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theme/themeOverride27.xml" ContentType="application/vnd.openxmlformats-officedocument.themeOverride+xml"/>
  <Override PartName="/ppt/theme/themeOverride28.xml" ContentType="application/vnd.openxmlformats-officedocument.themeOverride+xml"/>
  <Override PartName="/ppt/theme/themeOverride29.xml" ContentType="application/vnd.openxmlformats-officedocument.themeOverride+xml"/>
  <Override PartName="/ppt/theme/themeOverride3.xml" ContentType="application/vnd.openxmlformats-officedocument.themeOverride+xml"/>
  <Override PartName="/ppt/theme/themeOverride30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85" r:id="rId3"/>
    <p:sldId id="258" r:id="rId5"/>
    <p:sldId id="291" r:id="rId6"/>
    <p:sldId id="305" r:id="rId7"/>
    <p:sldId id="261" r:id="rId8"/>
    <p:sldId id="295" r:id="rId9"/>
    <p:sldId id="260" r:id="rId10"/>
    <p:sldId id="274" r:id="rId11"/>
    <p:sldId id="313" r:id="rId12"/>
    <p:sldId id="271" r:id="rId13"/>
    <p:sldId id="311" r:id="rId14"/>
    <p:sldId id="309" r:id="rId15"/>
    <p:sldId id="269" r:id="rId16"/>
    <p:sldId id="307" r:id="rId17"/>
    <p:sldId id="314" r:id="rId18"/>
    <p:sldId id="280" r:id="rId19"/>
    <p:sldId id="283" r:id="rId20"/>
    <p:sldId id="294" r:id="rId21"/>
    <p:sldId id="276" r:id="rId22"/>
    <p:sldId id="310" r:id="rId23"/>
    <p:sldId id="275" r:id="rId24"/>
    <p:sldId id="315" r:id="rId25"/>
    <p:sldId id="272" r:id="rId26"/>
    <p:sldId id="306" r:id="rId27"/>
    <p:sldId id="308" r:id="rId28"/>
    <p:sldId id="312" r:id="rId29"/>
    <p:sldId id="296" r:id="rId30"/>
    <p:sldId id="297" r:id="rId31"/>
    <p:sldId id="302" r:id="rId32"/>
    <p:sldId id="290" r:id="rId33"/>
  </p:sldIdLst>
  <p:sldSz cx="12192000" cy="6858000"/>
  <p:notesSz cx="6858000" cy="9144000"/>
  <p:custDataLst>
    <p:tags r:id="rId3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C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-78" y="-15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'1.0' encoding='UTF-8' standalone='yes'?>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7" Type="http://schemas.openxmlformats.org/officeDocument/2006/relationships/tags" Target="tags/tag24.xml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81987-E7DA-4BA7-B1E7-6117EE600C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6D8B3-534F-4D0F-AF84-F3199E9D77A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6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7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8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9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3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0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4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C2BCF-A1EC-4495-A169-B117DFEE7E6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6D8B3-534F-4D0F-AF84-F3199E9D77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6D8B3-534F-4D0F-AF84-F3199E9D77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6D8B3-534F-4D0F-AF84-F3199E9D77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6D8B3-534F-4D0F-AF84-F3199E9D77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6D8B3-534F-4D0F-AF84-F3199E9D77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C2BCF-A1EC-4495-A169-B117DFEE7E6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6D8B3-534F-4D0F-AF84-F3199E9D77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6AEA0-7C88-4F01-AFAF-0CDD97ADC74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6D8B3-534F-4D0F-AF84-F3199E9D77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6D8B3-534F-4D0F-AF84-F3199E9D77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5F95F-52E2-4D61-BFBE-72E6903857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6D8B3-534F-4D0F-AF84-F3199E9D77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6D8B3-534F-4D0F-AF84-F3199E9D77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C2BCF-A1EC-4495-A169-B117DFEE7E6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6D8B3-534F-4D0F-AF84-F3199E9D77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6D8B3-534F-4D0F-AF84-F3199E9D77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6D8B3-534F-4D0F-AF84-F3199E9D77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6D8B3-534F-4D0F-AF84-F3199E9D77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6D8B3-534F-4D0F-AF84-F3199E9D77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6D8B3-534F-4D0F-AF84-F3199E9D77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6D8B3-534F-4D0F-AF84-F3199E9D77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C2BCF-A1EC-4495-A169-B117DFEE7E6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C2BCF-A1EC-4495-A169-B117DFEE7E6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6D8B3-534F-4D0F-AF84-F3199E9D77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6D8B3-534F-4D0F-AF84-F3199E9D77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6D8B3-534F-4D0F-AF84-F3199E9D77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6D8B3-534F-4D0F-AF84-F3199E9D77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6D8B3-534F-4D0F-AF84-F3199E9D77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C2BCF-A1EC-4495-A169-B117DFEE7E6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 userDrawn="1"/>
        </p:nvSpPr>
        <p:spPr>
          <a:xfrm>
            <a:off x="4157006" y="250561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chemeClr val="accent1"/>
                </a:solidFill>
                <a:cs typeface="+mn-ea"/>
                <a:sym typeface="+mn-lt"/>
              </a:rPr>
              <a:t>添加页面标题内容</a:t>
            </a:r>
            <a:endParaRPr lang="zh-CN" altLang="en-US" sz="36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2288853" y="855736"/>
            <a:ext cx="761429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100" dirty="0">
                <a:solidFill>
                  <a:schemeClr val="bg2">
                    <a:lumMod val="75000"/>
                  </a:schemeClr>
                </a:solidFill>
                <a:cs typeface="+mn-ea"/>
                <a:sym typeface="+mn-lt"/>
              </a:rPr>
              <a:t>Loem ipsum dolor sameman tanam casectetur adipiscing elit tamam dalam qoue sampe. dolor sameman tanam casectetur adipiscing elit tamam dalam qoue sampe. </a:t>
            </a:r>
            <a:endParaRPr lang="zh-CN" altLang="en-US" sz="1100" dirty="0">
              <a:solidFill>
                <a:schemeClr val="bg2">
                  <a:lumMod val="75000"/>
                </a:schemeClr>
              </a:solidFill>
              <a:cs typeface="+mn-ea"/>
              <a:sym typeface="+mn-lt"/>
            </a:endParaRPr>
          </a:p>
          <a:p>
            <a:pPr algn="ctr"/>
            <a:endParaRPr lang="zh-CN" altLang="en-US" sz="1100" dirty="0">
              <a:solidFill>
                <a:schemeClr val="bg2">
                  <a:lumMod val="7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 flipV="1">
            <a:off x="0" y="428"/>
            <a:ext cx="12192000" cy="685714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 flipV="1">
            <a:off x="0" y="428"/>
            <a:ext cx="12192000" cy="685714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40650-4B88-41DA-BC82-9290C1C385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F1CDF-40AC-44CD-BCB2-B50106A401F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0.xml.rels><?xml version='1.0' encoding='UTF-8' standalone='yes'?>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10.xml"/><Relationship Id="rId1" Type="http://schemas.openxmlformats.org/officeDocument/2006/relationships/tags" Target="../tags/tag6.xml"/></Relationships>
</file>

<file path=ppt/slides/_rels/slide11.xml.rels><?xml version='1.0' encoding='UTF-8' standalone='yes'?>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11.xml"/><Relationship Id="rId1" Type="http://schemas.openxmlformats.org/officeDocument/2006/relationships/tags" Target="../tags/tag7.xml"/></Relationships>
</file>

<file path=ppt/slides/_rels/slide12.xml.rels><?xml version='1.0' encoding='UTF-8' standalone='yes'?>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12.xml"/><Relationship Id="rId1" Type="http://schemas.openxmlformats.org/officeDocument/2006/relationships/tags" Target="../tags/tag8.xml"/></Relationships>
</file>

<file path=ppt/slides/_rels/slide13.xml.rels><?xml version='1.0' encoding='UTF-8' standalone='yes'?>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13.xml"/><Relationship Id="rId1" Type="http://schemas.openxmlformats.org/officeDocument/2006/relationships/tags" Target="../tags/tag9.xml"/></Relationships>
</file>

<file path=ppt/slides/_rels/slide14.xml.rels><?xml version='1.0' encoding='UTF-8' standalone='yes'?>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14.xml"/><Relationship Id="rId1" Type="http://schemas.openxmlformats.org/officeDocument/2006/relationships/tags" Target="../tags/tag10.xml"/></Relationships>
</file>

<file path=ppt/slides/_rels/slide15.xml.rels><?xml version='1.0' encoding='UTF-8' standalone='yes'?>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5.xml"/></Relationships>
</file>

<file path=ppt/slides/_rels/slide16.xml.rels><?xml version='1.0' encoding='UTF-8' standalone='yes'?>
<Relationships xmlns="http://schemas.openxmlformats.org/package/2006/relationships"><Relationship Id="rId4" Type="http://schemas.openxmlformats.org/officeDocument/2006/relationships/notesSlide" Target="../notesSlides/notesSlide16.xml"/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16.xml"/><Relationship Id="rId1" Type="http://schemas.openxmlformats.org/officeDocument/2006/relationships/tags" Target="../tags/tag11.xml"/></Relationships>
</file>

<file path=ppt/slides/_rels/slide17.xml.rels><?xml version='1.0' encoding='UTF-8' standalone='yes'?>
<Relationships xmlns="http://schemas.openxmlformats.org/package/2006/relationships"><Relationship Id="rId5" Type="http://schemas.openxmlformats.org/officeDocument/2006/relationships/notesSlide" Target="../notesSlides/notesSlide17.xml"/><Relationship Id="rId4" Type="http://schemas.openxmlformats.org/officeDocument/2006/relationships/slideLayout" Target="../slideLayouts/slideLayout1.xml"/><Relationship Id="rId3" Type="http://schemas.openxmlformats.org/officeDocument/2006/relationships/themeOverride" Target="../theme/themeOverride17.xml"/><Relationship Id="rId2" Type="http://schemas.openxmlformats.org/officeDocument/2006/relationships/tags" Target="../tags/tag12.xml"/><Relationship Id="rId1" Type="http://schemas.openxmlformats.org/officeDocument/2006/relationships/image" Target="../media/image4.jpeg"/></Relationships>
</file>

<file path=ppt/slides/_rels/slide18.xml.rels><?xml version='1.0' encoding='UTF-8' standalone='yes'?>
<Relationships xmlns="http://schemas.openxmlformats.org/package/2006/relationships"><Relationship Id="rId4" Type="http://schemas.openxmlformats.org/officeDocument/2006/relationships/notesSlide" Target="../notesSlides/notesSlide18.xml"/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18.xml"/><Relationship Id="rId1" Type="http://schemas.openxmlformats.org/officeDocument/2006/relationships/tags" Target="../tags/tag13.xml"/></Relationships>
</file>

<file path=ppt/slides/_rels/slide19.xml.rels><?xml version='1.0' encoding='UTF-8' standalone='yes'?>
<Relationships xmlns="http://schemas.openxmlformats.org/package/2006/relationships"><Relationship Id="rId4" Type="http://schemas.openxmlformats.org/officeDocument/2006/relationships/notesSlide" Target="../notesSlides/notesSlide19.xml"/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19.xml"/><Relationship Id="rId1" Type="http://schemas.openxmlformats.org/officeDocument/2006/relationships/tags" Target="../tags/tag14.xml"/></Relationships>
</file>

<file path=ppt/slides/_rels/slide2.xml.rels><?xml version='1.0' encoding='UTF-8' standalone='yes'?>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.xml"/></Relationships>
</file>

<file path=ppt/slides/_rels/slide20.xml.rels><?xml version='1.0' encoding='UTF-8' standalone='yes'?>
<Relationships xmlns="http://schemas.openxmlformats.org/package/2006/relationships"><Relationship Id="rId4" Type="http://schemas.openxmlformats.org/officeDocument/2006/relationships/notesSlide" Target="../notesSlides/notesSlide20.xml"/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20.xml"/><Relationship Id="rId1" Type="http://schemas.openxmlformats.org/officeDocument/2006/relationships/tags" Target="../tags/tag15.xml"/></Relationships>
</file>

<file path=ppt/slides/_rels/slide21.xml.rels><?xml version='1.0' encoding='UTF-8' standalone='yes'?>
<Relationships xmlns="http://schemas.openxmlformats.org/package/2006/relationships"><Relationship Id="rId4" Type="http://schemas.openxmlformats.org/officeDocument/2006/relationships/notesSlide" Target="../notesSlides/notesSlide21.xml"/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21.xml"/><Relationship Id="rId1" Type="http://schemas.openxmlformats.org/officeDocument/2006/relationships/tags" Target="../tags/tag16.xml"/></Relationships>
</file>

<file path=ppt/slides/_rels/slide22.xml.rels><?xml version='1.0' encoding='UTF-8' standalone='yes'?>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2.xml"/></Relationships>
</file>

<file path=ppt/slides/_rels/slide23.xml.rels><?xml version='1.0' encoding='UTF-8' standalone='yes'?>
<Relationships xmlns="http://schemas.openxmlformats.org/package/2006/relationships"><Relationship Id="rId4" Type="http://schemas.openxmlformats.org/officeDocument/2006/relationships/notesSlide" Target="../notesSlides/notesSlide23.xml"/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23.xml"/><Relationship Id="rId1" Type="http://schemas.openxmlformats.org/officeDocument/2006/relationships/tags" Target="../tags/tag17.xml"/></Relationships>
</file>

<file path=ppt/slides/_rels/slide24.xml.rels><?xml version='1.0' encoding='UTF-8' standalone='yes'?>
<Relationships xmlns="http://schemas.openxmlformats.org/package/2006/relationships"><Relationship Id="rId4" Type="http://schemas.openxmlformats.org/officeDocument/2006/relationships/notesSlide" Target="../notesSlides/notesSlide24.xml"/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24.xml"/><Relationship Id="rId1" Type="http://schemas.openxmlformats.org/officeDocument/2006/relationships/tags" Target="../tags/tag18.xml"/></Relationships>
</file>

<file path=ppt/slides/_rels/slide25.xml.rels><?xml version='1.0' encoding='UTF-8' standalone='yes'?>
<Relationships xmlns="http://schemas.openxmlformats.org/package/2006/relationships"><Relationship Id="rId7" Type="http://schemas.openxmlformats.org/officeDocument/2006/relationships/notesSlide" Target="../notesSlides/notesSlide25.xml"/><Relationship Id="rId6" Type="http://schemas.openxmlformats.org/officeDocument/2006/relationships/slideLayout" Target="../slideLayouts/slideLayout1.xml"/><Relationship Id="rId5" Type="http://schemas.openxmlformats.org/officeDocument/2006/relationships/themeOverride" Target="../theme/themeOverride25.xml"/><Relationship Id="rId4" Type="http://schemas.openxmlformats.org/officeDocument/2006/relationships/tags" Target="../tags/tag19.xml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26.xml.rels><?xml version='1.0' encoding='UTF-8' standalone='yes'?>
<Relationships xmlns="http://schemas.openxmlformats.org/package/2006/relationships"><Relationship Id="rId4" Type="http://schemas.openxmlformats.org/officeDocument/2006/relationships/notesSlide" Target="../notesSlides/notesSlide26.xml"/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26.xml"/><Relationship Id="rId1" Type="http://schemas.openxmlformats.org/officeDocument/2006/relationships/tags" Target="../tags/tag20.xml"/></Relationships>
</file>

<file path=ppt/slides/_rels/slide27.xml.rels><?xml version='1.0' encoding='UTF-8' standalone='yes'?>
<Relationships xmlns="http://schemas.openxmlformats.org/package/2006/relationships"><Relationship Id="rId4" Type="http://schemas.openxmlformats.org/officeDocument/2006/relationships/notesSlide" Target="../notesSlides/notesSlide27.xml"/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27.xml"/><Relationship Id="rId1" Type="http://schemas.openxmlformats.org/officeDocument/2006/relationships/tags" Target="../tags/tag21.xml"/></Relationships>
</file>

<file path=ppt/slides/_rels/slide28.xml.rels><?xml version='1.0' encoding='UTF-8' standalone='yes'?>
<Relationships xmlns="http://schemas.openxmlformats.org/package/2006/relationships"><Relationship Id="rId4" Type="http://schemas.openxmlformats.org/officeDocument/2006/relationships/notesSlide" Target="../notesSlides/notesSlide28.xml"/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28.xml"/><Relationship Id="rId1" Type="http://schemas.openxmlformats.org/officeDocument/2006/relationships/tags" Target="../tags/tag22.xml"/></Relationships>
</file>

<file path=ppt/slides/_rels/slide29.xml.rels><?xml version='1.0' encoding='UTF-8' standalone='yes'?>
<Relationships xmlns="http://schemas.openxmlformats.org/package/2006/relationships"><Relationship Id="rId4" Type="http://schemas.openxmlformats.org/officeDocument/2006/relationships/notesSlide" Target="../notesSlides/notesSlide29.xml"/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29.xml"/><Relationship Id="rId1" Type="http://schemas.openxmlformats.org/officeDocument/2006/relationships/tags" Target="../tags/tag23.xml"/></Relationships>
</file>

<file path=ppt/slides/_rels/slide3.xml.rels><?xml version='1.0' encoding='UTF-8' standalone='yes'?>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3.xml"/></Relationships>
</file>

<file path=ppt/slides/_rels/slide30.xml.rels><?xml version='1.0' encoding='UTF-8' standalone='yes'?>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30.xml"/></Relationships>
</file>

<file path=ppt/slides/_rels/slide4.xml.rels><?xml version='1.0' encoding='UTF-8' standalone='yes'?>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4.xml"/><Relationship Id="rId1" Type="http://schemas.openxmlformats.org/officeDocument/2006/relationships/tags" Target="../tags/tag1.xml"/></Relationships>
</file>

<file path=ppt/slides/_rels/slide5.xml.rels><?xml version='1.0' encoding='UTF-8' standalone='yes'?>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5.xml"/><Relationship Id="rId1" Type="http://schemas.openxmlformats.org/officeDocument/2006/relationships/tags" Target="../tags/tag2.xml"/></Relationships>
</file>

<file path=ppt/slides/_rels/slide6.xml.rels><?xml version='1.0' encoding='UTF-8' standalone='yes'?>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6.xml"/><Relationship Id="rId1" Type="http://schemas.openxmlformats.org/officeDocument/2006/relationships/tags" Target="../tags/tag3.xml"/></Relationships>
</file>

<file path=ppt/slides/_rels/slide7.xml.rels><?xml version='1.0' encoding='UTF-8' standalone='yes'?>
<Relationships xmlns="http://schemas.openxmlformats.org/package/2006/relationships"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1.xml"/><Relationship Id="rId4" Type="http://schemas.openxmlformats.org/officeDocument/2006/relationships/themeOverride" Target="../theme/themeOverride7.xml"/><Relationship Id="rId3" Type="http://schemas.openxmlformats.org/officeDocument/2006/relationships/tags" Target="../tags/tag4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8.xml.rels><?xml version='1.0' encoding='UTF-8' standalone='yes'?>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8.xml"/><Relationship Id="rId1" Type="http://schemas.openxmlformats.org/officeDocument/2006/relationships/tags" Target="../tags/tag5.xml"/></Relationships>
</file>

<file path=ppt/slides/_rels/slide9.xml.rels><?xml version='1.0' encoding='UTF-8' standalone='yes'?>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文本框 177"/>
          <p:cNvSpPr txBox="1"/>
          <p:nvPr/>
        </p:nvSpPr>
        <p:spPr>
          <a:xfrm>
            <a:off x="887586" y="2290866"/>
            <a:ext cx="56692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7200" b="1" dirty="0">
                <a:solidFill>
                  <a:schemeClr val="accent1"/>
                </a:solidFill>
                <a:cs typeface="+mn-ea"/>
                <a:sym typeface="+mn-lt"/>
              </a:rPr>
              <a:t>企业宣</a:t>
            </a:r>
            <a:r>
              <a:rPr lang="zh-CN" altLang="en-US" sz="7200" b="1" dirty="0" smtClean="0">
                <a:solidFill>
                  <a:schemeClr val="accent1"/>
                </a:solidFill>
                <a:cs typeface="+mn-ea"/>
                <a:sym typeface="+mn-lt"/>
              </a:rPr>
              <a:t>传推广</a:t>
            </a:r>
            <a:endParaRPr lang="zh-CN" altLang="en-US" sz="72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179" name="矩形 178"/>
          <p:cNvSpPr/>
          <p:nvPr/>
        </p:nvSpPr>
        <p:spPr>
          <a:xfrm>
            <a:off x="887586" y="3776601"/>
            <a:ext cx="525418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000" dirty="0">
                <a:solidFill>
                  <a:schemeClr val="tx2"/>
                </a:solidFill>
                <a:cs typeface="+mn-ea"/>
                <a:sym typeface="+mn-lt"/>
              </a:rPr>
              <a:t>Loem ipsum dolor sameman tanam casectetur adipiscing elit tamam dalam qoue sampe. dolor sameman tanam casectetur adipiscing elit tamam dalam qoue sampe. </a:t>
            </a:r>
            <a:endParaRPr lang="zh-CN" altLang="en-US" sz="1000" dirty="0">
              <a:solidFill>
                <a:schemeClr val="tx2"/>
              </a:solidFill>
              <a:cs typeface="+mn-ea"/>
              <a:sym typeface="+mn-lt"/>
            </a:endParaRPr>
          </a:p>
          <a:p>
            <a:endParaRPr lang="zh-CN" altLang="en-US" sz="1000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957773" y="1169935"/>
            <a:ext cx="1797716" cy="620178"/>
            <a:chOff x="5176838" y="-2444751"/>
            <a:chExt cx="4633913" cy="1598613"/>
          </a:xfrm>
        </p:grpSpPr>
        <p:sp>
          <p:nvSpPr>
            <p:cNvPr id="36" name="Freeform 343"/>
            <p:cNvSpPr>
              <a:spLocks noEditPoints="1"/>
            </p:cNvSpPr>
            <p:nvPr/>
          </p:nvSpPr>
          <p:spPr bwMode="auto">
            <a:xfrm>
              <a:off x="5394326" y="-2444751"/>
              <a:ext cx="1517650" cy="1284288"/>
            </a:xfrm>
            <a:custGeom>
              <a:avLst/>
              <a:gdLst>
                <a:gd name="T0" fmla="*/ 1254 w 1254"/>
                <a:gd name="T1" fmla="*/ 368 h 1061"/>
                <a:gd name="T2" fmla="*/ 1139 w 1254"/>
                <a:gd name="T3" fmla="*/ 244 h 1061"/>
                <a:gd name="T4" fmla="*/ 1088 w 1254"/>
                <a:gd name="T5" fmla="*/ 432 h 1061"/>
                <a:gd name="T6" fmla="*/ 1235 w 1254"/>
                <a:gd name="T7" fmla="*/ 442 h 1061"/>
                <a:gd name="T8" fmla="*/ 1123 w 1254"/>
                <a:gd name="T9" fmla="*/ 626 h 1061"/>
                <a:gd name="T10" fmla="*/ 1098 w 1254"/>
                <a:gd name="T11" fmla="*/ 656 h 1061"/>
                <a:gd name="T12" fmla="*/ 890 w 1254"/>
                <a:gd name="T13" fmla="*/ 470 h 1061"/>
                <a:gd name="T14" fmla="*/ 892 w 1254"/>
                <a:gd name="T15" fmla="*/ 837 h 1061"/>
                <a:gd name="T16" fmla="*/ 661 w 1254"/>
                <a:gd name="T17" fmla="*/ 872 h 1061"/>
                <a:gd name="T18" fmla="*/ 498 w 1254"/>
                <a:gd name="T19" fmla="*/ 1030 h 1061"/>
                <a:gd name="T20" fmla="*/ 437 w 1254"/>
                <a:gd name="T21" fmla="*/ 876 h 1061"/>
                <a:gd name="T22" fmla="*/ 348 w 1254"/>
                <a:gd name="T23" fmla="*/ 1059 h 1061"/>
                <a:gd name="T24" fmla="*/ 235 w 1254"/>
                <a:gd name="T25" fmla="*/ 889 h 1061"/>
                <a:gd name="T26" fmla="*/ 162 w 1254"/>
                <a:gd name="T27" fmla="*/ 1051 h 1061"/>
                <a:gd name="T28" fmla="*/ 0 w 1254"/>
                <a:gd name="T29" fmla="*/ 660 h 1061"/>
                <a:gd name="T30" fmla="*/ 1118 w 1254"/>
                <a:gd name="T31" fmla="*/ 220 h 1061"/>
                <a:gd name="T32" fmla="*/ 986 w 1254"/>
                <a:gd name="T33" fmla="*/ 233 h 1061"/>
                <a:gd name="T34" fmla="*/ 672 w 1254"/>
                <a:gd name="T35" fmla="*/ 26 h 1061"/>
                <a:gd name="T36" fmla="*/ 651 w 1254"/>
                <a:gd name="T37" fmla="*/ 26 h 1061"/>
                <a:gd name="T38" fmla="*/ 661 w 1254"/>
                <a:gd name="T39" fmla="*/ 246 h 1061"/>
                <a:gd name="T40" fmla="*/ 672 w 1254"/>
                <a:gd name="T41" fmla="*/ 26 h 1061"/>
                <a:gd name="T42" fmla="*/ 204 w 1254"/>
                <a:gd name="T43" fmla="*/ 220 h 1061"/>
                <a:gd name="T44" fmla="*/ 562 w 1254"/>
                <a:gd name="T45" fmla="*/ 34 h 1061"/>
                <a:gd name="T46" fmla="*/ 76 w 1254"/>
                <a:gd name="T47" fmla="*/ 415 h 1061"/>
                <a:gd name="T48" fmla="*/ 319 w 1254"/>
                <a:gd name="T49" fmla="*/ 258 h 1061"/>
                <a:gd name="T50" fmla="*/ 67 w 1254"/>
                <a:gd name="T51" fmla="*/ 439 h 1061"/>
                <a:gd name="T52" fmla="*/ 67 w 1254"/>
                <a:gd name="T53" fmla="*/ 882 h 1061"/>
                <a:gd name="T54" fmla="*/ 198 w 1254"/>
                <a:gd name="T55" fmla="*/ 660 h 1061"/>
                <a:gd name="T56" fmla="*/ 67 w 1254"/>
                <a:gd name="T57" fmla="*/ 439 h 1061"/>
                <a:gd name="T58" fmla="*/ 661 w 1254"/>
                <a:gd name="T59" fmla="*/ 475 h 1061"/>
                <a:gd name="T60" fmla="*/ 447 w 1254"/>
                <a:gd name="T61" fmla="*/ 660 h 1061"/>
                <a:gd name="T62" fmla="*/ 661 w 1254"/>
                <a:gd name="T63" fmla="*/ 845 h 1061"/>
                <a:gd name="T64" fmla="*/ 876 w 1254"/>
                <a:gd name="T65" fmla="*/ 660 h 1061"/>
                <a:gd name="T66" fmla="*/ 433 w 1254"/>
                <a:gd name="T67" fmla="*/ 470 h 1061"/>
                <a:gd name="T68" fmla="*/ 225 w 1254"/>
                <a:gd name="T69" fmla="*/ 660 h 1061"/>
                <a:gd name="T70" fmla="*/ 433 w 1254"/>
                <a:gd name="T71" fmla="*/ 850 h 1061"/>
                <a:gd name="T72" fmla="*/ 433 w 1254"/>
                <a:gd name="T73" fmla="*/ 470 h 1061"/>
                <a:gd name="T74" fmla="*/ 463 w 1254"/>
                <a:gd name="T75" fmla="*/ 445 h 1061"/>
                <a:gd name="T76" fmla="*/ 860 w 1254"/>
                <a:gd name="T77" fmla="*/ 445 h 1061"/>
                <a:gd name="T78" fmla="*/ 661 w 1254"/>
                <a:gd name="T79" fmla="*/ 272 h 1061"/>
                <a:gd name="T80" fmla="*/ 886 w 1254"/>
                <a:gd name="T81" fmla="*/ 444 h 1061"/>
                <a:gd name="T82" fmla="*/ 973 w 1254"/>
                <a:gd name="T83" fmla="*/ 260 h 1061"/>
                <a:gd name="T84" fmla="*/ 886 w 1254"/>
                <a:gd name="T85" fmla="*/ 444 h 1061"/>
                <a:gd name="T86" fmla="*/ 955 w 1254"/>
                <a:gd name="T87" fmla="*/ 236 h 1061"/>
                <a:gd name="T88" fmla="*/ 835 w 1254"/>
                <a:gd name="T89" fmla="*/ 242 h 1061"/>
                <a:gd name="T90" fmla="*/ 478 w 1254"/>
                <a:gd name="T91" fmla="*/ 268 h 1061"/>
                <a:gd name="T92" fmla="*/ 262 w 1254"/>
                <a:gd name="T93" fmla="*/ 434 h 1061"/>
                <a:gd name="T94" fmla="*/ 487 w 1254"/>
                <a:gd name="T95" fmla="*/ 242 h 1061"/>
                <a:gd name="T96" fmla="*/ 367 w 1254"/>
                <a:gd name="T97" fmla="*/ 236 h 10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254" h="1061">
                  <a:moveTo>
                    <a:pt x="661" y="0"/>
                  </a:moveTo>
                  <a:cubicBezTo>
                    <a:pt x="921" y="0"/>
                    <a:pt x="1146" y="150"/>
                    <a:pt x="1254" y="368"/>
                  </a:cubicBezTo>
                  <a:cubicBezTo>
                    <a:pt x="1252" y="382"/>
                    <a:pt x="1249" y="397"/>
                    <a:pt x="1245" y="411"/>
                  </a:cubicBezTo>
                  <a:cubicBezTo>
                    <a:pt x="1218" y="350"/>
                    <a:pt x="1183" y="293"/>
                    <a:pt x="1139" y="244"/>
                  </a:cubicBezTo>
                  <a:cubicBezTo>
                    <a:pt x="1095" y="249"/>
                    <a:pt x="1050" y="254"/>
                    <a:pt x="1004" y="258"/>
                  </a:cubicBezTo>
                  <a:cubicBezTo>
                    <a:pt x="1039" y="311"/>
                    <a:pt x="1067" y="369"/>
                    <a:pt x="1088" y="432"/>
                  </a:cubicBezTo>
                  <a:cubicBezTo>
                    <a:pt x="1141" y="427"/>
                    <a:pt x="1193" y="422"/>
                    <a:pt x="1243" y="415"/>
                  </a:cubicBezTo>
                  <a:cubicBezTo>
                    <a:pt x="1241" y="424"/>
                    <a:pt x="1238" y="433"/>
                    <a:pt x="1235" y="442"/>
                  </a:cubicBezTo>
                  <a:cubicBezTo>
                    <a:pt x="1190" y="447"/>
                    <a:pt x="1143" y="452"/>
                    <a:pt x="1096" y="457"/>
                  </a:cubicBezTo>
                  <a:cubicBezTo>
                    <a:pt x="1111" y="511"/>
                    <a:pt x="1121" y="567"/>
                    <a:pt x="1123" y="626"/>
                  </a:cubicBezTo>
                  <a:cubicBezTo>
                    <a:pt x="1122" y="628"/>
                    <a:pt x="1120" y="630"/>
                    <a:pt x="1118" y="632"/>
                  </a:cubicBezTo>
                  <a:cubicBezTo>
                    <a:pt x="1112" y="640"/>
                    <a:pt x="1105" y="648"/>
                    <a:pt x="1098" y="656"/>
                  </a:cubicBezTo>
                  <a:cubicBezTo>
                    <a:pt x="1097" y="587"/>
                    <a:pt x="1087" y="521"/>
                    <a:pt x="1069" y="459"/>
                  </a:cubicBezTo>
                  <a:cubicBezTo>
                    <a:pt x="1011" y="464"/>
                    <a:pt x="951" y="468"/>
                    <a:pt x="890" y="470"/>
                  </a:cubicBezTo>
                  <a:cubicBezTo>
                    <a:pt x="898" y="531"/>
                    <a:pt x="903" y="595"/>
                    <a:pt x="903" y="660"/>
                  </a:cubicBezTo>
                  <a:cubicBezTo>
                    <a:pt x="903" y="721"/>
                    <a:pt x="899" y="781"/>
                    <a:pt x="892" y="837"/>
                  </a:cubicBezTo>
                  <a:cubicBezTo>
                    <a:pt x="873" y="850"/>
                    <a:pt x="855" y="863"/>
                    <a:pt x="836" y="875"/>
                  </a:cubicBezTo>
                  <a:cubicBezTo>
                    <a:pt x="779" y="873"/>
                    <a:pt x="721" y="872"/>
                    <a:pt x="661" y="872"/>
                  </a:cubicBezTo>
                  <a:cubicBezTo>
                    <a:pt x="594" y="872"/>
                    <a:pt x="528" y="873"/>
                    <a:pt x="463" y="875"/>
                  </a:cubicBezTo>
                  <a:cubicBezTo>
                    <a:pt x="472" y="930"/>
                    <a:pt x="483" y="982"/>
                    <a:pt x="498" y="1030"/>
                  </a:cubicBezTo>
                  <a:cubicBezTo>
                    <a:pt x="490" y="1032"/>
                    <a:pt x="481" y="1034"/>
                    <a:pt x="473" y="1036"/>
                  </a:cubicBezTo>
                  <a:cubicBezTo>
                    <a:pt x="458" y="987"/>
                    <a:pt x="445" y="933"/>
                    <a:pt x="437" y="876"/>
                  </a:cubicBezTo>
                  <a:cubicBezTo>
                    <a:pt x="377" y="879"/>
                    <a:pt x="319" y="883"/>
                    <a:pt x="262" y="887"/>
                  </a:cubicBezTo>
                  <a:cubicBezTo>
                    <a:pt x="283" y="949"/>
                    <a:pt x="312" y="1006"/>
                    <a:pt x="348" y="1059"/>
                  </a:cubicBezTo>
                  <a:cubicBezTo>
                    <a:pt x="338" y="1060"/>
                    <a:pt x="328" y="1060"/>
                    <a:pt x="318" y="1061"/>
                  </a:cubicBezTo>
                  <a:cubicBezTo>
                    <a:pt x="283" y="1008"/>
                    <a:pt x="255" y="951"/>
                    <a:pt x="235" y="889"/>
                  </a:cubicBezTo>
                  <a:cubicBezTo>
                    <a:pt x="180" y="894"/>
                    <a:pt x="127" y="899"/>
                    <a:pt x="76" y="906"/>
                  </a:cubicBezTo>
                  <a:cubicBezTo>
                    <a:pt x="98" y="958"/>
                    <a:pt x="127" y="1007"/>
                    <a:pt x="162" y="1051"/>
                  </a:cubicBezTo>
                  <a:cubicBezTo>
                    <a:pt x="148" y="1048"/>
                    <a:pt x="134" y="1045"/>
                    <a:pt x="121" y="1040"/>
                  </a:cubicBezTo>
                  <a:cubicBezTo>
                    <a:pt x="45" y="933"/>
                    <a:pt x="0" y="802"/>
                    <a:pt x="0" y="660"/>
                  </a:cubicBezTo>
                  <a:cubicBezTo>
                    <a:pt x="0" y="295"/>
                    <a:pt x="296" y="0"/>
                    <a:pt x="661" y="0"/>
                  </a:cubicBezTo>
                  <a:close/>
                  <a:moveTo>
                    <a:pt x="1118" y="220"/>
                  </a:moveTo>
                  <a:cubicBezTo>
                    <a:pt x="1024" y="123"/>
                    <a:pt x="900" y="56"/>
                    <a:pt x="760" y="34"/>
                  </a:cubicBezTo>
                  <a:cubicBezTo>
                    <a:pt x="849" y="82"/>
                    <a:pt x="926" y="151"/>
                    <a:pt x="986" y="233"/>
                  </a:cubicBezTo>
                  <a:cubicBezTo>
                    <a:pt x="1032" y="230"/>
                    <a:pt x="1076" y="225"/>
                    <a:pt x="1118" y="220"/>
                  </a:cubicBezTo>
                  <a:close/>
                  <a:moveTo>
                    <a:pt x="672" y="26"/>
                  </a:moveTo>
                  <a:cubicBezTo>
                    <a:pt x="668" y="26"/>
                    <a:pt x="665" y="26"/>
                    <a:pt x="661" y="26"/>
                  </a:cubicBezTo>
                  <a:cubicBezTo>
                    <a:pt x="658" y="26"/>
                    <a:pt x="654" y="26"/>
                    <a:pt x="651" y="26"/>
                  </a:cubicBezTo>
                  <a:cubicBezTo>
                    <a:pt x="596" y="71"/>
                    <a:pt x="549" y="147"/>
                    <a:pt x="514" y="243"/>
                  </a:cubicBezTo>
                  <a:cubicBezTo>
                    <a:pt x="562" y="245"/>
                    <a:pt x="611" y="246"/>
                    <a:pt x="661" y="246"/>
                  </a:cubicBezTo>
                  <a:cubicBezTo>
                    <a:pt x="711" y="246"/>
                    <a:pt x="760" y="245"/>
                    <a:pt x="809" y="243"/>
                  </a:cubicBezTo>
                  <a:cubicBezTo>
                    <a:pt x="773" y="147"/>
                    <a:pt x="726" y="71"/>
                    <a:pt x="672" y="26"/>
                  </a:cubicBezTo>
                  <a:close/>
                  <a:moveTo>
                    <a:pt x="562" y="34"/>
                  </a:moveTo>
                  <a:cubicBezTo>
                    <a:pt x="423" y="56"/>
                    <a:pt x="298" y="123"/>
                    <a:pt x="204" y="220"/>
                  </a:cubicBezTo>
                  <a:cubicBezTo>
                    <a:pt x="247" y="225"/>
                    <a:pt x="291" y="230"/>
                    <a:pt x="336" y="233"/>
                  </a:cubicBezTo>
                  <a:cubicBezTo>
                    <a:pt x="396" y="151"/>
                    <a:pt x="474" y="82"/>
                    <a:pt x="562" y="34"/>
                  </a:cubicBezTo>
                  <a:close/>
                  <a:moveTo>
                    <a:pt x="183" y="244"/>
                  </a:moveTo>
                  <a:cubicBezTo>
                    <a:pt x="139" y="294"/>
                    <a:pt x="103" y="352"/>
                    <a:pt x="76" y="415"/>
                  </a:cubicBezTo>
                  <a:cubicBezTo>
                    <a:pt x="127" y="421"/>
                    <a:pt x="180" y="427"/>
                    <a:pt x="235" y="432"/>
                  </a:cubicBezTo>
                  <a:cubicBezTo>
                    <a:pt x="255" y="369"/>
                    <a:pt x="284" y="311"/>
                    <a:pt x="319" y="258"/>
                  </a:cubicBezTo>
                  <a:cubicBezTo>
                    <a:pt x="272" y="254"/>
                    <a:pt x="227" y="249"/>
                    <a:pt x="183" y="244"/>
                  </a:cubicBezTo>
                  <a:close/>
                  <a:moveTo>
                    <a:pt x="67" y="439"/>
                  </a:moveTo>
                  <a:cubicBezTo>
                    <a:pt x="41" y="508"/>
                    <a:pt x="27" y="583"/>
                    <a:pt x="27" y="660"/>
                  </a:cubicBezTo>
                  <a:cubicBezTo>
                    <a:pt x="27" y="738"/>
                    <a:pt x="41" y="813"/>
                    <a:pt x="67" y="882"/>
                  </a:cubicBezTo>
                  <a:cubicBezTo>
                    <a:pt x="118" y="875"/>
                    <a:pt x="172" y="869"/>
                    <a:pt x="227" y="864"/>
                  </a:cubicBezTo>
                  <a:cubicBezTo>
                    <a:pt x="208" y="800"/>
                    <a:pt x="198" y="731"/>
                    <a:pt x="198" y="660"/>
                  </a:cubicBezTo>
                  <a:cubicBezTo>
                    <a:pt x="198" y="590"/>
                    <a:pt x="208" y="521"/>
                    <a:pt x="227" y="457"/>
                  </a:cubicBezTo>
                  <a:cubicBezTo>
                    <a:pt x="172" y="452"/>
                    <a:pt x="118" y="446"/>
                    <a:pt x="67" y="439"/>
                  </a:cubicBezTo>
                  <a:close/>
                  <a:moveTo>
                    <a:pt x="863" y="472"/>
                  </a:moveTo>
                  <a:cubicBezTo>
                    <a:pt x="798" y="474"/>
                    <a:pt x="730" y="475"/>
                    <a:pt x="661" y="475"/>
                  </a:cubicBezTo>
                  <a:cubicBezTo>
                    <a:pt x="593" y="475"/>
                    <a:pt x="525" y="474"/>
                    <a:pt x="459" y="472"/>
                  </a:cubicBezTo>
                  <a:cubicBezTo>
                    <a:pt x="451" y="531"/>
                    <a:pt x="447" y="595"/>
                    <a:pt x="447" y="660"/>
                  </a:cubicBezTo>
                  <a:cubicBezTo>
                    <a:pt x="447" y="726"/>
                    <a:pt x="451" y="789"/>
                    <a:pt x="459" y="849"/>
                  </a:cubicBezTo>
                  <a:cubicBezTo>
                    <a:pt x="525" y="847"/>
                    <a:pt x="593" y="845"/>
                    <a:pt x="661" y="845"/>
                  </a:cubicBezTo>
                  <a:cubicBezTo>
                    <a:pt x="730" y="845"/>
                    <a:pt x="798" y="847"/>
                    <a:pt x="863" y="849"/>
                  </a:cubicBezTo>
                  <a:cubicBezTo>
                    <a:pt x="872" y="789"/>
                    <a:pt x="876" y="726"/>
                    <a:pt x="876" y="660"/>
                  </a:cubicBezTo>
                  <a:cubicBezTo>
                    <a:pt x="876" y="595"/>
                    <a:pt x="872" y="531"/>
                    <a:pt x="863" y="472"/>
                  </a:cubicBezTo>
                  <a:close/>
                  <a:moveTo>
                    <a:pt x="433" y="470"/>
                  </a:moveTo>
                  <a:cubicBezTo>
                    <a:pt x="372" y="468"/>
                    <a:pt x="312" y="464"/>
                    <a:pt x="254" y="459"/>
                  </a:cubicBezTo>
                  <a:cubicBezTo>
                    <a:pt x="235" y="523"/>
                    <a:pt x="225" y="590"/>
                    <a:pt x="225" y="660"/>
                  </a:cubicBezTo>
                  <a:cubicBezTo>
                    <a:pt x="225" y="730"/>
                    <a:pt x="235" y="798"/>
                    <a:pt x="254" y="862"/>
                  </a:cubicBezTo>
                  <a:cubicBezTo>
                    <a:pt x="312" y="857"/>
                    <a:pt x="372" y="853"/>
                    <a:pt x="433" y="850"/>
                  </a:cubicBezTo>
                  <a:cubicBezTo>
                    <a:pt x="424" y="790"/>
                    <a:pt x="420" y="726"/>
                    <a:pt x="420" y="660"/>
                  </a:cubicBezTo>
                  <a:cubicBezTo>
                    <a:pt x="420" y="595"/>
                    <a:pt x="424" y="531"/>
                    <a:pt x="433" y="470"/>
                  </a:cubicBezTo>
                  <a:close/>
                  <a:moveTo>
                    <a:pt x="505" y="269"/>
                  </a:moveTo>
                  <a:cubicBezTo>
                    <a:pt x="487" y="323"/>
                    <a:pt x="473" y="382"/>
                    <a:pt x="463" y="445"/>
                  </a:cubicBezTo>
                  <a:cubicBezTo>
                    <a:pt x="528" y="448"/>
                    <a:pt x="594" y="449"/>
                    <a:pt x="661" y="449"/>
                  </a:cubicBezTo>
                  <a:cubicBezTo>
                    <a:pt x="729" y="449"/>
                    <a:pt x="795" y="448"/>
                    <a:pt x="860" y="445"/>
                  </a:cubicBezTo>
                  <a:cubicBezTo>
                    <a:pt x="850" y="382"/>
                    <a:pt x="836" y="323"/>
                    <a:pt x="818" y="269"/>
                  </a:cubicBezTo>
                  <a:cubicBezTo>
                    <a:pt x="767" y="271"/>
                    <a:pt x="714" y="272"/>
                    <a:pt x="661" y="272"/>
                  </a:cubicBezTo>
                  <a:cubicBezTo>
                    <a:pt x="608" y="272"/>
                    <a:pt x="556" y="271"/>
                    <a:pt x="505" y="269"/>
                  </a:cubicBezTo>
                  <a:close/>
                  <a:moveTo>
                    <a:pt x="886" y="444"/>
                  </a:moveTo>
                  <a:cubicBezTo>
                    <a:pt x="946" y="442"/>
                    <a:pt x="1004" y="438"/>
                    <a:pt x="1061" y="434"/>
                  </a:cubicBezTo>
                  <a:cubicBezTo>
                    <a:pt x="1039" y="371"/>
                    <a:pt x="1010" y="313"/>
                    <a:pt x="973" y="260"/>
                  </a:cubicBezTo>
                  <a:cubicBezTo>
                    <a:pt x="931" y="264"/>
                    <a:pt x="888" y="266"/>
                    <a:pt x="844" y="268"/>
                  </a:cubicBezTo>
                  <a:cubicBezTo>
                    <a:pt x="862" y="322"/>
                    <a:pt x="876" y="381"/>
                    <a:pt x="886" y="444"/>
                  </a:cubicBezTo>
                  <a:close/>
                  <a:moveTo>
                    <a:pt x="835" y="242"/>
                  </a:moveTo>
                  <a:cubicBezTo>
                    <a:pt x="876" y="241"/>
                    <a:pt x="916" y="238"/>
                    <a:pt x="955" y="236"/>
                  </a:cubicBezTo>
                  <a:cubicBezTo>
                    <a:pt x="894" y="156"/>
                    <a:pt x="817" y="91"/>
                    <a:pt x="728" y="47"/>
                  </a:cubicBezTo>
                  <a:cubicBezTo>
                    <a:pt x="770" y="96"/>
                    <a:pt x="807" y="163"/>
                    <a:pt x="835" y="242"/>
                  </a:cubicBezTo>
                  <a:close/>
                  <a:moveTo>
                    <a:pt x="437" y="444"/>
                  </a:moveTo>
                  <a:cubicBezTo>
                    <a:pt x="446" y="381"/>
                    <a:pt x="461" y="322"/>
                    <a:pt x="478" y="268"/>
                  </a:cubicBezTo>
                  <a:cubicBezTo>
                    <a:pt x="434" y="266"/>
                    <a:pt x="391" y="264"/>
                    <a:pt x="349" y="260"/>
                  </a:cubicBezTo>
                  <a:cubicBezTo>
                    <a:pt x="313" y="313"/>
                    <a:pt x="283" y="371"/>
                    <a:pt x="262" y="434"/>
                  </a:cubicBezTo>
                  <a:cubicBezTo>
                    <a:pt x="319" y="438"/>
                    <a:pt x="377" y="442"/>
                    <a:pt x="437" y="444"/>
                  </a:cubicBezTo>
                  <a:close/>
                  <a:moveTo>
                    <a:pt x="487" y="242"/>
                  </a:moveTo>
                  <a:cubicBezTo>
                    <a:pt x="516" y="163"/>
                    <a:pt x="552" y="96"/>
                    <a:pt x="594" y="47"/>
                  </a:cubicBezTo>
                  <a:cubicBezTo>
                    <a:pt x="506" y="91"/>
                    <a:pt x="428" y="156"/>
                    <a:pt x="367" y="236"/>
                  </a:cubicBezTo>
                  <a:cubicBezTo>
                    <a:pt x="407" y="238"/>
                    <a:pt x="447" y="241"/>
                    <a:pt x="487" y="24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344"/>
            <p:cNvSpPr/>
            <p:nvPr/>
          </p:nvSpPr>
          <p:spPr bwMode="auto">
            <a:xfrm>
              <a:off x="5176838" y="-2319338"/>
              <a:ext cx="1849438" cy="1355725"/>
            </a:xfrm>
            <a:custGeom>
              <a:avLst/>
              <a:gdLst>
                <a:gd name="T0" fmla="*/ 1326 w 1528"/>
                <a:gd name="T1" fmla="*/ 0 h 1121"/>
                <a:gd name="T2" fmla="*/ 1528 w 1528"/>
                <a:gd name="T3" fmla="*/ 258 h 1121"/>
                <a:gd name="T4" fmla="*/ 384 w 1528"/>
                <a:gd name="T5" fmla="*/ 1121 h 1121"/>
                <a:gd name="T6" fmla="*/ 0 w 1528"/>
                <a:gd name="T7" fmla="*/ 829 h 1121"/>
                <a:gd name="T8" fmla="*/ 145 w 1528"/>
                <a:gd name="T9" fmla="*/ 496 h 1121"/>
                <a:gd name="T10" fmla="*/ 142 w 1528"/>
                <a:gd name="T11" fmla="*/ 557 h 1121"/>
                <a:gd name="T12" fmla="*/ 144 w 1528"/>
                <a:gd name="T13" fmla="*/ 603 h 1121"/>
                <a:gd name="T14" fmla="*/ 106 w 1528"/>
                <a:gd name="T15" fmla="*/ 731 h 1121"/>
                <a:gd name="T16" fmla="*/ 459 w 1528"/>
                <a:gd name="T17" fmla="*/ 999 h 1121"/>
                <a:gd name="T18" fmla="*/ 1476 w 1528"/>
                <a:gd name="T19" fmla="*/ 228 h 1121"/>
                <a:gd name="T20" fmla="*/ 1326 w 1528"/>
                <a:gd name="T21" fmla="*/ 0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28" h="1121">
                  <a:moveTo>
                    <a:pt x="1326" y="0"/>
                  </a:moveTo>
                  <a:cubicBezTo>
                    <a:pt x="1417" y="34"/>
                    <a:pt x="1528" y="100"/>
                    <a:pt x="1528" y="258"/>
                  </a:cubicBezTo>
                  <a:cubicBezTo>
                    <a:pt x="1528" y="613"/>
                    <a:pt x="916" y="1121"/>
                    <a:pt x="384" y="1121"/>
                  </a:cubicBezTo>
                  <a:cubicBezTo>
                    <a:pt x="219" y="1121"/>
                    <a:pt x="0" y="1063"/>
                    <a:pt x="0" y="829"/>
                  </a:cubicBezTo>
                  <a:cubicBezTo>
                    <a:pt x="0" y="713"/>
                    <a:pt x="74" y="582"/>
                    <a:pt x="145" y="496"/>
                  </a:cubicBezTo>
                  <a:cubicBezTo>
                    <a:pt x="143" y="516"/>
                    <a:pt x="142" y="537"/>
                    <a:pt x="142" y="557"/>
                  </a:cubicBezTo>
                  <a:cubicBezTo>
                    <a:pt x="142" y="573"/>
                    <a:pt x="143" y="588"/>
                    <a:pt x="144" y="603"/>
                  </a:cubicBezTo>
                  <a:cubicBezTo>
                    <a:pt x="118" y="646"/>
                    <a:pt x="106" y="695"/>
                    <a:pt x="106" y="731"/>
                  </a:cubicBezTo>
                  <a:cubicBezTo>
                    <a:pt x="106" y="882"/>
                    <a:pt x="209" y="999"/>
                    <a:pt x="459" y="999"/>
                  </a:cubicBezTo>
                  <a:cubicBezTo>
                    <a:pt x="905" y="999"/>
                    <a:pt x="1476" y="557"/>
                    <a:pt x="1476" y="228"/>
                  </a:cubicBezTo>
                  <a:cubicBezTo>
                    <a:pt x="1476" y="91"/>
                    <a:pt x="1392" y="39"/>
                    <a:pt x="132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345"/>
            <p:cNvSpPr/>
            <p:nvPr/>
          </p:nvSpPr>
          <p:spPr bwMode="auto">
            <a:xfrm>
              <a:off x="5834063" y="-1720851"/>
              <a:ext cx="1160463" cy="874713"/>
            </a:xfrm>
            <a:custGeom>
              <a:avLst/>
              <a:gdLst>
                <a:gd name="T0" fmla="*/ 956 w 959"/>
                <a:gd name="T1" fmla="*/ 0 h 723"/>
                <a:gd name="T2" fmla="*/ 959 w 959"/>
                <a:gd name="T3" fmla="*/ 62 h 723"/>
                <a:gd name="T4" fmla="*/ 298 w 959"/>
                <a:gd name="T5" fmla="*/ 723 h 723"/>
                <a:gd name="T6" fmla="*/ 0 w 959"/>
                <a:gd name="T7" fmla="*/ 652 h 723"/>
                <a:gd name="T8" fmla="*/ 390 w 959"/>
                <a:gd name="T9" fmla="*/ 517 h 723"/>
                <a:gd name="T10" fmla="*/ 836 w 959"/>
                <a:gd name="T11" fmla="*/ 171 h 723"/>
                <a:gd name="T12" fmla="*/ 956 w 959"/>
                <a:gd name="T13" fmla="*/ 0 h 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9" h="723">
                  <a:moveTo>
                    <a:pt x="956" y="0"/>
                  </a:moveTo>
                  <a:cubicBezTo>
                    <a:pt x="958" y="21"/>
                    <a:pt x="959" y="41"/>
                    <a:pt x="959" y="62"/>
                  </a:cubicBezTo>
                  <a:cubicBezTo>
                    <a:pt x="959" y="427"/>
                    <a:pt x="663" y="723"/>
                    <a:pt x="298" y="723"/>
                  </a:cubicBezTo>
                  <a:cubicBezTo>
                    <a:pt x="191" y="723"/>
                    <a:pt x="90" y="698"/>
                    <a:pt x="0" y="652"/>
                  </a:cubicBezTo>
                  <a:cubicBezTo>
                    <a:pt x="136" y="629"/>
                    <a:pt x="270" y="580"/>
                    <a:pt x="390" y="517"/>
                  </a:cubicBezTo>
                  <a:cubicBezTo>
                    <a:pt x="555" y="432"/>
                    <a:pt x="714" y="312"/>
                    <a:pt x="836" y="171"/>
                  </a:cubicBezTo>
                  <a:cubicBezTo>
                    <a:pt x="879" y="121"/>
                    <a:pt x="922" y="63"/>
                    <a:pt x="95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grpSp>
          <p:nvGrpSpPr>
            <p:cNvPr id="39" name="组合 38"/>
            <p:cNvGrpSpPr/>
            <p:nvPr/>
          </p:nvGrpSpPr>
          <p:grpSpPr>
            <a:xfrm>
              <a:off x="7410451" y="-2201863"/>
              <a:ext cx="2400300" cy="1298575"/>
              <a:chOff x="7410451" y="-2201863"/>
              <a:chExt cx="2400300" cy="1298575"/>
            </a:xfrm>
            <a:solidFill>
              <a:schemeClr val="tx2"/>
            </a:solidFill>
          </p:grpSpPr>
          <p:sp>
            <p:nvSpPr>
              <p:cNvPr id="40" name="Freeform 346"/>
              <p:cNvSpPr/>
              <p:nvPr/>
            </p:nvSpPr>
            <p:spPr bwMode="auto">
              <a:xfrm>
                <a:off x="7410451" y="-2201863"/>
                <a:ext cx="347663" cy="1062038"/>
              </a:xfrm>
              <a:custGeom>
                <a:avLst/>
                <a:gdLst>
                  <a:gd name="T0" fmla="*/ 0 w 288"/>
                  <a:gd name="T1" fmla="*/ 0 h 879"/>
                  <a:gd name="T2" fmla="*/ 174 w 288"/>
                  <a:gd name="T3" fmla="*/ 0 h 879"/>
                  <a:gd name="T4" fmla="*/ 174 w 288"/>
                  <a:gd name="T5" fmla="*/ 678 h 879"/>
                  <a:gd name="T6" fmla="*/ 219 w 288"/>
                  <a:gd name="T7" fmla="*/ 733 h 879"/>
                  <a:gd name="T8" fmla="*/ 266 w 288"/>
                  <a:gd name="T9" fmla="*/ 719 h 879"/>
                  <a:gd name="T10" fmla="*/ 288 w 288"/>
                  <a:gd name="T11" fmla="*/ 848 h 879"/>
                  <a:gd name="T12" fmla="*/ 144 w 288"/>
                  <a:gd name="T13" fmla="*/ 879 h 879"/>
                  <a:gd name="T14" fmla="*/ 0 w 288"/>
                  <a:gd name="T15" fmla="*/ 740 h 879"/>
                  <a:gd name="T16" fmla="*/ 0 w 288"/>
                  <a:gd name="T17" fmla="*/ 0 h 8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8" h="879">
                    <a:moveTo>
                      <a:pt x="0" y="0"/>
                    </a:moveTo>
                    <a:cubicBezTo>
                      <a:pt x="174" y="0"/>
                      <a:pt x="174" y="0"/>
                      <a:pt x="174" y="0"/>
                    </a:cubicBezTo>
                    <a:cubicBezTo>
                      <a:pt x="174" y="678"/>
                      <a:pt x="174" y="678"/>
                      <a:pt x="174" y="678"/>
                    </a:cubicBezTo>
                    <a:cubicBezTo>
                      <a:pt x="174" y="714"/>
                      <a:pt x="189" y="733"/>
                      <a:pt x="219" y="733"/>
                    </a:cubicBezTo>
                    <a:cubicBezTo>
                      <a:pt x="233" y="733"/>
                      <a:pt x="251" y="728"/>
                      <a:pt x="266" y="719"/>
                    </a:cubicBezTo>
                    <a:cubicBezTo>
                      <a:pt x="288" y="848"/>
                      <a:pt x="288" y="848"/>
                      <a:pt x="288" y="848"/>
                    </a:cubicBezTo>
                    <a:cubicBezTo>
                      <a:pt x="247" y="867"/>
                      <a:pt x="190" y="879"/>
                      <a:pt x="144" y="879"/>
                    </a:cubicBezTo>
                    <a:cubicBezTo>
                      <a:pt x="52" y="879"/>
                      <a:pt x="0" y="829"/>
                      <a:pt x="0" y="74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1" name="Freeform 347"/>
              <p:cNvSpPr>
                <a:spLocks noEditPoints="1"/>
              </p:cNvSpPr>
              <p:nvPr/>
            </p:nvSpPr>
            <p:spPr bwMode="auto">
              <a:xfrm>
                <a:off x="7775576" y="-1744663"/>
                <a:ext cx="638175" cy="604838"/>
              </a:xfrm>
              <a:custGeom>
                <a:avLst/>
                <a:gdLst>
                  <a:gd name="T0" fmla="*/ 0 w 527"/>
                  <a:gd name="T1" fmla="*/ 250 h 500"/>
                  <a:gd name="T2" fmla="*/ 263 w 527"/>
                  <a:gd name="T3" fmla="*/ 0 h 500"/>
                  <a:gd name="T4" fmla="*/ 527 w 527"/>
                  <a:gd name="T5" fmla="*/ 250 h 500"/>
                  <a:gd name="T6" fmla="*/ 263 w 527"/>
                  <a:gd name="T7" fmla="*/ 500 h 500"/>
                  <a:gd name="T8" fmla="*/ 0 w 527"/>
                  <a:gd name="T9" fmla="*/ 250 h 500"/>
                  <a:gd name="T10" fmla="*/ 263 w 527"/>
                  <a:gd name="T11" fmla="*/ 353 h 500"/>
                  <a:gd name="T12" fmla="*/ 348 w 527"/>
                  <a:gd name="T13" fmla="*/ 250 h 500"/>
                  <a:gd name="T14" fmla="*/ 263 w 527"/>
                  <a:gd name="T15" fmla="*/ 146 h 500"/>
                  <a:gd name="T16" fmla="*/ 178 w 527"/>
                  <a:gd name="T17" fmla="*/ 250 h 500"/>
                  <a:gd name="T18" fmla="*/ 263 w 527"/>
                  <a:gd name="T19" fmla="*/ 353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7" h="500">
                    <a:moveTo>
                      <a:pt x="0" y="250"/>
                    </a:moveTo>
                    <a:cubicBezTo>
                      <a:pt x="0" y="117"/>
                      <a:pt x="91" y="0"/>
                      <a:pt x="263" y="0"/>
                    </a:cubicBezTo>
                    <a:cubicBezTo>
                      <a:pt x="435" y="0"/>
                      <a:pt x="527" y="117"/>
                      <a:pt x="527" y="250"/>
                    </a:cubicBezTo>
                    <a:cubicBezTo>
                      <a:pt x="527" y="382"/>
                      <a:pt x="435" y="500"/>
                      <a:pt x="263" y="500"/>
                    </a:cubicBezTo>
                    <a:cubicBezTo>
                      <a:pt x="91" y="500"/>
                      <a:pt x="0" y="382"/>
                      <a:pt x="0" y="250"/>
                    </a:cubicBezTo>
                    <a:close/>
                    <a:moveTo>
                      <a:pt x="263" y="353"/>
                    </a:moveTo>
                    <a:cubicBezTo>
                      <a:pt x="313" y="353"/>
                      <a:pt x="348" y="314"/>
                      <a:pt x="348" y="250"/>
                    </a:cubicBezTo>
                    <a:cubicBezTo>
                      <a:pt x="348" y="186"/>
                      <a:pt x="313" y="146"/>
                      <a:pt x="263" y="146"/>
                    </a:cubicBezTo>
                    <a:cubicBezTo>
                      <a:pt x="214" y="146"/>
                      <a:pt x="178" y="186"/>
                      <a:pt x="178" y="250"/>
                    </a:cubicBezTo>
                    <a:cubicBezTo>
                      <a:pt x="178" y="314"/>
                      <a:pt x="214" y="353"/>
                      <a:pt x="263" y="3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2" name="Freeform 348"/>
              <p:cNvSpPr>
                <a:spLocks noEditPoints="1"/>
              </p:cNvSpPr>
              <p:nvPr/>
            </p:nvSpPr>
            <p:spPr bwMode="auto">
              <a:xfrm>
                <a:off x="8456613" y="-1744663"/>
                <a:ext cx="641350" cy="841375"/>
              </a:xfrm>
              <a:custGeom>
                <a:avLst/>
                <a:gdLst>
                  <a:gd name="T0" fmla="*/ 0 w 529"/>
                  <a:gd name="T1" fmla="*/ 249 h 695"/>
                  <a:gd name="T2" fmla="*/ 225 w 529"/>
                  <a:gd name="T3" fmla="*/ 0 h 695"/>
                  <a:gd name="T4" fmla="*/ 378 w 529"/>
                  <a:gd name="T5" fmla="*/ 81 h 695"/>
                  <a:gd name="T6" fmla="*/ 378 w 529"/>
                  <a:gd name="T7" fmla="*/ 9 h 695"/>
                  <a:gd name="T8" fmla="*/ 529 w 529"/>
                  <a:gd name="T9" fmla="*/ 9 h 695"/>
                  <a:gd name="T10" fmla="*/ 529 w 529"/>
                  <a:gd name="T11" fmla="*/ 447 h 695"/>
                  <a:gd name="T12" fmla="*/ 237 w 529"/>
                  <a:gd name="T13" fmla="*/ 695 h 695"/>
                  <a:gd name="T14" fmla="*/ 2 w 529"/>
                  <a:gd name="T15" fmla="*/ 602 h 695"/>
                  <a:gd name="T16" fmla="*/ 94 w 529"/>
                  <a:gd name="T17" fmla="*/ 507 h 695"/>
                  <a:gd name="T18" fmla="*/ 237 w 529"/>
                  <a:gd name="T19" fmla="*/ 566 h 695"/>
                  <a:gd name="T20" fmla="*/ 355 w 529"/>
                  <a:gd name="T21" fmla="*/ 447 h 695"/>
                  <a:gd name="T22" fmla="*/ 355 w 529"/>
                  <a:gd name="T23" fmla="*/ 415 h 695"/>
                  <a:gd name="T24" fmla="*/ 210 w 529"/>
                  <a:gd name="T25" fmla="*/ 490 h 695"/>
                  <a:gd name="T26" fmla="*/ 0 w 529"/>
                  <a:gd name="T27" fmla="*/ 249 h 695"/>
                  <a:gd name="T28" fmla="*/ 355 w 529"/>
                  <a:gd name="T29" fmla="*/ 304 h 695"/>
                  <a:gd name="T30" fmla="*/ 355 w 529"/>
                  <a:gd name="T31" fmla="*/ 218 h 695"/>
                  <a:gd name="T32" fmla="*/ 265 w 529"/>
                  <a:gd name="T33" fmla="*/ 146 h 695"/>
                  <a:gd name="T34" fmla="*/ 178 w 529"/>
                  <a:gd name="T35" fmla="*/ 253 h 695"/>
                  <a:gd name="T36" fmla="*/ 272 w 529"/>
                  <a:gd name="T37" fmla="*/ 353 h 695"/>
                  <a:gd name="T38" fmla="*/ 355 w 529"/>
                  <a:gd name="T39" fmla="*/ 304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29" h="695">
                    <a:moveTo>
                      <a:pt x="0" y="249"/>
                    </a:moveTo>
                    <a:cubicBezTo>
                      <a:pt x="0" y="105"/>
                      <a:pt x="93" y="0"/>
                      <a:pt x="225" y="0"/>
                    </a:cubicBezTo>
                    <a:cubicBezTo>
                      <a:pt x="293" y="0"/>
                      <a:pt x="348" y="28"/>
                      <a:pt x="378" y="81"/>
                    </a:cubicBezTo>
                    <a:cubicBezTo>
                      <a:pt x="378" y="9"/>
                      <a:pt x="378" y="9"/>
                      <a:pt x="378" y="9"/>
                    </a:cubicBezTo>
                    <a:cubicBezTo>
                      <a:pt x="529" y="9"/>
                      <a:pt x="529" y="9"/>
                      <a:pt x="529" y="9"/>
                    </a:cubicBezTo>
                    <a:cubicBezTo>
                      <a:pt x="529" y="447"/>
                      <a:pt x="529" y="447"/>
                      <a:pt x="529" y="447"/>
                    </a:cubicBezTo>
                    <a:cubicBezTo>
                      <a:pt x="529" y="597"/>
                      <a:pt x="412" y="695"/>
                      <a:pt x="237" y="695"/>
                    </a:cubicBezTo>
                    <a:cubicBezTo>
                      <a:pt x="135" y="695"/>
                      <a:pt x="61" y="662"/>
                      <a:pt x="2" y="602"/>
                    </a:cubicBezTo>
                    <a:cubicBezTo>
                      <a:pt x="94" y="507"/>
                      <a:pt x="94" y="507"/>
                      <a:pt x="94" y="507"/>
                    </a:cubicBezTo>
                    <a:cubicBezTo>
                      <a:pt x="129" y="540"/>
                      <a:pt x="181" y="566"/>
                      <a:pt x="237" y="566"/>
                    </a:cubicBezTo>
                    <a:cubicBezTo>
                      <a:pt x="300" y="566"/>
                      <a:pt x="355" y="533"/>
                      <a:pt x="355" y="447"/>
                    </a:cubicBezTo>
                    <a:cubicBezTo>
                      <a:pt x="355" y="415"/>
                      <a:pt x="355" y="415"/>
                      <a:pt x="355" y="415"/>
                    </a:cubicBezTo>
                    <a:cubicBezTo>
                      <a:pt x="328" y="466"/>
                      <a:pt x="271" y="490"/>
                      <a:pt x="210" y="490"/>
                    </a:cubicBezTo>
                    <a:cubicBezTo>
                      <a:pt x="85" y="490"/>
                      <a:pt x="0" y="385"/>
                      <a:pt x="0" y="249"/>
                    </a:cubicBezTo>
                    <a:close/>
                    <a:moveTo>
                      <a:pt x="355" y="304"/>
                    </a:moveTo>
                    <a:cubicBezTo>
                      <a:pt x="355" y="218"/>
                      <a:pt x="355" y="218"/>
                      <a:pt x="355" y="218"/>
                    </a:cubicBezTo>
                    <a:cubicBezTo>
                      <a:pt x="338" y="174"/>
                      <a:pt x="301" y="146"/>
                      <a:pt x="265" y="146"/>
                    </a:cubicBezTo>
                    <a:cubicBezTo>
                      <a:pt x="215" y="146"/>
                      <a:pt x="178" y="195"/>
                      <a:pt x="178" y="253"/>
                    </a:cubicBezTo>
                    <a:cubicBezTo>
                      <a:pt x="178" y="313"/>
                      <a:pt x="217" y="353"/>
                      <a:pt x="272" y="353"/>
                    </a:cubicBezTo>
                    <a:cubicBezTo>
                      <a:pt x="307" y="353"/>
                      <a:pt x="333" y="337"/>
                      <a:pt x="355" y="3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3" name="Freeform 349"/>
              <p:cNvSpPr>
                <a:spLocks noEditPoints="1"/>
              </p:cNvSpPr>
              <p:nvPr/>
            </p:nvSpPr>
            <p:spPr bwMode="auto">
              <a:xfrm>
                <a:off x="9172576" y="-1744663"/>
                <a:ext cx="638175" cy="604838"/>
              </a:xfrm>
              <a:custGeom>
                <a:avLst/>
                <a:gdLst>
                  <a:gd name="T0" fmla="*/ 0 w 527"/>
                  <a:gd name="T1" fmla="*/ 250 h 500"/>
                  <a:gd name="T2" fmla="*/ 263 w 527"/>
                  <a:gd name="T3" fmla="*/ 0 h 500"/>
                  <a:gd name="T4" fmla="*/ 527 w 527"/>
                  <a:gd name="T5" fmla="*/ 250 h 500"/>
                  <a:gd name="T6" fmla="*/ 263 w 527"/>
                  <a:gd name="T7" fmla="*/ 500 h 500"/>
                  <a:gd name="T8" fmla="*/ 0 w 527"/>
                  <a:gd name="T9" fmla="*/ 250 h 500"/>
                  <a:gd name="T10" fmla="*/ 263 w 527"/>
                  <a:gd name="T11" fmla="*/ 353 h 500"/>
                  <a:gd name="T12" fmla="*/ 348 w 527"/>
                  <a:gd name="T13" fmla="*/ 250 h 500"/>
                  <a:gd name="T14" fmla="*/ 263 w 527"/>
                  <a:gd name="T15" fmla="*/ 146 h 500"/>
                  <a:gd name="T16" fmla="*/ 178 w 527"/>
                  <a:gd name="T17" fmla="*/ 250 h 500"/>
                  <a:gd name="T18" fmla="*/ 263 w 527"/>
                  <a:gd name="T19" fmla="*/ 353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7" h="500">
                    <a:moveTo>
                      <a:pt x="0" y="250"/>
                    </a:moveTo>
                    <a:cubicBezTo>
                      <a:pt x="0" y="117"/>
                      <a:pt x="91" y="0"/>
                      <a:pt x="263" y="0"/>
                    </a:cubicBezTo>
                    <a:cubicBezTo>
                      <a:pt x="435" y="0"/>
                      <a:pt x="527" y="117"/>
                      <a:pt x="527" y="250"/>
                    </a:cubicBezTo>
                    <a:cubicBezTo>
                      <a:pt x="527" y="382"/>
                      <a:pt x="435" y="500"/>
                      <a:pt x="263" y="500"/>
                    </a:cubicBezTo>
                    <a:cubicBezTo>
                      <a:pt x="91" y="500"/>
                      <a:pt x="0" y="382"/>
                      <a:pt x="0" y="250"/>
                    </a:cubicBezTo>
                    <a:close/>
                    <a:moveTo>
                      <a:pt x="263" y="353"/>
                    </a:moveTo>
                    <a:cubicBezTo>
                      <a:pt x="313" y="353"/>
                      <a:pt x="348" y="314"/>
                      <a:pt x="348" y="250"/>
                    </a:cubicBezTo>
                    <a:cubicBezTo>
                      <a:pt x="348" y="186"/>
                      <a:pt x="313" y="146"/>
                      <a:pt x="263" y="146"/>
                    </a:cubicBezTo>
                    <a:cubicBezTo>
                      <a:pt x="214" y="146"/>
                      <a:pt x="178" y="186"/>
                      <a:pt x="178" y="250"/>
                    </a:cubicBezTo>
                    <a:cubicBezTo>
                      <a:pt x="178" y="314"/>
                      <a:pt x="214" y="353"/>
                      <a:pt x="263" y="3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4" name="Freeform 350"/>
              <p:cNvSpPr/>
              <p:nvPr/>
            </p:nvSpPr>
            <p:spPr bwMode="auto">
              <a:xfrm>
                <a:off x="7864476" y="-2097088"/>
                <a:ext cx="109538" cy="188913"/>
              </a:xfrm>
              <a:custGeom>
                <a:avLst/>
                <a:gdLst>
                  <a:gd name="T0" fmla="*/ 43 w 69"/>
                  <a:gd name="T1" fmla="*/ 71 h 119"/>
                  <a:gd name="T2" fmla="*/ 43 w 69"/>
                  <a:gd name="T3" fmla="*/ 119 h 119"/>
                  <a:gd name="T4" fmla="*/ 26 w 69"/>
                  <a:gd name="T5" fmla="*/ 119 h 119"/>
                  <a:gd name="T6" fmla="*/ 26 w 69"/>
                  <a:gd name="T7" fmla="*/ 71 h 119"/>
                  <a:gd name="T8" fmla="*/ 0 w 69"/>
                  <a:gd name="T9" fmla="*/ 0 h 119"/>
                  <a:gd name="T10" fmla="*/ 19 w 69"/>
                  <a:gd name="T11" fmla="*/ 0 h 119"/>
                  <a:gd name="T12" fmla="*/ 35 w 69"/>
                  <a:gd name="T13" fmla="*/ 51 h 119"/>
                  <a:gd name="T14" fmla="*/ 51 w 69"/>
                  <a:gd name="T15" fmla="*/ 0 h 119"/>
                  <a:gd name="T16" fmla="*/ 69 w 69"/>
                  <a:gd name="T17" fmla="*/ 0 h 119"/>
                  <a:gd name="T18" fmla="*/ 43 w 69"/>
                  <a:gd name="T19" fmla="*/ 71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9" h="119">
                    <a:moveTo>
                      <a:pt x="43" y="71"/>
                    </a:moveTo>
                    <a:lnTo>
                      <a:pt x="43" y="119"/>
                    </a:lnTo>
                    <a:lnTo>
                      <a:pt x="26" y="119"/>
                    </a:lnTo>
                    <a:lnTo>
                      <a:pt x="26" y="71"/>
                    </a:lnTo>
                    <a:lnTo>
                      <a:pt x="0" y="0"/>
                    </a:lnTo>
                    <a:lnTo>
                      <a:pt x="19" y="0"/>
                    </a:lnTo>
                    <a:lnTo>
                      <a:pt x="35" y="51"/>
                    </a:lnTo>
                    <a:lnTo>
                      <a:pt x="51" y="0"/>
                    </a:lnTo>
                    <a:lnTo>
                      <a:pt x="69" y="0"/>
                    </a:lnTo>
                    <a:lnTo>
                      <a:pt x="43" y="7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5" name="Freeform 351"/>
              <p:cNvSpPr>
                <a:spLocks noEditPoints="1"/>
              </p:cNvSpPr>
              <p:nvPr/>
            </p:nvSpPr>
            <p:spPr bwMode="auto">
              <a:xfrm>
                <a:off x="8020051" y="-2098676"/>
                <a:ext cx="109538" cy="193675"/>
              </a:xfrm>
              <a:custGeom>
                <a:avLst/>
                <a:gdLst>
                  <a:gd name="T0" fmla="*/ 77 w 90"/>
                  <a:gd name="T1" fmla="*/ 149 h 160"/>
                  <a:gd name="T2" fmla="*/ 45 w 90"/>
                  <a:gd name="T3" fmla="*/ 160 h 160"/>
                  <a:gd name="T4" fmla="*/ 14 w 90"/>
                  <a:gd name="T5" fmla="*/ 149 h 160"/>
                  <a:gd name="T6" fmla="*/ 0 w 90"/>
                  <a:gd name="T7" fmla="*/ 80 h 160"/>
                  <a:gd name="T8" fmla="*/ 14 w 90"/>
                  <a:gd name="T9" fmla="*/ 11 h 160"/>
                  <a:gd name="T10" fmla="*/ 45 w 90"/>
                  <a:gd name="T11" fmla="*/ 0 h 160"/>
                  <a:gd name="T12" fmla="*/ 77 w 90"/>
                  <a:gd name="T13" fmla="*/ 11 h 160"/>
                  <a:gd name="T14" fmla="*/ 90 w 90"/>
                  <a:gd name="T15" fmla="*/ 80 h 160"/>
                  <a:gd name="T16" fmla="*/ 77 w 90"/>
                  <a:gd name="T17" fmla="*/ 149 h 160"/>
                  <a:gd name="T18" fmla="*/ 60 w 90"/>
                  <a:gd name="T19" fmla="*/ 22 h 160"/>
                  <a:gd name="T20" fmla="*/ 45 w 90"/>
                  <a:gd name="T21" fmla="*/ 16 h 160"/>
                  <a:gd name="T22" fmla="*/ 30 w 90"/>
                  <a:gd name="T23" fmla="*/ 22 h 160"/>
                  <a:gd name="T24" fmla="*/ 23 w 90"/>
                  <a:gd name="T25" fmla="*/ 80 h 160"/>
                  <a:gd name="T26" fmla="*/ 30 w 90"/>
                  <a:gd name="T27" fmla="*/ 137 h 160"/>
                  <a:gd name="T28" fmla="*/ 45 w 90"/>
                  <a:gd name="T29" fmla="*/ 143 h 160"/>
                  <a:gd name="T30" fmla="*/ 60 w 90"/>
                  <a:gd name="T31" fmla="*/ 137 h 160"/>
                  <a:gd name="T32" fmla="*/ 68 w 90"/>
                  <a:gd name="T33" fmla="*/ 80 h 160"/>
                  <a:gd name="T34" fmla="*/ 60 w 90"/>
                  <a:gd name="T35" fmla="*/ 22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0" h="160">
                    <a:moveTo>
                      <a:pt x="77" y="149"/>
                    </a:moveTo>
                    <a:cubicBezTo>
                      <a:pt x="70" y="155"/>
                      <a:pt x="60" y="160"/>
                      <a:pt x="45" y="160"/>
                    </a:cubicBezTo>
                    <a:cubicBezTo>
                      <a:pt x="31" y="160"/>
                      <a:pt x="21" y="155"/>
                      <a:pt x="14" y="149"/>
                    </a:cubicBezTo>
                    <a:cubicBezTo>
                      <a:pt x="1" y="137"/>
                      <a:pt x="0" y="119"/>
                      <a:pt x="0" y="80"/>
                    </a:cubicBezTo>
                    <a:cubicBezTo>
                      <a:pt x="0" y="40"/>
                      <a:pt x="1" y="23"/>
                      <a:pt x="14" y="11"/>
                    </a:cubicBezTo>
                    <a:cubicBezTo>
                      <a:pt x="21" y="4"/>
                      <a:pt x="31" y="0"/>
                      <a:pt x="45" y="0"/>
                    </a:cubicBezTo>
                    <a:cubicBezTo>
                      <a:pt x="60" y="0"/>
                      <a:pt x="70" y="4"/>
                      <a:pt x="77" y="11"/>
                    </a:cubicBezTo>
                    <a:cubicBezTo>
                      <a:pt x="90" y="23"/>
                      <a:pt x="90" y="40"/>
                      <a:pt x="90" y="80"/>
                    </a:cubicBezTo>
                    <a:cubicBezTo>
                      <a:pt x="90" y="119"/>
                      <a:pt x="90" y="137"/>
                      <a:pt x="77" y="149"/>
                    </a:cubicBezTo>
                    <a:close/>
                    <a:moveTo>
                      <a:pt x="60" y="22"/>
                    </a:moveTo>
                    <a:cubicBezTo>
                      <a:pt x="57" y="19"/>
                      <a:pt x="53" y="16"/>
                      <a:pt x="45" y="16"/>
                    </a:cubicBezTo>
                    <a:cubicBezTo>
                      <a:pt x="38" y="16"/>
                      <a:pt x="33" y="19"/>
                      <a:pt x="30" y="22"/>
                    </a:cubicBezTo>
                    <a:cubicBezTo>
                      <a:pt x="24" y="30"/>
                      <a:pt x="23" y="42"/>
                      <a:pt x="23" y="80"/>
                    </a:cubicBezTo>
                    <a:cubicBezTo>
                      <a:pt x="23" y="117"/>
                      <a:pt x="24" y="129"/>
                      <a:pt x="30" y="137"/>
                    </a:cubicBezTo>
                    <a:cubicBezTo>
                      <a:pt x="33" y="140"/>
                      <a:pt x="38" y="143"/>
                      <a:pt x="45" y="143"/>
                    </a:cubicBezTo>
                    <a:cubicBezTo>
                      <a:pt x="53" y="143"/>
                      <a:pt x="57" y="140"/>
                      <a:pt x="60" y="137"/>
                    </a:cubicBezTo>
                    <a:cubicBezTo>
                      <a:pt x="67" y="129"/>
                      <a:pt x="68" y="117"/>
                      <a:pt x="68" y="80"/>
                    </a:cubicBezTo>
                    <a:cubicBezTo>
                      <a:pt x="68" y="42"/>
                      <a:pt x="67" y="30"/>
                      <a:pt x="60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6" name="Freeform 352"/>
              <p:cNvSpPr/>
              <p:nvPr/>
            </p:nvSpPr>
            <p:spPr bwMode="auto">
              <a:xfrm>
                <a:off x="8193088" y="-2097088"/>
                <a:ext cx="103188" cy="192088"/>
              </a:xfrm>
              <a:custGeom>
                <a:avLst/>
                <a:gdLst>
                  <a:gd name="T0" fmla="*/ 73 w 85"/>
                  <a:gd name="T1" fmla="*/ 148 h 159"/>
                  <a:gd name="T2" fmla="*/ 42 w 85"/>
                  <a:gd name="T3" fmla="*/ 159 h 159"/>
                  <a:gd name="T4" fmla="*/ 12 w 85"/>
                  <a:gd name="T5" fmla="*/ 148 h 159"/>
                  <a:gd name="T6" fmla="*/ 0 w 85"/>
                  <a:gd name="T7" fmla="*/ 121 h 159"/>
                  <a:gd name="T8" fmla="*/ 0 w 85"/>
                  <a:gd name="T9" fmla="*/ 0 h 159"/>
                  <a:gd name="T10" fmla="*/ 22 w 85"/>
                  <a:gd name="T11" fmla="*/ 0 h 159"/>
                  <a:gd name="T12" fmla="*/ 22 w 85"/>
                  <a:gd name="T13" fmla="*/ 122 h 159"/>
                  <a:gd name="T14" fmla="*/ 42 w 85"/>
                  <a:gd name="T15" fmla="*/ 142 h 159"/>
                  <a:gd name="T16" fmla="*/ 63 w 85"/>
                  <a:gd name="T17" fmla="*/ 122 h 159"/>
                  <a:gd name="T18" fmla="*/ 63 w 85"/>
                  <a:gd name="T19" fmla="*/ 0 h 159"/>
                  <a:gd name="T20" fmla="*/ 85 w 85"/>
                  <a:gd name="T21" fmla="*/ 0 h 159"/>
                  <a:gd name="T22" fmla="*/ 85 w 85"/>
                  <a:gd name="T23" fmla="*/ 121 h 159"/>
                  <a:gd name="T24" fmla="*/ 73 w 85"/>
                  <a:gd name="T25" fmla="*/ 148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5" h="159">
                    <a:moveTo>
                      <a:pt x="73" y="148"/>
                    </a:moveTo>
                    <a:cubicBezTo>
                      <a:pt x="65" y="155"/>
                      <a:pt x="54" y="159"/>
                      <a:pt x="42" y="159"/>
                    </a:cubicBezTo>
                    <a:cubicBezTo>
                      <a:pt x="31" y="159"/>
                      <a:pt x="20" y="155"/>
                      <a:pt x="12" y="148"/>
                    </a:cubicBezTo>
                    <a:cubicBezTo>
                      <a:pt x="4" y="142"/>
                      <a:pt x="0" y="133"/>
                      <a:pt x="0" y="12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22" y="122"/>
                      <a:pt x="22" y="122"/>
                      <a:pt x="22" y="122"/>
                    </a:cubicBezTo>
                    <a:cubicBezTo>
                      <a:pt x="22" y="135"/>
                      <a:pt x="31" y="142"/>
                      <a:pt x="42" y="142"/>
                    </a:cubicBezTo>
                    <a:cubicBezTo>
                      <a:pt x="54" y="142"/>
                      <a:pt x="63" y="135"/>
                      <a:pt x="63" y="122"/>
                    </a:cubicBezTo>
                    <a:cubicBezTo>
                      <a:pt x="63" y="0"/>
                      <a:pt x="63" y="0"/>
                      <a:pt x="63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85" y="121"/>
                      <a:pt x="85" y="121"/>
                      <a:pt x="85" y="121"/>
                    </a:cubicBezTo>
                    <a:cubicBezTo>
                      <a:pt x="85" y="133"/>
                      <a:pt x="81" y="142"/>
                      <a:pt x="73" y="1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7" name="Freeform 353"/>
              <p:cNvSpPr>
                <a:spLocks noEditPoints="1"/>
              </p:cNvSpPr>
              <p:nvPr/>
            </p:nvSpPr>
            <p:spPr bwMode="auto">
              <a:xfrm>
                <a:off x="8364538" y="-2097088"/>
                <a:ext cx="111125" cy="188913"/>
              </a:xfrm>
              <a:custGeom>
                <a:avLst/>
                <a:gdLst>
                  <a:gd name="T0" fmla="*/ 68 w 91"/>
                  <a:gd name="T1" fmla="*/ 157 h 157"/>
                  <a:gd name="T2" fmla="*/ 43 w 91"/>
                  <a:gd name="T3" fmla="*/ 90 h 157"/>
                  <a:gd name="T4" fmla="*/ 22 w 91"/>
                  <a:gd name="T5" fmla="*/ 90 h 157"/>
                  <a:gd name="T6" fmla="*/ 22 w 91"/>
                  <a:gd name="T7" fmla="*/ 157 h 157"/>
                  <a:gd name="T8" fmla="*/ 0 w 91"/>
                  <a:gd name="T9" fmla="*/ 157 h 157"/>
                  <a:gd name="T10" fmla="*/ 0 w 91"/>
                  <a:gd name="T11" fmla="*/ 0 h 157"/>
                  <a:gd name="T12" fmla="*/ 42 w 91"/>
                  <a:gd name="T13" fmla="*/ 0 h 157"/>
                  <a:gd name="T14" fmla="*/ 85 w 91"/>
                  <a:gd name="T15" fmla="*/ 45 h 157"/>
                  <a:gd name="T16" fmla="*/ 63 w 91"/>
                  <a:gd name="T17" fmla="*/ 86 h 157"/>
                  <a:gd name="T18" fmla="*/ 91 w 91"/>
                  <a:gd name="T19" fmla="*/ 157 h 157"/>
                  <a:gd name="T20" fmla="*/ 68 w 91"/>
                  <a:gd name="T21" fmla="*/ 157 h 157"/>
                  <a:gd name="T22" fmla="*/ 42 w 91"/>
                  <a:gd name="T23" fmla="*/ 17 h 157"/>
                  <a:gd name="T24" fmla="*/ 22 w 91"/>
                  <a:gd name="T25" fmla="*/ 17 h 157"/>
                  <a:gd name="T26" fmla="*/ 22 w 91"/>
                  <a:gd name="T27" fmla="*/ 73 h 157"/>
                  <a:gd name="T28" fmla="*/ 42 w 91"/>
                  <a:gd name="T29" fmla="*/ 73 h 157"/>
                  <a:gd name="T30" fmla="*/ 63 w 91"/>
                  <a:gd name="T31" fmla="*/ 45 h 157"/>
                  <a:gd name="T32" fmla="*/ 42 w 91"/>
                  <a:gd name="T33" fmla="*/ 1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1" h="157">
                    <a:moveTo>
                      <a:pt x="68" y="157"/>
                    </a:moveTo>
                    <a:cubicBezTo>
                      <a:pt x="43" y="90"/>
                      <a:pt x="43" y="90"/>
                      <a:pt x="43" y="90"/>
                    </a:cubicBezTo>
                    <a:cubicBezTo>
                      <a:pt x="22" y="90"/>
                      <a:pt x="22" y="90"/>
                      <a:pt x="22" y="90"/>
                    </a:cubicBezTo>
                    <a:cubicBezTo>
                      <a:pt x="22" y="157"/>
                      <a:pt x="22" y="157"/>
                      <a:pt x="22" y="157"/>
                    </a:cubicBezTo>
                    <a:cubicBezTo>
                      <a:pt x="0" y="157"/>
                      <a:pt x="0" y="157"/>
                      <a:pt x="0" y="15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70" y="0"/>
                      <a:pt x="85" y="11"/>
                      <a:pt x="85" y="45"/>
                    </a:cubicBezTo>
                    <a:cubicBezTo>
                      <a:pt x="85" y="67"/>
                      <a:pt x="79" y="80"/>
                      <a:pt x="63" y="86"/>
                    </a:cubicBezTo>
                    <a:cubicBezTo>
                      <a:pt x="91" y="157"/>
                      <a:pt x="91" y="157"/>
                      <a:pt x="91" y="157"/>
                    </a:cubicBezTo>
                    <a:lnTo>
                      <a:pt x="68" y="157"/>
                    </a:lnTo>
                    <a:close/>
                    <a:moveTo>
                      <a:pt x="42" y="17"/>
                    </a:moveTo>
                    <a:cubicBezTo>
                      <a:pt x="22" y="17"/>
                      <a:pt x="22" y="17"/>
                      <a:pt x="22" y="17"/>
                    </a:cubicBezTo>
                    <a:cubicBezTo>
                      <a:pt x="22" y="73"/>
                      <a:pt x="22" y="73"/>
                      <a:pt x="22" y="73"/>
                    </a:cubicBezTo>
                    <a:cubicBezTo>
                      <a:pt x="42" y="73"/>
                      <a:pt x="42" y="73"/>
                      <a:pt x="42" y="73"/>
                    </a:cubicBezTo>
                    <a:cubicBezTo>
                      <a:pt x="59" y="73"/>
                      <a:pt x="63" y="62"/>
                      <a:pt x="63" y="45"/>
                    </a:cubicBezTo>
                    <a:cubicBezTo>
                      <a:pt x="63" y="28"/>
                      <a:pt x="59" y="17"/>
                      <a:pt x="42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8" name="Freeform 354"/>
              <p:cNvSpPr/>
              <p:nvPr/>
            </p:nvSpPr>
            <p:spPr bwMode="auto">
              <a:xfrm>
                <a:off x="8623301" y="-2098676"/>
                <a:ext cx="106363" cy="193675"/>
              </a:xfrm>
              <a:custGeom>
                <a:avLst/>
                <a:gdLst>
                  <a:gd name="T0" fmla="*/ 73 w 88"/>
                  <a:gd name="T1" fmla="*/ 151 h 160"/>
                  <a:gd name="T2" fmla="*/ 45 w 88"/>
                  <a:gd name="T3" fmla="*/ 160 h 160"/>
                  <a:gd name="T4" fmla="*/ 14 w 88"/>
                  <a:gd name="T5" fmla="*/ 149 h 160"/>
                  <a:gd name="T6" fmla="*/ 0 w 88"/>
                  <a:gd name="T7" fmla="*/ 80 h 160"/>
                  <a:gd name="T8" fmla="*/ 14 w 88"/>
                  <a:gd name="T9" fmla="*/ 11 h 160"/>
                  <a:gd name="T10" fmla="*/ 45 w 88"/>
                  <a:gd name="T11" fmla="*/ 0 h 160"/>
                  <a:gd name="T12" fmla="*/ 74 w 88"/>
                  <a:gd name="T13" fmla="*/ 9 h 160"/>
                  <a:gd name="T14" fmla="*/ 87 w 88"/>
                  <a:gd name="T15" fmla="*/ 40 h 160"/>
                  <a:gd name="T16" fmla="*/ 65 w 88"/>
                  <a:gd name="T17" fmla="*/ 40 h 160"/>
                  <a:gd name="T18" fmla="*/ 60 w 88"/>
                  <a:gd name="T19" fmla="*/ 22 h 160"/>
                  <a:gd name="T20" fmla="*/ 45 w 88"/>
                  <a:gd name="T21" fmla="*/ 16 h 160"/>
                  <a:gd name="T22" fmla="*/ 30 w 88"/>
                  <a:gd name="T23" fmla="*/ 22 h 160"/>
                  <a:gd name="T24" fmla="*/ 22 w 88"/>
                  <a:gd name="T25" fmla="*/ 80 h 160"/>
                  <a:gd name="T26" fmla="*/ 30 w 88"/>
                  <a:gd name="T27" fmla="*/ 137 h 160"/>
                  <a:gd name="T28" fmla="*/ 45 w 88"/>
                  <a:gd name="T29" fmla="*/ 143 h 160"/>
                  <a:gd name="T30" fmla="*/ 60 w 88"/>
                  <a:gd name="T31" fmla="*/ 137 h 160"/>
                  <a:gd name="T32" fmla="*/ 65 w 88"/>
                  <a:gd name="T33" fmla="*/ 119 h 160"/>
                  <a:gd name="T34" fmla="*/ 88 w 88"/>
                  <a:gd name="T35" fmla="*/ 119 h 160"/>
                  <a:gd name="T36" fmla="*/ 73 w 88"/>
                  <a:gd name="T37" fmla="*/ 151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8" h="160">
                    <a:moveTo>
                      <a:pt x="73" y="151"/>
                    </a:moveTo>
                    <a:cubicBezTo>
                      <a:pt x="66" y="157"/>
                      <a:pt x="57" y="160"/>
                      <a:pt x="45" y="160"/>
                    </a:cubicBezTo>
                    <a:cubicBezTo>
                      <a:pt x="30" y="160"/>
                      <a:pt x="21" y="155"/>
                      <a:pt x="14" y="149"/>
                    </a:cubicBezTo>
                    <a:cubicBezTo>
                      <a:pt x="1" y="137"/>
                      <a:pt x="0" y="119"/>
                      <a:pt x="0" y="80"/>
                    </a:cubicBezTo>
                    <a:cubicBezTo>
                      <a:pt x="0" y="40"/>
                      <a:pt x="1" y="23"/>
                      <a:pt x="14" y="11"/>
                    </a:cubicBezTo>
                    <a:cubicBezTo>
                      <a:pt x="21" y="4"/>
                      <a:pt x="30" y="0"/>
                      <a:pt x="45" y="0"/>
                    </a:cubicBezTo>
                    <a:cubicBezTo>
                      <a:pt x="58" y="0"/>
                      <a:pt x="67" y="3"/>
                      <a:pt x="74" y="9"/>
                    </a:cubicBezTo>
                    <a:cubicBezTo>
                      <a:pt x="83" y="16"/>
                      <a:pt x="87" y="27"/>
                      <a:pt x="87" y="40"/>
                    </a:cubicBezTo>
                    <a:cubicBezTo>
                      <a:pt x="65" y="40"/>
                      <a:pt x="65" y="40"/>
                      <a:pt x="65" y="40"/>
                    </a:cubicBezTo>
                    <a:cubicBezTo>
                      <a:pt x="65" y="33"/>
                      <a:pt x="64" y="26"/>
                      <a:pt x="60" y="22"/>
                    </a:cubicBezTo>
                    <a:cubicBezTo>
                      <a:pt x="56" y="19"/>
                      <a:pt x="52" y="16"/>
                      <a:pt x="45" y="16"/>
                    </a:cubicBezTo>
                    <a:cubicBezTo>
                      <a:pt x="38" y="16"/>
                      <a:pt x="33" y="19"/>
                      <a:pt x="30" y="22"/>
                    </a:cubicBezTo>
                    <a:cubicBezTo>
                      <a:pt x="24" y="30"/>
                      <a:pt x="22" y="42"/>
                      <a:pt x="22" y="80"/>
                    </a:cubicBezTo>
                    <a:cubicBezTo>
                      <a:pt x="22" y="117"/>
                      <a:pt x="24" y="129"/>
                      <a:pt x="30" y="137"/>
                    </a:cubicBezTo>
                    <a:cubicBezTo>
                      <a:pt x="33" y="140"/>
                      <a:pt x="38" y="143"/>
                      <a:pt x="45" y="143"/>
                    </a:cubicBezTo>
                    <a:cubicBezTo>
                      <a:pt x="52" y="143"/>
                      <a:pt x="56" y="140"/>
                      <a:pt x="60" y="137"/>
                    </a:cubicBezTo>
                    <a:cubicBezTo>
                      <a:pt x="64" y="133"/>
                      <a:pt x="65" y="126"/>
                      <a:pt x="65" y="119"/>
                    </a:cubicBezTo>
                    <a:cubicBezTo>
                      <a:pt x="88" y="119"/>
                      <a:pt x="88" y="119"/>
                      <a:pt x="88" y="119"/>
                    </a:cubicBezTo>
                    <a:cubicBezTo>
                      <a:pt x="87" y="132"/>
                      <a:pt x="82" y="144"/>
                      <a:pt x="73" y="1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9" name="Freeform 355"/>
              <p:cNvSpPr>
                <a:spLocks noEditPoints="1"/>
              </p:cNvSpPr>
              <p:nvPr/>
            </p:nvSpPr>
            <p:spPr bwMode="auto">
              <a:xfrm>
                <a:off x="8785226" y="-2098676"/>
                <a:ext cx="107950" cy="193675"/>
              </a:xfrm>
              <a:custGeom>
                <a:avLst/>
                <a:gdLst>
                  <a:gd name="T0" fmla="*/ 76 w 89"/>
                  <a:gd name="T1" fmla="*/ 149 h 160"/>
                  <a:gd name="T2" fmla="*/ 44 w 89"/>
                  <a:gd name="T3" fmla="*/ 160 h 160"/>
                  <a:gd name="T4" fmla="*/ 13 w 89"/>
                  <a:gd name="T5" fmla="*/ 149 h 160"/>
                  <a:gd name="T6" fmla="*/ 0 w 89"/>
                  <a:gd name="T7" fmla="*/ 80 h 160"/>
                  <a:gd name="T8" fmla="*/ 13 w 89"/>
                  <a:gd name="T9" fmla="*/ 11 h 160"/>
                  <a:gd name="T10" fmla="*/ 44 w 89"/>
                  <a:gd name="T11" fmla="*/ 0 h 160"/>
                  <a:gd name="T12" fmla="*/ 76 w 89"/>
                  <a:gd name="T13" fmla="*/ 11 h 160"/>
                  <a:gd name="T14" fmla="*/ 89 w 89"/>
                  <a:gd name="T15" fmla="*/ 80 h 160"/>
                  <a:gd name="T16" fmla="*/ 76 w 89"/>
                  <a:gd name="T17" fmla="*/ 149 h 160"/>
                  <a:gd name="T18" fmla="*/ 59 w 89"/>
                  <a:gd name="T19" fmla="*/ 22 h 160"/>
                  <a:gd name="T20" fmla="*/ 44 w 89"/>
                  <a:gd name="T21" fmla="*/ 16 h 160"/>
                  <a:gd name="T22" fmla="*/ 29 w 89"/>
                  <a:gd name="T23" fmla="*/ 22 h 160"/>
                  <a:gd name="T24" fmla="*/ 22 w 89"/>
                  <a:gd name="T25" fmla="*/ 80 h 160"/>
                  <a:gd name="T26" fmla="*/ 29 w 89"/>
                  <a:gd name="T27" fmla="*/ 137 h 160"/>
                  <a:gd name="T28" fmla="*/ 44 w 89"/>
                  <a:gd name="T29" fmla="*/ 143 h 160"/>
                  <a:gd name="T30" fmla="*/ 59 w 89"/>
                  <a:gd name="T31" fmla="*/ 137 h 160"/>
                  <a:gd name="T32" fmla="*/ 67 w 89"/>
                  <a:gd name="T33" fmla="*/ 80 h 160"/>
                  <a:gd name="T34" fmla="*/ 59 w 89"/>
                  <a:gd name="T35" fmla="*/ 22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89" h="160">
                    <a:moveTo>
                      <a:pt x="76" y="149"/>
                    </a:moveTo>
                    <a:cubicBezTo>
                      <a:pt x="69" y="155"/>
                      <a:pt x="59" y="160"/>
                      <a:pt x="44" y="160"/>
                    </a:cubicBezTo>
                    <a:cubicBezTo>
                      <a:pt x="30" y="160"/>
                      <a:pt x="20" y="155"/>
                      <a:pt x="13" y="149"/>
                    </a:cubicBezTo>
                    <a:cubicBezTo>
                      <a:pt x="0" y="137"/>
                      <a:pt x="0" y="119"/>
                      <a:pt x="0" y="80"/>
                    </a:cubicBezTo>
                    <a:cubicBezTo>
                      <a:pt x="0" y="40"/>
                      <a:pt x="0" y="23"/>
                      <a:pt x="13" y="11"/>
                    </a:cubicBezTo>
                    <a:cubicBezTo>
                      <a:pt x="20" y="4"/>
                      <a:pt x="30" y="0"/>
                      <a:pt x="44" y="0"/>
                    </a:cubicBezTo>
                    <a:cubicBezTo>
                      <a:pt x="59" y="0"/>
                      <a:pt x="69" y="4"/>
                      <a:pt x="76" y="11"/>
                    </a:cubicBezTo>
                    <a:cubicBezTo>
                      <a:pt x="89" y="23"/>
                      <a:pt x="89" y="40"/>
                      <a:pt x="89" y="80"/>
                    </a:cubicBezTo>
                    <a:cubicBezTo>
                      <a:pt x="89" y="119"/>
                      <a:pt x="89" y="137"/>
                      <a:pt x="76" y="149"/>
                    </a:cubicBezTo>
                    <a:close/>
                    <a:moveTo>
                      <a:pt x="59" y="22"/>
                    </a:moveTo>
                    <a:cubicBezTo>
                      <a:pt x="56" y="19"/>
                      <a:pt x="52" y="16"/>
                      <a:pt x="44" y="16"/>
                    </a:cubicBezTo>
                    <a:cubicBezTo>
                      <a:pt x="37" y="16"/>
                      <a:pt x="33" y="19"/>
                      <a:pt x="29" y="22"/>
                    </a:cubicBezTo>
                    <a:cubicBezTo>
                      <a:pt x="23" y="30"/>
                      <a:pt x="22" y="42"/>
                      <a:pt x="22" y="80"/>
                    </a:cubicBezTo>
                    <a:cubicBezTo>
                      <a:pt x="22" y="117"/>
                      <a:pt x="23" y="129"/>
                      <a:pt x="29" y="137"/>
                    </a:cubicBezTo>
                    <a:cubicBezTo>
                      <a:pt x="33" y="140"/>
                      <a:pt x="37" y="143"/>
                      <a:pt x="44" y="143"/>
                    </a:cubicBezTo>
                    <a:cubicBezTo>
                      <a:pt x="52" y="143"/>
                      <a:pt x="56" y="140"/>
                      <a:pt x="59" y="137"/>
                    </a:cubicBezTo>
                    <a:cubicBezTo>
                      <a:pt x="66" y="129"/>
                      <a:pt x="67" y="117"/>
                      <a:pt x="67" y="80"/>
                    </a:cubicBezTo>
                    <a:cubicBezTo>
                      <a:pt x="67" y="42"/>
                      <a:pt x="66" y="30"/>
                      <a:pt x="59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0" name="Freeform 356"/>
              <p:cNvSpPr/>
              <p:nvPr/>
            </p:nvSpPr>
            <p:spPr bwMode="auto">
              <a:xfrm>
                <a:off x="8959851" y="-2097088"/>
                <a:ext cx="139700" cy="188913"/>
              </a:xfrm>
              <a:custGeom>
                <a:avLst/>
                <a:gdLst>
                  <a:gd name="T0" fmla="*/ 71 w 88"/>
                  <a:gd name="T1" fmla="*/ 119 h 119"/>
                  <a:gd name="T2" fmla="*/ 71 w 88"/>
                  <a:gd name="T3" fmla="*/ 34 h 119"/>
                  <a:gd name="T4" fmla="*/ 49 w 88"/>
                  <a:gd name="T5" fmla="*/ 91 h 119"/>
                  <a:gd name="T6" fmla="*/ 39 w 88"/>
                  <a:gd name="T7" fmla="*/ 91 h 119"/>
                  <a:gd name="T8" fmla="*/ 17 w 88"/>
                  <a:gd name="T9" fmla="*/ 36 h 119"/>
                  <a:gd name="T10" fmla="*/ 17 w 88"/>
                  <a:gd name="T11" fmla="*/ 119 h 119"/>
                  <a:gd name="T12" fmla="*/ 0 w 88"/>
                  <a:gd name="T13" fmla="*/ 119 h 119"/>
                  <a:gd name="T14" fmla="*/ 0 w 88"/>
                  <a:gd name="T15" fmla="*/ 0 h 119"/>
                  <a:gd name="T16" fmla="*/ 16 w 88"/>
                  <a:gd name="T17" fmla="*/ 0 h 119"/>
                  <a:gd name="T18" fmla="*/ 44 w 88"/>
                  <a:gd name="T19" fmla="*/ 66 h 119"/>
                  <a:gd name="T20" fmla="*/ 72 w 88"/>
                  <a:gd name="T21" fmla="*/ 0 h 119"/>
                  <a:gd name="T22" fmla="*/ 88 w 88"/>
                  <a:gd name="T23" fmla="*/ 0 h 119"/>
                  <a:gd name="T24" fmla="*/ 88 w 88"/>
                  <a:gd name="T25" fmla="*/ 119 h 119"/>
                  <a:gd name="T26" fmla="*/ 71 w 88"/>
                  <a:gd name="T27" fmla="*/ 119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" h="119">
                    <a:moveTo>
                      <a:pt x="71" y="119"/>
                    </a:moveTo>
                    <a:lnTo>
                      <a:pt x="71" y="34"/>
                    </a:lnTo>
                    <a:lnTo>
                      <a:pt x="49" y="91"/>
                    </a:lnTo>
                    <a:lnTo>
                      <a:pt x="39" y="91"/>
                    </a:lnTo>
                    <a:lnTo>
                      <a:pt x="17" y="36"/>
                    </a:lnTo>
                    <a:lnTo>
                      <a:pt x="17" y="119"/>
                    </a:lnTo>
                    <a:lnTo>
                      <a:pt x="0" y="119"/>
                    </a:lnTo>
                    <a:lnTo>
                      <a:pt x="0" y="0"/>
                    </a:lnTo>
                    <a:lnTo>
                      <a:pt x="16" y="0"/>
                    </a:lnTo>
                    <a:lnTo>
                      <a:pt x="44" y="66"/>
                    </a:lnTo>
                    <a:lnTo>
                      <a:pt x="72" y="0"/>
                    </a:lnTo>
                    <a:lnTo>
                      <a:pt x="88" y="0"/>
                    </a:lnTo>
                    <a:lnTo>
                      <a:pt x="88" y="119"/>
                    </a:lnTo>
                    <a:lnTo>
                      <a:pt x="71" y="11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1" name="Freeform 357"/>
              <p:cNvSpPr>
                <a:spLocks noEditPoints="1"/>
              </p:cNvSpPr>
              <p:nvPr/>
            </p:nvSpPr>
            <p:spPr bwMode="auto">
              <a:xfrm>
                <a:off x="9170988" y="-2097088"/>
                <a:ext cx="103188" cy="188913"/>
              </a:xfrm>
              <a:custGeom>
                <a:avLst/>
                <a:gdLst>
                  <a:gd name="T0" fmla="*/ 41 w 85"/>
                  <a:gd name="T1" fmla="*/ 92 h 157"/>
                  <a:gd name="T2" fmla="*/ 22 w 85"/>
                  <a:gd name="T3" fmla="*/ 92 h 157"/>
                  <a:gd name="T4" fmla="*/ 22 w 85"/>
                  <a:gd name="T5" fmla="*/ 157 h 157"/>
                  <a:gd name="T6" fmla="*/ 0 w 85"/>
                  <a:gd name="T7" fmla="*/ 157 h 157"/>
                  <a:gd name="T8" fmla="*/ 0 w 85"/>
                  <a:gd name="T9" fmla="*/ 0 h 157"/>
                  <a:gd name="T10" fmla="*/ 41 w 85"/>
                  <a:gd name="T11" fmla="*/ 0 h 157"/>
                  <a:gd name="T12" fmla="*/ 85 w 85"/>
                  <a:gd name="T13" fmla="*/ 46 h 157"/>
                  <a:gd name="T14" fmla="*/ 41 w 85"/>
                  <a:gd name="T15" fmla="*/ 92 h 157"/>
                  <a:gd name="T16" fmla="*/ 42 w 85"/>
                  <a:gd name="T17" fmla="*/ 17 h 157"/>
                  <a:gd name="T18" fmla="*/ 22 w 85"/>
                  <a:gd name="T19" fmla="*/ 17 h 157"/>
                  <a:gd name="T20" fmla="*/ 22 w 85"/>
                  <a:gd name="T21" fmla="*/ 75 h 157"/>
                  <a:gd name="T22" fmla="*/ 42 w 85"/>
                  <a:gd name="T23" fmla="*/ 75 h 157"/>
                  <a:gd name="T24" fmla="*/ 62 w 85"/>
                  <a:gd name="T25" fmla="*/ 46 h 157"/>
                  <a:gd name="T26" fmla="*/ 42 w 85"/>
                  <a:gd name="T27" fmla="*/ 1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5" h="157">
                    <a:moveTo>
                      <a:pt x="41" y="92"/>
                    </a:moveTo>
                    <a:cubicBezTo>
                      <a:pt x="22" y="92"/>
                      <a:pt x="22" y="92"/>
                      <a:pt x="22" y="92"/>
                    </a:cubicBezTo>
                    <a:cubicBezTo>
                      <a:pt x="22" y="157"/>
                      <a:pt x="22" y="157"/>
                      <a:pt x="22" y="157"/>
                    </a:cubicBezTo>
                    <a:cubicBezTo>
                      <a:pt x="0" y="157"/>
                      <a:pt x="0" y="157"/>
                      <a:pt x="0" y="15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69" y="0"/>
                      <a:pt x="85" y="11"/>
                      <a:pt x="85" y="46"/>
                    </a:cubicBezTo>
                    <a:cubicBezTo>
                      <a:pt x="85" y="78"/>
                      <a:pt x="71" y="92"/>
                      <a:pt x="41" y="92"/>
                    </a:cubicBezTo>
                    <a:close/>
                    <a:moveTo>
                      <a:pt x="42" y="17"/>
                    </a:moveTo>
                    <a:cubicBezTo>
                      <a:pt x="22" y="17"/>
                      <a:pt x="22" y="17"/>
                      <a:pt x="22" y="17"/>
                    </a:cubicBezTo>
                    <a:cubicBezTo>
                      <a:pt x="22" y="75"/>
                      <a:pt x="22" y="75"/>
                      <a:pt x="22" y="75"/>
                    </a:cubicBezTo>
                    <a:cubicBezTo>
                      <a:pt x="42" y="75"/>
                      <a:pt x="42" y="75"/>
                      <a:pt x="42" y="75"/>
                    </a:cubicBezTo>
                    <a:cubicBezTo>
                      <a:pt x="59" y="75"/>
                      <a:pt x="62" y="63"/>
                      <a:pt x="62" y="46"/>
                    </a:cubicBezTo>
                    <a:cubicBezTo>
                      <a:pt x="62" y="29"/>
                      <a:pt x="59" y="17"/>
                      <a:pt x="42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2" name="Freeform 358"/>
              <p:cNvSpPr>
                <a:spLocks noEditPoints="1"/>
              </p:cNvSpPr>
              <p:nvPr/>
            </p:nvSpPr>
            <p:spPr bwMode="auto">
              <a:xfrm>
                <a:off x="9304338" y="-2097088"/>
                <a:ext cx="130175" cy="188913"/>
              </a:xfrm>
              <a:custGeom>
                <a:avLst/>
                <a:gdLst>
                  <a:gd name="T0" fmla="*/ 64 w 82"/>
                  <a:gd name="T1" fmla="*/ 119 h 119"/>
                  <a:gd name="T2" fmla="*/ 57 w 82"/>
                  <a:gd name="T3" fmla="*/ 91 h 119"/>
                  <a:gd name="T4" fmla="*/ 24 w 82"/>
                  <a:gd name="T5" fmla="*/ 91 h 119"/>
                  <a:gd name="T6" fmla="*/ 18 w 82"/>
                  <a:gd name="T7" fmla="*/ 119 h 119"/>
                  <a:gd name="T8" fmla="*/ 0 w 82"/>
                  <a:gd name="T9" fmla="*/ 119 h 119"/>
                  <a:gd name="T10" fmla="*/ 33 w 82"/>
                  <a:gd name="T11" fmla="*/ 0 h 119"/>
                  <a:gd name="T12" fmla="*/ 49 w 82"/>
                  <a:gd name="T13" fmla="*/ 0 h 119"/>
                  <a:gd name="T14" fmla="*/ 82 w 82"/>
                  <a:gd name="T15" fmla="*/ 119 h 119"/>
                  <a:gd name="T16" fmla="*/ 64 w 82"/>
                  <a:gd name="T17" fmla="*/ 119 h 119"/>
                  <a:gd name="T18" fmla="*/ 41 w 82"/>
                  <a:gd name="T19" fmla="*/ 23 h 119"/>
                  <a:gd name="T20" fmla="*/ 28 w 82"/>
                  <a:gd name="T21" fmla="*/ 78 h 119"/>
                  <a:gd name="T22" fmla="*/ 54 w 82"/>
                  <a:gd name="T23" fmla="*/ 78 h 119"/>
                  <a:gd name="T24" fmla="*/ 41 w 82"/>
                  <a:gd name="T25" fmla="*/ 23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2" h="119">
                    <a:moveTo>
                      <a:pt x="64" y="119"/>
                    </a:moveTo>
                    <a:lnTo>
                      <a:pt x="57" y="91"/>
                    </a:lnTo>
                    <a:lnTo>
                      <a:pt x="24" y="91"/>
                    </a:lnTo>
                    <a:lnTo>
                      <a:pt x="18" y="119"/>
                    </a:lnTo>
                    <a:lnTo>
                      <a:pt x="0" y="119"/>
                    </a:lnTo>
                    <a:lnTo>
                      <a:pt x="33" y="0"/>
                    </a:lnTo>
                    <a:lnTo>
                      <a:pt x="49" y="0"/>
                    </a:lnTo>
                    <a:lnTo>
                      <a:pt x="82" y="119"/>
                    </a:lnTo>
                    <a:lnTo>
                      <a:pt x="64" y="119"/>
                    </a:lnTo>
                    <a:close/>
                    <a:moveTo>
                      <a:pt x="41" y="23"/>
                    </a:moveTo>
                    <a:lnTo>
                      <a:pt x="28" y="78"/>
                    </a:lnTo>
                    <a:lnTo>
                      <a:pt x="54" y="78"/>
                    </a:lnTo>
                    <a:lnTo>
                      <a:pt x="41" y="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3" name="Freeform 359"/>
              <p:cNvSpPr/>
              <p:nvPr/>
            </p:nvSpPr>
            <p:spPr bwMode="auto">
              <a:xfrm>
                <a:off x="9486901" y="-2097088"/>
                <a:ext cx="107950" cy="188913"/>
              </a:xfrm>
              <a:custGeom>
                <a:avLst/>
                <a:gdLst>
                  <a:gd name="T0" fmla="*/ 53 w 68"/>
                  <a:gd name="T1" fmla="*/ 119 h 119"/>
                  <a:gd name="T2" fmla="*/ 17 w 68"/>
                  <a:gd name="T3" fmla="*/ 38 h 119"/>
                  <a:gd name="T4" fmla="*/ 17 w 68"/>
                  <a:gd name="T5" fmla="*/ 119 h 119"/>
                  <a:gd name="T6" fmla="*/ 0 w 68"/>
                  <a:gd name="T7" fmla="*/ 119 h 119"/>
                  <a:gd name="T8" fmla="*/ 0 w 68"/>
                  <a:gd name="T9" fmla="*/ 0 h 119"/>
                  <a:gd name="T10" fmla="*/ 15 w 68"/>
                  <a:gd name="T11" fmla="*/ 0 h 119"/>
                  <a:gd name="T12" fmla="*/ 51 w 68"/>
                  <a:gd name="T13" fmla="*/ 81 h 119"/>
                  <a:gd name="T14" fmla="*/ 51 w 68"/>
                  <a:gd name="T15" fmla="*/ 0 h 119"/>
                  <a:gd name="T16" fmla="*/ 68 w 68"/>
                  <a:gd name="T17" fmla="*/ 0 h 119"/>
                  <a:gd name="T18" fmla="*/ 68 w 68"/>
                  <a:gd name="T19" fmla="*/ 119 h 119"/>
                  <a:gd name="T20" fmla="*/ 53 w 68"/>
                  <a:gd name="T21" fmla="*/ 119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8" h="119">
                    <a:moveTo>
                      <a:pt x="53" y="119"/>
                    </a:moveTo>
                    <a:lnTo>
                      <a:pt x="17" y="38"/>
                    </a:lnTo>
                    <a:lnTo>
                      <a:pt x="17" y="119"/>
                    </a:lnTo>
                    <a:lnTo>
                      <a:pt x="0" y="119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51" y="81"/>
                    </a:lnTo>
                    <a:lnTo>
                      <a:pt x="51" y="0"/>
                    </a:lnTo>
                    <a:lnTo>
                      <a:pt x="68" y="0"/>
                    </a:lnTo>
                    <a:lnTo>
                      <a:pt x="68" y="119"/>
                    </a:lnTo>
                    <a:lnTo>
                      <a:pt x="53" y="11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4" name="Freeform 360"/>
              <p:cNvSpPr/>
              <p:nvPr/>
            </p:nvSpPr>
            <p:spPr bwMode="auto">
              <a:xfrm>
                <a:off x="9648826" y="-2097088"/>
                <a:ext cx="107950" cy="188913"/>
              </a:xfrm>
              <a:custGeom>
                <a:avLst/>
                <a:gdLst>
                  <a:gd name="T0" fmla="*/ 42 w 68"/>
                  <a:gd name="T1" fmla="*/ 71 h 119"/>
                  <a:gd name="T2" fmla="*/ 42 w 68"/>
                  <a:gd name="T3" fmla="*/ 119 h 119"/>
                  <a:gd name="T4" fmla="*/ 25 w 68"/>
                  <a:gd name="T5" fmla="*/ 119 h 119"/>
                  <a:gd name="T6" fmla="*/ 25 w 68"/>
                  <a:gd name="T7" fmla="*/ 71 h 119"/>
                  <a:gd name="T8" fmla="*/ 0 w 68"/>
                  <a:gd name="T9" fmla="*/ 0 h 119"/>
                  <a:gd name="T10" fmla="*/ 18 w 68"/>
                  <a:gd name="T11" fmla="*/ 0 h 119"/>
                  <a:gd name="T12" fmla="*/ 33 w 68"/>
                  <a:gd name="T13" fmla="*/ 51 h 119"/>
                  <a:gd name="T14" fmla="*/ 49 w 68"/>
                  <a:gd name="T15" fmla="*/ 0 h 119"/>
                  <a:gd name="T16" fmla="*/ 68 w 68"/>
                  <a:gd name="T17" fmla="*/ 0 h 119"/>
                  <a:gd name="T18" fmla="*/ 42 w 68"/>
                  <a:gd name="T19" fmla="*/ 71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8" h="119">
                    <a:moveTo>
                      <a:pt x="42" y="71"/>
                    </a:moveTo>
                    <a:lnTo>
                      <a:pt x="42" y="119"/>
                    </a:lnTo>
                    <a:lnTo>
                      <a:pt x="25" y="119"/>
                    </a:lnTo>
                    <a:lnTo>
                      <a:pt x="25" y="71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33" y="51"/>
                    </a:lnTo>
                    <a:lnTo>
                      <a:pt x="49" y="0"/>
                    </a:lnTo>
                    <a:lnTo>
                      <a:pt x="68" y="0"/>
                    </a:lnTo>
                    <a:lnTo>
                      <a:pt x="42" y="7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sp>
        <p:nvSpPr>
          <p:cNvPr id="3" name="矩形 2"/>
          <p:cNvSpPr/>
          <p:nvPr/>
        </p:nvSpPr>
        <p:spPr>
          <a:xfrm>
            <a:off x="1042147" y="4535252"/>
            <a:ext cx="3649345" cy="3371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dirty="0"/>
              <a:t> 汇报时间</a:t>
            </a:r>
            <a:r>
              <a:rPr lang="zh-CN" altLang="en-US" sz="1600" dirty="0" smtClean="0"/>
              <a:t>：</a:t>
            </a:r>
            <a:r>
              <a:rPr lang="en-US" altLang="zh-CN" sz="1600" dirty="0" smtClean="0"/>
              <a:t>201X</a:t>
            </a:r>
            <a:r>
              <a:rPr lang="zh-CN" altLang="en-US" sz="1600" dirty="0" smtClean="0"/>
              <a:t>年</a:t>
            </a:r>
            <a:r>
              <a:rPr lang="en-US" altLang="zh-CN" sz="1600" dirty="0"/>
              <a:t>8</a:t>
            </a:r>
            <a:r>
              <a:rPr lang="zh-CN" altLang="en-US" sz="1600" dirty="0" smtClean="0"/>
              <a:t>月     </a:t>
            </a:r>
            <a:r>
              <a:rPr lang="zh-CN" altLang="en-US" sz="1600" dirty="0"/>
              <a:t>汇报人</a:t>
            </a:r>
            <a:r>
              <a:rPr lang="zh-CN" altLang="en-US" sz="1600" dirty="0" smtClean="0"/>
              <a:t>：</a:t>
            </a:r>
            <a:r>
              <a:rPr lang="en-US" sz="1600" dirty="0" smtClean="0"/>
              <a:t>xxx</a:t>
            </a:r>
            <a:endParaRPr lang="en-US" sz="16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:blinds/>
      </p:transition>
    </mc:Choice>
    <mc:Fallback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" grpId="0"/>
      <p:bldP spid="17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4086cdaa-01db-4197-84fe-e9915ad9ba64"/>
          <p:cNvGrpSpPr>
            <a:grpSpLocks noChangeAspect="1"/>
          </p:cNvGrpSpPr>
          <p:nvPr/>
        </p:nvGrpSpPr>
        <p:grpSpPr>
          <a:xfrm>
            <a:off x="1193800" y="2094244"/>
            <a:ext cx="9804400" cy="3467186"/>
            <a:chOff x="1193800" y="2094244"/>
            <a:chExt cx="9804400" cy="3467186"/>
          </a:xfrm>
        </p:grpSpPr>
        <p:grpSp>
          <p:nvGrpSpPr>
            <p:cNvPr id="3" name="Group 2"/>
            <p:cNvGrpSpPr/>
            <p:nvPr/>
          </p:nvGrpSpPr>
          <p:grpSpPr>
            <a:xfrm>
              <a:off x="1479550" y="2094244"/>
              <a:ext cx="9213850" cy="927740"/>
              <a:chOff x="839692" y="2560760"/>
              <a:chExt cx="10493566" cy="927740"/>
            </a:xfrm>
          </p:grpSpPr>
          <p:grpSp>
            <p:nvGrpSpPr>
              <p:cNvPr id="16" name="Group 9"/>
              <p:cNvGrpSpPr/>
              <p:nvPr/>
            </p:nvGrpSpPr>
            <p:grpSpPr>
              <a:xfrm>
                <a:off x="3713912" y="2560760"/>
                <a:ext cx="2020976" cy="927740"/>
                <a:chOff x="5122025" y="525814"/>
                <a:chExt cx="2020976" cy="927740"/>
              </a:xfrm>
            </p:grpSpPr>
            <p:sp>
              <p:nvSpPr>
                <p:cNvPr id="26" name="îŝḷîḓé-TextBox 10"/>
                <p:cNvSpPr txBox="1"/>
                <p:nvPr/>
              </p:nvSpPr>
              <p:spPr>
                <a:xfrm>
                  <a:off x="5122026" y="826908"/>
                  <a:ext cx="2020975" cy="62664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anchor="ctr" anchorCtr="1">
                  <a:normAutofit/>
                </a:bodyPr>
                <a:lstStyle/>
                <a:p>
                  <a:pPr algn="ctr">
                    <a:lnSpc>
                      <a:spcPct val="120000"/>
                    </a:lnSpc>
                    <a:spcBef>
                      <a:spcPct val="0"/>
                    </a:spcBef>
                  </a:pP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此部分内容作为文字排版占位显示 （建议使用主题字体）</a:t>
                  </a:r>
                  <a:endParaRPr lang="zh-CN" altLang="en-US" sz="10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7" name="îŝḷîḓé-Rectangle 11"/>
                <p:cNvSpPr/>
                <p:nvPr/>
              </p:nvSpPr>
              <p:spPr>
                <a:xfrm>
                  <a:off x="5122025" y="525814"/>
                  <a:ext cx="2020976" cy="325410"/>
                </a:xfrm>
                <a:prstGeom prst="rect">
                  <a:avLst/>
                </a:prstGeom>
              </p:spPr>
              <p:txBody>
                <a:bodyPr wrap="none" lIns="0" tIns="0" rIns="0" bIns="0" anchor="ctr" anchorCtr="1">
                  <a:normAutofit/>
                </a:bodyPr>
                <a:lstStyle/>
                <a:p>
                  <a:pPr lvl="0" algn="ctr" defTabSz="914400">
                    <a:spcBef>
                      <a:spcPct val="0"/>
                    </a:spcBef>
                    <a:defRPr/>
                  </a:pPr>
                  <a:r>
                    <a:rPr lang="zh-CN" altLang="en-US" b="1">
                      <a:solidFill>
                        <a:schemeClr val="accent2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标题文本预设</a:t>
                  </a:r>
                  <a:endParaRPr lang="zh-CN" altLang="en-US" b="1">
                    <a:solidFill>
                      <a:schemeClr val="accent2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17" name="Group 12"/>
              <p:cNvGrpSpPr/>
              <p:nvPr/>
            </p:nvGrpSpPr>
            <p:grpSpPr>
              <a:xfrm>
                <a:off x="6456335" y="2560760"/>
                <a:ext cx="2020976" cy="927740"/>
                <a:chOff x="5122025" y="525814"/>
                <a:chExt cx="2020976" cy="927740"/>
              </a:xfrm>
            </p:grpSpPr>
            <p:sp>
              <p:nvSpPr>
                <p:cNvPr id="24" name="îŝḷîḓé-TextBox 13"/>
                <p:cNvSpPr txBox="1"/>
                <p:nvPr/>
              </p:nvSpPr>
              <p:spPr>
                <a:xfrm>
                  <a:off x="5122026" y="826908"/>
                  <a:ext cx="2020975" cy="62664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anchor="ctr" anchorCtr="1">
                  <a:normAutofit/>
                </a:bodyPr>
                <a:lstStyle/>
                <a:p>
                  <a:pPr algn="ctr">
                    <a:lnSpc>
                      <a:spcPct val="120000"/>
                    </a:lnSpc>
                    <a:spcBef>
                      <a:spcPct val="0"/>
                    </a:spcBef>
                  </a:pP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此部分内容作为文字排版占位显示 （建议使用主题字体）</a:t>
                  </a:r>
                  <a:endParaRPr lang="zh-CN" altLang="en-US" sz="10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5" name="îŝḷîḓé-Rectangle 14"/>
                <p:cNvSpPr/>
                <p:nvPr/>
              </p:nvSpPr>
              <p:spPr>
                <a:xfrm>
                  <a:off x="5122025" y="525814"/>
                  <a:ext cx="2020976" cy="325410"/>
                </a:xfrm>
                <a:prstGeom prst="rect">
                  <a:avLst/>
                </a:prstGeom>
              </p:spPr>
              <p:txBody>
                <a:bodyPr wrap="none" lIns="0" tIns="0" rIns="0" bIns="0" anchor="ctr" anchorCtr="1">
                  <a:normAutofit/>
                </a:bodyPr>
                <a:lstStyle/>
                <a:p>
                  <a:pPr lvl="0" algn="ctr" defTabSz="914400">
                    <a:spcBef>
                      <a:spcPct val="0"/>
                    </a:spcBef>
                    <a:defRPr/>
                  </a:pPr>
                  <a:r>
                    <a:rPr lang="zh-CN" altLang="en-US" b="1">
                      <a:solidFill>
                        <a:schemeClr val="accent4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标题文本预设</a:t>
                  </a:r>
                  <a:endParaRPr lang="zh-CN" altLang="en-US" b="1">
                    <a:solidFill>
                      <a:schemeClr val="accent4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18" name="Group 15"/>
              <p:cNvGrpSpPr/>
              <p:nvPr/>
            </p:nvGrpSpPr>
            <p:grpSpPr>
              <a:xfrm>
                <a:off x="9312282" y="2560760"/>
                <a:ext cx="2020976" cy="927740"/>
                <a:chOff x="5122025" y="525814"/>
                <a:chExt cx="2020976" cy="927740"/>
              </a:xfrm>
            </p:grpSpPr>
            <p:sp>
              <p:nvSpPr>
                <p:cNvPr id="22" name="îŝḷîḓé-TextBox 16"/>
                <p:cNvSpPr txBox="1"/>
                <p:nvPr/>
              </p:nvSpPr>
              <p:spPr>
                <a:xfrm>
                  <a:off x="5122026" y="826908"/>
                  <a:ext cx="2020975" cy="62664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anchor="ctr" anchorCtr="1">
                  <a:normAutofit/>
                </a:bodyPr>
                <a:lstStyle/>
                <a:p>
                  <a:pPr algn="ctr">
                    <a:lnSpc>
                      <a:spcPct val="120000"/>
                    </a:lnSpc>
                    <a:spcBef>
                      <a:spcPct val="0"/>
                    </a:spcBef>
                  </a:pP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此部分内容作为文字排版占位显示 （建议使用主题字体）</a:t>
                  </a:r>
                  <a:endParaRPr lang="zh-CN" altLang="en-US" sz="10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3" name="îŝḷîḓé-Rectangle 17"/>
                <p:cNvSpPr/>
                <p:nvPr/>
              </p:nvSpPr>
              <p:spPr>
                <a:xfrm>
                  <a:off x="5122025" y="525814"/>
                  <a:ext cx="2020976" cy="325410"/>
                </a:xfrm>
                <a:prstGeom prst="rect">
                  <a:avLst/>
                </a:prstGeom>
              </p:spPr>
              <p:txBody>
                <a:bodyPr wrap="none" lIns="0" tIns="0" rIns="0" bIns="0" anchor="ctr" anchorCtr="1">
                  <a:normAutofit/>
                </a:bodyPr>
                <a:lstStyle/>
                <a:p>
                  <a:pPr lvl="0" algn="ctr" defTabSz="914400">
                    <a:spcBef>
                      <a:spcPct val="0"/>
                    </a:spcBef>
                    <a:defRPr/>
                  </a:pPr>
                  <a:r>
                    <a:rPr lang="zh-CN" altLang="en-US" b="1">
                      <a:solidFill>
                        <a:schemeClr val="accent3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标题文本预设</a:t>
                  </a:r>
                  <a:endParaRPr lang="zh-CN" altLang="en-US" b="1">
                    <a:solidFill>
                      <a:schemeClr val="accent3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19" name="Group 22"/>
              <p:cNvGrpSpPr/>
              <p:nvPr/>
            </p:nvGrpSpPr>
            <p:grpSpPr>
              <a:xfrm>
                <a:off x="839692" y="2560760"/>
                <a:ext cx="2020976" cy="927740"/>
                <a:chOff x="5122025" y="525814"/>
                <a:chExt cx="2020976" cy="927740"/>
              </a:xfrm>
            </p:grpSpPr>
            <p:sp>
              <p:nvSpPr>
                <p:cNvPr id="20" name="îŝḷîḓé-TextBox 24"/>
                <p:cNvSpPr txBox="1"/>
                <p:nvPr/>
              </p:nvSpPr>
              <p:spPr>
                <a:xfrm>
                  <a:off x="5122026" y="826908"/>
                  <a:ext cx="2020975" cy="62664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anchor="ctr" anchorCtr="1">
                  <a:normAutofit/>
                </a:bodyPr>
                <a:lstStyle/>
                <a:p>
                  <a:pPr algn="ctr">
                    <a:lnSpc>
                      <a:spcPct val="120000"/>
                    </a:lnSpc>
                    <a:spcBef>
                      <a:spcPct val="0"/>
                    </a:spcBef>
                  </a:pP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此部分内容作为文字排版占位显示 （建议使用主题字体）</a:t>
                  </a:r>
                  <a:endParaRPr lang="zh-CN" altLang="en-US" sz="10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1" name="iS1ide-Rectangle 28"/>
                <p:cNvSpPr/>
                <p:nvPr/>
              </p:nvSpPr>
              <p:spPr>
                <a:xfrm>
                  <a:off x="5122025" y="525814"/>
                  <a:ext cx="2020976" cy="325410"/>
                </a:xfrm>
                <a:prstGeom prst="rect">
                  <a:avLst/>
                </a:prstGeom>
              </p:spPr>
              <p:txBody>
                <a:bodyPr wrap="none" lIns="0" tIns="0" rIns="0" bIns="0" anchor="ctr" anchorCtr="1">
                  <a:normAutofit/>
                </a:bodyPr>
                <a:lstStyle/>
                <a:p>
                  <a:pPr lvl="0" algn="ctr" defTabSz="914400">
                    <a:spcBef>
                      <a:spcPct val="0"/>
                    </a:spcBef>
                    <a:defRPr/>
                  </a:pPr>
                  <a:r>
                    <a:rPr lang="zh-CN" altLang="en-US" b="1">
                      <a:solidFill>
                        <a:schemeClr val="accent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标题文本预设</a:t>
                  </a:r>
                  <a:endParaRPr lang="zh-CN" altLang="en-US" b="1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  <p:cxnSp>
          <p:nvCxnSpPr>
            <p:cNvPr id="4" name="iS1ide-Straight Connector 27"/>
            <p:cNvCxnSpPr/>
            <p:nvPr/>
          </p:nvCxnSpPr>
          <p:spPr>
            <a:xfrm flipV="1">
              <a:off x="2672120" y="3140968"/>
              <a:ext cx="0" cy="842068"/>
            </a:xfrm>
            <a:prstGeom prst="line">
              <a:avLst/>
            </a:prstGeom>
            <a:ln w="12700">
              <a:solidFill>
                <a:schemeClr val="accent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iS1ide-Freeform: Shape 18"/>
            <p:cNvSpPr/>
            <p:nvPr/>
          </p:nvSpPr>
          <p:spPr>
            <a:xfrm flipV="1">
              <a:off x="1193800" y="3906937"/>
              <a:ext cx="3006345" cy="1654493"/>
            </a:xfrm>
            <a:custGeom>
              <a:avLst/>
              <a:gdLst>
                <a:gd name="connsiteX0" fmla="*/ 0 w 3390900"/>
                <a:gd name="connsiteY0" fmla="*/ 0 h 1695450"/>
                <a:gd name="connsiteX1" fmla="*/ 3390900 w 3390900"/>
                <a:gd name="connsiteY1" fmla="*/ 0 h 1695450"/>
                <a:gd name="connsiteX2" fmla="*/ 1695450 w 3390900"/>
                <a:gd name="connsiteY2" fmla="*/ 1695450 h 1695450"/>
                <a:gd name="connsiteX3" fmla="*/ 0 w 3390900"/>
                <a:gd name="connsiteY3" fmla="*/ 0 h 1695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90900" h="1695450">
                  <a:moveTo>
                    <a:pt x="0" y="0"/>
                  </a:moveTo>
                  <a:lnTo>
                    <a:pt x="3390900" y="0"/>
                  </a:lnTo>
                  <a:cubicBezTo>
                    <a:pt x="3390900" y="936371"/>
                    <a:pt x="2631821" y="1695450"/>
                    <a:pt x="1695450" y="1695450"/>
                  </a:cubicBezTo>
                  <a:cubicBezTo>
                    <a:pt x="759079" y="1695450"/>
                    <a:pt x="0" y="936371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" name="iS1ide-Freeform: Shape 19"/>
            <p:cNvSpPr/>
            <p:nvPr/>
          </p:nvSpPr>
          <p:spPr>
            <a:xfrm flipV="1">
              <a:off x="3459819" y="3906937"/>
              <a:ext cx="3006345" cy="1654493"/>
            </a:xfrm>
            <a:custGeom>
              <a:avLst/>
              <a:gdLst>
                <a:gd name="connsiteX0" fmla="*/ 0 w 3390900"/>
                <a:gd name="connsiteY0" fmla="*/ 0 h 1695450"/>
                <a:gd name="connsiteX1" fmla="*/ 3390900 w 3390900"/>
                <a:gd name="connsiteY1" fmla="*/ 0 h 1695450"/>
                <a:gd name="connsiteX2" fmla="*/ 1695450 w 3390900"/>
                <a:gd name="connsiteY2" fmla="*/ 1695450 h 1695450"/>
                <a:gd name="connsiteX3" fmla="*/ 0 w 3390900"/>
                <a:gd name="connsiteY3" fmla="*/ 0 h 1695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90900" h="1695450">
                  <a:moveTo>
                    <a:pt x="0" y="0"/>
                  </a:moveTo>
                  <a:lnTo>
                    <a:pt x="3390900" y="0"/>
                  </a:lnTo>
                  <a:cubicBezTo>
                    <a:pt x="3390900" y="936371"/>
                    <a:pt x="2631821" y="1695450"/>
                    <a:pt x="1695450" y="1695450"/>
                  </a:cubicBezTo>
                  <a:cubicBezTo>
                    <a:pt x="759079" y="1695450"/>
                    <a:pt x="0" y="936371"/>
                    <a:pt x="0" y="0"/>
                  </a:cubicBezTo>
                  <a:close/>
                </a:path>
              </a:pathLst>
            </a:custGeom>
            <a:solidFill>
              <a:schemeClr val="accent2">
                <a:alpha val="8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" name="iS1ide-Freeform: Shape 20"/>
            <p:cNvSpPr/>
            <p:nvPr/>
          </p:nvSpPr>
          <p:spPr>
            <a:xfrm flipV="1">
              <a:off x="5725836" y="3906937"/>
              <a:ext cx="3006345" cy="1654493"/>
            </a:xfrm>
            <a:custGeom>
              <a:avLst/>
              <a:gdLst>
                <a:gd name="connsiteX0" fmla="*/ 0 w 3390900"/>
                <a:gd name="connsiteY0" fmla="*/ 0 h 1695450"/>
                <a:gd name="connsiteX1" fmla="*/ 3390900 w 3390900"/>
                <a:gd name="connsiteY1" fmla="*/ 0 h 1695450"/>
                <a:gd name="connsiteX2" fmla="*/ 1695450 w 3390900"/>
                <a:gd name="connsiteY2" fmla="*/ 1695450 h 1695450"/>
                <a:gd name="connsiteX3" fmla="*/ 0 w 3390900"/>
                <a:gd name="connsiteY3" fmla="*/ 0 h 1695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90900" h="1695450">
                  <a:moveTo>
                    <a:pt x="0" y="0"/>
                  </a:moveTo>
                  <a:lnTo>
                    <a:pt x="3390900" y="0"/>
                  </a:lnTo>
                  <a:cubicBezTo>
                    <a:pt x="3390900" y="936371"/>
                    <a:pt x="2631821" y="1695450"/>
                    <a:pt x="1695450" y="1695450"/>
                  </a:cubicBezTo>
                  <a:cubicBezTo>
                    <a:pt x="759079" y="1695450"/>
                    <a:pt x="0" y="936371"/>
                    <a:pt x="0" y="0"/>
                  </a:cubicBezTo>
                  <a:close/>
                </a:path>
              </a:pathLst>
            </a:custGeom>
            <a:solidFill>
              <a:schemeClr val="accent4">
                <a:alpha val="8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" name="iS1ide-Freeform: Shape 21"/>
            <p:cNvSpPr/>
            <p:nvPr/>
          </p:nvSpPr>
          <p:spPr>
            <a:xfrm flipV="1">
              <a:off x="7991855" y="3906937"/>
              <a:ext cx="3006345" cy="1654493"/>
            </a:xfrm>
            <a:custGeom>
              <a:avLst/>
              <a:gdLst>
                <a:gd name="connsiteX0" fmla="*/ 0 w 3390900"/>
                <a:gd name="connsiteY0" fmla="*/ 0 h 1695450"/>
                <a:gd name="connsiteX1" fmla="*/ 3390900 w 3390900"/>
                <a:gd name="connsiteY1" fmla="*/ 0 h 1695450"/>
                <a:gd name="connsiteX2" fmla="*/ 1695450 w 3390900"/>
                <a:gd name="connsiteY2" fmla="*/ 1695450 h 1695450"/>
                <a:gd name="connsiteX3" fmla="*/ 0 w 3390900"/>
                <a:gd name="connsiteY3" fmla="*/ 0 h 1695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90900" h="1695450">
                  <a:moveTo>
                    <a:pt x="0" y="0"/>
                  </a:moveTo>
                  <a:lnTo>
                    <a:pt x="3390900" y="0"/>
                  </a:lnTo>
                  <a:cubicBezTo>
                    <a:pt x="3390900" y="936371"/>
                    <a:pt x="2631821" y="1695450"/>
                    <a:pt x="1695450" y="1695450"/>
                  </a:cubicBezTo>
                  <a:cubicBezTo>
                    <a:pt x="759079" y="1695450"/>
                    <a:pt x="0" y="936371"/>
                    <a:pt x="0" y="0"/>
                  </a:cubicBezTo>
                  <a:close/>
                </a:path>
              </a:pathLst>
            </a:custGeom>
            <a:solidFill>
              <a:schemeClr val="accent3">
                <a:alpha val="8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cxnSp>
          <p:nvCxnSpPr>
            <p:cNvPr id="9" name="iS1ide-Straight Connector 23"/>
            <p:cNvCxnSpPr/>
            <p:nvPr/>
          </p:nvCxnSpPr>
          <p:spPr>
            <a:xfrm flipV="1">
              <a:off x="7183676" y="3140968"/>
              <a:ext cx="0" cy="842068"/>
            </a:xfrm>
            <a:prstGeom prst="line">
              <a:avLst/>
            </a:prstGeom>
            <a:ln w="12700">
              <a:solidFill>
                <a:schemeClr val="accent4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iS1ide-Straight Connector 25"/>
            <p:cNvCxnSpPr/>
            <p:nvPr/>
          </p:nvCxnSpPr>
          <p:spPr>
            <a:xfrm flipV="1">
              <a:off x="9504561" y="3140968"/>
              <a:ext cx="0" cy="842068"/>
            </a:xfrm>
            <a:prstGeom prst="line">
              <a:avLst/>
            </a:prstGeom>
            <a:ln w="12700">
              <a:solidFill>
                <a:schemeClr val="accent6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iS1ide-Straight Connector 26"/>
            <p:cNvCxnSpPr/>
            <p:nvPr/>
          </p:nvCxnSpPr>
          <p:spPr>
            <a:xfrm flipV="1">
              <a:off x="4993005" y="3140968"/>
              <a:ext cx="0" cy="842068"/>
            </a:xfrm>
            <a:prstGeom prst="line">
              <a:avLst/>
            </a:prstGeom>
            <a:ln w="12700">
              <a:solidFill>
                <a:schemeClr val="accent2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iS1ide-Freeform: Shape 85"/>
            <p:cNvSpPr/>
            <p:nvPr/>
          </p:nvSpPr>
          <p:spPr bwMode="auto">
            <a:xfrm>
              <a:off x="6943494" y="4522241"/>
              <a:ext cx="509753" cy="430778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" name="iS1ide-Freeform: Shape 86"/>
            <p:cNvSpPr>
              <a:spLocks noChangeAspect="1"/>
            </p:cNvSpPr>
            <p:nvPr/>
          </p:nvSpPr>
          <p:spPr bwMode="auto">
            <a:xfrm>
              <a:off x="4711876" y="4487110"/>
              <a:ext cx="592896" cy="501040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" name="iS1ide-Freeform: Shape 87"/>
            <p:cNvSpPr/>
            <p:nvPr/>
          </p:nvSpPr>
          <p:spPr bwMode="auto">
            <a:xfrm>
              <a:off x="2388711" y="4498130"/>
              <a:ext cx="566817" cy="479001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5" name="iS1ide-Freeform: Shape 88"/>
            <p:cNvSpPr/>
            <p:nvPr/>
          </p:nvSpPr>
          <p:spPr bwMode="auto">
            <a:xfrm>
              <a:off x="9192885" y="4482298"/>
              <a:ext cx="604285" cy="510664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e8066064-0b4e-4747-9412-2aa624795e92"/>
          <p:cNvGrpSpPr>
            <a:grpSpLocks noChangeAspect="1"/>
          </p:cNvGrpSpPr>
          <p:nvPr/>
        </p:nvGrpSpPr>
        <p:grpSpPr>
          <a:xfrm>
            <a:off x="1243299" y="1819284"/>
            <a:ext cx="9761597" cy="3907530"/>
            <a:chOff x="1243299" y="1819284"/>
            <a:chExt cx="9761597" cy="3907530"/>
          </a:xfrm>
        </p:grpSpPr>
        <p:sp>
          <p:nvSpPr>
            <p:cNvPr id="3" name="íṡľíḍè-Oval 60"/>
            <p:cNvSpPr/>
            <p:nvPr/>
          </p:nvSpPr>
          <p:spPr bwMode="auto">
            <a:xfrm>
              <a:off x="6644826" y="4137559"/>
              <a:ext cx="1589256" cy="1589255"/>
            </a:xfrm>
            <a:prstGeom prst="ellipse">
              <a:avLst/>
            </a:prstGeom>
            <a:solidFill>
              <a:schemeClr val="accent4"/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" name="íṡľíḍè-Oval 61"/>
            <p:cNvSpPr/>
            <p:nvPr/>
          </p:nvSpPr>
          <p:spPr bwMode="auto">
            <a:xfrm>
              <a:off x="4014113" y="4137559"/>
              <a:ext cx="1589256" cy="1589255"/>
            </a:xfrm>
            <a:prstGeom prst="ellipse">
              <a:avLst/>
            </a:prstGeom>
            <a:solidFill>
              <a:schemeClr val="accent5"/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" name="íṡľíḍè-Oval 62"/>
            <p:cNvSpPr/>
            <p:nvPr/>
          </p:nvSpPr>
          <p:spPr bwMode="auto">
            <a:xfrm>
              <a:off x="6644826" y="1819284"/>
              <a:ext cx="1589256" cy="1589255"/>
            </a:xfrm>
            <a:prstGeom prst="ellipse">
              <a:avLst/>
            </a:prstGeom>
            <a:solidFill>
              <a:schemeClr val="accent3"/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" name="íṡľíḍè-Oval 63"/>
            <p:cNvSpPr/>
            <p:nvPr/>
          </p:nvSpPr>
          <p:spPr bwMode="auto">
            <a:xfrm>
              <a:off x="4014113" y="1819284"/>
              <a:ext cx="1589256" cy="1589255"/>
            </a:xfrm>
            <a:prstGeom prst="ellipse">
              <a:avLst/>
            </a:prstGeom>
            <a:solidFill>
              <a:schemeClr val="accent2"/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" name="íṡľíḍè-Oval 64"/>
            <p:cNvSpPr/>
            <p:nvPr/>
          </p:nvSpPr>
          <p:spPr bwMode="auto">
            <a:xfrm>
              <a:off x="4953698" y="2591675"/>
              <a:ext cx="2340799" cy="2340799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8" name="Group 65"/>
            <p:cNvGrpSpPr/>
            <p:nvPr/>
          </p:nvGrpSpPr>
          <p:grpSpPr>
            <a:xfrm>
              <a:off x="5628553" y="3065475"/>
              <a:ext cx="991105" cy="1393202"/>
              <a:chOff x="1939926" y="1295399"/>
              <a:chExt cx="277813" cy="390525"/>
            </a:xfrm>
            <a:solidFill>
              <a:schemeClr val="bg1"/>
            </a:solidFill>
          </p:grpSpPr>
          <p:sp>
            <p:nvSpPr>
              <p:cNvPr id="51" name="íṡľíḍè-Oval 66"/>
              <p:cNvSpPr/>
              <p:nvPr/>
            </p:nvSpPr>
            <p:spPr bwMode="auto">
              <a:xfrm>
                <a:off x="2027238" y="1295399"/>
                <a:ext cx="100013" cy="101600"/>
              </a:xfrm>
              <a:prstGeom prst="ellipse">
                <a:avLst/>
              </a:pr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52" name="íṡľíḍè-Freeform: Shape 67"/>
              <p:cNvSpPr/>
              <p:nvPr/>
            </p:nvSpPr>
            <p:spPr bwMode="auto">
              <a:xfrm>
                <a:off x="1981201" y="1412874"/>
                <a:ext cx="195263" cy="109538"/>
              </a:xfrm>
              <a:custGeom>
                <a:avLst/>
                <a:gdLst/>
                <a:ahLst/>
                <a:cxnLst>
                  <a:cxn ang="0">
                    <a:pos x="51" y="35"/>
                  </a:cxn>
                  <a:cxn ang="0">
                    <a:pos x="44" y="42"/>
                  </a:cxn>
                  <a:cxn ang="0">
                    <a:pos x="41" y="42"/>
                  </a:cxn>
                  <a:cxn ang="0">
                    <a:pos x="34" y="35"/>
                  </a:cxn>
                  <a:cxn ang="0">
                    <a:pos x="33" y="32"/>
                  </a:cxn>
                  <a:cxn ang="0">
                    <a:pos x="37" y="14"/>
                  </a:cxn>
                  <a:cxn ang="0">
                    <a:pos x="37" y="12"/>
                  </a:cxn>
                  <a:cxn ang="0">
                    <a:pos x="37" y="8"/>
                  </a:cxn>
                  <a:cxn ang="0">
                    <a:pos x="38" y="7"/>
                  </a:cxn>
                  <a:cxn ang="0">
                    <a:pos x="47" y="7"/>
                  </a:cxn>
                  <a:cxn ang="0">
                    <a:pos x="48" y="8"/>
                  </a:cxn>
                  <a:cxn ang="0">
                    <a:pos x="48" y="12"/>
                  </a:cxn>
                  <a:cxn ang="0">
                    <a:pos x="48" y="14"/>
                  </a:cxn>
                  <a:cxn ang="0">
                    <a:pos x="52" y="32"/>
                  </a:cxn>
                  <a:cxn ang="0">
                    <a:pos x="51" y="35"/>
                  </a:cxn>
                  <a:cxn ang="0">
                    <a:pos x="84" y="46"/>
                  </a:cxn>
                  <a:cxn ang="0">
                    <a:pos x="70" y="7"/>
                  </a:cxn>
                  <a:cxn ang="0">
                    <a:pos x="60" y="0"/>
                  </a:cxn>
                  <a:cxn ang="0">
                    <a:pos x="26" y="0"/>
                  </a:cxn>
                  <a:cxn ang="0">
                    <a:pos x="24" y="0"/>
                  </a:cxn>
                  <a:cxn ang="0">
                    <a:pos x="15" y="7"/>
                  </a:cxn>
                  <a:cxn ang="0">
                    <a:pos x="0" y="46"/>
                  </a:cxn>
                  <a:cxn ang="0">
                    <a:pos x="2" y="48"/>
                  </a:cxn>
                  <a:cxn ang="0">
                    <a:pos x="13" y="48"/>
                  </a:cxn>
                  <a:cxn ang="0">
                    <a:pos x="16" y="46"/>
                  </a:cxn>
                  <a:cxn ang="0">
                    <a:pos x="23" y="28"/>
                  </a:cxn>
                  <a:cxn ang="0">
                    <a:pos x="23" y="28"/>
                  </a:cxn>
                  <a:cxn ang="0">
                    <a:pos x="24" y="46"/>
                  </a:cxn>
                  <a:cxn ang="0">
                    <a:pos x="26" y="48"/>
                  </a:cxn>
                  <a:cxn ang="0">
                    <a:pos x="61" y="48"/>
                  </a:cxn>
                  <a:cxn ang="0">
                    <a:pos x="63" y="45"/>
                  </a:cxn>
                  <a:cxn ang="0">
                    <a:pos x="63" y="28"/>
                  </a:cxn>
                  <a:cxn ang="0">
                    <a:pos x="64" y="27"/>
                  </a:cxn>
                  <a:cxn ang="0">
                    <a:pos x="71" y="46"/>
                  </a:cxn>
                  <a:cxn ang="0">
                    <a:pos x="73" y="48"/>
                  </a:cxn>
                  <a:cxn ang="0">
                    <a:pos x="82" y="48"/>
                  </a:cxn>
                  <a:cxn ang="0">
                    <a:pos x="84" y="46"/>
                  </a:cxn>
                </a:cxnLst>
                <a:rect l="0" t="0" r="r" b="b"/>
                <a:pathLst>
                  <a:path w="85" h="48">
                    <a:moveTo>
                      <a:pt x="51" y="35"/>
                    </a:moveTo>
                    <a:cubicBezTo>
                      <a:pt x="44" y="42"/>
                      <a:pt x="44" y="42"/>
                      <a:pt x="44" y="42"/>
                    </a:cubicBezTo>
                    <a:cubicBezTo>
                      <a:pt x="43" y="42"/>
                      <a:pt x="42" y="42"/>
                      <a:pt x="41" y="42"/>
                    </a:cubicBezTo>
                    <a:cubicBezTo>
                      <a:pt x="34" y="35"/>
                      <a:pt x="34" y="35"/>
                      <a:pt x="34" y="35"/>
                    </a:cubicBezTo>
                    <a:cubicBezTo>
                      <a:pt x="33" y="34"/>
                      <a:pt x="33" y="33"/>
                      <a:pt x="33" y="32"/>
                    </a:cubicBezTo>
                    <a:cubicBezTo>
                      <a:pt x="37" y="14"/>
                      <a:pt x="37" y="14"/>
                      <a:pt x="37" y="14"/>
                    </a:cubicBezTo>
                    <a:cubicBezTo>
                      <a:pt x="37" y="13"/>
                      <a:pt x="37" y="13"/>
                      <a:pt x="37" y="12"/>
                    </a:cubicBezTo>
                    <a:cubicBezTo>
                      <a:pt x="37" y="11"/>
                      <a:pt x="37" y="8"/>
                      <a:pt x="37" y="8"/>
                    </a:cubicBezTo>
                    <a:cubicBezTo>
                      <a:pt x="37" y="8"/>
                      <a:pt x="37" y="7"/>
                      <a:pt x="38" y="7"/>
                    </a:cubicBezTo>
                    <a:cubicBezTo>
                      <a:pt x="47" y="7"/>
                      <a:pt x="47" y="7"/>
                      <a:pt x="47" y="7"/>
                    </a:cubicBezTo>
                    <a:cubicBezTo>
                      <a:pt x="47" y="7"/>
                      <a:pt x="48" y="8"/>
                      <a:pt x="48" y="8"/>
                    </a:cubicBezTo>
                    <a:cubicBezTo>
                      <a:pt x="48" y="8"/>
                      <a:pt x="48" y="11"/>
                      <a:pt x="48" y="12"/>
                    </a:cubicBezTo>
                    <a:cubicBezTo>
                      <a:pt x="48" y="13"/>
                      <a:pt x="48" y="13"/>
                      <a:pt x="48" y="14"/>
                    </a:cubicBezTo>
                    <a:cubicBezTo>
                      <a:pt x="52" y="32"/>
                      <a:pt x="52" y="32"/>
                      <a:pt x="52" y="32"/>
                    </a:cubicBezTo>
                    <a:cubicBezTo>
                      <a:pt x="52" y="33"/>
                      <a:pt x="52" y="34"/>
                      <a:pt x="51" y="35"/>
                    </a:cubicBezTo>
                    <a:moveTo>
                      <a:pt x="84" y="46"/>
                    </a:moveTo>
                    <a:cubicBezTo>
                      <a:pt x="70" y="7"/>
                      <a:pt x="70" y="7"/>
                      <a:pt x="70" y="7"/>
                    </a:cubicBezTo>
                    <a:cubicBezTo>
                      <a:pt x="69" y="6"/>
                      <a:pt x="66" y="0"/>
                      <a:pt x="60" y="0"/>
                    </a:cubicBezTo>
                    <a:cubicBezTo>
                      <a:pt x="59" y="0"/>
                      <a:pt x="27" y="0"/>
                      <a:pt x="26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8" y="0"/>
                      <a:pt x="15" y="6"/>
                      <a:pt x="15" y="7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47"/>
                      <a:pt x="0" y="48"/>
                      <a:pt x="2" y="48"/>
                    </a:cubicBezTo>
                    <a:cubicBezTo>
                      <a:pt x="13" y="48"/>
                      <a:pt x="13" y="48"/>
                      <a:pt x="13" y="48"/>
                    </a:cubicBezTo>
                    <a:cubicBezTo>
                      <a:pt x="15" y="48"/>
                      <a:pt x="16" y="46"/>
                      <a:pt x="16" y="46"/>
                    </a:cubicBezTo>
                    <a:cubicBezTo>
                      <a:pt x="23" y="28"/>
                      <a:pt x="23" y="28"/>
                      <a:pt x="23" y="28"/>
                    </a:cubicBezTo>
                    <a:cubicBezTo>
                      <a:pt x="23" y="28"/>
                      <a:pt x="23" y="25"/>
                      <a:pt x="23" y="28"/>
                    </a:cubicBezTo>
                    <a:cubicBezTo>
                      <a:pt x="23" y="31"/>
                      <a:pt x="23" y="41"/>
                      <a:pt x="24" y="46"/>
                    </a:cubicBezTo>
                    <a:cubicBezTo>
                      <a:pt x="24" y="47"/>
                      <a:pt x="24" y="48"/>
                      <a:pt x="26" y="48"/>
                    </a:cubicBezTo>
                    <a:cubicBezTo>
                      <a:pt x="61" y="48"/>
                      <a:pt x="61" y="48"/>
                      <a:pt x="61" y="48"/>
                    </a:cubicBezTo>
                    <a:cubicBezTo>
                      <a:pt x="64" y="48"/>
                      <a:pt x="63" y="47"/>
                      <a:pt x="63" y="45"/>
                    </a:cubicBezTo>
                    <a:cubicBezTo>
                      <a:pt x="63" y="40"/>
                      <a:pt x="63" y="31"/>
                      <a:pt x="63" y="28"/>
                    </a:cubicBezTo>
                    <a:cubicBezTo>
                      <a:pt x="63" y="26"/>
                      <a:pt x="64" y="27"/>
                      <a:pt x="64" y="27"/>
                    </a:cubicBezTo>
                    <a:cubicBezTo>
                      <a:pt x="71" y="46"/>
                      <a:pt x="71" y="46"/>
                      <a:pt x="71" y="46"/>
                    </a:cubicBezTo>
                    <a:cubicBezTo>
                      <a:pt x="71" y="46"/>
                      <a:pt x="71" y="48"/>
                      <a:pt x="73" y="48"/>
                    </a:cubicBezTo>
                    <a:cubicBezTo>
                      <a:pt x="82" y="48"/>
                      <a:pt x="82" y="48"/>
                      <a:pt x="82" y="48"/>
                    </a:cubicBezTo>
                    <a:cubicBezTo>
                      <a:pt x="85" y="48"/>
                      <a:pt x="85" y="47"/>
                      <a:pt x="84" y="46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53" name="íṡľíḍè-Freeform: Shape 68"/>
              <p:cNvSpPr/>
              <p:nvPr/>
            </p:nvSpPr>
            <p:spPr bwMode="auto">
              <a:xfrm>
                <a:off x="1939926" y="1541461"/>
                <a:ext cx="277813" cy="144463"/>
              </a:xfrm>
              <a:custGeom>
                <a:avLst/>
                <a:gdLst/>
                <a:ahLst/>
                <a:cxnLst>
                  <a:cxn ang="0">
                    <a:pos x="119" y="8"/>
                  </a:cxn>
                  <a:cxn ang="0">
                    <a:pos x="114" y="0"/>
                  </a:cxn>
                  <a:cxn ang="0">
                    <a:pos x="7" y="0"/>
                  </a:cxn>
                  <a:cxn ang="0">
                    <a:pos x="2" y="8"/>
                  </a:cxn>
                  <a:cxn ang="0">
                    <a:pos x="5" y="17"/>
                  </a:cxn>
                  <a:cxn ang="0">
                    <a:pos x="12" y="25"/>
                  </a:cxn>
                  <a:cxn ang="0">
                    <a:pos x="17" y="32"/>
                  </a:cxn>
                  <a:cxn ang="0">
                    <a:pos x="22" y="56"/>
                  </a:cxn>
                  <a:cxn ang="0">
                    <a:pos x="31" y="63"/>
                  </a:cxn>
                  <a:cxn ang="0">
                    <a:pos x="90" y="63"/>
                  </a:cxn>
                  <a:cxn ang="0">
                    <a:pos x="99" y="56"/>
                  </a:cxn>
                  <a:cxn ang="0">
                    <a:pos x="104" y="32"/>
                  </a:cxn>
                  <a:cxn ang="0">
                    <a:pos x="109" y="25"/>
                  </a:cxn>
                  <a:cxn ang="0">
                    <a:pos x="115" y="17"/>
                  </a:cxn>
                  <a:cxn ang="0">
                    <a:pos x="119" y="8"/>
                  </a:cxn>
                </a:cxnLst>
                <a:rect l="0" t="0" r="r" b="b"/>
                <a:pathLst>
                  <a:path w="121" h="63">
                    <a:moveTo>
                      <a:pt x="119" y="8"/>
                    </a:moveTo>
                    <a:cubicBezTo>
                      <a:pt x="121" y="4"/>
                      <a:pt x="118" y="0"/>
                      <a:pt x="114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2" y="0"/>
                      <a:pt x="0" y="4"/>
                      <a:pt x="2" y="8"/>
                    </a:cubicBezTo>
                    <a:cubicBezTo>
                      <a:pt x="5" y="17"/>
                      <a:pt x="5" y="17"/>
                      <a:pt x="5" y="17"/>
                    </a:cubicBezTo>
                    <a:cubicBezTo>
                      <a:pt x="7" y="21"/>
                      <a:pt x="10" y="25"/>
                      <a:pt x="12" y="25"/>
                    </a:cubicBezTo>
                    <a:cubicBezTo>
                      <a:pt x="14" y="25"/>
                      <a:pt x="16" y="28"/>
                      <a:pt x="17" y="32"/>
                    </a:cubicBezTo>
                    <a:cubicBezTo>
                      <a:pt x="22" y="56"/>
                      <a:pt x="22" y="56"/>
                      <a:pt x="22" y="56"/>
                    </a:cubicBezTo>
                    <a:cubicBezTo>
                      <a:pt x="22" y="60"/>
                      <a:pt x="26" y="63"/>
                      <a:pt x="31" y="63"/>
                    </a:cubicBezTo>
                    <a:cubicBezTo>
                      <a:pt x="90" y="63"/>
                      <a:pt x="90" y="63"/>
                      <a:pt x="90" y="63"/>
                    </a:cubicBezTo>
                    <a:cubicBezTo>
                      <a:pt x="94" y="63"/>
                      <a:pt x="98" y="60"/>
                      <a:pt x="99" y="56"/>
                    </a:cubicBezTo>
                    <a:cubicBezTo>
                      <a:pt x="104" y="32"/>
                      <a:pt x="104" y="32"/>
                      <a:pt x="104" y="32"/>
                    </a:cubicBezTo>
                    <a:cubicBezTo>
                      <a:pt x="104" y="28"/>
                      <a:pt x="107" y="25"/>
                      <a:pt x="109" y="25"/>
                    </a:cubicBezTo>
                    <a:cubicBezTo>
                      <a:pt x="111" y="25"/>
                      <a:pt x="114" y="21"/>
                      <a:pt x="115" y="17"/>
                    </a:cubicBezTo>
                    <a:lnTo>
                      <a:pt x="119" y="8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9" name="Group 69"/>
            <p:cNvGrpSpPr/>
            <p:nvPr/>
          </p:nvGrpSpPr>
          <p:grpSpPr>
            <a:xfrm>
              <a:off x="7059605" y="4715135"/>
              <a:ext cx="759666" cy="434095"/>
              <a:chOff x="3654425" y="2386013"/>
              <a:chExt cx="288926" cy="165100"/>
            </a:xfrm>
            <a:solidFill>
              <a:schemeClr val="bg1"/>
            </a:solidFill>
          </p:grpSpPr>
          <p:sp>
            <p:nvSpPr>
              <p:cNvPr id="48" name="íṡľíḍè-Freeform: Shape 70"/>
              <p:cNvSpPr/>
              <p:nvPr/>
            </p:nvSpPr>
            <p:spPr bwMode="auto">
              <a:xfrm>
                <a:off x="3736975" y="2386013"/>
                <a:ext cx="123825" cy="165100"/>
              </a:xfrm>
              <a:custGeom>
                <a:avLst/>
                <a:gdLst>
                  <a:gd name="T0" fmla="*/ 28 w 71"/>
                  <a:gd name="T1" fmla="*/ 45 h 95"/>
                  <a:gd name="T2" fmla="*/ 0 w 71"/>
                  <a:gd name="T3" fmla="*/ 92 h 95"/>
                  <a:gd name="T4" fmla="*/ 0 w 71"/>
                  <a:gd name="T5" fmla="*/ 95 h 95"/>
                  <a:gd name="T6" fmla="*/ 71 w 71"/>
                  <a:gd name="T7" fmla="*/ 95 h 95"/>
                  <a:gd name="T8" fmla="*/ 71 w 71"/>
                  <a:gd name="T9" fmla="*/ 92 h 95"/>
                  <a:gd name="T10" fmla="*/ 43 w 71"/>
                  <a:gd name="T11" fmla="*/ 45 h 95"/>
                  <a:gd name="T12" fmla="*/ 59 w 71"/>
                  <a:gd name="T13" fmla="*/ 23 h 95"/>
                  <a:gd name="T14" fmla="*/ 36 w 71"/>
                  <a:gd name="T15" fmla="*/ 0 h 95"/>
                  <a:gd name="T16" fmla="*/ 12 w 71"/>
                  <a:gd name="T17" fmla="*/ 23 h 95"/>
                  <a:gd name="T18" fmla="*/ 28 w 71"/>
                  <a:gd name="T19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1" h="95">
                    <a:moveTo>
                      <a:pt x="28" y="45"/>
                    </a:moveTo>
                    <a:cubicBezTo>
                      <a:pt x="12" y="49"/>
                      <a:pt x="0" y="69"/>
                      <a:pt x="0" y="92"/>
                    </a:cubicBezTo>
                    <a:cubicBezTo>
                      <a:pt x="0" y="93"/>
                      <a:pt x="0" y="94"/>
                      <a:pt x="0" y="95"/>
                    </a:cubicBezTo>
                    <a:cubicBezTo>
                      <a:pt x="71" y="95"/>
                      <a:pt x="71" y="95"/>
                      <a:pt x="71" y="95"/>
                    </a:cubicBezTo>
                    <a:cubicBezTo>
                      <a:pt x="71" y="94"/>
                      <a:pt x="71" y="93"/>
                      <a:pt x="71" y="92"/>
                    </a:cubicBezTo>
                    <a:cubicBezTo>
                      <a:pt x="71" y="69"/>
                      <a:pt x="59" y="49"/>
                      <a:pt x="43" y="45"/>
                    </a:cubicBezTo>
                    <a:cubicBezTo>
                      <a:pt x="53" y="41"/>
                      <a:pt x="59" y="33"/>
                      <a:pt x="59" y="23"/>
                    </a:cubicBezTo>
                    <a:cubicBezTo>
                      <a:pt x="59" y="10"/>
                      <a:pt x="49" y="0"/>
                      <a:pt x="36" y="0"/>
                    </a:cubicBezTo>
                    <a:cubicBezTo>
                      <a:pt x="23" y="0"/>
                      <a:pt x="12" y="10"/>
                      <a:pt x="12" y="23"/>
                    </a:cubicBezTo>
                    <a:cubicBezTo>
                      <a:pt x="12" y="33"/>
                      <a:pt x="19" y="41"/>
                      <a:pt x="28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9" name="íṡľíḍè-Freeform: Shape 71"/>
              <p:cNvSpPr/>
              <p:nvPr/>
            </p:nvSpPr>
            <p:spPr bwMode="auto">
              <a:xfrm>
                <a:off x="3654425" y="2398713"/>
                <a:ext cx="92075" cy="138113"/>
              </a:xfrm>
              <a:custGeom>
                <a:avLst/>
                <a:gdLst>
                  <a:gd name="T0" fmla="*/ 24 w 53"/>
                  <a:gd name="T1" fmla="*/ 38 h 80"/>
                  <a:gd name="T2" fmla="*/ 0 w 53"/>
                  <a:gd name="T3" fmla="*/ 78 h 80"/>
                  <a:gd name="T4" fmla="*/ 0 w 53"/>
                  <a:gd name="T5" fmla="*/ 80 h 80"/>
                  <a:gd name="T6" fmla="*/ 43 w 53"/>
                  <a:gd name="T7" fmla="*/ 80 h 80"/>
                  <a:gd name="T8" fmla="*/ 52 w 53"/>
                  <a:gd name="T9" fmla="*/ 52 h 80"/>
                  <a:gd name="T10" fmla="*/ 53 w 53"/>
                  <a:gd name="T11" fmla="*/ 51 h 80"/>
                  <a:gd name="T12" fmla="*/ 37 w 53"/>
                  <a:gd name="T13" fmla="*/ 38 h 80"/>
                  <a:gd name="T14" fmla="*/ 50 w 53"/>
                  <a:gd name="T15" fmla="*/ 20 h 80"/>
                  <a:gd name="T16" fmla="*/ 30 w 53"/>
                  <a:gd name="T17" fmla="*/ 0 h 80"/>
                  <a:gd name="T18" fmla="*/ 11 w 53"/>
                  <a:gd name="T19" fmla="*/ 20 h 80"/>
                  <a:gd name="T20" fmla="*/ 24 w 53"/>
                  <a:gd name="T21" fmla="*/ 38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3" h="80">
                    <a:moveTo>
                      <a:pt x="24" y="38"/>
                    </a:moveTo>
                    <a:cubicBezTo>
                      <a:pt x="11" y="42"/>
                      <a:pt x="0" y="58"/>
                      <a:pt x="0" y="78"/>
                    </a:cubicBezTo>
                    <a:cubicBezTo>
                      <a:pt x="0" y="79"/>
                      <a:pt x="0" y="79"/>
                      <a:pt x="0" y="80"/>
                    </a:cubicBezTo>
                    <a:cubicBezTo>
                      <a:pt x="43" y="80"/>
                      <a:pt x="43" y="80"/>
                      <a:pt x="43" y="80"/>
                    </a:cubicBezTo>
                    <a:cubicBezTo>
                      <a:pt x="44" y="70"/>
                      <a:pt x="47" y="60"/>
                      <a:pt x="52" y="52"/>
                    </a:cubicBezTo>
                    <a:cubicBezTo>
                      <a:pt x="52" y="51"/>
                      <a:pt x="53" y="51"/>
                      <a:pt x="53" y="51"/>
                    </a:cubicBezTo>
                    <a:cubicBezTo>
                      <a:pt x="49" y="44"/>
                      <a:pt x="43" y="40"/>
                      <a:pt x="37" y="38"/>
                    </a:cubicBezTo>
                    <a:cubicBezTo>
                      <a:pt x="45" y="35"/>
                      <a:pt x="50" y="28"/>
                      <a:pt x="50" y="20"/>
                    </a:cubicBezTo>
                    <a:cubicBezTo>
                      <a:pt x="50" y="9"/>
                      <a:pt x="41" y="0"/>
                      <a:pt x="30" y="0"/>
                    </a:cubicBezTo>
                    <a:cubicBezTo>
                      <a:pt x="20" y="0"/>
                      <a:pt x="11" y="9"/>
                      <a:pt x="11" y="20"/>
                    </a:cubicBezTo>
                    <a:cubicBezTo>
                      <a:pt x="11" y="28"/>
                      <a:pt x="16" y="35"/>
                      <a:pt x="24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50" name="íṡľíḍè-Freeform: Shape 72"/>
              <p:cNvSpPr/>
              <p:nvPr/>
            </p:nvSpPr>
            <p:spPr bwMode="auto">
              <a:xfrm>
                <a:off x="3852863" y="2398713"/>
                <a:ext cx="90488" cy="138113"/>
              </a:xfrm>
              <a:custGeom>
                <a:avLst/>
                <a:gdLst>
                  <a:gd name="T0" fmla="*/ 16 w 52"/>
                  <a:gd name="T1" fmla="*/ 38 h 80"/>
                  <a:gd name="T2" fmla="*/ 0 w 52"/>
                  <a:gd name="T3" fmla="*/ 51 h 80"/>
                  <a:gd name="T4" fmla="*/ 0 w 52"/>
                  <a:gd name="T5" fmla="*/ 52 h 80"/>
                  <a:gd name="T6" fmla="*/ 9 w 52"/>
                  <a:gd name="T7" fmla="*/ 80 h 80"/>
                  <a:gd name="T8" fmla="*/ 52 w 52"/>
                  <a:gd name="T9" fmla="*/ 80 h 80"/>
                  <a:gd name="T10" fmla="*/ 52 w 52"/>
                  <a:gd name="T11" fmla="*/ 78 h 80"/>
                  <a:gd name="T12" fmla="*/ 28 w 52"/>
                  <a:gd name="T13" fmla="*/ 38 h 80"/>
                  <a:gd name="T14" fmla="*/ 42 w 52"/>
                  <a:gd name="T15" fmla="*/ 20 h 80"/>
                  <a:gd name="T16" fmla="*/ 22 w 52"/>
                  <a:gd name="T17" fmla="*/ 0 h 80"/>
                  <a:gd name="T18" fmla="*/ 2 w 52"/>
                  <a:gd name="T19" fmla="*/ 20 h 80"/>
                  <a:gd name="T20" fmla="*/ 16 w 52"/>
                  <a:gd name="T21" fmla="*/ 38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2" h="80">
                    <a:moveTo>
                      <a:pt x="16" y="38"/>
                    </a:moveTo>
                    <a:cubicBezTo>
                      <a:pt x="9" y="40"/>
                      <a:pt x="4" y="44"/>
                      <a:pt x="0" y="51"/>
                    </a:cubicBezTo>
                    <a:cubicBezTo>
                      <a:pt x="0" y="51"/>
                      <a:pt x="0" y="51"/>
                      <a:pt x="0" y="52"/>
                    </a:cubicBezTo>
                    <a:cubicBezTo>
                      <a:pt x="6" y="60"/>
                      <a:pt x="8" y="70"/>
                      <a:pt x="9" y="80"/>
                    </a:cubicBezTo>
                    <a:cubicBezTo>
                      <a:pt x="52" y="80"/>
                      <a:pt x="52" y="80"/>
                      <a:pt x="52" y="80"/>
                    </a:cubicBezTo>
                    <a:cubicBezTo>
                      <a:pt x="52" y="79"/>
                      <a:pt x="52" y="79"/>
                      <a:pt x="52" y="78"/>
                    </a:cubicBezTo>
                    <a:cubicBezTo>
                      <a:pt x="52" y="58"/>
                      <a:pt x="42" y="42"/>
                      <a:pt x="28" y="38"/>
                    </a:cubicBezTo>
                    <a:cubicBezTo>
                      <a:pt x="36" y="35"/>
                      <a:pt x="42" y="28"/>
                      <a:pt x="42" y="20"/>
                    </a:cubicBezTo>
                    <a:cubicBezTo>
                      <a:pt x="42" y="9"/>
                      <a:pt x="33" y="0"/>
                      <a:pt x="22" y="0"/>
                    </a:cubicBezTo>
                    <a:cubicBezTo>
                      <a:pt x="11" y="0"/>
                      <a:pt x="2" y="9"/>
                      <a:pt x="2" y="20"/>
                    </a:cubicBezTo>
                    <a:cubicBezTo>
                      <a:pt x="2" y="28"/>
                      <a:pt x="8" y="35"/>
                      <a:pt x="16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0" name="Group 73"/>
            <p:cNvGrpSpPr/>
            <p:nvPr/>
          </p:nvGrpSpPr>
          <p:grpSpPr>
            <a:xfrm>
              <a:off x="4574999" y="4562799"/>
              <a:ext cx="467486" cy="738797"/>
              <a:chOff x="4197350" y="2614613"/>
              <a:chExt cx="177800" cy="280988"/>
            </a:xfrm>
            <a:solidFill>
              <a:schemeClr val="bg1"/>
            </a:solidFill>
          </p:grpSpPr>
          <p:sp>
            <p:nvSpPr>
              <p:cNvPr id="43" name="íṡľíḍè-Freeform: Shape 74"/>
              <p:cNvSpPr/>
              <p:nvPr/>
            </p:nvSpPr>
            <p:spPr bwMode="auto">
              <a:xfrm>
                <a:off x="4227513" y="2614613"/>
                <a:ext cx="117475" cy="68263"/>
              </a:xfrm>
              <a:custGeom>
                <a:avLst/>
                <a:gdLst>
                  <a:gd name="T0" fmla="*/ 14 w 68"/>
                  <a:gd name="T1" fmla="*/ 18 h 40"/>
                  <a:gd name="T2" fmla="*/ 1 w 68"/>
                  <a:gd name="T3" fmla="*/ 23 h 40"/>
                  <a:gd name="T4" fmla="*/ 21 w 68"/>
                  <a:gd name="T5" fmla="*/ 40 h 40"/>
                  <a:gd name="T6" fmla="*/ 46 w 68"/>
                  <a:gd name="T7" fmla="*/ 40 h 40"/>
                  <a:gd name="T8" fmla="*/ 68 w 68"/>
                  <a:gd name="T9" fmla="*/ 25 h 40"/>
                  <a:gd name="T10" fmla="*/ 62 w 68"/>
                  <a:gd name="T11" fmla="*/ 26 h 40"/>
                  <a:gd name="T12" fmla="*/ 56 w 68"/>
                  <a:gd name="T13" fmla="*/ 0 h 40"/>
                  <a:gd name="T14" fmla="*/ 37 w 68"/>
                  <a:gd name="T15" fmla="*/ 16 h 40"/>
                  <a:gd name="T16" fmla="*/ 17 w 68"/>
                  <a:gd name="T17" fmla="*/ 5 h 40"/>
                  <a:gd name="T18" fmla="*/ 14 w 68"/>
                  <a:gd name="T19" fmla="*/ 18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8" h="40">
                    <a:moveTo>
                      <a:pt x="14" y="18"/>
                    </a:moveTo>
                    <a:cubicBezTo>
                      <a:pt x="10" y="22"/>
                      <a:pt x="2" y="20"/>
                      <a:pt x="1" y="23"/>
                    </a:cubicBezTo>
                    <a:cubicBezTo>
                      <a:pt x="0" y="29"/>
                      <a:pt x="18" y="38"/>
                      <a:pt x="21" y="40"/>
                    </a:cubicBezTo>
                    <a:cubicBezTo>
                      <a:pt x="30" y="40"/>
                      <a:pt x="38" y="40"/>
                      <a:pt x="46" y="40"/>
                    </a:cubicBezTo>
                    <a:cubicBezTo>
                      <a:pt x="56" y="37"/>
                      <a:pt x="63" y="32"/>
                      <a:pt x="68" y="25"/>
                    </a:cubicBezTo>
                    <a:cubicBezTo>
                      <a:pt x="66" y="26"/>
                      <a:pt x="64" y="26"/>
                      <a:pt x="62" y="26"/>
                    </a:cubicBezTo>
                    <a:cubicBezTo>
                      <a:pt x="43" y="26"/>
                      <a:pt x="63" y="1"/>
                      <a:pt x="56" y="0"/>
                    </a:cubicBezTo>
                    <a:cubicBezTo>
                      <a:pt x="48" y="0"/>
                      <a:pt x="50" y="11"/>
                      <a:pt x="37" y="16"/>
                    </a:cubicBezTo>
                    <a:cubicBezTo>
                      <a:pt x="33" y="18"/>
                      <a:pt x="23" y="5"/>
                      <a:pt x="17" y="5"/>
                    </a:cubicBezTo>
                    <a:cubicBezTo>
                      <a:pt x="12" y="5"/>
                      <a:pt x="17" y="15"/>
                      <a:pt x="14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4" name="íṡľíḍè-Freeform: Shape 75"/>
              <p:cNvSpPr/>
              <p:nvPr/>
            </p:nvSpPr>
            <p:spPr bwMode="auto">
              <a:xfrm>
                <a:off x="4265613" y="2686050"/>
                <a:ext cx="39688" cy="9525"/>
              </a:xfrm>
              <a:custGeom>
                <a:avLst/>
                <a:gdLst>
                  <a:gd name="T0" fmla="*/ 18 w 23"/>
                  <a:gd name="T1" fmla="*/ 0 h 5"/>
                  <a:gd name="T2" fmla="*/ 4 w 23"/>
                  <a:gd name="T3" fmla="*/ 0 h 5"/>
                  <a:gd name="T4" fmla="*/ 0 w 23"/>
                  <a:gd name="T5" fmla="*/ 2 h 5"/>
                  <a:gd name="T6" fmla="*/ 0 w 23"/>
                  <a:gd name="T7" fmla="*/ 2 h 5"/>
                  <a:gd name="T8" fmla="*/ 0 w 23"/>
                  <a:gd name="T9" fmla="*/ 3 h 5"/>
                  <a:gd name="T10" fmla="*/ 0 w 23"/>
                  <a:gd name="T11" fmla="*/ 4 h 5"/>
                  <a:gd name="T12" fmla="*/ 1 w 23"/>
                  <a:gd name="T13" fmla="*/ 4 h 5"/>
                  <a:gd name="T14" fmla="*/ 3 w 23"/>
                  <a:gd name="T15" fmla="*/ 5 h 5"/>
                  <a:gd name="T16" fmla="*/ 20 w 23"/>
                  <a:gd name="T17" fmla="*/ 5 h 5"/>
                  <a:gd name="T18" fmla="*/ 22 w 23"/>
                  <a:gd name="T19" fmla="*/ 4 h 5"/>
                  <a:gd name="T20" fmla="*/ 23 w 23"/>
                  <a:gd name="T21" fmla="*/ 3 h 5"/>
                  <a:gd name="T22" fmla="*/ 23 w 23"/>
                  <a:gd name="T23" fmla="*/ 2 h 5"/>
                  <a:gd name="T24" fmla="*/ 22 w 23"/>
                  <a:gd name="T25" fmla="*/ 2 h 5"/>
                  <a:gd name="T26" fmla="*/ 22 w 23"/>
                  <a:gd name="T27" fmla="*/ 1 h 5"/>
                  <a:gd name="T28" fmla="*/ 18 w 23"/>
                  <a:gd name="T29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3" h="5">
                    <a:moveTo>
                      <a:pt x="1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20" y="5"/>
                      <a:pt x="20" y="5"/>
                      <a:pt x="20" y="5"/>
                    </a:cubicBezTo>
                    <a:cubicBezTo>
                      <a:pt x="21" y="4"/>
                      <a:pt x="22" y="4"/>
                      <a:pt x="22" y="4"/>
                    </a:cubicBezTo>
                    <a:cubicBezTo>
                      <a:pt x="23" y="3"/>
                      <a:pt x="23" y="3"/>
                      <a:pt x="23" y="3"/>
                    </a:cubicBezTo>
                    <a:cubicBezTo>
                      <a:pt x="23" y="2"/>
                      <a:pt x="23" y="2"/>
                      <a:pt x="23" y="2"/>
                    </a:cubicBezTo>
                    <a:cubicBezTo>
                      <a:pt x="22" y="2"/>
                      <a:pt x="22" y="2"/>
                      <a:pt x="22" y="2"/>
                    </a:cubicBezTo>
                    <a:cubicBezTo>
                      <a:pt x="22" y="1"/>
                      <a:pt x="22" y="1"/>
                      <a:pt x="22" y="1"/>
                    </a:cubicBezTo>
                    <a:cubicBezTo>
                      <a:pt x="21" y="1"/>
                      <a:pt x="20" y="0"/>
                      <a:pt x="1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5" name="íṡľíḍè-Freeform: Shape 76"/>
              <p:cNvSpPr/>
              <p:nvPr/>
            </p:nvSpPr>
            <p:spPr bwMode="auto">
              <a:xfrm>
                <a:off x="4197350" y="2697163"/>
                <a:ext cx="177800" cy="198438"/>
              </a:xfrm>
              <a:custGeom>
                <a:avLst/>
                <a:gdLst>
                  <a:gd name="T0" fmla="*/ 48 w 103"/>
                  <a:gd name="T1" fmla="*/ 24 h 114"/>
                  <a:gd name="T2" fmla="*/ 48 w 103"/>
                  <a:gd name="T3" fmla="*/ 17 h 114"/>
                  <a:gd name="T4" fmla="*/ 57 w 103"/>
                  <a:gd name="T5" fmla="*/ 17 h 114"/>
                  <a:gd name="T6" fmla="*/ 57 w 103"/>
                  <a:gd name="T7" fmla="*/ 24 h 114"/>
                  <a:gd name="T8" fmla="*/ 75 w 103"/>
                  <a:gd name="T9" fmla="*/ 32 h 114"/>
                  <a:gd name="T10" fmla="*/ 65 w 103"/>
                  <a:gd name="T11" fmla="*/ 43 h 114"/>
                  <a:gd name="T12" fmla="*/ 56 w 103"/>
                  <a:gd name="T13" fmla="*/ 38 h 114"/>
                  <a:gd name="T14" fmla="*/ 56 w 103"/>
                  <a:gd name="T15" fmla="*/ 53 h 114"/>
                  <a:gd name="T16" fmla="*/ 77 w 103"/>
                  <a:gd name="T17" fmla="*/ 74 h 114"/>
                  <a:gd name="T18" fmla="*/ 72 w 103"/>
                  <a:gd name="T19" fmla="*/ 87 h 114"/>
                  <a:gd name="T20" fmla="*/ 56 w 103"/>
                  <a:gd name="T21" fmla="*/ 95 h 114"/>
                  <a:gd name="T22" fmla="*/ 56 w 103"/>
                  <a:gd name="T23" fmla="*/ 103 h 114"/>
                  <a:gd name="T24" fmla="*/ 48 w 103"/>
                  <a:gd name="T25" fmla="*/ 103 h 114"/>
                  <a:gd name="T26" fmla="*/ 48 w 103"/>
                  <a:gd name="T27" fmla="*/ 95 h 114"/>
                  <a:gd name="T28" fmla="*/ 46 w 103"/>
                  <a:gd name="T29" fmla="*/ 95 h 114"/>
                  <a:gd name="T30" fmla="*/ 35 w 103"/>
                  <a:gd name="T31" fmla="*/ 92 h 114"/>
                  <a:gd name="T32" fmla="*/ 25 w 103"/>
                  <a:gd name="T33" fmla="*/ 85 h 114"/>
                  <a:gd name="T34" fmla="*/ 34 w 103"/>
                  <a:gd name="T35" fmla="*/ 74 h 114"/>
                  <a:gd name="T36" fmla="*/ 48 w 103"/>
                  <a:gd name="T37" fmla="*/ 82 h 114"/>
                  <a:gd name="T38" fmla="*/ 48 w 103"/>
                  <a:gd name="T39" fmla="*/ 65 h 114"/>
                  <a:gd name="T40" fmla="*/ 33 w 103"/>
                  <a:gd name="T41" fmla="*/ 57 h 114"/>
                  <a:gd name="T42" fmla="*/ 28 w 103"/>
                  <a:gd name="T43" fmla="*/ 44 h 114"/>
                  <a:gd name="T44" fmla="*/ 33 w 103"/>
                  <a:gd name="T45" fmla="*/ 30 h 114"/>
                  <a:gd name="T46" fmla="*/ 48 w 103"/>
                  <a:gd name="T47" fmla="*/ 24 h 114"/>
                  <a:gd name="T48" fmla="*/ 64 w 103"/>
                  <a:gd name="T49" fmla="*/ 0 h 114"/>
                  <a:gd name="T50" fmla="*/ 39 w 103"/>
                  <a:gd name="T51" fmla="*/ 0 h 114"/>
                  <a:gd name="T52" fmla="*/ 0 w 103"/>
                  <a:gd name="T53" fmla="*/ 83 h 114"/>
                  <a:gd name="T54" fmla="*/ 4 w 103"/>
                  <a:gd name="T55" fmla="*/ 101 h 114"/>
                  <a:gd name="T56" fmla="*/ 52 w 103"/>
                  <a:gd name="T57" fmla="*/ 114 h 114"/>
                  <a:gd name="T58" fmla="*/ 99 w 103"/>
                  <a:gd name="T59" fmla="*/ 101 h 114"/>
                  <a:gd name="T60" fmla="*/ 103 w 103"/>
                  <a:gd name="T61" fmla="*/ 83 h 114"/>
                  <a:gd name="T62" fmla="*/ 101 w 103"/>
                  <a:gd name="T63" fmla="*/ 56 h 114"/>
                  <a:gd name="T64" fmla="*/ 64 w 103"/>
                  <a:gd name="T65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03" h="114">
                    <a:moveTo>
                      <a:pt x="48" y="24"/>
                    </a:moveTo>
                    <a:cubicBezTo>
                      <a:pt x="48" y="17"/>
                      <a:pt x="48" y="17"/>
                      <a:pt x="48" y="17"/>
                    </a:cubicBezTo>
                    <a:cubicBezTo>
                      <a:pt x="57" y="17"/>
                      <a:pt x="57" y="17"/>
                      <a:pt x="57" y="17"/>
                    </a:cubicBezTo>
                    <a:cubicBezTo>
                      <a:pt x="57" y="24"/>
                      <a:pt x="57" y="24"/>
                      <a:pt x="57" y="24"/>
                    </a:cubicBezTo>
                    <a:cubicBezTo>
                      <a:pt x="64" y="25"/>
                      <a:pt x="70" y="27"/>
                      <a:pt x="75" y="32"/>
                    </a:cubicBezTo>
                    <a:cubicBezTo>
                      <a:pt x="65" y="43"/>
                      <a:pt x="65" y="43"/>
                      <a:pt x="65" y="43"/>
                    </a:cubicBezTo>
                    <a:cubicBezTo>
                      <a:pt x="62" y="41"/>
                      <a:pt x="59" y="39"/>
                      <a:pt x="56" y="38"/>
                    </a:cubicBezTo>
                    <a:cubicBezTo>
                      <a:pt x="56" y="53"/>
                      <a:pt x="56" y="53"/>
                      <a:pt x="56" y="53"/>
                    </a:cubicBezTo>
                    <a:cubicBezTo>
                      <a:pt x="70" y="56"/>
                      <a:pt x="77" y="64"/>
                      <a:pt x="77" y="74"/>
                    </a:cubicBezTo>
                    <a:cubicBezTo>
                      <a:pt x="77" y="79"/>
                      <a:pt x="75" y="84"/>
                      <a:pt x="72" y="87"/>
                    </a:cubicBezTo>
                    <a:cubicBezTo>
                      <a:pt x="68" y="91"/>
                      <a:pt x="63" y="93"/>
                      <a:pt x="56" y="95"/>
                    </a:cubicBezTo>
                    <a:cubicBezTo>
                      <a:pt x="56" y="103"/>
                      <a:pt x="56" y="103"/>
                      <a:pt x="56" y="103"/>
                    </a:cubicBezTo>
                    <a:cubicBezTo>
                      <a:pt x="48" y="103"/>
                      <a:pt x="48" y="103"/>
                      <a:pt x="48" y="103"/>
                    </a:cubicBezTo>
                    <a:cubicBezTo>
                      <a:pt x="48" y="95"/>
                      <a:pt x="48" y="95"/>
                      <a:pt x="48" y="95"/>
                    </a:cubicBezTo>
                    <a:cubicBezTo>
                      <a:pt x="46" y="95"/>
                      <a:pt x="46" y="95"/>
                      <a:pt x="46" y="95"/>
                    </a:cubicBezTo>
                    <a:cubicBezTo>
                      <a:pt x="43" y="95"/>
                      <a:pt x="39" y="94"/>
                      <a:pt x="35" y="92"/>
                    </a:cubicBezTo>
                    <a:cubicBezTo>
                      <a:pt x="30" y="90"/>
                      <a:pt x="27" y="88"/>
                      <a:pt x="25" y="85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38" y="78"/>
                      <a:pt x="42" y="81"/>
                      <a:pt x="48" y="82"/>
                    </a:cubicBezTo>
                    <a:cubicBezTo>
                      <a:pt x="48" y="65"/>
                      <a:pt x="48" y="65"/>
                      <a:pt x="48" y="65"/>
                    </a:cubicBezTo>
                    <a:cubicBezTo>
                      <a:pt x="41" y="63"/>
                      <a:pt x="36" y="61"/>
                      <a:pt x="33" y="57"/>
                    </a:cubicBezTo>
                    <a:cubicBezTo>
                      <a:pt x="30" y="53"/>
                      <a:pt x="28" y="49"/>
                      <a:pt x="28" y="44"/>
                    </a:cubicBezTo>
                    <a:cubicBezTo>
                      <a:pt x="28" y="38"/>
                      <a:pt x="29" y="34"/>
                      <a:pt x="33" y="30"/>
                    </a:cubicBezTo>
                    <a:cubicBezTo>
                      <a:pt x="36" y="26"/>
                      <a:pt x="41" y="24"/>
                      <a:pt x="48" y="24"/>
                    </a:cubicBezTo>
                    <a:close/>
                    <a:moveTo>
                      <a:pt x="64" y="0"/>
                    </a:moveTo>
                    <a:cubicBezTo>
                      <a:pt x="39" y="0"/>
                      <a:pt x="39" y="0"/>
                      <a:pt x="39" y="0"/>
                    </a:cubicBezTo>
                    <a:cubicBezTo>
                      <a:pt x="4" y="16"/>
                      <a:pt x="0" y="48"/>
                      <a:pt x="0" y="83"/>
                    </a:cubicBezTo>
                    <a:cubicBezTo>
                      <a:pt x="0" y="91"/>
                      <a:pt x="1" y="99"/>
                      <a:pt x="4" y="101"/>
                    </a:cubicBezTo>
                    <a:cubicBezTo>
                      <a:pt x="12" y="109"/>
                      <a:pt x="32" y="114"/>
                      <a:pt x="52" y="114"/>
                    </a:cubicBezTo>
                    <a:cubicBezTo>
                      <a:pt x="71" y="114"/>
                      <a:pt x="91" y="109"/>
                      <a:pt x="99" y="101"/>
                    </a:cubicBezTo>
                    <a:cubicBezTo>
                      <a:pt x="102" y="99"/>
                      <a:pt x="103" y="91"/>
                      <a:pt x="103" y="83"/>
                    </a:cubicBezTo>
                    <a:cubicBezTo>
                      <a:pt x="103" y="74"/>
                      <a:pt x="102" y="64"/>
                      <a:pt x="101" y="56"/>
                    </a:cubicBezTo>
                    <a:cubicBezTo>
                      <a:pt x="96" y="28"/>
                      <a:pt x="92" y="13"/>
                      <a:pt x="6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6" name="îŝḷîḓé-Freeform: Shape 77"/>
              <p:cNvSpPr/>
              <p:nvPr/>
            </p:nvSpPr>
            <p:spPr bwMode="auto">
              <a:xfrm>
                <a:off x="4271963" y="2762250"/>
                <a:ext cx="7938" cy="22225"/>
              </a:xfrm>
              <a:custGeom>
                <a:avLst/>
                <a:gdLst>
                  <a:gd name="T0" fmla="*/ 5 w 5"/>
                  <a:gd name="T1" fmla="*/ 0 h 12"/>
                  <a:gd name="T2" fmla="*/ 0 w 5"/>
                  <a:gd name="T3" fmla="*/ 6 h 12"/>
                  <a:gd name="T4" fmla="*/ 5 w 5"/>
                  <a:gd name="T5" fmla="*/ 12 h 12"/>
                  <a:gd name="T6" fmla="*/ 5 w 5"/>
                  <a:gd name="T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12">
                    <a:moveTo>
                      <a:pt x="5" y="0"/>
                    </a:moveTo>
                    <a:cubicBezTo>
                      <a:pt x="1" y="1"/>
                      <a:pt x="0" y="3"/>
                      <a:pt x="0" y="6"/>
                    </a:cubicBezTo>
                    <a:cubicBezTo>
                      <a:pt x="0" y="9"/>
                      <a:pt x="1" y="11"/>
                      <a:pt x="5" y="12"/>
                    </a:cubicBezTo>
                    <a:lnTo>
                      <a:pt x="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7" name="îŝḷîḓé-Freeform: Shape 78"/>
              <p:cNvSpPr/>
              <p:nvPr/>
            </p:nvSpPr>
            <p:spPr bwMode="auto">
              <a:xfrm>
                <a:off x="4294188" y="2814638"/>
                <a:ext cx="9525" cy="22225"/>
              </a:xfrm>
              <a:custGeom>
                <a:avLst/>
                <a:gdLst>
                  <a:gd name="T0" fmla="*/ 0 w 6"/>
                  <a:gd name="T1" fmla="*/ 0 h 13"/>
                  <a:gd name="T2" fmla="*/ 0 w 6"/>
                  <a:gd name="T3" fmla="*/ 13 h 13"/>
                  <a:gd name="T4" fmla="*/ 6 w 6"/>
                  <a:gd name="T5" fmla="*/ 6 h 13"/>
                  <a:gd name="T6" fmla="*/ 0 w 6"/>
                  <a:gd name="T7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13">
                    <a:moveTo>
                      <a:pt x="0" y="0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4" y="12"/>
                      <a:pt x="6" y="10"/>
                      <a:pt x="6" y="6"/>
                    </a:cubicBezTo>
                    <a:cubicBezTo>
                      <a:pt x="6" y="3"/>
                      <a:pt x="4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1" name="Group 79"/>
            <p:cNvGrpSpPr/>
            <p:nvPr/>
          </p:nvGrpSpPr>
          <p:grpSpPr>
            <a:xfrm>
              <a:off x="4481080" y="2252814"/>
              <a:ext cx="655318" cy="722093"/>
              <a:chOff x="3371850" y="1820863"/>
              <a:chExt cx="249238" cy="274638"/>
            </a:xfrm>
            <a:solidFill>
              <a:schemeClr val="bg1"/>
            </a:solidFill>
          </p:grpSpPr>
          <p:sp>
            <p:nvSpPr>
              <p:cNvPr id="29" name="îŝḷîḓé-Freeform: Shape 80"/>
              <p:cNvSpPr/>
              <p:nvPr/>
            </p:nvSpPr>
            <p:spPr bwMode="auto">
              <a:xfrm>
                <a:off x="3582988" y="1943100"/>
                <a:ext cx="38100" cy="11113"/>
              </a:xfrm>
              <a:custGeom>
                <a:avLst/>
                <a:gdLst>
                  <a:gd name="T0" fmla="*/ 21 w 22"/>
                  <a:gd name="T1" fmla="*/ 1 h 7"/>
                  <a:gd name="T2" fmla="*/ 19 w 22"/>
                  <a:gd name="T3" fmla="*/ 0 h 7"/>
                  <a:gd name="T4" fmla="*/ 4 w 22"/>
                  <a:gd name="T5" fmla="*/ 0 h 7"/>
                  <a:gd name="T6" fmla="*/ 1 w 22"/>
                  <a:gd name="T7" fmla="*/ 1 h 7"/>
                  <a:gd name="T8" fmla="*/ 0 w 22"/>
                  <a:gd name="T9" fmla="*/ 3 h 7"/>
                  <a:gd name="T10" fmla="*/ 1 w 22"/>
                  <a:gd name="T11" fmla="*/ 6 h 7"/>
                  <a:gd name="T12" fmla="*/ 4 w 22"/>
                  <a:gd name="T13" fmla="*/ 7 h 7"/>
                  <a:gd name="T14" fmla="*/ 19 w 22"/>
                  <a:gd name="T15" fmla="*/ 7 h 7"/>
                  <a:gd name="T16" fmla="*/ 21 w 22"/>
                  <a:gd name="T17" fmla="*/ 6 h 7"/>
                  <a:gd name="T18" fmla="*/ 22 w 22"/>
                  <a:gd name="T19" fmla="*/ 3 h 7"/>
                  <a:gd name="T20" fmla="*/ 21 w 22"/>
                  <a:gd name="T21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2" h="7">
                    <a:moveTo>
                      <a:pt x="21" y="1"/>
                    </a:moveTo>
                    <a:cubicBezTo>
                      <a:pt x="21" y="0"/>
                      <a:pt x="20" y="0"/>
                      <a:pt x="19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3" y="0"/>
                      <a:pt x="2" y="0"/>
                      <a:pt x="1" y="1"/>
                    </a:cubicBezTo>
                    <a:cubicBezTo>
                      <a:pt x="0" y="1"/>
                      <a:pt x="0" y="2"/>
                      <a:pt x="0" y="3"/>
                    </a:cubicBezTo>
                    <a:cubicBezTo>
                      <a:pt x="0" y="4"/>
                      <a:pt x="1" y="5"/>
                      <a:pt x="1" y="6"/>
                    </a:cubicBezTo>
                    <a:cubicBezTo>
                      <a:pt x="2" y="6"/>
                      <a:pt x="3" y="7"/>
                      <a:pt x="4" y="7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20" y="7"/>
                      <a:pt x="21" y="6"/>
                      <a:pt x="21" y="6"/>
                    </a:cubicBezTo>
                    <a:cubicBezTo>
                      <a:pt x="22" y="5"/>
                      <a:pt x="22" y="4"/>
                      <a:pt x="22" y="3"/>
                    </a:cubicBezTo>
                    <a:cubicBezTo>
                      <a:pt x="22" y="2"/>
                      <a:pt x="22" y="1"/>
                      <a:pt x="2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" name="îŝḷîḓé-Freeform: Shape 81"/>
              <p:cNvSpPr/>
              <p:nvPr/>
            </p:nvSpPr>
            <p:spPr bwMode="auto">
              <a:xfrm>
                <a:off x="3575050" y="1885950"/>
                <a:ext cx="34925" cy="25400"/>
              </a:xfrm>
              <a:custGeom>
                <a:avLst/>
                <a:gdLst>
                  <a:gd name="T0" fmla="*/ 4 w 21"/>
                  <a:gd name="T1" fmla="*/ 15 h 15"/>
                  <a:gd name="T2" fmla="*/ 6 w 21"/>
                  <a:gd name="T3" fmla="*/ 14 h 15"/>
                  <a:gd name="T4" fmla="*/ 19 w 21"/>
                  <a:gd name="T5" fmla="*/ 7 h 15"/>
                  <a:gd name="T6" fmla="*/ 19 w 21"/>
                  <a:gd name="T7" fmla="*/ 6 h 15"/>
                  <a:gd name="T8" fmla="*/ 19 w 21"/>
                  <a:gd name="T9" fmla="*/ 6 h 15"/>
                  <a:gd name="T10" fmla="*/ 20 w 21"/>
                  <a:gd name="T11" fmla="*/ 2 h 15"/>
                  <a:gd name="T12" fmla="*/ 18 w 21"/>
                  <a:gd name="T13" fmla="*/ 0 h 15"/>
                  <a:gd name="T14" fmla="*/ 15 w 21"/>
                  <a:gd name="T15" fmla="*/ 1 h 15"/>
                  <a:gd name="T16" fmla="*/ 2 w 21"/>
                  <a:gd name="T17" fmla="*/ 8 h 15"/>
                  <a:gd name="T18" fmla="*/ 1 w 21"/>
                  <a:gd name="T19" fmla="*/ 9 h 15"/>
                  <a:gd name="T20" fmla="*/ 1 w 21"/>
                  <a:gd name="T21" fmla="*/ 13 h 15"/>
                  <a:gd name="T22" fmla="*/ 4 w 21"/>
                  <a:gd name="T23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" h="15">
                    <a:moveTo>
                      <a:pt x="4" y="15"/>
                    </a:moveTo>
                    <a:cubicBezTo>
                      <a:pt x="4" y="15"/>
                      <a:pt x="5" y="15"/>
                      <a:pt x="6" y="14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20" y="5"/>
                      <a:pt x="21" y="3"/>
                      <a:pt x="20" y="2"/>
                    </a:cubicBezTo>
                    <a:cubicBezTo>
                      <a:pt x="19" y="1"/>
                      <a:pt x="19" y="0"/>
                      <a:pt x="18" y="0"/>
                    </a:cubicBezTo>
                    <a:cubicBezTo>
                      <a:pt x="17" y="0"/>
                      <a:pt x="16" y="0"/>
                      <a:pt x="15" y="1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0" y="10"/>
                      <a:pt x="0" y="12"/>
                      <a:pt x="1" y="13"/>
                    </a:cubicBezTo>
                    <a:cubicBezTo>
                      <a:pt x="1" y="14"/>
                      <a:pt x="3" y="15"/>
                      <a:pt x="4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1" name="îŝḷîḓé-Freeform: Shape 82"/>
              <p:cNvSpPr/>
              <p:nvPr/>
            </p:nvSpPr>
            <p:spPr bwMode="auto">
              <a:xfrm>
                <a:off x="3540125" y="1836738"/>
                <a:ext cx="25400" cy="36513"/>
              </a:xfrm>
              <a:custGeom>
                <a:avLst/>
                <a:gdLst>
                  <a:gd name="T0" fmla="*/ 13 w 15"/>
                  <a:gd name="T1" fmla="*/ 1 h 21"/>
                  <a:gd name="T2" fmla="*/ 9 w 15"/>
                  <a:gd name="T3" fmla="*/ 2 h 21"/>
                  <a:gd name="T4" fmla="*/ 8 w 15"/>
                  <a:gd name="T5" fmla="*/ 2 h 21"/>
                  <a:gd name="T6" fmla="*/ 1 w 15"/>
                  <a:gd name="T7" fmla="*/ 15 h 21"/>
                  <a:gd name="T8" fmla="*/ 2 w 15"/>
                  <a:gd name="T9" fmla="*/ 20 h 21"/>
                  <a:gd name="T10" fmla="*/ 4 w 15"/>
                  <a:gd name="T11" fmla="*/ 21 h 21"/>
                  <a:gd name="T12" fmla="*/ 7 w 15"/>
                  <a:gd name="T13" fmla="*/ 20 h 21"/>
                  <a:gd name="T14" fmla="*/ 7 w 15"/>
                  <a:gd name="T15" fmla="*/ 19 h 21"/>
                  <a:gd name="T16" fmla="*/ 15 w 15"/>
                  <a:gd name="T17" fmla="*/ 6 h 21"/>
                  <a:gd name="T18" fmla="*/ 13 w 15"/>
                  <a:gd name="T19" fmla="*/ 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" h="21">
                    <a:moveTo>
                      <a:pt x="13" y="1"/>
                    </a:moveTo>
                    <a:cubicBezTo>
                      <a:pt x="12" y="0"/>
                      <a:pt x="10" y="0"/>
                      <a:pt x="9" y="2"/>
                    </a:cubicBezTo>
                    <a:cubicBezTo>
                      <a:pt x="8" y="2"/>
                      <a:pt x="8" y="2"/>
                      <a:pt x="8" y="2"/>
                    </a:cubicBezTo>
                    <a:cubicBezTo>
                      <a:pt x="1" y="15"/>
                      <a:pt x="1" y="15"/>
                      <a:pt x="1" y="15"/>
                    </a:cubicBezTo>
                    <a:cubicBezTo>
                      <a:pt x="0" y="17"/>
                      <a:pt x="1" y="19"/>
                      <a:pt x="2" y="20"/>
                    </a:cubicBezTo>
                    <a:cubicBezTo>
                      <a:pt x="3" y="21"/>
                      <a:pt x="3" y="21"/>
                      <a:pt x="4" y="21"/>
                    </a:cubicBezTo>
                    <a:cubicBezTo>
                      <a:pt x="5" y="21"/>
                      <a:pt x="6" y="20"/>
                      <a:pt x="7" y="20"/>
                    </a:cubicBezTo>
                    <a:cubicBezTo>
                      <a:pt x="7" y="19"/>
                      <a:pt x="7" y="19"/>
                      <a:pt x="7" y="19"/>
                    </a:cubicBezTo>
                    <a:cubicBezTo>
                      <a:pt x="15" y="6"/>
                      <a:pt x="15" y="6"/>
                      <a:pt x="15" y="6"/>
                    </a:cubicBezTo>
                    <a:cubicBezTo>
                      <a:pt x="15" y="4"/>
                      <a:pt x="15" y="2"/>
                      <a:pt x="13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2" name="îŝḷîḓé-Freeform: Shape 83"/>
              <p:cNvSpPr/>
              <p:nvPr/>
            </p:nvSpPr>
            <p:spPr bwMode="auto">
              <a:xfrm>
                <a:off x="3376613" y="1884363"/>
                <a:ext cx="36513" cy="25400"/>
              </a:xfrm>
              <a:custGeom>
                <a:avLst/>
                <a:gdLst>
                  <a:gd name="T0" fmla="*/ 3 w 21"/>
                  <a:gd name="T1" fmla="*/ 7 h 15"/>
                  <a:gd name="T2" fmla="*/ 16 w 21"/>
                  <a:gd name="T3" fmla="*/ 14 h 15"/>
                  <a:gd name="T4" fmla="*/ 17 w 21"/>
                  <a:gd name="T5" fmla="*/ 15 h 15"/>
                  <a:gd name="T6" fmla="*/ 20 w 21"/>
                  <a:gd name="T7" fmla="*/ 14 h 15"/>
                  <a:gd name="T8" fmla="*/ 20 w 21"/>
                  <a:gd name="T9" fmla="*/ 13 h 15"/>
                  <a:gd name="T10" fmla="*/ 19 w 21"/>
                  <a:gd name="T11" fmla="*/ 8 h 15"/>
                  <a:gd name="T12" fmla="*/ 6 w 21"/>
                  <a:gd name="T13" fmla="*/ 0 h 15"/>
                  <a:gd name="T14" fmla="*/ 2 w 21"/>
                  <a:gd name="T15" fmla="*/ 1 h 15"/>
                  <a:gd name="T16" fmla="*/ 1 w 21"/>
                  <a:gd name="T17" fmla="*/ 2 h 15"/>
                  <a:gd name="T18" fmla="*/ 3 w 21"/>
                  <a:gd name="T19" fmla="*/ 7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" h="15">
                    <a:moveTo>
                      <a:pt x="3" y="7"/>
                    </a:moveTo>
                    <a:cubicBezTo>
                      <a:pt x="16" y="14"/>
                      <a:pt x="16" y="14"/>
                      <a:pt x="16" y="14"/>
                    </a:cubicBezTo>
                    <a:cubicBezTo>
                      <a:pt x="16" y="14"/>
                      <a:pt x="17" y="15"/>
                      <a:pt x="17" y="15"/>
                    </a:cubicBezTo>
                    <a:cubicBezTo>
                      <a:pt x="18" y="15"/>
                      <a:pt x="19" y="14"/>
                      <a:pt x="20" y="14"/>
                    </a:cubicBezTo>
                    <a:cubicBezTo>
                      <a:pt x="20" y="13"/>
                      <a:pt x="20" y="13"/>
                      <a:pt x="20" y="13"/>
                    </a:cubicBezTo>
                    <a:cubicBezTo>
                      <a:pt x="21" y="11"/>
                      <a:pt x="21" y="9"/>
                      <a:pt x="19" y="8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5" y="0"/>
                      <a:pt x="3" y="0"/>
                      <a:pt x="2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0" y="3"/>
                      <a:pt x="1" y="6"/>
                      <a:pt x="3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3" name="îŝḷîḓé-Freeform: Shape 84"/>
              <p:cNvSpPr/>
              <p:nvPr/>
            </p:nvSpPr>
            <p:spPr bwMode="auto">
              <a:xfrm>
                <a:off x="3575050" y="1982788"/>
                <a:ext cx="34925" cy="25400"/>
              </a:xfrm>
              <a:custGeom>
                <a:avLst/>
                <a:gdLst>
                  <a:gd name="T0" fmla="*/ 19 w 21"/>
                  <a:gd name="T1" fmla="*/ 8 h 15"/>
                  <a:gd name="T2" fmla="*/ 6 w 21"/>
                  <a:gd name="T3" fmla="*/ 1 h 15"/>
                  <a:gd name="T4" fmla="*/ 1 w 21"/>
                  <a:gd name="T5" fmla="*/ 1 h 15"/>
                  <a:gd name="T6" fmla="*/ 1 w 21"/>
                  <a:gd name="T7" fmla="*/ 2 h 15"/>
                  <a:gd name="T8" fmla="*/ 2 w 21"/>
                  <a:gd name="T9" fmla="*/ 7 h 15"/>
                  <a:gd name="T10" fmla="*/ 15 w 21"/>
                  <a:gd name="T11" fmla="*/ 15 h 15"/>
                  <a:gd name="T12" fmla="*/ 17 w 21"/>
                  <a:gd name="T13" fmla="*/ 15 h 15"/>
                  <a:gd name="T14" fmla="*/ 19 w 21"/>
                  <a:gd name="T15" fmla="*/ 14 h 15"/>
                  <a:gd name="T16" fmla="*/ 20 w 21"/>
                  <a:gd name="T17" fmla="*/ 13 h 15"/>
                  <a:gd name="T18" fmla="*/ 19 w 21"/>
                  <a:gd name="T19" fmla="*/ 8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" h="15">
                    <a:moveTo>
                      <a:pt x="19" y="8"/>
                    </a:moveTo>
                    <a:cubicBezTo>
                      <a:pt x="6" y="1"/>
                      <a:pt x="6" y="1"/>
                      <a:pt x="6" y="1"/>
                    </a:cubicBezTo>
                    <a:cubicBezTo>
                      <a:pt x="4" y="0"/>
                      <a:pt x="3" y="0"/>
                      <a:pt x="1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0" y="4"/>
                      <a:pt x="0" y="6"/>
                      <a:pt x="2" y="7"/>
                    </a:cubicBezTo>
                    <a:cubicBezTo>
                      <a:pt x="15" y="15"/>
                      <a:pt x="15" y="15"/>
                      <a:pt x="15" y="15"/>
                    </a:cubicBezTo>
                    <a:cubicBezTo>
                      <a:pt x="16" y="15"/>
                      <a:pt x="16" y="15"/>
                      <a:pt x="17" y="15"/>
                    </a:cubicBezTo>
                    <a:cubicBezTo>
                      <a:pt x="18" y="15"/>
                      <a:pt x="19" y="15"/>
                      <a:pt x="19" y="14"/>
                    </a:cubicBezTo>
                    <a:cubicBezTo>
                      <a:pt x="20" y="13"/>
                      <a:pt x="20" y="13"/>
                      <a:pt x="20" y="13"/>
                    </a:cubicBezTo>
                    <a:cubicBezTo>
                      <a:pt x="21" y="12"/>
                      <a:pt x="20" y="9"/>
                      <a:pt x="19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4" name="îŝḷîḓé-Freeform: Shape 85"/>
              <p:cNvSpPr/>
              <p:nvPr/>
            </p:nvSpPr>
            <p:spPr bwMode="auto">
              <a:xfrm>
                <a:off x="3378200" y="1985963"/>
                <a:ext cx="34925" cy="26988"/>
              </a:xfrm>
              <a:custGeom>
                <a:avLst/>
                <a:gdLst>
                  <a:gd name="T0" fmla="*/ 17 w 20"/>
                  <a:gd name="T1" fmla="*/ 0 h 15"/>
                  <a:gd name="T2" fmla="*/ 15 w 20"/>
                  <a:gd name="T3" fmla="*/ 1 h 15"/>
                  <a:gd name="T4" fmla="*/ 2 w 20"/>
                  <a:gd name="T5" fmla="*/ 8 h 15"/>
                  <a:gd name="T6" fmla="*/ 1 w 20"/>
                  <a:gd name="T7" fmla="*/ 9 h 15"/>
                  <a:gd name="T8" fmla="*/ 0 w 20"/>
                  <a:gd name="T9" fmla="*/ 13 h 15"/>
                  <a:gd name="T10" fmla="*/ 4 w 20"/>
                  <a:gd name="T11" fmla="*/ 15 h 15"/>
                  <a:gd name="T12" fmla="*/ 5 w 20"/>
                  <a:gd name="T13" fmla="*/ 14 h 15"/>
                  <a:gd name="T14" fmla="*/ 18 w 20"/>
                  <a:gd name="T15" fmla="*/ 7 h 15"/>
                  <a:gd name="T16" fmla="*/ 19 w 20"/>
                  <a:gd name="T17" fmla="*/ 6 h 15"/>
                  <a:gd name="T18" fmla="*/ 20 w 20"/>
                  <a:gd name="T19" fmla="*/ 2 h 15"/>
                  <a:gd name="T20" fmla="*/ 17 w 20"/>
                  <a:gd name="T21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0" h="15">
                    <a:moveTo>
                      <a:pt x="17" y="0"/>
                    </a:moveTo>
                    <a:cubicBezTo>
                      <a:pt x="17" y="0"/>
                      <a:pt x="16" y="0"/>
                      <a:pt x="15" y="1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0" y="10"/>
                      <a:pt x="0" y="12"/>
                      <a:pt x="0" y="13"/>
                    </a:cubicBezTo>
                    <a:cubicBezTo>
                      <a:pt x="1" y="14"/>
                      <a:pt x="2" y="15"/>
                      <a:pt x="4" y="15"/>
                    </a:cubicBezTo>
                    <a:cubicBezTo>
                      <a:pt x="4" y="15"/>
                      <a:pt x="5" y="15"/>
                      <a:pt x="5" y="14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20" y="5"/>
                      <a:pt x="20" y="3"/>
                      <a:pt x="20" y="2"/>
                    </a:cubicBezTo>
                    <a:cubicBezTo>
                      <a:pt x="19" y="1"/>
                      <a:pt x="18" y="1"/>
                      <a:pt x="1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5" name="îŝḷîḓé-Freeform: Shape 86"/>
              <p:cNvSpPr/>
              <p:nvPr/>
            </p:nvSpPr>
            <p:spPr bwMode="auto">
              <a:xfrm>
                <a:off x="3421063" y="1835150"/>
                <a:ext cx="26988" cy="34925"/>
              </a:xfrm>
              <a:custGeom>
                <a:avLst/>
                <a:gdLst>
                  <a:gd name="T0" fmla="*/ 7 w 15"/>
                  <a:gd name="T1" fmla="*/ 2 h 20"/>
                  <a:gd name="T2" fmla="*/ 4 w 15"/>
                  <a:gd name="T3" fmla="*/ 0 h 20"/>
                  <a:gd name="T4" fmla="*/ 2 w 15"/>
                  <a:gd name="T5" fmla="*/ 1 h 20"/>
                  <a:gd name="T6" fmla="*/ 1 w 15"/>
                  <a:gd name="T7" fmla="*/ 1 h 20"/>
                  <a:gd name="T8" fmla="*/ 0 w 15"/>
                  <a:gd name="T9" fmla="*/ 6 h 20"/>
                  <a:gd name="T10" fmla="*/ 8 w 15"/>
                  <a:gd name="T11" fmla="*/ 19 h 20"/>
                  <a:gd name="T12" fmla="*/ 11 w 15"/>
                  <a:gd name="T13" fmla="*/ 20 h 20"/>
                  <a:gd name="T14" fmla="*/ 13 w 15"/>
                  <a:gd name="T15" fmla="*/ 20 h 20"/>
                  <a:gd name="T16" fmla="*/ 14 w 15"/>
                  <a:gd name="T17" fmla="*/ 19 h 20"/>
                  <a:gd name="T18" fmla="*/ 14 w 15"/>
                  <a:gd name="T19" fmla="*/ 15 h 20"/>
                  <a:gd name="T20" fmla="*/ 7 w 15"/>
                  <a:gd name="T21" fmla="*/ 2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" h="20">
                    <a:moveTo>
                      <a:pt x="7" y="2"/>
                    </a:moveTo>
                    <a:cubicBezTo>
                      <a:pt x="6" y="1"/>
                      <a:pt x="5" y="1"/>
                      <a:pt x="4" y="0"/>
                    </a:cubicBezTo>
                    <a:cubicBezTo>
                      <a:pt x="4" y="0"/>
                      <a:pt x="3" y="0"/>
                      <a:pt x="2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2"/>
                      <a:pt x="0" y="4"/>
                      <a:pt x="0" y="6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9" y="20"/>
                      <a:pt x="10" y="20"/>
                      <a:pt x="11" y="20"/>
                    </a:cubicBezTo>
                    <a:cubicBezTo>
                      <a:pt x="12" y="20"/>
                      <a:pt x="12" y="20"/>
                      <a:pt x="13" y="20"/>
                    </a:cubicBezTo>
                    <a:cubicBezTo>
                      <a:pt x="14" y="19"/>
                      <a:pt x="14" y="19"/>
                      <a:pt x="14" y="19"/>
                    </a:cubicBezTo>
                    <a:cubicBezTo>
                      <a:pt x="15" y="18"/>
                      <a:pt x="15" y="16"/>
                      <a:pt x="14" y="15"/>
                    </a:cubicBezTo>
                    <a:lnTo>
                      <a:pt x="7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6" name="îŝḷîḓé-Freeform: Shape 87"/>
              <p:cNvSpPr/>
              <p:nvPr/>
            </p:nvSpPr>
            <p:spPr bwMode="auto">
              <a:xfrm>
                <a:off x="3489325" y="1820863"/>
                <a:ext cx="12700" cy="38100"/>
              </a:xfrm>
              <a:custGeom>
                <a:avLst/>
                <a:gdLst>
                  <a:gd name="T0" fmla="*/ 3 w 7"/>
                  <a:gd name="T1" fmla="*/ 0 h 22"/>
                  <a:gd name="T2" fmla="*/ 1 w 7"/>
                  <a:gd name="T3" fmla="*/ 1 h 22"/>
                  <a:gd name="T4" fmla="*/ 0 w 7"/>
                  <a:gd name="T5" fmla="*/ 4 h 22"/>
                  <a:gd name="T6" fmla="*/ 0 w 7"/>
                  <a:gd name="T7" fmla="*/ 19 h 22"/>
                  <a:gd name="T8" fmla="*/ 3 w 7"/>
                  <a:gd name="T9" fmla="*/ 22 h 22"/>
                  <a:gd name="T10" fmla="*/ 6 w 7"/>
                  <a:gd name="T11" fmla="*/ 21 h 22"/>
                  <a:gd name="T12" fmla="*/ 7 w 7"/>
                  <a:gd name="T13" fmla="*/ 19 h 22"/>
                  <a:gd name="T14" fmla="*/ 7 w 7"/>
                  <a:gd name="T15" fmla="*/ 3 h 22"/>
                  <a:gd name="T16" fmla="*/ 3 w 7"/>
                  <a:gd name="T17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" h="22">
                    <a:moveTo>
                      <a:pt x="3" y="0"/>
                    </a:moveTo>
                    <a:cubicBezTo>
                      <a:pt x="2" y="0"/>
                      <a:pt x="1" y="0"/>
                      <a:pt x="1" y="1"/>
                    </a:cubicBezTo>
                    <a:cubicBezTo>
                      <a:pt x="0" y="2"/>
                      <a:pt x="0" y="3"/>
                      <a:pt x="0" y="4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21"/>
                      <a:pt x="1" y="22"/>
                      <a:pt x="3" y="22"/>
                    </a:cubicBezTo>
                    <a:cubicBezTo>
                      <a:pt x="4" y="22"/>
                      <a:pt x="5" y="22"/>
                      <a:pt x="6" y="21"/>
                    </a:cubicBezTo>
                    <a:cubicBezTo>
                      <a:pt x="6" y="20"/>
                      <a:pt x="7" y="19"/>
                      <a:pt x="7" y="19"/>
                    </a:cubicBezTo>
                    <a:cubicBezTo>
                      <a:pt x="7" y="3"/>
                      <a:pt x="7" y="3"/>
                      <a:pt x="7" y="3"/>
                    </a:cubicBezTo>
                    <a:cubicBezTo>
                      <a:pt x="7" y="2"/>
                      <a:pt x="5" y="0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7" name="îŝḷîḓé-Freeform: Shape 88"/>
              <p:cNvSpPr/>
              <p:nvPr/>
            </p:nvSpPr>
            <p:spPr bwMode="auto">
              <a:xfrm>
                <a:off x="3371850" y="1943100"/>
                <a:ext cx="38100" cy="11113"/>
              </a:xfrm>
              <a:custGeom>
                <a:avLst/>
                <a:gdLst>
                  <a:gd name="T0" fmla="*/ 21 w 22"/>
                  <a:gd name="T1" fmla="*/ 6 h 7"/>
                  <a:gd name="T2" fmla="*/ 22 w 22"/>
                  <a:gd name="T3" fmla="*/ 4 h 7"/>
                  <a:gd name="T4" fmla="*/ 21 w 22"/>
                  <a:gd name="T5" fmla="*/ 1 h 7"/>
                  <a:gd name="T6" fmla="*/ 19 w 22"/>
                  <a:gd name="T7" fmla="*/ 0 h 7"/>
                  <a:gd name="T8" fmla="*/ 4 w 22"/>
                  <a:gd name="T9" fmla="*/ 0 h 7"/>
                  <a:gd name="T10" fmla="*/ 1 w 22"/>
                  <a:gd name="T11" fmla="*/ 1 h 7"/>
                  <a:gd name="T12" fmla="*/ 0 w 22"/>
                  <a:gd name="T13" fmla="*/ 4 h 7"/>
                  <a:gd name="T14" fmla="*/ 4 w 22"/>
                  <a:gd name="T15" fmla="*/ 7 h 7"/>
                  <a:gd name="T16" fmla="*/ 19 w 22"/>
                  <a:gd name="T17" fmla="*/ 7 h 7"/>
                  <a:gd name="T18" fmla="*/ 21 w 22"/>
                  <a:gd name="T19" fmla="*/ 6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2" h="7">
                    <a:moveTo>
                      <a:pt x="21" y="6"/>
                    </a:moveTo>
                    <a:cubicBezTo>
                      <a:pt x="22" y="5"/>
                      <a:pt x="22" y="5"/>
                      <a:pt x="22" y="4"/>
                    </a:cubicBezTo>
                    <a:cubicBezTo>
                      <a:pt x="22" y="3"/>
                      <a:pt x="22" y="2"/>
                      <a:pt x="21" y="1"/>
                    </a:cubicBezTo>
                    <a:cubicBezTo>
                      <a:pt x="20" y="0"/>
                      <a:pt x="20" y="0"/>
                      <a:pt x="19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3" y="0"/>
                      <a:pt x="2" y="0"/>
                      <a:pt x="1" y="1"/>
                    </a:cubicBezTo>
                    <a:cubicBezTo>
                      <a:pt x="0" y="2"/>
                      <a:pt x="0" y="3"/>
                      <a:pt x="0" y="4"/>
                    </a:cubicBezTo>
                    <a:cubicBezTo>
                      <a:pt x="0" y="6"/>
                      <a:pt x="2" y="7"/>
                      <a:pt x="4" y="7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20" y="7"/>
                      <a:pt x="20" y="7"/>
                      <a:pt x="21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8" name="îŝḷîḓé-Freeform: Shape 89"/>
              <p:cNvSpPr/>
              <p:nvPr/>
            </p:nvSpPr>
            <p:spPr bwMode="auto">
              <a:xfrm>
                <a:off x="3467100" y="2044700"/>
                <a:ext cx="58738" cy="15875"/>
              </a:xfrm>
              <a:custGeom>
                <a:avLst/>
                <a:gdLst>
                  <a:gd name="T0" fmla="*/ 34 w 34"/>
                  <a:gd name="T1" fmla="*/ 3 h 9"/>
                  <a:gd name="T2" fmla="*/ 30 w 34"/>
                  <a:gd name="T3" fmla="*/ 7 h 9"/>
                  <a:gd name="T4" fmla="*/ 3 w 34"/>
                  <a:gd name="T5" fmla="*/ 7 h 9"/>
                  <a:gd name="T6" fmla="*/ 0 w 34"/>
                  <a:gd name="T7" fmla="*/ 3 h 9"/>
                  <a:gd name="T8" fmla="*/ 5 w 34"/>
                  <a:gd name="T9" fmla="*/ 0 h 9"/>
                  <a:gd name="T10" fmla="*/ 29 w 34"/>
                  <a:gd name="T11" fmla="*/ 0 h 9"/>
                  <a:gd name="T12" fmla="*/ 34 w 34"/>
                  <a:gd name="T13" fmla="*/ 3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" h="9">
                    <a:moveTo>
                      <a:pt x="34" y="3"/>
                    </a:moveTo>
                    <a:cubicBezTo>
                      <a:pt x="34" y="5"/>
                      <a:pt x="33" y="7"/>
                      <a:pt x="30" y="7"/>
                    </a:cubicBezTo>
                    <a:cubicBezTo>
                      <a:pt x="22" y="9"/>
                      <a:pt x="12" y="9"/>
                      <a:pt x="3" y="7"/>
                    </a:cubicBezTo>
                    <a:cubicBezTo>
                      <a:pt x="1" y="7"/>
                      <a:pt x="0" y="5"/>
                      <a:pt x="0" y="3"/>
                    </a:cubicBezTo>
                    <a:cubicBezTo>
                      <a:pt x="1" y="1"/>
                      <a:pt x="3" y="0"/>
                      <a:pt x="5" y="0"/>
                    </a:cubicBezTo>
                    <a:cubicBezTo>
                      <a:pt x="13" y="1"/>
                      <a:pt x="21" y="1"/>
                      <a:pt x="29" y="0"/>
                    </a:cubicBezTo>
                    <a:cubicBezTo>
                      <a:pt x="31" y="0"/>
                      <a:pt x="33" y="1"/>
                      <a:pt x="3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9" name="îŝḷîḓé-Freeform: Shape 90"/>
              <p:cNvSpPr/>
              <p:nvPr/>
            </p:nvSpPr>
            <p:spPr bwMode="auto">
              <a:xfrm>
                <a:off x="3465513" y="2058988"/>
                <a:ext cx="58738" cy="15875"/>
              </a:xfrm>
              <a:custGeom>
                <a:avLst/>
                <a:gdLst>
                  <a:gd name="T0" fmla="*/ 34 w 34"/>
                  <a:gd name="T1" fmla="*/ 3 h 9"/>
                  <a:gd name="T2" fmla="*/ 31 w 34"/>
                  <a:gd name="T3" fmla="*/ 7 h 9"/>
                  <a:gd name="T4" fmla="*/ 4 w 34"/>
                  <a:gd name="T5" fmla="*/ 7 h 9"/>
                  <a:gd name="T6" fmla="*/ 1 w 34"/>
                  <a:gd name="T7" fmla="*/ 3 h 9"/>
                  <a:gd name="T8" fmla="*/ 5 w 34"/>
                  <a:gd name="T9" fmla="*/ 0 h 9"/>
                  <a:gd name="T10" fmla="*/ 30 w 34"/>
                  <a:gd name="T11" fmla="*/ 0 h 9"/>
                  <a:gd name="T12" fmla="*/ 34 w 34"/>
                  <a:gd name="T13" fmla="*/ 3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" h="9">
                    <a:moveTo>
                      <a:pt x="34" y="3"/>
                    </a:moveTo>
                    <a:cubicBezTo>
                      <a:pt x="34" y="5"/>
                      <a:pt x="33" y="7"/>
                      <a:pt x="31" y="7"/>
                    </a:cubicBezTo>
                    <a:cubicBezTo>
                      <a:pt x="22" y="9"/>
                      <a:pt x="13" y="9"/>
                      <a:pt x="4" y="7"/>
                    </a:cubicBezTo>
                    <a:cubicBezTo>
                      <a:pt x="2" y="7"/>
                      <a:pt x="0" y="5"/>
                      <a:pt x="1" y="3"/>
                    </a:cubicBezTo>
                    <a:cubicBezTo>
                      <a:pt x="1" y="1"/>
                      <a:pt x="3" y="0"/>
                      <a:pt x="5" y="0"/>
                    </a:cubicBezTo>
                    <a:cubicBezTo>
                      <a:pt x="13" y="2"/>
                      <a:pt x="22" y="2"/>
                      <a:pt x="30" y="0"/>
                    </a:cubicBezTo>
                    <a:cubicBezTo>
                      <a:pt x="32" y="0"/>
                      <a:pt x="34" y="1"/>
                      <a:pt x="3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0" name="îŝḷîḓé-Freeform: Shape 91"/>
              <p:cNvSpPr/>
              <p:nvPr/>
            </p:nvSpPr>
            <p:spPr bwMode="auto">
              <a:xfrm>
                <a:off x="3465513" y="2073275"/>
                <a:ext cx="58738" cy="15875"/>
              </a:xfrm>
              <a:custGeom>
                <a:avLst/>
                <a:gdLst>
                  <a:gd name="T0" fmla="*/ 34 w 34"/>
                  <a:gd name="T1" fmla="*/ 3 h 9"/>
                  <a:gd name="T2" fmla="*/ 31 w 34"/>
                  <a:gd name="T3" fmla="*/ 7 h 9"/>
                  <a:gd name="T4" fmla="*/ 4 w 34"/>
                  <a:gd name="T5" fmla="*/ 7 h 9"/>
                  <a:gd name="T6" fmla="*/ 1 w 34"/>
                  <a:gd name="T7" fmla="*/ 3 h 9"/>
                  <a:gd name="T8" fmla="*/ 5 w 34"/>
                  <a:gd name="T9" fmla="*/ 0 h 9"/>
                  <a:gd name="T10" fmla="*/ 30 w 34"/>
                  <a:gd name="T11" fmla="*/ 0 h 9"/>
                  <a:gd name="T12" fmla="*/ 34 w 34"/>
                  <a:gd name="T13" fmla="*/ 3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" h="9">
                    <a:moveTo>
                      <a:pt x="34" y="3"/>
                    </a:moveTo>
                    <a:cubicBezTo>
                      <a:pt x="34" y="5"/>
                      <a:pt x="33" y="7"/>
                      <a:pt x="31" y="7"/>
                    </a:cubicBezTo>
                    <a:cubicBezTo>
                      <a:pt x="22" y="9"/>
                      <a:pt x="13" y="9"/>
                      <a:pt x="4" y="7"/>
                    </a:cubicBezTo>
                    <a:cubicBezTo>
                      <a:pt x="2" y="7"/>
                      <a:pt x="0" y="5"/>
                      <a:pt x="1" y="3"/>
                    </a:cubicBezTo>
                    <a:cubicBezTo>
                      <a:pt x="1" y="1"/>
                      <a:pt x="3" y="0"/>
                      <a:pt x="5" y="0"/>
                    </a:cubicBezTo>
                    <a:cubicBezTo>
                      <a:pt x="13" y="2"/>
                      <a:pt x="22" y="2"/>
                      <a:pt x="30" y="0"/>
                    </a:cubicBezTo>
                    <a:cubicBezTo>
                      <a:pt x="32" y="0"/>
                      <a:pt x="34" y="1"/>
                      <a:pt x="3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1" name="îŝḷîḓé-Freeform: Shape 92"/>
              <p:cNvSpPr/>
              <p:nvPr/>
            </p:nvSpPr>
            <p:spPr bwMode="auto">
              <a:xfrm>
                <a:off x="3478213" y="2084388"/>
                <a:ext cx="33338" cy="11113"/>
              </a:xfrm>
              <a:custGeom>
                <a:avLst/>
                <a:gdLst>
                  <a:gd name="T0" fmla="*/ 19 w 19"/>
                  <a:gd name="T1" fmla="*/ 2 h 6"/>
                  <a:gd name="T2" fmla="*/ 17 w 19"/>
                  <a:gd name="T3" fmla="*/ 5 h 6"/>
                  <a:gd name="T4" fmla="*/ 2 w 19"/>
                  <a:gd name="T5" fmla="*/ 5 h 6"/>
                  <a:gd name="T6" fmla="*/ 0 w 19"/>
                  <a:gd name="T7" fmla="*/ 2 h 6"/>
                  <a:gd name="T8" fmla="*/ 2 w 19"/>
                  <a:gd name="T9" fmla="*/ 0 h 6"/>
                  <a:gd name="T10" fmla="*/ 16 w 19"/>
                  <a:gd name="T11" fmla="*/ 0 h 6"/>
                  <a:gd name="T12" fmla="*/ 19 w 19"/>
                  <a:gd name="T13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" h="6">
                    <a:moveTo>
                      <a:pt x="19" y="2"/>
                    </a:moveTo>
                    <a:cubicBezTo>
                      <a:pt x="19" y="3"/>
                      <a:pt x="18" y="5"/>
                      <a:pt x="17" y="5"/>
                    </a:cubicBezTo>
                    <a:cubicBezTo>
                      <a:pt x="12" y="6"/>
                      <a:pt x="7" y="6"/>
                      <a:pt x="2" y="5"/>
                    </a:cubicBezTo>
                    <a:cubicBezTo>
                      <a:pt x="0" y="5"/>
                      <a:pt x="0" y="3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7" y="1"/>
                      <a:pt x="12" y="1"/>
                      <a:pt x="16" y="0"/>
                    </a:cubicBezTo>
                    <a:cubicBezTo>
                      <a:pt x="18" y="0"/>
                      <a:pt x="19" y="1"/>
                      <a:pt x="19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2" name="îŝḷîḓé-Freeform: Shape 93"/>
              <p:cNvSpPr/>
              <p:nvPr/>
            </p:nvSpPr>
            <p:spPr bwMode="auto">
              <a:xfrm>
                <a:off x="3417888" y="1866900"/>
                <a:ext cx="157163" cy="179388"/>
              </a:xfrm>
              <a:custGeom>
                <a:avLst/>
                <a:gdLst>
                  <a:gd name="T0" fmla="*/ 45 w 90"/>
                  <a:gd name="T1" fmla="*/ 0 h 104"/>
                  <a:gd name="T2" fmla="*/ 0 w 90"/>
                  <a:gd name="T3" fmla="*/ 45 h 104"/>
                  <a:gd name="T4" fmla="*/ 27 w 90"/>
                  <a:gd name="T5" fmla="*/ 99 h 104"/>
                  <a:gd name="T6" fmla="*/ 63 w 90"/>
                  <a:gd name="T7" fmla="*/ 99 h 104"/>
                  <a:gd name="T8" fmla="*/ 90 w 90"/>
                  <a:gd name="T9" fmla="*/ 45 h 104"/>
                  <a:gd name="T10" fmla="*/ 45 w 90"/>
                  <a:gd name="T11" fmla="*/ 0 h 104"/>
                  <a:gd name="T12" fmla="*/ 76 w 90"/>
                  <a:gd name="T13" fmla="*/ 40 h 104"/>
                  <a:gd name="T14" fmla="*/ 76 w 90"/>
                  <a:gd name="T15" fmla="*/ 40 h 104"/>
                  <a:gd name="T16" fmla="*/ 63 w 90"/>
                  <a:gd name="T17" fmla="*/ 20 h 104"/>
                  <a:gd name="T18" fmla="*/ 61 w 90"/>
                  <a:gd name="T19" fmla="*/ 15 h 104"/>
                  <a:gd name="T20" fmla="*/ 66 w 90"/>
                  <a:gd name="T21" fmla="*/ 14 h 104"/>
                  <a:gd name="T22" fmla="*/ 83 w 90"/>
                  <a:gd name="T23" fmla="*/ 36 h 104"/>
                  <a:gd name="T24" fmla="*/ 80 w 90"/>
                  <a:gd name="T25" fmla="*/ 42 h 104"/>
                  <a:gd name="T26" fmla="*/ 76 w 90"/>
                  <a:gd name="T27" fmla="*/ 40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0" h="104">
                    <a:moveTo>
                      <a:pt x="45" y="0"/>
                    </a:moveTo>
                    <a:cubicBezTo>
                      <a:pt x="20" y="0"/>
                      <a:pt x="0" y="20"/>
                      <a:pt x="0" y="45"/>
                    </a:cubicBezTo>
                    <a:cubicBezTo>
                      <a:pt x="0" y="64"/>
                      <a:pt x="20" y="84"/>
                      <a:pt x="27" y="99"/>
                    </a:cubicBezTo>
                    <a:cubicBezTo>
                      <a:pt x="29" y="103"/>
                      <a:pt x="62" y="104"/>
                      <a:pt x="63" y="99"/>
                    </a:cubicBezTo>
                    <a:cubicBezTo>
                      <a:pt x="68" y="88"/>
                      <a:pt x="90" y="64"/>
                      <a:pt x="90" y="45"/>
                    </a:cubicBezTo>
                    <a:cubicBezTo>
                      <a:pt x="90" y="20"/>
                      <a:pt x="70" y="0"/>
                      <a:pt x="45" y="0"/>
                    </a:cubicBezTo>
                    <a:close/>
                    <a:moveTo>
                      <a:pt x="76" y="40"/>
                    </a:moveTo>
                    <a:cubicBezTo>
                      <a:pt x="76" y="40"/>
                      <a:pt x="76" y="40"/>
                      <a:pt x="76" y="40"/>
                    </a:cubicBezTo>
                    <a:cubicBezTo>
                      <a:pt x="74" y="31"/>
                      <a:pt x="69" y="24"/>
                      <a:pt x="63" y="20"/>
                    </a:cubicBezTo>
                    <a:cubicBezTo>
                      <a:pt x="61" y="19"/>
                      <a:pt x="61" y="17"/>
                      <a:pt x="61" y="15"/>
                    </a:cubicBezTo>
                    <a:cubicBezTo>
                      <a:pt x="62" y="14"/>
                      <a:pt x="64" y="13"/>
                      <a:pt x="66" y="14"/>
                    </a:cubicBezTo>
                    <a:cubicBezTo>
                      <a:pt x="73" y="18"/>
                      <a:pt x="80" y="25"/>
                      <a:pt x="83" y="36"/>
                    </a:cubicBezTo>
                    <a:cubicBezTo>
                      <a:pt x="83" y="38"/>
                      <a:pt x="82" y="41"/>
                      <a:pt x="80" y="42"/>
                    </a:cubicBezTo>
                    <a:cubicBezTo>
                      <a:pt x="79" y="43"/>
                      <a:pt x="77" y="42"/>
                      <a:pt x="76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2" name="Group 94"/>
            <p:cNvGrpSpPr/>
            <p:nvPr/>
          </p:nvGrpSpPr>
          <p:grpSpPr>
            <a:xfrm>
              <a:off x="7067967" y="2252862"/>
              <a:ext cx="742970" cy="722100"/>
              <a:chOff x="4713288" y="2643188"/>
              <a:chExt cx="282575" cy="274638"/>
            </a:xfrm>
            <a:solidFill>
              <a:schemeClr val="bg1"/>
            </a:solidFill>
          </p:grpSpPr>
          <p:sp>
            <p:nvSpPr>
              <p:cNvPr id="25" name="îŝḷîḓé-Freeform: Shape 95"/>
              <p:cNvSpPr/>
              <p:nvPr/>
            </p:nvSpPr>
            <p:spPr bwMode="auto">
              <a:xfrm>
                <a:off x="4805363" y="2643188"/>
                <a:ext cx="190500" cy="187325"/>
              </a:xfrm>
              <a:custGeom>
                <a:avLst/>
                <a:gdLst>
                  <a:gd name="T0" fmla="*/ 55 w 110"/>
                  <a:gd name="T1" fmla="*/ 16 h 108"/>
                  <a:gd name="T2" fmla="*/ 92 w 110"/>
                  <a:gd name="T3" fmla="*/ 54 h 108"/>
                  <a:gd name="T4" fmla="*/ 55 w 110"/>
                  <a:gd name="T5" fmla="*/ 92 h 108"/>
                  <a:gd name="T6" fmla="*/ 17 w 110"/>
                  <a:gd name="T7" fmla="*/ 54 h 108"/>
                  <a:gd name="T8" fmla="*/ 55 w 110"/>
                  <a:gd name="T9" fmla="*/ 16 h 108"/>
                  <a:gd name="T10" fmla="*/ 90 w 110"/>
                  <a:gd name="T11" fmla="*/ 19 h 108"/>
                  <a:gd name="T12" fmla="*/ 19 w 110"/>
                  <a:gd name="T13" fmla="*/ 19 h 108"/>
                  <a:gd name="T14" fmla="*/ 19 w 110"/>
                  <a:gd name="T15" fmla="*/ 89 h 108"/>
                  <a:gd name="T16" fmla="*/ 90 w 110"/>
                  <a:gd name="T17" fmla="*/ 89 h 108"/>
                  <a:gd name="T18" fmla="*/ 90 w 110"/>
                  <a:gd name="T19" fmla="*/ 19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0" h="108">
                    <a:moveTo>
                      <a:pt x="55" y="16"/>
                    </a:moveTo>
                    <a:cubicBezTo>
                      <a:pt x="76" y="16"/>
                      <a:pt x="92" y="33"/>
                      <a:pt x="92" y="54"/>
                    </a:cubicBezTo>
                    <a:cubicBezTo>
                      <a:pt x="92" y="75"/>
                      <a:pt x="76" y="92"/>
                      <a:pt x="55" y="92"/>
                    </a:cubicBezTo>
                    <a:cubicBezTo>
                      <a:pt x="34" y="92"/>
                      <a:pt x="17" y="75"/>
                      <a:pt x="17" y="54"/>
                    </a:cubicBezTo>
                    <a:cubicBezTo>
                      <a:pt x="17" y="33"/>
                      <a:pt x="34" y="16"/>
                      <a:pt x="55" y="16"/>
                    </a:cubicBezTo>
                    <a:close/>
                    <a:moveTo>
                      <a:pt x="90" y="19"/>
                    </a:moveTo>
                    <a:cubicBezTo>
                      <a:pt x="71" y="0"/>
                      <a:pt x="39" y="0"/>
                      <a:pt x="19" y="19"/>
                    </a:cubicBezTo>
                    <a:cubicBezTo>
                      <a:pt x="0" y="38"/>
                      <a:pt x="0" y="70"/>
                      <a:pt x="19" y="89"/>
                    </a:cubicBezTo>
                    <a:cubicBezTo>
                      <a:pt x="39" y="108"/>
                      <a:pt x="71" y="108"/>
                      <a:pt x="90" y="89"/>
                    </a:cubicBezTo>
                    <a:cubicBezTo>
                      <a:pt x="110" y="70"/>
                      <a:pt x="110" y="38"/>
                      <a:pt x="90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6" name="îŝḷîḓé-Freeform: Shape 96"/>
              <p:cNvSpPr/>
              <p:nvPr/>
            </p:nvSpPr>
            <p:spPr bwMode="auto">
              <a:xfrm>
                <a:off x="4803775" y="2790825"/>
                <a:ext cx="39688" cy="39688"/>
              </a:xfrm>
              <a:custGeom>
                <a:avLst/>
                <a:gdLst>
                  <a:gd name="T0" fmla="*/ 12 w 23"/>
                  <a:gd name="T1" fmla="*/ 23 h 23"/>
                  <a:gd name="T2" fmla="*/ 23 w 23"/>
                  <a:gd name="T3" fmla="*/ 12 h 23"/>
                  <a:gd name="T4" fmla="*/ 17 w 23"/>
                  <a:gd name="T5" fmla="*/ 7 h 23"/>
                  <a:gd name="T6" fmla="*/ 11 w 23"/>
                  <a:gd name="T7" fmla="*/ 0 h 23"/>
                  <a:gd name="T8" fmla="*/ 0 w 23"/>
                  <a:gd name="T9" fmla="*/ 11 h 23"/>
                  <a:gd name="T10" fmla="*/ 12 w 23"/>
                  <a:gd name="T11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" h="23">
                    <a:moveTo>
                      <a:pt x="12" y="23"/>
                    </a:moveTo>
                    <a:cubicBezTo>
                      <a:pt x="23" y="12"/>
                      <a:pt x="23" y="12"/>
                      <a:pt x="23" y="12"/>
                    </a:cubicBezTo>
                    <a:cubicBezTo>
                      <a:pt x="21" y="11"/>
                      <a:pt x="19" y="9"/>
                      <a:pt x="17" y="7"/>
                    </a:cubicBezTo>
                    <a:cubicBezTo>
                      <a:pt x="15" y="5"/>
                      <a:pt x="13" y="2"/>
                      <a:pt x="11" y="0"/>
                    </a:cubicBezTo>
                    <a:cubicBezTo>
                      <a:pt x="0" y="11"/>
                      <a:pt x="0" y="11"/>
                      <a:pt x="0" y="11"/>
                    </a:cubicBezTo>
                    <a:lnTo>
                      <a:pt x="12" y="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7" name="îŝḷîḓé-Freeform: Shape 97"/>
              <p:cNvSpPr/>
              <p:nvPr/>
            </p:nvSpPr>
            <p:spPr bwMode="auto">
              <a:xfrm>
                <a:off x="4713288" y="2811463"/>
                <a:ext cx="109538" cy="106363"/>
              </a:xfrm>
              <a:custGeom>
                <a:avLst/>
                <a:gdLst>
                  <a:gd name="T0" fmla="*/ 4 w 63"/>
                  <a:gd name="T1" fmla="*/ 43 h 61"/>
                  <a:gd name="T2" fmla="*/ 4 w 63"/>
                  <a:gd name="T3" fmla="*/ 57 h 61"/>
                  <a:gd name="T4" fmla="*/ 19 w 63"/>
                  <a:gd name="T5" fmla="*/ 57 h 61"/>
                  <a:gd name="T6" fmla="*/ 63 w 63"/>
                  <a:gd name="T7" fmla="*/ 14 h 61"/>
                  <a:gd name="T8" fmla="*/ 48 w 63"/>
                  <a:gd name="T9" fmla="*/ 0 h 61"/>
                  <a:gd name="T10" fmla="*/ 4 w 63"/>
                  <a:gd name="T11" fmla="*/ 43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1">
                    <a:moveTo>
                      <a:pt x="4" y="43"/>
                    </a:moveTo>
                    <a:cubicBezTo>
                      <a:pt x="0" y="47"/>
                      <a:pt x="0" y="53"/>
                      <a:pt x="4" y="57"/>
                    </a:cubicBezTo>
                    <a:cubicBezTo>
                      <a:pt x="8" y="61"/>
                      <a:pt x="15" y="61"/>
                      <a:pt x="19" y="57"/>
                    </a:cubicBezTo>
                    <a:cubicBezTo>
                      <a:pt x="63" y="14"/>
                      <a:pt x="63" y="14"/>
                      <a:pt x="63" y="14"/>
                    </a:cubicBezTo>
                    <a:cubicBezTo>
                      <a:pt x="48" y="0"/>
                      <a:pt x="48" y="0"/>
                      <a:pt x="48" y="0"/>
                    </a:cubicBezTo>
                    <a:lnTo>
                      <a:pt x="4" y="4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8" name="îŝḷîḓé-Freeform: Shape 110"/>
              <p:cNvSpPr/>
              <p:nvPr/>
            </p:nvSpPr>
            <p:spPr bwMode="auto">
              <a:xfrm>
                <a:off x="4881563" y="2757488"/>
                <a:ext cx="63500" cy="33338"/>
              </a:xfrm>
              <a:custGeom>
                <a:avLst/>
                <a:gdLst>
                  <a:gd name="T0" fmla="*/ 14 w 37"/>
                  <a:gd name="T1" fmla="*/ 19 h 19"/>
                  <a:gd name="T2" fmla="*/ 3 w 37"/>
                  <a:gd name="T3" fmla="*/ 17 h 19"/>
                  <a:gd name="T4" fmla="*/ 3 w 37"/>
                  <a:gd name="T5" fmla="*/ 17 h 19"/>
                  <a:gd name="T6" fmla="*/ 1 w 37"/>
                  <a:gd name="T7" fmla="*/ 12 h 19"/>
                  <a:gd name="T8" fmla="*/ 5 w 37"/>
                  <a:gd name="T9" fmla="*/ 10 h 19"/>
                  <a:gd name="T10" fmla="*/ 14 w 37"/>
                  <a:gd name="T11" fmla="*/ 12 h 19"/>
                  <a:gd name="T12" fmla="*/ 30 w 37"/>
                  <a:gd name="T13" fmla="*/ 2 h 19"/>
                  <a:gd name="T14" fmla="*/ 34 w 37"/>
                  <a:gd name="T15" fmla="*/ 0 h 19"/>
                  <a:gd name="T16" fmla="*/ 36 w 37"/>
                  <a:gd name="T17" fmla="*/ 5 h 19"/>
                  <a:gd name="T18" fmla="*/ 14 w 37"/>
                  <a:gd name="T19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" h="19">
                    <a:moveTo>
                      <a:pt x="14" y="19"/>
                    </a:moveTo>
                    <a:cubicBezTo>
                      <a:pt x="10" y="19"/>
                      <a:pt x="7" y="18"/>
                      <a:pt x="3" y="17"/>
                    </a:cubicBezTo>
                    <a:cubicBezTo>
                      <a:pt x="3" y="17"/>
                      <a:pt x="3" y="17"/>
                      <a:pt x="3" y="17"/>
                    </a:cubicBezTo>
                    <a:cubicBezTo>
                      <a:pt x="1" y="16"/>
                      <a:pt x="0" y="14"/>
                      <a:pt x="1" y="12"/>
                    </a:cubicBezTo>
                    <a:cubicBezTo>
                      <a:pt x="2" y="11"/>
                      <a:pt x="4" y="10"/>
                      <a:pt x="5" y="10"/>
                    </a:cubicBezTo>
                    <a:cubicBezTo>
                      <a:pt x="8" y="12"/>
                      <a:pt x="11" y="12"/>
                      <a:pt x="14" y="12"/>
                    </a:cubicBezTo>
                    <a:cubicBezTo>
                      <a:pt x="21" y="12"/>
                      <a:pt x="28" y="8"/>
                      <a:pt x="30" y="2"/>
                    </a:cubicBezTo>
                    <a:cubicBezTo>
                      <a:pt x="31" y="0"/>
                      <a:pt x="33" y="0"/>
                      <a:pt x="34" y="0"/>
                    </a:cubicBezTo>
                    <a:cubicBezTo>
                      <a:pt x="36" y="1"/>
                      <a:pt x="37" y="3"/>
                      <a:pt x="36" y="5"/>
                    </a:cubicBezTo>
                    <a:cubicBezTo>
                      <a:pt x="33" y="14"/>
                      <a:pt x="24" y="19"/>
                      <a:pt x="14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3" name="Group 4"/>
            <p:cNvGrpSpPr/>
            <p:nvPr/>
          </p:nvGrpSpPr>
          <p:grpSpPr>
            <a:xfrm>
              <a:off x="8234082" y="4616353"/>
              <a:ext cx="2770814" cy="661719"/>
              <a:chOff x="8536589" y="4349138"/>
              <a:chExt cx="2770814" cy="661719"/>
            </a:xfrm>
          </p:grpSpPr>
          <p:sp>
            <p:nvSpPr>
              <p:cNvPr id="23" name="îŝḷîḓé-TextBox 48"/>
              <p:cNvSpPr txBox="1"/>
              <p:nvPr/>
            </p:nvSpPr>
            <p:spPr bwMode="auto">
              <a:xfrm>
                <a:off x="8536589" y="4349138"/>
                <a:ext cx="1521919" cy="246221"/>
              </a:xfrm>
              <a:prstGeom prst="rect">
                <a:avLst/>
              </a:prstGeom>
              <a:noFill/>
            </p:spPr>
            <p:txBody>
              <a:bodyPr wrap="none" lIns="144000" tIns="0" rIns="144000" bIns="0">
                <a:normAutofit/>
              </a:bodyPr>
              <a:lstStyle/>
              <a:p>
                <a:pPr algn="l" latinLnBrk="0"/>
                <a:r>
                  <a:rPr lang="zh-CN" altLang="en-US" sz="1600">
                    <a:solidFill>
                      <a:schemeClr val="accent4"/>
                    </a:solidFill>
                    <a:effectLst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标题文本预设</a:t>
                </a:r>
                <a:endParaRPr lang="zh-CN" altLang="en-US" sz="1600">
                  <a:solidFill>
                    <a:schemeClr val="accent4"/>
                  </a:solidFill>
                  <a:effectLst/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4" name="îŝḷîḓé-TextBox 49"/>
              <p:cNvSpPr txBox="1"/>
              <p:nvPr/>
            </p:nvSpPr>
            <p:spPr bwMode="auto">
              <a:xfrm>
                <a:off x="8536589" y="4595359"/>
                <a:ext cx="2770814" cy="415498"/>
              </a:xfrm>
              <a:prstGeom prst="rect">
                <a:avLst/>
              </a:prstGeom>
              <a:noFill/>
            </p:spPr>
            <p:txBody>
              <a:bodyPr wrap="square" lIns="144000" tIns="0" rIns="144000" bIns="0">
                <a:normAutofit/>
              </a:bodyPr>
              <a:lstStyle/>
              <a:p>
                <a:pPr algn="l" latinLnBrk="0">
                  <a:lnSpc>
                    <a:spcPct val="120000"/>
                  </a:lnSpc>
                </a:pPr>
                <a:r>
                  <a:rPr lang="zh-CN" altLang="en-US" sz="900" b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此部分内容作为文字排版占位显示</a:t>
                </a:r>
                <a:br>
                  <a:rPr lang="zh-CN" altLang="en-US" sz="900" b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</a:br>
                <a:r>
                  <a:rPr lang="zh-CN" altLang="en-US" sz="900" b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（建议使用主题字体）</a:t>
                </a:r>
                <a:endParaRPr lang="zh-CN" altLang="en-US" sz="900" b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4" name="Group 3"/>
            <p:cNvGrpSpPr/>
            <p:nvPr/>
          </p:nvGrpSpPr>
          <p:grpSpPr>
            <a:xfrm>
              <a:off x="8234082" y="2255707"/>
              <a:ext cx="2770814" cy="661719"/>
              <a:chOff x="8536589" y="2141057"/>
              <a:chExt cx="2770814" cy="661719"/>
            </a:xfrm>
          </p:grpSpPr>
          <p:sp>
            <p:nvSpPr>
              <p:cNvPr id="21" name="îŝḷîḓé-TextBox 50"/>
              <p:cNvSpPr txBox="1"/>
              <p:nvPr/>
            </p:nvSpPr>
            <p:spPr bwMode="auto">
              <a:xfrm>
                <a:off x="8536589" y="2141057"/>
                <a:ext cx="1521919" cy="246221"/>
              </a:xfrm>
              <a:prstGeom prst="rect">
                <a:avLst/>
              </a:prstGeom>
              <a:noFill/>
            </p:spPr>
            <p:txBody>
              <a:bodyPr wrap="none" lIns="144000" tIns="0" rIns="144000" bIns="0">
                <a:normAutofit/>
              </a:bodyPr>
              <a:lstStyle/>
              <a:p>
                <a:pPr algn="l" latinLnBrk="0"/>
                <a:r>
                  <a:rPr lang="zh-CN" altLang="en-US" sz="1600">
                    <a:solidFill>
                      <a:schemeClr val="accent3"/>
                    </a:solidFill>
                    <a:effectLst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标题文本预设</a:t>
                </a:r>
                <a:endParaRPr lang="zh-CN" altLang="en-US" sz="1600">
                  <a:solidFill>
                    <a:schemeClr val="accent3"/>
                  </a:solidFill>
                  <a:effectLst/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2" name="îŝḷîḓé-TextBox 51"/>
              <p:cNvSpPr txBox="1"/>
              <p:nvPr/>
            </p:nvSpPr>
            <p:spPr bwMode="auto">
              <a:xfrm>
                <a:off x="8536589" y="2387278"/>
                <a:ext cx="2770814" cy="415498"/>
              </a:xfrm>
              <a:prstGeom prst="rect">
                <a:avLst/>
              </a:prstGeom>
              <a:noFill/>
            </p:spPr>
            <p:txBody>
              <a:bodyPr wrap="square" lIns="144000" tIns="0" rIns="144000" bIns="0">
                <a:normAutofit/>
              </a:bodyPr>
              <a:lstStyle/>
              <a:p>
                <a:pPr algn="l" latinLnBrk="0">
                  <a:lnSpc>
                    <a:spcPct val="120000"/>
                  </a:lnSpc>
                </a:pPr>
                <a:r>
                  <a:rPr lang="zh-CN" altLang="en-US" sz="900" b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此部分内容作为文字排版占位显示</a:t>
                </a:r>
                <a:br>
                  <a:rPr lang="zh-CN" altLang="en-US" sz="900" b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</a:br>
                <a:r>
                  <a:rPr lang="zh-CN" altLang="en-US" sz="900" b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（建议使用主题字体）</a:t>
                </a:r>
                <a:endParaRPr lang="zh-CN" altLang="en-US" sz="900" b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5" name="Group 2"/>
            <p:cNvGrpSpPr/>
            <p:nvPr/>
          </p:nvGrpSpPr>
          <p:grpSpPr>
            <a:xfrm>
              <a:off x="1243299" y="4616353"/>
              <a:ext cx="2770814" cy="661719"/>
              <a:chOff x="802148" y="4349138"/>
              <a:chExt cx="2770814" cy="661719"/>
            </a:xfrm>
          </p:grpSpPr>
          <p:sp>
            <p:nvSpPr>
              <p:cNvPr id="19" name="îŝḷîḓé-TextBox 52"/>
              <p:cNvSpPr txBox="1"/>
              <p:nvPr/>
            </p:nvSpPr>
            <p:spPr bwMode="auto">
              <a:xfrm>
                <a:off x="2051043" y="4349138"/>
                <a:ext cx="1521919" cy="246221"/>
              </a:xfrm>
              <a:prstGeom prst="rect">
                <a:avLst/>
              </a:prstGeom>
              <a:noFill/>
            </p:spPr>
            <p:txBody>
              <a:bodyPr wrap="none" lIns="144000" tIns="0" rIns="144000" bIns="0">
                <a:normAutofit/>
              </a:bodyPr>
              <a:lstStyle/>
              <a:p>
                <a:pPr algn="r" latinLnBrk="0"/>
                <a:r>
                  <a:rPr lang="zh-CN" altLang="en-US" sz="1600">
                    <a:solidFill>
                      <a:schemeClr val="accent5"/>
                    </a:solidFill>
                    <a:effectLst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标题文本预设</a:t>
                </a:r>
                <a:endParaRPr lang="zh-CN" altLang="en-US" sz="1600">
                  <a:solidFill>
                    <a:schemeClr val="accent5"/>
                  </a:solidFill>
                  <a:effectLst/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0" name="îŝḷîḓé-TextBox 53"/>
              <p:cNvSpPr txBox="1"/>
              <p:nvPr/>
            </p:nvSpPr>
            <p:spPr bwMode="auto">
              <a:xfrm>
                <a:off x="802148" y="4595359"/>
                <a:ext cx="2770814" cy="415498"/>
              </a:xfrm>
              <a:prstGeom prst="rect">
                <a:avLst/>
              </a:prstGeom>
              <a:noFill/>
            </p:spPr>
            <p:txBody>
              <a:bodyPr wrap="square" lIns="144000" tIns="0" rIns="144000" bIns="0">
                <a:normAutofit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lang="zh-CN" altLang="en-US" sz="900" b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此部分内容作为文字排版占位显示</a:t>
                </a:r>
                <a:br>
                  <a:rPr lang="zh-CN" altLang="en-US" sz="900" b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</a:br>
                <a:r>
                  <a:rPr lang="zh-CN" altLang="en-US" sz="900" b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（建议使用主题字体）</a:t>
                </a:r>
                <a:endParaRPr lang="zh-CN" altLang="en-US" sz="900" b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6" name="Group 1"/>
            <p:cNvGrpSpPr/>
            <p:nvPr/>
          </p:nvGrpSpPr>
          <p:grpSpPr>
            <a:xfrm>
              <a:off x="1243299" y="2255707"/>
              <a:ext cx="2770814" cy="661719"/>
              <a:chOff x="802148" y="2141057"/>
              <a:chExt cx="2770814" cy="661719"/>
            </a:xfrm>
          </p:grpSpPr>
          <p:sp>
            <p:nvSpPr>
              <p:cNvPr id="17" name="îŝḷîḓé-TextBox 54"/>
              <p:cNvSpPr txBox="1"/>
              <p:nvPr/>
            </p:nvSpPr>
            <p:spPr bwMode="auto">
              <a:xfrm>
                <a:off x="2051043" y="2141057"/>
                <a:ext cx="1521919" cy="246221"/>
              </a:xfrm>
              <a:prstGeom prst="rect">
                <a:avLst/>
              </a:prstGeom>
              <a:noFill/>
            </p:spPr>
            <p:txBody>
              <a:bodyPr wrap="none" lIns="144000" tIns="0" rIns="144000" bIns="0">
                <a:normAutofit/>
              </a:bodyPr>
              <a:lstStyle/>
              <a:p>
                <a:pPr algn="r" latinLnBrk="0"/>
                <a:r>
                  <a:rPr lang="zh-CN" altLang="en-US" sz="1600">
                    <a:solidFill>
                      <a:schemeClr val="accent2"/>
                    </a:solidFill>
                    <a:effectLst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标题文本预设</a:t>
                </a:r>
                <a:endParaRPr lang="zh-CN" altLang="en-US" sz="1600">
                  <a:solidFill>
                    <a:schemeClr val="accent2"/>
                  </a:solidFill>
                  <a:effectLst/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8" name="îŝḷîḓé-TextBox 55"/>
              <p:cNvSpPr txBox="1"/>
              <p:nvPr/>
            </p:nvSpPr>
            <p:spPr bwMode="auto">
              <a:xfrm>
                <a:off x="802148" y="2387278"/>
                <a:ext cx="2770814" cy="415498"/>
              </a:xfrm>
              <a:prstGeom prst="rect">
                <a:avLst/>
              </a:prstGeom>
              <a:noFill/>
            </p:spPr>
            <p:txBody>
              <a:bodyPr wrap="square" lIns="144000" tIns="0" rIns="144000" bIns="0">
                <a:normAutofit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lang="zh-CN" altLang="en-US" sz="900" b="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此部分内容作为文字排版占位显示</a:t>
                </a:r>
                <a:br>
                  <a:rPr lang="zh-CN" altLang="en-US" sz="900" b="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</a:br>
                <a:r>
                  <a:rPr lang="zh-CN" altLang="en-US" sz="900" b="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（建议使用主题字体）</a:t>
                </a:r>
                <a:endParaRPr lang="zh-CN" altLang="en-US" sz="900" b="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423eb35-cf63-4c82-bb56-a82ce45bbff5"/>
          <p:cNvGrpSpPr>
            <a:grpSpLocks noChangeAspect="1"/>
          </p:cNvGrpSpPr>
          <p:nvPr/>
        </p:nvGrpSpPr>
        <p:grpSpPr>
          <a:xfrm>
            <a:off x="822324" y="2171700"/>
            <a:ext cx="10547351" cy="3637602"/>
            <a:chOff x="822324" y="2171700"/>
            <a:chExt cx="10547351" cy="3637602"/>
          </a:xfrm>
        </p:grpSpPr>
        <p:sp>
          <p:nvSpPr>
            <p:cNvPr id="3" name="îṣļîḑé-Rectangle 2"/>
            <p:cNvSpPr/>
            <p:nvPr/>
          </p:nvSpPr>
          <p:spPr>
            <a:xfrm>
              <a:off x="4681585" y="2171700"/>
              <a:ext cx="2828830" cy="1981200"/>
            </a:xfrm>
            <a:prstGeom prst="rect">
              <a:avLst/>
            </a:prstGeom>
            <a:solidFill>
              <a:schemeClr val="accent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" name="îṣļîḑé-Parallelogram 3"/>
            <p:cNvSpPr/>
            <p:nvPr/>
          </p:nvSpPr>
          <p:spPr>
            <a:xfrm rot="5400000">
              <a:off x="6567872" y="3114245"/>
              <a:ext cx="2400302" cy="515215"/>
            </a:xfrm>
            <a:prstGeom prst="parallelogram">
              <a:avLst>
                <a:gd name="adj" fmla="val 82178"/>
              </a:avLst>
            </a:prstGeom>
            <a:solidFill>
              <a:schemeClr val="accent2">
                <a:lumMod val="7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" name="îṣļîḑé-Parallelogram 4"/>
            <p:cNvSpPr/>
            <p:nvPr/>
          </p:nvSpPr>
          <p:spPr>
            <a:xfrm rot="16200000" flipV="1">
              <a:off x="3223826" y="3114245"/>
              <a:ext cx="2400302" cy="515215"/>
            </a:xfrm>
            <a:prstGeom prst="parallelogram">
              <a:avLst>
                <a:gd name="adj" fmla="val 82178"/>
              </a:avLst>
            </a:prstGeom>
            <a:solidFill>
              <a:schemeClr val="accent2">
                <a:lumMod val="7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" name="îṣļîḑé-Rectangle 5"/>
            <p:cNvSpPr/>
            <p:nvPr/>
          </p:nvSpPr>
          <p:spPr>
            <a:xfrm>
              <a:off x="8025629" y="2628903"/>
              <a:ext cx="2828830" cy="1943100"/>
            </a:xfrm>
            <a:prstGeom prst="rect">
              <a:avLst/>
            </a:prstGeom>
            <a:solidFill>
              <a:schemeClr val="accent3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" name="îṣļîḑé-Parallelogram 6"/>
            <p:cNvSpPr/>
            <p:nvPr/>
          </p:nvSpPr>
          <p:spPr>
            <a:xfrm rot="5400000">
              <a:off x="9911917" y="3571448"/>
              <a:ext cx="2400302" cy="515215"/>
            </a:xfrm>
            <a:prstGeom prst="parallelogram">
              <a:avLst>
                <a:gd name="adj" fmla="val 82178"/>
              </a:avLst>
            </a:prstGeom>
            <a:solidFill>
              <a:schemeClr val="accent3">
                <a:lumMod val="7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" name="îṣļîḑé-Rectangle 7"/>
            <p:cNvSpPr/>
            <p:nvPr/>
          </p:nvSpPr>
          <p:spPr>
            <a:xfrm>
              <a:off x="1337540" y="2628903"/>
              <a:ext cx="2828830" cy="1943100"/>
            </a:xfrm>
            <a:prstGeom prst="rect">
              <a:avLst/>
            </a:prstGeom>
            <a:solidFill>
              <a:schemeClr val="accent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9" name="îṣļîḑé-Parallelogram 8"/>
            <p:cNvSpPr/>
            <p:nvPr/>
          </p:nvSpPr>
          <p:spPr>
            <a:xfrm rot="16200000" flipV="1">
              <a:off x="-120219" y="3571448"/>
              <a:ext cx="2400302" cy="515215"/>
            </a:xfrm>
            <a:prstGeom prst="parallelogram">
              <a:avLst>
                <a:gd name="adj" fmla="val 82178"/>
              </a:avLst>
            </a:prstGeom>
            <a:solidFill>
              <a:schemeClr val="accent1">
                <a:lumMod val="7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" name="îṣļîḑé-文本框 10"/>
            <p:cNvSpPr txBox="1"/>
            <p:nvPr/>
          </p:nvSpPr>
          <p:spPr>
            <a:xfrm>
              <a:off x="5085513" y="3271936"/>
              <a:ext cx="2020975" cy="626646"/>
            </a:xfrm>
            <a:prstGeom prst="rect">
              <a:avLst/>
            </a:prstGeom>
            <a:noFill/>
          </p:spPr>
          <p:txBody>
            <a:bodyPr wrap="square" lIns="0" tIns="0" rIns="0" bIns="0" anchor="ctr" anchorCtr="1">
              <a:normAutofit/>
            </a:bodyPr>
            <a:lstStyle/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lang="zh-CN" altLang="en-US" sz="10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此部分内容作为文字排版占位显示 （建议使用主题字体）</a:t>
              </a:r>
              <a:endParaRPr lang="zh-CN" altLang="en-US" sz="10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îṣļîḑé-Rectangle 10"/>
            <p:cNvSpPr/>
            <p:nvPr/>
          </p:nvSpPr>
          <p:spPr>
            <a:xfrm>
              <a:off x="5085512" y="2970842"/>
              <a:ext cx="2020976" cy="325410"/>
            </a:xfrm>
            <a:prstGeom prst="rect">
              <a:avLst/>
            </a:prstGeom>
          </p:spPr>
          <p:txBody>
            <a:bodyPr wrap="none" lIns="0" tIns="0" rIns="0" bIns="0" anchor="ctr" anchorCtr="1">
              <a:normAutofit/>
            </a:bodyPr>
            <a:lstStyle/>
            <a:p>
              <a:pPr lvl="0" algn="ctr" defTabSz="914400">
                <a:spcBef>
                  <a:spcPct val="0"/>
                </a:spcBef>
                <a:defRPr/>
              </a:pPr>
              <a:r>
                <a:rPr lang="zh-CN" altLang="en-US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标题文本预设</a:t>
              </a:r>
              <a:endParaRPr lang="zh-CN" altLang="en-US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" name="îṣļîḑé-文本框 15"/>
            <p:cNvSpPr txBox="1"/>
            <p:nvPr/>
          </p:nvSpPr>
          <p:spPr>
            <a:xfrm>
              <a:off x="8514470" y="3730094"/>
              <a:ext cx="2020975" cy="626646"/>
            </a:xfrm>
            <a:prstGeom prst="rect">
              <a:avLst/>
            </a:prstGeom>
            <a:noFill/>
          </p:spPr>
          <p:txBody>
            <a:bodyPr wrap="square" lIns="0" tIns="0" rIns="0" bIns="0" anchor="ctr" anchorCtr="1">
              <a:normAutofit/>
            </a:bodyPr>
            <a:lstStyle/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lang="zh-CN" altLang="en-US" sz="10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此部分内容作为文字排版占位显示 （建议使用主题字体）</a:t>
              </a:r>
              <a:endParaRPr lang="zh-CN" altLang="en-US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" name="îṣļîḑé-Rectangle 12"/>
            <p:cNvSpPr/>
            <p:nvPr/>
          </p:nvSpPr>
          <p:spPr>
            <a:xfrm>
              <a:off x="8514469" y="3429000"/>
              <a:ext cx="2020976" cy="325410"/>
            </a:xfrm>
            <a:prstGeom prst="rect">
              <a:avLst/>
            </a:prstGeom>
          </p:spPr>
          <p:txBody>
            <a:bodyPr wrap="none" lIns="0" tIns="0" rIns="0" bIns="0" anchor="ctr" anchorCtr="1">
              <a:normAutofit/>
            </a:bodyPr>
            <a:lstStyle/>
            <a:p>
              <a:pPr lvl="0" algn="ctr" defTabSz="914400">
                <a:spcBef>
                  <a:spcPct val="0"/>
                </a:spcBef>
                <a:defRPr/>
              </a:pPr>
              <a:r>
                <a:rPr lang="zh-CN" altLang="en-US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标题文本预设</a:t>
              </a:r>
              <a:endParaRPr lang="zh-CN" altLang="en-US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" name="îṣļîḑé-Freeform 13"/>
            <p:cNvSpPr/>
            <p:nvPr/>
          </p:nvSpPr>
          <p:spPr bwMode="auto">
            <a:xfrm>
              <a:off x="2311609" y="2806094"/>
              <a:ext cx="601048" cy="494012"/>
            </a:xfrm>
            <a:custGeom>
              <a:avLst/>
              <a:gdLst>
                <a:gd name="T0" fmla="*/ 285 w 293"/>
                <a:gd name="T1" fmla="*/ 32 h 238"/>
                <a:gd name="T2" fmla="*/ 259 w 293"/>
                <a:gd name="T3" fmla="*/ 38 h 238"/>
                <a:gd name="T4" fmla="*/ 275 w 293"/>
                <a:gd name="T5" fmla="*/ 24 h 238"/>
                <a:gd name="T6" fmla="*/ 285 w 293"/>
                <a:gd name="T7" fmla="*/ 4 h 238"/>
                <a:gd name="T8" fmla="*/ 257 w 293"/>
                <a:gd name="T9" fmla="*/ 16 h 238"/>
                <a:gd name="T10" fmla="*/ 237 w 293"/>
                <a:gd name="T11" fmla="*/ 11 h 238"/>
                <a:gd name="T12" fmla="*/ 216 w 293"/>
                <a:gd name="T13" fmla="*/ 1 h 238"/>
                <a:gd name="T14" fmla="*/ 203 w 293"/>
                <a:gd name="T15" fmla="*/ 0 h 238"/>
                <a:gd name="T16" fmla="*/ 179 w 293"/>
                <a:gd name="T17" fmla="*/ 5 h 238"/>
                <a:gd name="T18" fmla="*/ 154 w 293"/>
                <a:gd name="T19" fmla="*/ 27 h 238"/>
                <a:gd name="T20" fmla="*/ 143 w 293"/>
                <a:gd name="T21" fmla="*/ 54 h 238"/>
                <a:gd name="T22" fmla="*/ 143 w 293"/>
                <a:gd name="T23" fmla="*/ 67 h 238"/>
                <a:gd name="T24" fmla="*/ 126 w 293"/>
                <a:gd name="T25" fmla="*/ 72 h 238"/>
                <a:gd name="T26" fmla="*/ 75 w 293"/>
                <a:gd name="T27" fmla="*/ 55 h 238"/>
                <a:gd name="T28" fmla="*/ 33 w 293"/>
                <a:gd name="T29" fmla="*/ 24 h 238"/>
                <a:gd name="T30" fmla="*/ 17 w 293"/>
                <a:gd name="T31" fmla="*/ 17 h 238"/>
                <a:gd name="T32" fmla="*/ 12 w 293"/>
                <a:gd name="T33" fmla="*/ 41 h 238"/>
                <a:gd name="T34" fmla="*/ 14 w 293"/>
                <a:gd name="T35" fmla="*/ 57 h 238"/>
                <a:gd name="T36" fmla="*/ 23 w 293"/>
                <a:gd name="T37" fmla="*/ 76 h 238"/>
                <a:gd name="T38" fmla="*/ 39 w 293"/>
                <a:gd name="T39" fmla="*/ 91 h 238"/>
                <a:gd name="T40" fmla="*/ 25 w 293"/>
                <a:gd name="T41" fmla="*/ 89 h 238"/>
                <a:gd name="T42" fmla="*/ 12 w 293"/>
                <a:gd name="T43" fmla="*/ 84 h 238"/>
                <a:gd name="T44" fmla="*/ 13 w 293"/>
                <a:gd name="T45" fmla="*/ 95 h 238"/>
                <a:gd name="T46" fmla="*/ 25 w 293"/>
                <a:gd name="T47" fmla="*/ 123 h 238"/>
                <a:gd name="T48" fmla="*/ 50 w 293"/>
                <a:gd name="T49" fmla="*/ 140 h 238"/>
                <a:gd name="T50" fmla="*/ 52 w 293"/>
                <a:gd name="T51" fmla="*/ 145 h 238"/>
                <a:gd name="T52" fmla="*/ 33 w 293"/>
                <a:gd name="T53" fmla="*/ 145 h 238"/>
                <a:gd name="T54" fmla="*/ 41 w 293"/>
                <a:gd name="T55" fmla="*/ 161 h 238"/>
                <a:gd name="T56" fmla="*/ 62 w 293"/>
                <a:gd name="T57" fmla="*/ 179 h 238"/>
                <a:gd name="T58" fmla="*/ 89 w 293"/>
                <a:gd name="T59" fmla="*/ 186 h 238"/>
                <a:gd name="T60" fmla="*/ 73 w 293"/>
                <a:gd name="T61" fmla="*/ 197 h 238"/>
                <a:gd name="T62" fmla="*/ 45 w 293"/>
                <a:gd name="T63" fmla="*/ 208 h 238"/>
                <a:gd name="T64" fmla="*/ 14 w 293"/>
                <a:gd name="T65" fmla="*/ 212 h 238"/>
                <a:gd name="T66" fmla="*/ 0 w 293"/>
                <a:gd name="T67" fmla="*/ 211 h 238"/>
                <a:gd name="T68" fmla="*/ 32 w 293"/>
                <a:gd name="T69" fmla="*/ 227 h 238"/>
                <a:gd name="T70" fmla="*/ 68 w 293"/>
                <a:gd name="T71" fmla="*/ 237 h 238"/>
                <a:gd name="T72" fmla="*/ 93 w 293"/>
                <a:gd name="T73" fmla="*/ 238 h 238"/>
                <a:gd name="T74" fmla="*/ 149 w 293"/>
                <a:gd name="T75" fmla="*/ 229 h 238"/>
                <a:gd name="T76" fmla="*/ 195 w 293"/>
                <a:gd name="T77" fmla="*/ 205 h 238"/>
                <a:gd name="T78" fmla="*/ 229 w 293"/>
                <a:gd name="T79" fmla="*/ 169 h 238"/>
                <a:gd name="T80" fmla="*/ 252 w 293"/>
                <a:gd name="T81" fmla="*/ 127 h 238"/>
                <a:gd name="T82" fmla="*/ 262 w 293"/>
                <a:gd name="T83" fmla="*/ 82 h 238"/>
                <a:gd name="T84" fmla="*/ 263 w 293"/>
                <a:gd name="T85" fmla="*/ 59 h 238"/>
                <a:gd name="T86" fmla="*/ 280 w 293"/>
                <a:gd name="T87" fmla="*/ 45 h 238"/>
                <a:gd name="T88" fmla="*/ 293 w 293"/>
                <a:gd name="T89" fmla="*/ 2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93" h="238">
                  <a:moveTo>
                    <a:pt x="293" y="28"/>
                  </a:moveTo>
                  <a:lnTo>
                    <a:pt x="293" y="28"/>
                  </a:lnTo>
                  <a:lnTo>
                    <a:pt x="285" y="32"/>
                  </a:lnTo>
                  <a:lnTo>
                    <a:pt x="277" y="34"/>
                  </a:lnTo>
                  <a:lnTo>
                    <a:pt x="267" y="36"/>
                  </a:lnTo>
                  <a:lnTo>
                    <a:pt x="259" y="38"/>
                  </a:lnTo>
                  <a:lnTo>
                    <a:pt x="259" y="38"/>
                  </a:lnTo>
                  <a:lnTo>
                    <a:pt x="267" y="31"/>
                  </a:lnTo>
                  <a:lnTo>
                    <a:pt x="275" y="24"/>
                  </a:lnTo>
                  <a:lnTo>
                    <a:pt x="281" y="14"/>
                  </a:lnTo>
                  <a:lnTo>
                    <a:pt x="285" y="4"/>
                  </a:lnTo>
                  <a:lnTo>
                    <a:pt x="285" y="4"/>
                  </a:lnTo>
                  <a:lnTo>
                    <a:pt x="277" y="9"/>
                  </a:lnTo>
                  <a:lnTo>
                    <a:pt x="266" y="13"/>
                  </a:lnTo>
                  <a:lnTo>
                    <a:pt x="257" y="16"/>
                  </a:lnTo>
                  <a:lnTo>
                    <a:pt x="247" y="18"/>
                  </a:lnTo>
                  <a:lnTo>
                    <a:pt x="247" y="18"/>
                  </a:lnTo>
                  <a:lnTo>
                    <a:pt x="237" y="11"/>
                  </a:lnTo>
                  <a:lnTo>
                    <a:pt x="227" y="5"/>
                  </a:lnTo>
                  <a:lnTo>
                    <a:pt x="222" y="3"/>
                  </a:lnTo>
                  <a:lnTo>
                    <a:pt x="216" y="1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1" y="1"/>
                  </a:lnTo>
                  <a:lnTo>
                    <a:pt x="179" y="5"/>
                  </a:lnTo>
                  <a:lnTo>
                    <a:pt x="169" y="10"/>
                  </a:lnTo>
                  <a:lnTo>
                    <a:pt x="161" y="17"/>
                  </a:lnTo>
                  <a:lnTo>
                    <a:pt x="154" y="27"/>
                  </a:lnTo>
                  <a:lnTo>
                    <a:pt x="147" y="37"/>
                  </a:lnTo>
                  <a:lnTo>
                    <a:pt x="144" y="48"/>
                  </a:lnTo>
                  <a:lnTo>
                    <a:pt x="143" y="54"/>
                  </a:lnTo>
                  <a:lnTo>
                    <a:pt x="143" y="60"/>
                  </a:lnTo>
                  <a:lnTo>
                    <a:pt x="143" y="60"/>
                  </a:lnTo>
                  <a:lnTo>
                    <a:pt x="143" y="67"/>
                  </a:lnTo>
                  <a:lnTo>
                    <a:pt x="144" y="74"/>
                  </a:lnTo>
                  <a:lnTo>
                    <a:pt x="144" y="74"/>
                  </a:lnTo>
                  <a:lnTo>
                    <a:pt x="126" y="72"/>
                  </a:lnTo>
                  <a:lnTo>
                    <a:pt x="108" y="68"/>
                  </a:lnTo>
                  <a:lnTo>
                    <a:pt x="92" y="63"/>
                  </a:lnTo>
                  <a:lnTo>
                    <a:pt x="75" y="55"/>
                  </a:lnTo>
                  <a:lnTo>
                    <a:pt x="59" y="46"/>
                  </a:lnTo>
                  <a:lnTo>
                    <a:pt x="45" y="36"/>
                  </a:lnTo>
                  <a:lnTo>
                    <a:pt x="33" y="24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17" y="17"/>
                  </a:lnTo>
                  <a:lnTo>
                    <a:pt x="15" y="26"/>
                  </a:lnTo>
                  <a:lnTo>
                    <a:pt x="13" y="33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3" y="48"/>
                  </a:lnTo>
                  <a:lnTo>
                    <a:pt x="14" y="57"/>
                  </a:lnTo>
                  <a:lnTo>
                    <a:pt x="17" y="63"/>
                  </a:lnTo>
                  <a:lnTo>
                    <a:pt x="20" y="70"/>
                  </a:lnTo>
                  <a:lnTo>
                    <a:pt x="23" y="76"/>
                  </a:lnTo>
                  <a:lnTo>
                    <a:pt x="28" y="81"/>
                  </a:lnTo>
                  <a:lnTo>
                    <a:pt x="34" y="87"/>
                  </a:lnTo>
                  <a:lnTo>
                    <a:pt x="39" y="91"/>
                  </a:lnTo>
                  <a:lnTo>
                    <a:pt x="39" y="91"/>
                  </a:lnTo>
                  <a:lnTo>
                    <a:pt x="32" y="91"/>
                  </a:lnTo>
                  <a:lnTo>
                    <a:pt x="25" y="89"/>
                  </a:lnTo>
                  <a:lnTo>
                    <a:pt x="18" y="87"/>
                  </a:lnTo>
                  <a:lnTo>
                    <a:pt x="12" y="84"/>
                  </a:lnTo>
                  <a:lnTo>
                    <a:pt x="12" y="84"/>
                  </a:lnTo>
                  <a:lnTo>
                    <a:pt x="12" y="85"/>
                  </a:lnTo>
                  <a:lnTo>
                    <a:pt x="12" y="85"/>
                  </a:lnTo>
                  <a:lnTo>
                    <a:pt x="13" y="95"/>
                  </a:lnTo>
                  <a:lnTo>
                    <a:pt x="16" y="105"/>
                  </a:lnTo>
                  <a:lnTo>
                    <a:pt x="20" y="115"/>
                  </a:lnTo>
                  <a:lnTo>
                    <a:pt x="25" y="123"/>
                  </a:lnTo>
                  <a:lnTo>
                    <a:pt x="33" y="130"/>
                  </a:lnTo>
                  <a:lnTo>
                    <a:pt x="41" y="136"/>
                  </a:lnTo>
                  <a:lnTo>
                    <a:pt x="50" y="140"/>
                  </a:lnTo>
                  <a:lnTo>
                    <a:pt x="60" y="143"/>
                  </a:lnTo>
                  <a:lnTo>
                    <a:pt x="60" y="143"/>
                  </a:lnTo>
                  <a:lnTo>
                    <a:pt x="52" y="145"/>
                  </a:lnTo>
                  <a:lnTo>
                    <a:pt x="44" y="146"/>
                  </a:lnTo>
                  <a:lnTo>
                    <a:pt x="44" y="146"/>
                  </a:lnTo>
                  <a:lnTo>
                    <a:pt x="33" y="145"/>
                  </a:lnTo>
                  <a:lnTo>
                    <a:pt x="33" y="145"/>
                  </a:lnTo>
                  <a:lnTo>
                    <a:pt x="37" y="153"/>
                  </a:lnTo>
                  <a:lnTo>
                    <a:pt x="41" y="161"/>
                  </a:lnTo>
                  <a:lnTo>
                    <a:pt x="47" y="168"/>
                  </a:lnTo>
                  <a:lnTo>
                    <a:pt x="54" y="175"/>
                  </a:lnTo>
                  <a:lnTo>
                    <a:pt x="62" y="179"/>
                  </a:lnTo>
                  <a:lnTo>
                    <a:pt x="71" y="183"/>
                  </a:lnTo>
                  <a:lnTo>
                    <a:pt x="79" y="185"/>
                  </a:lnTo>
                  <a:lnTo>
                    <a:pt x="89" y="186"/>
                  </a:lnTo>
                  <a:lnTo>
                    <a:pt x="89" y="186"/>
                  </a:lnTo>
                  <a:lnTo>
                    <a:pt x="81" y="192"/>
                  </a:lnTo>
                  <a:lnTo>
                    <a:pt x="73" y="197"/>
                  </a:lnTo>
                  <a:lnTo>
                    <a:pt x="64" y="201"/>
                  </a:lnTo>
                  <a:lnTo>
                    <a:pt x="54" y="206"/>
                  </a:lnTo>
                  <a:lnTo>
                    <a:pt x="45" y="208"/>
                  </a:lnTo>
                  <a:lnTo>
                    <a:pt x="35" y="210"/>
                  </a:lnTo>
                  <a:lnTo>
                    <a:pt x="25" y="212"/>
                  </a:lnTo>
                  <a:lnTo>
                    <a:pt x="14" y="212"/>
                  </a:lnTo>
                  <a:lnTo>
                    <a:pt x="14" y="212"/>
                  </a:lnTo>
                  <a:lnTo>
                    <a:pt x="0" y="211"/>
                  </a:lnTo>
                  <a:lnTo>
                    <a:pt x="0" y="211"/>
                  </a:lnTo>
                  <a:lnTo>
                    <a:pt x="10" y="217"/>
                  </a:lnTo>
                  <a:lnTo>
                    <a:pt x="21" y="222"/>
                  </a:lnTo>
                  <a:lnTo>
                    <a:pt x="32" y="227"/>
                  </a:lnTo>
                  <a:lnTo>
                    <a:pt x="44" y="231"/>
                  </a:lnTo>
                  <a:lnTo>
                    <a:pt x="55" y="235"/>
                  </a:lnTo>
                  <a:lnTo>
                    <a:pt x="68" y="237"/>
                  </a:lnTo>
                  <a:lnTo>
                    <a:pt x="80" y="238"/>
                  </a:lnTo>
                  <a:lnTo>
                    <a:pt x="93" y="238"/>
                  </a:lnTo>
                  <a:lnTo>
                    <a:pt x="93" y="238"/>
                  </a:lnTo>
                  <a:lnTo>
                    <a:pt x="112" y="237"/>
                  </a:lnTo>
                  <a:lnTo>
                    <a:pt x="132" y="233"/>
                  </a:lnTo>
                  <a:lnTo>
                    <a:pt x="149" y="229"/>
                  </a:lnTo>
                  <a:lnTo>
                    <a:pt x="166" y="222"/>
                  </a:lnTo>
                  <a:lnTo>
                    <a:pt x="180" y="215"/>
                  </a:lnTo>
                  <a:lnTo>
                    <a:pt x="195" y="205"/>
                  </a:lnTo>
                  <a:lnTo>
                    <a:pt x="207" y="194"/>
                  </a:lnTo>
                  <a:lnTo>
                    <a:pt x="220" y="183"/>
                  </a:lnTo>
                  <a:lnTo>
                    <a:pt x="229" y="169"/>
                  </a:lnTo>
                  <a:lnTo>
                    <a:pt x="238" y="156"/>
                  </a:lnTo>
                  <a:lnTo>
                    <a:pt x="246" y="141"/>
                  </a:lnTo>
                  <a:lnTo>
                    <a:pt x="252" y="127"/>
                  </a:lnTo>
                  <a:lnTo>
                    <a:pt x="257" y="112"/>
                  </a:lnTo>
                  <a:lnTo>
                    <a:pt x="260" y="97"/>
                  </a:lnTo>
                  <a:lnTo>
                    <a:pt x="262" y="82"/>
                  </a:lnTo>
                  <a:lnTo>
                    <a:pt x="263" y="67"/>
                  </a:lnTo>
                  <a:lnTo>
                    <a:pt x="263" y="67"/>
                  </a:lnTo>
                  <a:lnTo>
                    <a:pt x="263" y="59"/>
                  </a:lnTo>
                  <a:lnTo>
                    <a:pt x="263" y="59"/>
                  </a:lnTo>
                  <a:lnTo>
                    <a:pt x="271" y="52"/>
                  </a:lnTo>
                  <a:lnTo>
                    <a:pt x="280" y="45"/>
                  </a:lnTo>
                  <a:lnTo>
                    <a:pt x="287" y="37"/>
                  </a:lnTo>
                  <a:lnTo>
                    <a:pt x="293" y="28"/>
                  </a:lnTo>
                  <a:lnTo>
                    <a:pt x="293" y="2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5" name="îṣļîḑé-Freeform 14"/>
            <p:cNvSpPr>
              <a:spLocks noChangeAspect="1"/>
            </p:cNvSpPr>
            <p:nvPr/>
          </p:nvSpPr>
          <p:spPr bwMode="auto">
            <a:xfrm>
              <a:off x="5825723" y="2368512"/>
              <a:ext cx="540552" cy="539984"/>
            </a:xfrm>
            <a:custGeom>
              <a:avLst/>
              <a:gdLst>
                <a:gd name="T0" fmla="*/ 374 w 400"/>
                <a:gd name="T1" fmla="*/ 100 h 400"/>
                <a:gd name="T2" fmla="*/ 301 w 400"/>
                <a:gd name="T3" fmla="*/ 27 h 400"/>
                <a:gd name="T4" fmla="*/ 200 w 400"/>
                <a:gd name="T5" fmla="*/ 0 h 400"/>
                <a:gd name="T6" fmla="*/ 100 w 400"/>
                <a:gd name="T7" fmla="*/ 27 h 400"/>
                <a:gd name="T8" fmla="*/ 27 w 400"/>
                <a:gd name="T9" fmla="*/ 100 h 400"/>
                <a:gd name="T10" fmla="*/ 0 w 400"/>
                <a:gd name="T11" fmla="*/ 200 h 400"/>
                <a:gd name="T12" fmla="*/ 27 w 400"/>
                <a:gd name="T13" fmla="*/ 301 h 400"/>
                <a:gd name="T14" fmla="*/ 100 w 400"/>
                <a:gd name="T15" fmla="*/ 374 h 400"/>
                <a:gd name="T16" fmla="*/ 200 w 400"/>
                <a:gd name="T17" fmla="*/ 400 h 400"/>
                <a:gd name="T18" fmla="*/ 301 w 400"/>
                <a:gd name="T19" fmla="*/ 374 h 400"/>
                <a:gd name="T20" fmla="*/ 374 w 400"/>
                <a:gd name="T21" fmla="*/ 301 h 400"/>
                <a:gd name="T22" fmla="*/ 400 w 400"/>
                <a:gd name="T23" fmla="*/ 200 h 400"/>
                <a:gd name="T24" fmla="*/ 374 w 400"/>
                <a:gd name="T25" fmla="*/ 100 h 400"/>
                <a:gd name="T26" fmla="*/ 330 w 400"/>
                <a:gd name="T27" fmla="*/ 170 h 400"/>
                <a:gd name="T28" fmla="*/ 188 w 400"/>
                <a:gd name="T29" fmla="*/ 311 h 400"/>
                <a:gd name="T30" fmla="*/ 176 w 400"/>
                <a:gd name="T31" fmla="*/ 316 h 400"/>
                <a:gd name="T32" fmla="*/ 165 w 400"/>
                <a:gd name="T33" fmla="*/ 311 h 400"/>
                <a:gd name="T34" fmla="*/ 70 w 400"/>
                <a:gd name="T35" fmla="*/ 217 h 400"/>
                <a:gd name="T36" fmla="*/ 66 w 400"/>
                <a:gd name="T37" fmla="*/ 205 h 400"/>
                <a:gd name="T38" fmla="*/ 70 w 400"/>
                <a:gd name="T39" fmla="*/ 193 h 400"/>
                <a:gd name="T40" fmla="*/ 94 w 400"/>
                <a:gd name="T41" fmla="*/ 170 h 400"/>
                <a:gd name="T42" fmla="*/ 106 w 400"/>
                <a:gd name="T43" fmla="*/ 165 h 400"/>
                <a:gd name="T44" fmla="*/ 118 w 400"/>
                <a:gd name="T45" fmla="*/ 170 h 400"/>
                <a:gd name="T46" fmla="*/ 176 w 400"/>
                <a:gd name="T47" fmla="*/ 229 h 400"/>
                <a:gd name="T48" fmla="*/ 283 w 400"/>
                <a:gd name="T49" fmla="*/ 123 h 400"/>
                <a:gd name="T50" fmla="*/ 295 w 400"/>
                <a:gd name="T51" fmla="*/ 118 h 400"/>
                <a:gd name="T52" fmla="*/ 306 w 400"/>
                <a:gd name="T53" fmla="*/ 123 h 400"/>
                <a:gd name="T54" fmla="*/ 330 w 400"/>
                <a:gd name="T55" fmla="*/ 146 h 400"/>
                <a:gd name="T56" fmla="*/ 335 w 400"/>
                <a:gd name="T57" fmla="*/ 158 h 400"/>
                <a:gd name="T58" fmla="*/ 330 w 400"/>
                <a:gd name="T59" fmla="*/ 170 h 400"/>
                <a:gd name="T60" fmla="*/ 330 w 400"/>
                <a:gd name="T61" fmla="*/ 170 h 400"/>
                <a:gd name="T62" fmla="*/ 330 w 400"/>
                <a:gd name="T63" fmla="*/ 17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00" h="400">
                  <a:moveTo>
                    <a:pt x="374" y="100"/>
                  </a:moveTo>
                  <a:cubicBezTo>
                    <a:pt x="356" y="69"/>
                    <a:pt x="331" y="45"/>
                    <a:pt x="301" y="27"/>
                  </a:cubicBezTo>
                  <a:cubicBezTo>
                    <a:pt x="270" y="9"/>
                    <a:pt x="237" y="0"/>
                    <a:pt x="200" y="0"/>
                  </a:cubicBezTo>
                  <a:cubicBezTo>
                    <a:pt x="164" y="0"/>
                    <a:pt x="130" y="9"/>
                    <a:pt x="100" y="27"/>
                  </a:cubicBezTo>
                  <a:cubicBezTo>
                    <a:pt x="69" y="45"/>
                    <a:pt x="45" y="69"/>
                    <a:pt x="27" y="100"/>
                  </a:cubicBezTo>
                  <a:cubicBezTo>
                    <a:pt x="9" y="130"/>
                    <a:pt x="0" y="164"/>
                    <a:pt x="0" y="200"/>
                  </a:cubicBezTo>
                  <a:cubicBezTo>
                    <a:pt x="0" y="237"/>
                    <a:pt x="9" y="270"/>
                    <a:pt x="27" y="301"/>
                  </a:cubicBezTo>
                  <a:cubicBezTo>
                    <a:pt x="45" y="331"/>
                    <a:pt x="69" y="356"/>
                    <a:pt x="100" y="374"/>
                  </a:cubicBezTo>
                  <a:cubicBezTo>
                    <a:pt x="130" y="391"/>
                    <a:pt x="164" y="400"/>
                    <a:pt x="200" y="400"/>
                  </a:cubicBezTo>
                  <a:cubicBezTo>
                    <a:pt x="237" y="400"/>
                    <a:pt x="270" y="391"/>
                    <a:pt x="301" y="374"/>
                  </a:cubicBezTo>
                  <a:cubicBezTo>
                    <a:pt x="331" y="356"/>
                    <a:pt x="356" y="331"/>
                    <a:pt x="374" y="301"/>
                  </a:cubicBezTo>
                  <a:cubicBezTo>
                    <a:pt x="392" y="270"/>
                    <a:pt x="400" y="237"/>
                    <a:pt x="400" y="200"/>
                  </a:cubicBezTo>
                  <a:cubicBezTo>
                    <a:pt x="400" y="164"/>
                    <a:pt x="392" y="130"/>
                    <a:pt x="374" y="100"/>
                  </a:cubicBezTo>
                  <a:close/>
                  <a:moveTo>
                    <a:pt x="330" y="170"/>
                  </a:moveTo>
                  <a:cubicBezTo>
                    <a:pt x="188" y="311"/>
                    <a:pt x="188" y="311"/>
                    <a:pt x="188" y="311"/>
                  </a:cubicBezTo>
                  <a:cubicBezTo>
                    <a:pt x="185" y="315"/>
                    <a:pt x="181" y="316"/>
                    <a:pt x="176" y="316"/>
                  </a:cubicBezTo>
                  <a:cubicBezTo>
                    <a:pt x="172" y="316"/>
                    <a:pt x="168" y="315"/>
                    <a:pt x="165" y="311"/>
                  </a:cubicBezTo>
                  <a:cubicBezTo>
                    <a:pt x="70" y="217"/>
                    <a:pt x="70" y="217"/>
                    <a:pt x="70" y="217"/>
                  </a:cubicBezTo>
                  <a:cubicBezTo>
                    <a:pt x="67" y="214"/>
                    <a:pt x="66" y="210"/>
                    <a:pt x="66" y="205"/>
                  </a:cubicBezTo>
                  <a:cubicBezTo>
                    <a:pt x="66" y="200"/>
                    <a:pt x="67" y="196"/>
                    <a:pt x="70" y="193"/>
                  </a:cubicBezTo>
                  <a:cubicBezTo>
                    <a:pt x="94" y="170"/>
                    <a:pt x="94" y="170"/>
                    <a:pt x="94" y="170"/>
                  </a:cubicBezTo>
                  <a:cubicBezTo>
                    <a:pt x="97" y="166"/>
                    <a:pt x="101" y="165"/>
                    <a:pt x="106" y="165"/>
                  </a:cubicBezTo>
                  <a:cubicBezTo>
                    <a:pt x="110" y="165"/>
                    <a:pt x="114" y="166"/>
                    <a:pt x="118" y="170"/>
                  </a:cubicBezTo>
                  <a:cubicBezTo>
                    <a:pt x="176" y="229"/>
                    <a:pt x="176" y="229"/>
                    <a:pt x="176" y="229"/>
                  </a:cubicBezTo>
                  <a:cubicBezTo>
                    <a:pt x="283" y="123"/>
                    <a:pt x="283" y="123"/>
                    <a:pt x="283" y="123"/>
                  </a:cubicBezTo>
                  <a:cubicBezTo>
                    <a:pt x="286" y="119"/>
                    <a:pt x="290" y="118"/>
                    <a:pt x="295" y="118"/>
                  </a:cubicBezTo>
                  <a:cubicBezTo>
                    <a:pt x="299" y="118"/>
                    <a:pt x="303" y="119"/>
                    <a:pt x="306" y="123"/>
                  </a:cubicBezTo>
                  <a:cubicBezTo>
                    <a:pt x="330" y="146"/>
                    <a:pt x="330" y="146"/>
                    <a:pt x="330" y="146"/>
                  </a:cubicBezTo>
                  <a:cubicBezTo>
                    <a:pt x="333" y="149"/>
                    <a:pt x="335" y="153"/>
                    <a:pt x="335" y="158"/>
                  </a:cubicBezTo>
                  <a:cubicBezTo>
                    <a:pt x="335" y="163"/>
                    <a:pt x="333" y="167"/>
                    <a:pt x="330" y="170"/>
                  </a:cubicBezTo>
                  <a:close/>
                  <a:moveTo>
                    <a:pt x="330" y="170"/>
                  </a:moveTo>
                  <a:cubicBezTo>
                    <a:pt x="330" y="170"/>
                    <a:pt x="330" y="170"/>
                    <a:pt x="330" y="17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" name="îṣļîḑé-Freeform 15"/>
            <p:cNvSpPr/>
            <p:nvPr/>
          </p:nvSpPr>
          <p:spPr bwMode="auto">
            <a:xfrm>
              <a:off x="9279343" y="2809948"/>
              <a:ext cx="487208" cy="486304"/>
            </a:xfrm>
            <a:custGeom>
              <a:avLst/>
              <a:gdLst>
                <a:gd name="T0" fmla="*/ 164 w 204"/>
                <a:gd name="T1" fmla="*/ 0 h 204"/>
                <a:gd name="T2" fmla="*/ 39 w 204"/>
                <a:gd name="T3" fmla="*/ 0 h 204"/>
                <a:gd name="T4" fmla="*/ 0 w 204"/>
                <a:gd name="T5" fmla="*/ 39 h 204"/>
                <a:gd name="T6" fmla="*/ 0 w 204"/>
                <a:gd name="T7" fmla="*/ 81 h 204"/>
                <a:gd name="T8" fmla="*/ 0 w 204"/>
                <a:gd name="T9" fmla="*/ 164 h 204"/>
                <a:gd name="T10" fmla="*/ 39 w 204"/>
                <a:gd name="T11" fmla="*/ 204 h 204"/>
                <a:gd name="T12" fmla="*/ 164 w 204"/>
                <a:gd name="T13" fmla="*/ 204 h 204"/>
                <a:gd name="T14" fmla="*/ 204 w 204"/>
                <a:gd name="T15" fmla="*/ 164 h 204"/>
                <a:gd name="T16" fmla="*/ 204 w 204"/>
                <a:gd name="T17" fmla="*/ 81 h 204"/>
                <a:gd name="T18" fmla="*/ 204 w 204"/>
                <a:gd name="T19" fmla="*/ 39 h 204"/>
                <a:gd name="T20" fmla="*/ 164 w 204"/>
                <a:gd name="T21" fmla="*/ 0 h 204"/>
                <a:gd name="T22" fmla="*/ 176 w 204"/>
                <a:gd name="T23" fmla="*/ 23 h 204"/>
                <a:gd name="T24" fmla="*/ 180 w 204"/>
                <a:gd name="T25" fmla="*/ 23 h 204"/>
                <a:gd name="T26" fmla="*/ 180 w 204"/>
                <a:gd name="T27" fmla="*/ 28 h 204"/>
                <a:gd name="T28" fmla="*/ 180 w 204"/>
                <a:gd name="T29" fmla="*/ 58 h 204"/>
                <a:gd name="T30" fmla="*/ 146 w 204"/>
                <a:gd name="T31" fmla="*/ 58 h 204"/>
                <a:gd name="T32" fmla="*/ 146 w 204"/>
                <a:gd name="T33" fmla="*/ 24 h 204"/>
                <a:gd name="T34" fmla="*/ 176 w 204"/>
                <a:gd name="T35" fmla="*/ 23 h 204"/>
                <a:gd name="T36" fmla="*/ 73 w 204"/>
                <a:gd name="T37" fmla="*/ 81 h 204"/>
                <a:gd name="T38" fmla="*/ 102 w 204"/>
                <a:gd name="T39" fmla="*/ 66 h 204"/>
                <a:gd name="T40" fmla="*/ 131 w 204"/>
                <a:gd name="T41" fmla="*/ 81 h 204"/>
                <a:gd name="T42" fmla="*/ 138 w 204"/>
                <a:gd name="T43" fmla="*/ 102 h 204"/>
                <a:gd name="T44" fmla="*/ 102 w 204"/>
                <a:gd name="T45" fmla="*/ 138 h 204"/>
                <a:gd name="T46" fmla="*/ 66 w 204"/>
                <a:gd name="T47" fmla="*/ 102 h 204"/>
                <a:gd name="T48" fmla="*/ 73 w 204"/>
                <a:gd name="T49" fmla="*/ 81 h 204"/>
                <a:gd name="T50" fmla="*/ 184 w 204"/>
                <a:gd name="T51" fmla="*/ 164 h 204"/>
                <a:gd name="T52" fmla="*/ 164 w 204"/>
                <a:gd name="T53" fmla="*/ 184 h 204"/>
                <a:gd name="T54" fmla="*/ 39 w 204"/>
                <a:gd name="T55" fmla="*/ 184 h 204"/>
                <a:gd name="T56" fmla="*/ 20 w 204"/>
                <a:gd name="T57" fmla="*/ 164 h 204"/>
                <a:gd name="T58" fmla="*/ 20 w 204"/>
                <a:gd name="T59" fmla="*/ 81 h 204"/>
                <a:gd name="T60" fmla="*/ 50 w 204"/>
                <a:gd name="T61" fmla="*/ 81 h 204"/>
                <a:gd name="T62" fmla="*/ 46 w 204"/>
                <a:gd name="T63" fmla="*/ 102 h 204"/>
                <a:gd name="T64" fmla="*/ 102 w 204"/>
                <a:gd name="T65" fmla="*/ 158 h 204"/>
                <a:gd name="T66" fmla="*/ 157 w 204"/>
                <a:gd name="T67" fmla="*/ 102 h 204"/>
                <a:gd name="T68" fmla="*/ 153 w 204"/>
                <a:gd name="T69" fmla="*/ 81 h 204"/>
                <a:gd name="T70" fmla="*/ 184 w 204"/>
                <a:gd name="T71" fmla="*/ 81 h 204"/>
                <a:gd name="T72" fmla="*/ 184 w 204"/>
                <a:gd name="T73" fmla="*/ 16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4" h="204">
                  <a:moveTo>
                    <a:pt x="164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17" y="0"/>
                    <a:pt x="0" y="18"/>
                    <a:pt x="0" y="3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0" y="186"/>
                    <a:pt x="17" y="204"/>
                    <a:pt x="39" y="204"/>
                  </a:cubicBezTo>
                  <a:cubicBezTo>
                    <a:pt x="164" y="204"/>
                    <a:pt x="164" y="204"/>
                    <a:pt x="164" y="204"/>
                  </a:cubicBezTo>
                  <a:cubicBezTo>
                    <a:pt x="186" y="204"/>
                    <a:pt x="204" y="186"/>
                    <a:pt x="204" y="164"/>
                  </a:cubicBezTo>
                  <a:cubicBezTo>
                    <a:pt x="204" y="81"/>
                    <a:pt x="204" y="81"/>
                    <a:pt x="204" y="81"/>
                  </a:cubicBezTo>
                  <a:cubicBezTo>
                    <a:pt x="204" y="39"/>
                    <a:pt x="204" y="39"/>
                    <a:pt x="204" y="39"/>
                  </a:cubicBezTo>
                  <a:cubicBezTo>
                    <a:pt x="204" y="18"/>
                    <a:pt x="186" y="0"/>
                    <a:pt x="164" y="0"/>
                  </a:cubicBezTo>
                  <a:close/>
                  <a:moveTo>
                    <a:pt x="176" y="23"/>
                  </a:moveTo>
                  <a:cubicBezTo>
                    <a:pt x="180" y="23"/>
                    <a:pt x="180" y="23"/>
                    <a:pt x="180" y="23"/>
                  </a:cubicBezTo>
                  <a:cubicBezTo>
                    <a:pt x="180" y="28"/>
                    <a:pt x="180" y="28"/>
                    <a:pt x="180" y="28"/>
                  </a:cubicBezTo>
                  <a:cubicBezTo>
                    <a:pt x="180" y="58"/>
                    <a:pt x="180" y="58"/>
                    <a:pt x="180" y="58"/>
                  </a:cubicBezTo>
                  <a:cubicBezTo>
                    <a:pt x="146" y="58"/>
                    <a:pt x="146" y="58"/>
                    <a:pt x="146" y="58"/>
                  </a:cubicBezTo>
                  <a:cubicBezTo>
                    <a:pt x="146" y="24"/>
                    <a:pt x="146" y="24"/>
                    <a:pt x="146" y="24"/>
                  </a:cubicBezTo>
                  <a:lnTo>
                    <a:pt x="176" y="23"/>
                  </a:lnTo>
                  <a:close/>
                  <a:moveTo>
                    <a:pt x="73" y="81"/>
                  </a:moveTo>
                  <a:cubicBezTo>
                    <a:pt x="79" y="72"/>
                    <a:pt x="90" y="66"/>
                    <a:pt x="102" y="66"/>
                  </a:cubicBezTo>
                  <a:cubicBezTo>
                    <a:pt x="114" y="66"/>
                    <a:pt x="124" y="72"/>
                    <a:pt x="131" y="81"/>
                  </a:cubicBezTo>
                  <a:cubicBezTo>
                    <a:pt x="135" y="87"/>
                    <a:pt x="138" y="94"/>
                    <a:pt x="138" y="102"/>
                  </a:cubicBezTo>
                  <a:cubicBezTo>
                    <a:pt x="138" y="122"/>
                    <a:pt x="121" y="138"/>
                    <a:pt x="102" y="138"/>
                  </a:cubicBezTo>
                  <a:cubicBezTo>
                    <a:pt x="82" y="138"/>
                    <a:pt x="66" y="122"/>
                    <a:pt x="66" y="102"/>
                  </a:cubicBezTo>
                  <a:cubicBezTo>
                    <a:pt x="66" y="94"/>
                    <a:pt x="68" y="87"/>
                    <a:pt x="73" y="81"/>
                  </a:cubicBezTo>
                  <a:close/>
                  <a:moveTo>
                    <a:pt x="184" y="164"/>
                  </a:moveTo>
                  <a:cubicBezTo>
                    <a:pt x="184" y="175"/>
                    <a:pt x="175" y="184"/>
                    <a:pt x="164" y="184"/>
                  </a:cubicBezTo>
                  <a:cubicBezTo>
                    <a:pt x="39" y="184"/>
                    <a:pt x="39" y="184"/>
                    <a:pt x="39" y="184"/>
                  </a:cubicBezTo>
                  <a:cubicBezTo>
                    <a:pt x="28" y="184"/>
                    <a:pt x="20" y="175"/>
                    <a:pt x="20" y="164"/>
                  </a:cubicBezTo>
                  <a:cubicBezTo>
                    <a:pt x="20" y="81"/>
                    <a:pt x="20" y="81"/>
                    <a:pt x="20" y="81"/>
                  </a:cubicBezTo>
                  <a:cubicBezTo>
                    <a:pt x="50" y="81"/>
                    <a:pt x="50" y="81"/>
                    <a:pt x="50" y="81"/>
                  </a:cubicBezTo>
                  <a:cubicBezTo>
                    <a:pt x="47" y="87"/>
                    <a:pt x="46" y="95"/>
                    <a:pt x="46" y="102"/>
                  </a:cubicBezTo>
                  <a:cubicBezTo>
                    <a:pt x="46" y="133"/>
                    <a:pt x="71" y="158"/>
                    <a:pt x="102" y="158"/>
                  </a:cubicBezTo>
                  <a:cubicBezTo>
                    <a:pt x="132" y="158"/>
                    <a:pt x="157" y="133"/>
                    <a:pt x="157" y="102"/>
                  </a:cubicBezTo>
                  <a:cubicBezTo>
                    <a:pt x="157" y="95"/>
                    <a:pt x="156" y="87"/>
                    <a:pt x="153" y="81"/>
                  </a:cubicBezTo>
                  <a:cubicBezTo>
                    <a:pt x="184" y="81"/>
                    <a:pt x="184" y="81"/>
                    <a:pt x="184" y="81"/>
                  </a:cubicBezTo>
                  <a:lnTo>
                    <a:pt x="184" y="16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" name="îṣļîḑé-文本框 17"/>
            <p:cNvSpPr txBox="1"/>
            <p:nvPr/>
          </p:nvSpPr>
          <p:spPr>
            <a:xfrm>
              <a:off x="1573324" y="3730094"/>
              <a:ext cx="2020975" cy="626646"/>
            </a:xfrm>
            <a:prstGeom prst="rect">
              <a:avLst/>
            </a:prstGeom>
            <a:noFill/>
          </p:spPr>
          <p:txBody>
            <a:bodyPr wrap="square" lIns="0" tIns="0" rIns="0" bIns="0" anchor="ctr" anchorCtr="1">
              <a:normAutofit/>
            </a:bodyPr>
            <a:lstStyle/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lang="zh-CN" altLang="en-US" sz="10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此部分内容作为文字排版占位显示 （建议使用主题字体）</a:t>
              </a:r>
              <a:endParaRPr lang="zh-CN" altLang="en-US" sz="10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8" name="îṣļîḑé-Rectangle 17"/>
            <p:cNvSpPr/>
            <p:nvPr/>
          </p:nvSpPr>
          <p:spPr>
            <a:xfrm>
              <a:off x="1573323" y="3429000"/>
              <a:ext cx="2020976" cy="325410"/>
            </a:xfrm>
            <a:prstGeom prst="rect">
              <a:avLst/>
            </a:prstGeom>
          </p:spPr>
          <p:txBody>
            <a:bodyPr wrap="none" lIns="0" tIns="0" rIns="0" bIns="0" anchor="ctr" anchorCtr="1">
              <a:normAutofit/>
            </a:bodyPr>
            <a:lstStyle/>
            <a:p>
              <a:pPr lvl="0" algn="ctr" defTabSz="914400">
                <a:spcBef>
                  <a:spcPct val="0"/>
                </a:spcBef>
                <a:defRPr/>
              </a:pPr>
              <a:r>
                <a:rPr lang="zh-CN" altLang="en-US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标题文本预设</a:t>
              </a:r>
              <a:endParaRPr lang="zh-CN" altLang="en-US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1770324" y="4952042"/>
              <a:ext cx="8651351" cy="857260"/>
              <a:chOff x="1768931" y="4705020"/>
              <a:chExt cx="8651351" cy="857260"/>
            </a:xfrm>
          </p:grpSpPr>
          <p:grpSp>
            <p:nvGrpSpPr>
              <p:cNvPr id="20" name="组合 19"/>
              <p:cNvGrpSpPr/>
              <p:nvPr/>
            </p:nvGrpSpPr>
            <p:grpSpPr>
              <a:xfrm>
                <a:off x="1768931" y="4705020"/>
                <a:ext cx="2213143" cy="857260"/>
                <a:chOff x="1732858" y="5001250"/>
                <a:chExt cx="2213143" cy="857260"/>
              </a:xfrm>
            </p:grpSpPr>
            <p:sp>
              <p:nvSpPr>
                <p:cNvPr id="27" name="îṣļîḑé-文本框 27"/>
                <p:cNvSpPr txBox="1"/>
                <p:nvPr/>
              </p:nvSpPr>
              <p:spPr bwMode="auto">
                <a:xfrm>
                  <a:off x="1732858" y="5001250"/>
                  <a:ext cx="2213143" cy="2830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wrap="none" lIns="0" tIns="0" rIns="0" bIns="0" anchor="ctr" anchorCtr="1">
                  <a:normAutofit/>
                  <a:scene3d>
                    <a:camera prst="orthographicFront"/>
                    <a:lightRig rig="threePt" dir="t"/>
                  </a:scene3d>
                  <a:sp3d>
                    <a:bevelT w="0" h="0"/>
                  </a:sp3d>
                </a:bodyPr>
                <a:lstStyle/>
                <a:p>
                  <a:pPr marL="0" lvl="1" algn="ctr"/>
                  <a:r>
                    <a:rPr lang="zh-CN" altLang="en-US" sz="1400" b="1">
                      <a:solidFill>
                        <a:schemeClr val="accent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标题文本预设</a:t>
                  </a:r>
                  <a:endParaRPr lang="zh-CN" altLang="en-US" sz="1400" b="1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8" name="îṣļîḑé-文本框 28"/>
                <p:cNvSpPr txBox="1"/>
                <p:nvPr/>
              </p:nvSpPr>
              <p:spPr bwMode="auto">
                <a:xfrm>
                  <a:off x="1732858" y="5284280"/>
                  <a:ext cx="2213143" cy="574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wrap="square" lIns="0" tIns="0" rIns="0" bIns="0" anchor="ctr" anchorCtr="1">
                  <a:normAutofit/>
                  <a:scene3d>
                    <a:camera prst="orthographicFront"/>
                    <a:lightRig rig="threePt" dir="t"/>
                  </a:scene3d>
                  <a:sp3d>
                    <a:bevelT w="0" h="0"/>
                  </a:sp3d>
                </a:bodyPr>
                <a:lstStyle/>
                <a:p>
                  <a:pPr algn="ctr">
                    <a:lnSpc>
                      <a:spcPct val="120000"/>
                    </a:lnSpc>
                    <a:defRPr/>
                  </a:pP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此部分内容作为文字排版占位显示 </a:t>
                  </a:r>
                  <a:b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</a:b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（建议使用主题字体）</a:t>
                  </a:r>
                  <a:endParaRPr lang="zh-CN" altLang="en-US" sz="10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21" name="组合 20"/>
              <p:cNvGrpSpPr/>
              <p:nvPr/>
            </p:nvGrpSpPr>
            <p:grpSpPr>
              <a:xfrm>
                <a:off x="4988035" y="4705020"/>
                <a:ext cx="2213143" cy="857260"/>
                <a:chOff x="1732858" y="5001250"/>
                <a:chExt cx="2213143" cy="857260"/>
              </a:xfrm>
            </p:grpSpPr>
            <p:sp>
              <p:nvSpPr>
                <p:cNvPr id="25" name="îṣļîḑé-文本框 25"/>
                <p:cNvSpPr txBox="1"/>
                <p:nvPr/>
              </p:nvSpPr>
              <p:spPr bwMode="auto">
                <a:xfrm>
                  <a:off x="1732858" y="5001250"/>
                  <a:ext cx="2213143" cy="2830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wrap="none" lIns="0" tIns="0" rIns="0" bIns="0" anchor="ctr" anchorCtr="1">
                  <a:normAutofit/>
                  <a:scene3d>
                    <a:camera prst="orthographicFront"/>
                    <a:lightRig rig="threePt" dir="t"/>
                  </a:scene3d>
                  <a:sp3d>
                    <a:bevelT w="0" h="0"/>
                  </a:sp3d>
                </a:bodyPr>
                <a:lstStyle/>
                <a:p>
                  <a:pPr marL="0" lvl="1" algn="ctr"/>
                  <a:r>
                    <a:rPr lang="zh-CN" altLang="en-US" sz="1400" b="1">
                      <a:solidFill>
                        <a:schemeClr val="accent2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标题文本预设</a:t>
                  </a:r>
                  <a:endParaRPr lang="zh-CN" altLang="en-US" sz="1400" b="1">
                    <a:solidFill>
                      <a:schemeClr val="accent2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6" name="îṣļîḑé-文本框 26"/>
                <p:cNvSpPr txBox="1"/>
                <p:nvPr/>
              </p:nvSpPr>
              <p:spPr bwMode="auto">
                <a:xfrm>
                  <a:off x="1732858" y="5284280"/>
                  <a:ext cx="2213143" cy="574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wrap="square" lIns="0" tIns="0" rIns="0" bIns="0" anchor="ctr" anchorCtr="1">
                  <a:normAutofit/>
                  <a:scene3d>
                    <a:camera prst="orthographicFront"/>
                    <a:lightRig rig="threePt" dir="t"/>
                  </a:scene3d>
                  <a:sp3d>
                    <a:bevelT w="0" h="0"/>
                  </a:sp3d>
                </a:bodyPr>
                <a:lstStyle/>
                <a:p>
                  <a:pPr algn="ctr">
                    <a:lnSpc>
                      <a:spcPct val="120000"/>
                    </a:lnSpc>
                    <a:defRPr/>
                  </a:pP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此部分内容作为文字排版占位显示 </a:t>
                  </a:r>
                  <a:b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</a:b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（建议使用主题字体）</a:t>
                  </a:r>
                  <a:endParaRPr lang="zh-CN" altLang="en-US" sz="10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22" name="组合 21"/>
              <p:cNvGrpSpPr/>
              <p:nvPr/>
            </p:nvGrpSpPr>
            <p:grpSpPr>
              <a:xfrm>
                <a:off x="8207139" y="4705020"/>
                <a:ext cx="2213143" cy="857260"/>
                <a:chOff x="1732858" y="5001250"/>
                <a:chExt cx="2213143" cy="857260"/>
              </a:xfrm>
            </p:grpSpPr>
            <p:sp>
              <p:nvSpPr>
                <p:cNvPr id="23" name="îṣļîḑé-文本框 23"/>
                <p:cNvSpPr txBox="1"/>
                <p:nvPr/>
              </p:nvSpPr>
              <p:spPr bwMode="auto">
                <a:xfrm>
                  <a:off x="1732858" y="5001250"/>
                  <a:ext cx="2213143" cy="2830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wrap="none" lIns="0" tIns="0" rIns="0" bIns="0" anchor="ctr" anchorCtr="1">
                  <a:normAutofit/>
                  <a:scene3d>
                    <a:camera prst="orthographicFront"/>
                    <a:lightRig rig="threePt" dir="t"/>
                  </a:scene3d>
                  <a:sp3d>
                    <a:bevelT w="0" h="0"/>
                  </a:sp3d>
                </a:bodyPr>
                <a:lstStyle/>
                <a:p>
                  <a:pPr marL="0" lvl="1" algn="ctr"/>
                  <a:r>
                    <a:rPr lang="zh-CN" altLang="en-US" sz="1400" b="1" dirty="0">
                      <a:solidFill>
                        <a:schemeClr val="accent3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标题文本预设</a:t>
                  </a:r>
                  <a:endParaRPr lang="zh-CN" altLang="en-US" sz="1400" b="1" dirty="0">
                    <a:solidFill>
                      <a:schemeClr val="accent3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4" name="îṣļîḑé-文本框 24"/>
                <p:cNvSpPr txBox="1"/>
                <p:nvPr/>
              </p:nvSpPr>
              <p:spPr bwMode="auto">
                <a:xfrm>
                  <a:off x="1732858" y="5284280"/>
                  <a:ext cx="2213143" cy="574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wrap="square" lIns="0" tIns="0" rIns="0" bIns="0" anchor="ctr" anchorCtr="1">
                  <a:normAutofit/>
                  <a:scene3d>
                    <a:camera prst="orthographicFront"/>
                    <a:lightRig rig="threePt" dir="t"/>
                  </a:scene3d>
                  <a:sp3d>
                    <a:bevelT w="0" h="0"/>
                  </a:sp3d>
                </a:bodyPr>
                <a:lstStyle/>
                <a:p>
                  <a:pPr algn="ctr">
                    <a:lnSpc>
                      <a:spcPct val="120000"/>
                    </a:lnSpc>
                    <a:defRPr/>
                  </a:pP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此部分内容作为文字排版占位显示 </a:t>
                  </a:r>
                  <a:b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</a:b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（建议使用主题字体）</a:t>
                  </a:r>
                  <a:endParaRPr lang="zh-CN" altLang="en-US" sz="10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</p:grp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9c545fc-501a-4c84-96b4-155e0cd2b054"/>
          <p:cNvGrpSpPr>
            <a:grpSpLocks noChangeAspect="1"/>
          </p:cNvGrpSpPr>
          <p:nvPr/>
        </p:nvGrpSpPr>
        <p:grpSpPr>
          <a:xfrm>
            <a:off x="741933" y="2346088"/>
            <a:ext cx="10708134" cy="3077680"/>
            <a:chOff x="741933" y="1863488"/>
            <a:chExt cx="10708134" cy="3077680"/>
          </a:xfrm>
        </p:grpSpPr>
        <p:grpSp>
          <p:nvGrpSpPr>
            <p:cNvPr id="3" name="组合 2"/>
            <p:cNvGrpSpPr/>
            <p:nvPr/>
          </p:nvGrpSpPr>
          <p:grpSpPr>
            <a:xfrm>
              <a:off x="741933" y="1863488"/>
              <a:ext cx="2473747" cy="3077680"/>
              <a:chOff x="669925" y="1863488"/>
              <a:chExt cx="2473747" cy="3077680"/>
            </a:xfrm>
          </p:grpSpPr>
          <p:sp>
            <p:nvSpPr>
              <p:cNvPr id="25" name="is1ide-Rectangle 24"/>
              <p:cNvSpPr/>
              <p:nvPr/>
            </p:nvSpPr>
            <p:spPr>
              <a:xfrm>
                <a:off x="669925" y="2420888"/>
                <a:ext cx="2473747" cy="252028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grpSp>
            <p:nvGrpSpPr>
              <p:cNvPr id="26" name="组合 25"/>
              <p:cNvGrpSpPr/>
              <p:nvPr/>
            </p:nvGrpSpPr>
            <p:grpSpPr>
              <a:xfrm>
                <a:off x="851582" y="2754673"/>
                <a:ext cx="2110432" cy="1555823"/>
                <a:chOff x="1033240" y="2654312"/>
                <a:chExt cx="2110432" cy="1555823"/>
              </a:xfrm>
            </p:grpSpPr>
            <p:sp>
              <p:nvSpPr>
                <p:cNvPr id="28" name="is1ide-Rectangle 30"/>
                <p:cNvSpPr/>
                <p:nvPr/>
              </p:nvSpPr>
              <p:spPr bwMode="auto">
                <a:xfrm>
                  <a:off x="1033240" y="3652736"/>
                  <a:ext cx="2110432" cy="5573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rIns="0" anchor="t" anchorCtr="0">
                  <a:normAutofit/>
                </a:bodyPr>
                <a:lstStyle/>
                <a:p>
                  <a:pPr algn="ctr" eaLnBrk="1" hangingPunct="1">
                    <a:lnSpc>
                      <a:spcPct val="12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此部分内容作为文字排版占位显示</a:t>
                  </a:r>
                  <a:b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</a:b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 （建议使用主题字体）</a:t>
                  </a:r>
                  <a:endParaRPr lang="zh-CN" altLang="en-US" sz="10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9" name="is1ide-TextBox 31"/>
                <p:cNvSpPr txBox="1"/>
                <p:nvPr/>
              </p:nvSpPr>
              <p:spPr bwMode="auto">
                <a:xfrm>
                  <a:off x="1033240" y="3301597"/>
                  <a:ext cx="2110432" cy="3511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000" rIns="90000">
                  <a:normAutofit lnSpcReduction="10000"/>
                </a:bodyPr>
                <a:lstStyle/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zh-CN" altLang="en-US" sz="1800" b="1">
                      <a:solidFill>
                        <a:schemeClr val="accent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标题文本预设</a:t>
                  </a:r>
                  <a:endParaRPr lang="zh-CN" altLang="en-US" sz="18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" name="is1ide-Freeform 14"/>
                <p:cNvSpPr/>
                <p:nvPr/>
              </p:nvSpPr>
              <p:spPr bwMode="auto">
                <a:xfrm>
                  <a:off x="1857916" y="2654312"/>
                  <a:ext cx="461080" cy="439730"/>
                </a:xfrm>
                <a:custGeom>
                  <a:avLst/>
                  <a:gdLst>
                    <a:gd name="connsiteX0" fmla="*/ 315778 w 607639"/>
                    <a:gd name="connsiteY0" fmla="*/ 173080 h 579502"/>
                    <a:gd name="connsiteX1" fmla="*/ 315778 w 607639"/>
                    <a:gd name="connsiteY1" fmla="*/ 266058 h 579502"/>
                    <a:gd name="connsiteX2" fmla="*/ 303493 w 607639"/>
                    <a:gd name="connsiteY2" fmla="*/ 278325 h 579502"/>
                    <a:gd name="connsiteX3" fmla="*/ 210375 w 607639"/>
                    <a:gd name="connsiteY3" fmla="*/ 278325 h 579502"/>
                    <a:gd name="connsiteX4" fmla="*/ 303493 w 607639"/>
                    <a:gd name="connsiteY4" fmla="*/ 359925 h 579502"/>
                    <a:gd name="connsiteX5" fmla="*/ 397500 w 607639"/>
                    <a:gd name="connsiteY5" fmla="*/ 266058 h 579502"/>
                    <a:gd name="connsiteX6" fmla="*/ 315778 w 607639"/>
                    <a:gd name="connsiteY6" fmla="*/ 173080 h 579502"/>
                    <a:gd name="connsiteX7" fmla="*/ 249814 w 607639"/>
                    <a:gd name="connsiteY7" fmla="*/ 160816 h 579502"/>
                    <a:gd name="connsiteX8" fmla="*/ 198110 w 607639"/>
                    <a:gd name="connsiteY8" fmla="*/ 212449 h 579502"/>
                    <a:gd name="connsiteX9" fmla="*/ 249814 w 607639"/>
                    <a:gd name="connsiteY9" fmla="*/ 212449 h 579502"/>
                    <a:gd name="connsiteX10" fmla="*/ 303493 w 607639"/>
                    <a:gd name="connsiteY10" fmla="*/ 147835 h 579502"/>
                    <a:gd name="connsiteX11" fmla="*/ 421981 w 607639"/>
                    <a:gd name="connsiteY11" fmla="*/ 266058 h 579502"/>
                    <a:gd name="connsiteX12" fmla="*/ 303493 w 607639"/>
                    <a:gd name="connsiteY12" fmla="*/ 384370 h 579502"/>
                    <a:gd name="connsiteX13" fmla="*/ 185093 w 607639"/>
                    <a:gd name="connsiteY13" fmla="*/ 266058 h 579502"/>
                    <a:gd name="connsiteX14" fmla="*/ 197289 w 607639"/>
                    <a:gd name="connsiteY14" fmla="*/ 253880 h 579502"/>
                    <a:gd name="connsiteX15" fmla="*/ 291297 w 607639"/>
                    <a:gd name="connsiteY15" fmla="*/ 253880 h 579502"/>
                    <a:gd name="connsiteX16" fmla="*/ 291297 w 607639"/>
                    <a:gd name="connsiteY16" fmla="*/ 160013 h 579502"/>
                    <a:gd name="connsiteX17" fmla="*/ 303493 w 607639"/>
                    <a:gd name="connsiteY17" fmla="*/ 147835 h 579502"/>
                    <a:gd name="connsiteX18" fmla="*/ 262095 w 607639"/>
                    <a:gd name="connsiteY18" fmla="*/ 135133 h 579502"/>
                    <a:gd name="connsiteX19" fmla="*/ 274287 w 607639"/>
                    <a:gd name="connsiteY19" fmla="*/ 147397 h 579502"/>
                    <a:gd name="connsiteX20" fmla="*/ 274287 w 607639"/>
                    <a:gd name="connsiteY20" fmla="*/ 224713 h 579502"/>
                    <a:gd name="connsiteX21" fmla="*/ 262095 w 607639"/>
                    <a:gd name="connsiteY21" fmla="*/ 236888 h 579502"/>
                    <a:gd name="connsiteX22" fmla="*/ 184672 w 607639"/>
                    <a:gd name="connsiteY22" fmla="*/ 236888 h 579502"/>
                    <a:gd name="connsiteX23" fmla="*/ 172391 w 607639"/>
                    <a:gd name="connsiteY23" fmla="*/ 224713 h 579502"/>
                    <a:gd name="connsiteX24" fmla="*/ 262095 w 607639"/>
                    <a:gd name="connsiteY24" fmla="*/ 135133 h 579502"/>
                    <a:gd name="connsiteX25" fmla="*/ 58120 w 607639"/>
                    <a:gd name="connsiteY25" fmla="*/ 108514 h 579502"/>
                    <a:gd name="connsiteX26" fmla="*/ 58120 w 607639"/>
                    <a:gd name="connsiteY26" fmla="*/ 413970 h 579502"/>
                    <a:gd name="connsiteX27" fmla="*/ 549430 w 607639"/>
                    <a:gd name="connsiteY27" fmla="*/ 413970 h 579502"/>
                    <a:gd name="connsiteX28" fmla="*/ 549430 w 607639"/>
                    <a:gd name="connsiteY28" fmla="*/ 108514 h 579502"/>
                    <a:gd name="connsiteX29" fmla="*/ 27236 w 607639"/>
                    <a:gd name="connsiteY29" fmla="*/ 56079 h 579502"/>
                    <a:gd name="connsiteX30" fmla="*/ 27236 w 607639"/>
                    <a:gd name="connsiteY30" fmla="*/ 81319 h 579502"/>
                    <a:gd name="connsiteX31" fmla="*/ 580403 w 607639"/>
                    <a:gd name="connsiteY31" fmla="*/ 81319 h 579502"/>
                    <a:gd name="connsiteX32" fmla="*/ 580403 w 607639"/>
                    <a:gd name="connsiteY32" fmla="*/ 56079 h 579502"/>
                    <a:gd name="connsiteX33" fmla="*/ 303775 w 607639"/>
                    <a:gd name="connsiteY33" fmla="*/ 0 h 579502"/>
                    <a:gd name="connsiteX34" fmla="*/ 317393 w 607639"/>
                    <a:gd name="connsiteY34" fmla="*/ 13597 h 579502"/>
                    <a:gd name="connsiteX35" fmla="*/ 317393 w 607639"/>
                    <a:gd name="connsiteY35" fmla="*/ 28884 h 579502"/>
                    <a:gd name="connsiteX36" fmla="*/ 580403 w 607639"/>
                    <a:gd name="connsiteY36" fmla="*/ 28884 h 579502"/>
                    <a:gd name="connsiteX37" fmla="*/ 607639 w 607639"/>
                    <a:gd name="connsiteY37" fmla="*/ 56079 h 579502"/>
                    <a:gd name="connsiteX38" fmla="*/ 607639 w 607639"/>
                    <a:gd name="connsiteY38" fmla="*/ 81319 h 579502"/>
                    <a:gd name="connsiteX39" fmla="*/ 580403 w 607639"/>
                    <a:gd name="connsiteY39" fmla="*/ 108514 h 579502"/>
                    <a:gd name="connsiteX40" fmla="*/ 576665 w 607639"/>
                    <a:gd name="connsiteY40" fmla="*/ 108514 h 579502"/>
                    <a:gd name="connsiteX41" fmla="*/ 576665 w 607639"/>
                    <a:gd name="connsiteY41" fmla="*/ 413970 h 579502"/>
                    <a:gd name="connsiteX42" fmla="*/ 549430 w 607639"/>
                    <a:gd name="connsiteY42" fmla="*/ 441165 h 579502"/>
                    <a:gd name="connsiteX43" fmla="*/ 317393 w 607639"/>
                    <a:gd name="connsiteY43" fmla="*/ 441165 h 579502"/>
                    <a:gd name="connsiteX44" fmla="*/ 317393 w 607639"/>
                    <a:gd name="connsiteY44" fmla="*/ 481069 h 579502"/>
                    <a:gd name="connsiteX45" fmla="*/ 418236 w 607639"/>
                    <a:gd name="connsiteY45" fmla="*/ 554923 h 579502"/>
                    <a:gd name="connsiteX46" fmla="*/ 421173 w 607639"/>
                    <a:gd name="connsiteY46" fmla="*/ 573942 h 579502"/>
                    <a:gd name="connsiteX47" fmla="*/ 410225 w 607639"/>
                    <a:gd name="connsiteY47" fmla="*/ 579452 h 579502"/>
                    <a:gd name="connsiteX48" fmla="*/ 402215 w 607639"/>
                    <a:gd name="connsiteY48" fmla="*/ 576874 h 579502"/>
                    <a:gd name="connsiteX49" fmla="*/ 317393 w 607639"/>
                    <a:gd name="connsiteY49" fmla="*/ 514752 h 579502"/>
                    <a:gd name="connsiteX50" fmla="*/ 317393 w 607639"/>
                    <a:gd name="connsiteY50" fmla="*/ 565854 h 579502"/>
                    <a:gd name="connsiteX51" fmla="*/ 303775 w 607639"/>
                    <a:gd name="connsiteY51" fmla="*/ 579452 h 579502"/>
                    <a:gd name="connsiteX52" fmla="*/ 290157 w 607639"/>
                    <a:gd name="connsiteY52" fmla="*/ 565854 h 579502"/>
                    <a:gd name="connsiteX53" fmla="*/ 290157 w 607639"/>
                    <a:gd name="connsiteY53" fmla="*/ 514752 h 579502"/>
                    <a:gd name="connsiteX54" fmla="*/ 205424 w 607639"/>
                    <a:gd name="connsiteY54" fmla="*/ 576874 h 579502"/>
                    <a:gd name="connsiteX55" fmla="*/ 186377 w 607639"/>
                    <a:gd name="connsiteY55" fmla="*/ 573942 h 579502"/>
                    <a:gd name="connsiteX56" fmla="*/ 189314 w 607639"/>
                    <a:gd name="connsiteY56" fmla="*/ 554923 h 579502"/>
                    <a:gd name="connsiteX57" fmla="*/ 290157 w 607639"/>
                    <a:gd name="connsiteY57" fmla="*/ 481069 h 579502"/>
                    <a:gd name="connsiteX58" fmla="*/ 290157 w 607639"/>
                    <a:gd name="connsiteY58" fmla="*/ 441165 h 579502"/>
                    <a:gd name="connsiteX59" fmla="*/ 58120 w 607639"/>
                    <a:gd name="connsiteY59" fmla="*/ 441165 h 579502"/>
                    <a:gd name="connsiteX60" fmla="*/ 30885 w 607639"/>
                    <a:gd name="connsiteY60" fmla="*/ 413970 h 579502"/>
                    <a:gd name="connsiteX61" fmla="*/ 30885 w 607639"/>
                    <a:gd name="connsiteY61" fmla="*/ 108514 h 579502"/>
                    <a:gd name="connsiteX62" fmla="*/ 27236 w 607639"/>
                    <a:gd name="connsiteY62" fmla="*/ 108514 h 579502"/>
                    <a:gd name="connsiteX63" fmla="*/ 0 w 607639"/>
                    <a:gd name="connsiteY63" fmla="*/ 81319 h 579502"/>
                    <a:gd name="connsiteX64" fmla="*/ 0 w 607639"/>
                    <a:gd name="connsiteY64" fmla="*/ 56079 h 579502"/>
                    <a:gd name="connsiteX65" fmla="*/ 27236 w 607639"/>
                    <a:gd name="connsiteY65" fmla="*/ 28884 h 579502"/>
                    <a:gd name="connsiteX66" fmla="*/ 290157 w 607639"/>
                    <a:gd name="connsiteY66" fmla="*/ 28884 h 579502"/>
                    <a:gd name="connsiteX67" fmla="*/ 290157 w 607639"/>
                    <a:gd name="connsiteY67" fmla="*/ 13597 h 579502"/>
                    <a:gd name="connsiteX68" fmla="*/ 303775 w 607639"/>
                    <a:gd name="connsiteY68" fmla="*/ 0 h 5795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</a:cxnLst>
                  <a:rect l="l" t="t" r="r" b="b"/>
                  <a:pathLst>
                    <a:path w="607639" h="579502">
                      <a:moveTo>
                        <a:pt x="315778" y="173080"/>
                      </a:moveTo>
                      <a:lnTo>
                        <a:pt x="315778" y="266058"/>
                      </a:lnTo>
                      <a:cubicBezTo>
                        <a:pt x="315778" y="272814"/>
                        <a:pt x="310258" y="278325"/>
                        <a:pt x="303493" y="278325"/>
                      </a:cubicBezTo>
                      <a:lnTo>
                        <a:pt x="210375" y="278325"/>
                      </a:lnTo>
                      <a:cubicBezTo>
                        <a:pt x="216429" y="324281"/>
                        <a:pt x="255866" y="359925"/>
                        <a:pt x="303493" y="359925"/>
                      </a:cubicBezTo>
                      <a:cubicBezTo>
                        <a:pt x="355303" y="359925"/>
                        <a:pt x="397500" y="317792"/>
                        <a:pt x="397500" y="266058"/>
                      </a:cubicBezTo>
                      <a:cubicBezTo>
                        <a:pt x="397500" y="218502"/>
                        <a:pt x="361802" y="179124"/>
                        <a:pt x="315778" y="173080"/>
                      </a:cubicBezTo>
                      <a:close/>
                      <a:moveTo>
                        <a:pt x="249814" y="160816"/>
                      </a:moveTo>
                      <a:cubicBezTo>
                        <a:pt x="223740" y="165793"/>
                        <a:pt x="203093" y="186410"/>
                        <a:pt x="198110" y="212449"/>
                      </a:cubicBezTo>
                      <a:lnTo>
                        <a:pt x="249814" y="212449"/>
                      </a:lnTo>
                      <a:close/>
                      <a:moveTo>
                        <a:pt x="303493" y="147835"/>
                      </a:moveTo>
                      <a:cubicBezTo>
                        <a:pt x="368835" y="147835"/>
                        <a:pt x="421981" y="200902"/>
                        <a:pt x="421981" y="266058"/>
                      </a:cubicBezTo>
                      <a:cubicBezTo>
                        <a:pt x="421981" y="331303"/>
                        <a:pt x="368835" y="384370"/>
                        <a:pt x="303493" y="384370"/>
                      </a:cubicBezTo>
                      <a:cubicBezTo>
                        <a:pt x="238239" y="384370"/>
                        <a:pt x="185093" y="331303"/>
                        <a:pt x="185093" y="266058"/>
                      </a:cubicBezTo>
                      <a:cubicBezTo>
                        <a:pt x="185093" y="259303"/>
                        <a:pt x="190523" y="253880"/>
                        <a:pt x="197289" y="253880"/>
                      </a:cubicBezTo>
                      <a:lnTo>
                        <a:pt x="291297" y="253880"/>
                      </a:lnTo>
                      <a:lnTo>
                        <a:pt x="291297" y="160013"/>
                      </a:lnTo>
                      <a:cubicBezTo>
                        <a:pt x="291297" y="153257"/>
                        <a:pt x="296727" y="147835"/>
                        <a:pt x="303493" y="147835"/>
                      </a:cubicBezTo>
                      <a:close/>
                      <a:moveTo>
                        <a:pt x="262095" y="135133"/>
                      </a:moveTo>
                      <a:cubicBezTo>
                        <a:pt x="268859" y="135133"/>
                        <a:pt x="274287" y="140643"/>
                        <a:pt x="274287" y="147397"/>
                      </a:cubicBezTo>
                      <a:lnTo>
                        <a:pt x="274287" y="224713"/>
                      </a:lnTo>
                      <a:cubicBezTo>
                        <a:pt x="274287" y="231467"/>
                        <a:pt x="268859" y="236888"/>
                        <a:pt x="262095" y="236888"/>
                      </a:cubicBezTo>
                      <a:lnTo>
                        <a:pt x="184672" y="236888"/>
                      </a:lnTo>
                      <a:cubicBezTo>
                        <a:pt x="177909" y="236888"/>
                        <a:pt x="172391" y="231467"/>
                        <a:pt x="172391" y="224713"/>
                      </a:cubicBezTo>
                      <a:cubicBezTo>
                        <a:pt x="172391" y="175302"/>
                        <a:pt x="212616" y="135133"/>
                        <a:pt x="262095" y="135133"/>
                      </a:cubicBezTo>
                      <a:close/>
                      <a:moveTo>
                        <a:pt x="58120" y="108514"/>
                      </a:moveTo>
                      <a:lnTo>
                        <a:pt x="58120" y="413970"/>
                      </a:lnTo>
                      <a:lnTo>
                        <a:pt x="549430" y="413970"/>
                      </a:lnTo>
                      <a:lnTo>
                        <a:pt x="549430" y="108514"/>
                      </a:lnTo>
                      <a:close/>
                      <a:moveTo>
                        <a:pt x="27236" y="56079"/>
                      </a:moveTo>
                      <a:lnTo>
                        <a:pt x="27236" y="81319"/>
                      </a:lnTo>
                      <a:lnTo>
                        <a:pt x="580403" y="81319"/>
                      </a:lnTo>
                      <a:lnTo>
                        <a:pt x="580403" y="56079"/>
                      </a:lnTo>
                      <a:close/>
                      <a:moveTo>
                        <a:pt x="303775" y="0"/>
                      </a:moveTo>
                      <a:cubicBezTo>
                        <a:pt x="311341" y="0"/>
                        <a:pt x="317393" y="6132"/>
                        <a:pt x="317393" y="13597"/>
                      </a:cubicBezTo>
                      <a:lnTo>
                        <a:pt x="317393" y="28884"/>
                      </a:lnTo>
                      <a:lnTo>
                        <a:pt x="580403" y="28884"/>
                      </a:lnTo>
                      <a:cubicBezTo>
                        <a:pt x="595356" y="28884"/>
                        <a:pt x="607639" y="41148"/>
                        <a:pt x="607639" y="56079"/>
                      </a:cubicBezTo>
                      <a:lnTo>
                        <a:pt x="607639" y="81319"/>
                      </a:lnTo>
                      <a:cubicBezTo>
                        <a:pt x="607639" y="96338"/>
                        <a:pt x="595356" y="108514"/>
                        <a:pt x="580403" y="108514"/>
                      </a:cubicBezTo>
                      <a:lnTo>
                        <a:pt x="576665" y="108514"/>
                      </a:lnTo>
                      <a:lnTo>
                        <a:pt x="576665" y="413970"/>
                      </a:lnTo>
                      <a:cubicBezTo>
                        <a:pt x="576665" y="428990"/>
                        <a:pt x="564472" y="441165"/>
                        <a:pt x="549430" y="441165"/>
                      </a:cubicBezTo>
                      <a:lnTo>
                        <a:pt x="317393" y="441165"/>
                      </a:lnTo>
                      <a:lnTo>
                        <a:pt x="317393" y="481069"/>
                      </a:lnTo>
                      <a:lnTo>
                        <a:pt x="418236" y="554923"/>
                      </a:lnTo>
                      <a:cubicBezTo>
                        <a:pt x="424377" y="559366"/>
                        <a:pt x="425623" y="567898"/>
                        <a:pt x="421173" y="573942"/>
                      </a:cubicBezTo>
                      <a:cubicBezTo>
                        <a:pt x="418503" y="577585"/>
                        <a:pt x="414409" y="579452"/>
                        <a:pt x="410225" y="579452"/>
                      </a:cubicBezTo>
                      <a:cubicBezTo>
                        <a:pt x="407466" y="579452"/>
                        <a:pt x="404618" y="578652"/>
                        <a:pt x="402215" y="576874"/>
                      </a:cubicBezTo>
                      <a:lnTo>
                        <a:pt x="317393" y="514752"/>
                      </a:lnTo>
                      <a:lnTo>
                        <a:pt x="317393" y="565854"/>
                      </a:lnTo>
                      <a:cubicBezTo>
                        <a:pt x="317393" y="573408"/>
                        <a:pt x="311341" y="579452"/>
                        <a:pt x="303775" y="579452"/>
                      </a:cubicBezTo>
                      <a:cubicBezTo>
                        <a:pt x="296299" y="579452"/>
                        <a:pt x="290157" y="573408"/>
                        <a:pt x="290157" y="565854"/>
                      </a:cubicBezTo>
                      <a:lnTo>
                        <a:pt x="290157" y="514752"/>
                      </a:lnTo>
                      <a:lnTo>
                        <a:pt x="205424" y="576874"/>
                      </a:lnTo>
                      <a:cubicBezTo>
                        <a:pt x="199372" y="581318"/>
                        <a:pt x="190827" y="579985"/>
                        <a:pt x="186377" y="573942"/>
                      </a:cubicBezTo>
                      <a:cubicBezTo>
                        <a:pt x="181927" y="567898"/>
                        <a:pt x="183262" y="559366"/>
                        <a:pt x="189314" y="554923"/>
                      </a:cubicBezTo>
                      <a:lnTo>
                        <a:pt x="290157" y="481069"/>
                      </a:lnTo>
                      <a:lnTo>
                        <a:pt x="290157" y="441165"/>
                      </a:lnTo>
                      <a:lnTo>
                        <a:pt x="58120" y="441165"/>
                      </a:lnTo>
                      <a:cubicBezTo>
                        <a:pt x="43167" y="441165"/>
                        <a:pt x="30885" y="428990"/>
                        <a:pt x="30885" y="413970"/>
                      </a:cubicBezTo>
                      <a:lnTo>
                        <a:pt x="30885" y="108514"/>
                      </a:lnTo>
                      <a:lnTo>
                        <a:pt x="27236" y="108514"/>
                      </a:lnTo>
                      <a:cubicBezTo>
                        <a:pt x="12194" y="108514"/>
                        <a:pt x="0" y="96338"/>
                        <a:pt x="0" y="81319"/>
                      </a:cubicBezTo>
                      <a:lnTo>
                        <a:pt x="0" y="56079"/>
                      </a:lnTo>
                      <a:cubicBezTo>
                        <a:pt x="0" y="41148"/>
                        <a:pt x="12194" y="28884"/>
                        <a:pt x="27236" y="28884"/>
                      </a:cubicBezTo>
                      <a:lnTo>
                        <a:pt x="290157" y="28884"/>
                      </a:lnTo>
                      <a:lnTo>
                        <a:pt x="290157" y="13597"/>
                      </a:lnTo>
                      <a:cubicBezTo>
                        <a:pt x="290157" y="6132"/>
                        <a:pt x="296299" y="0"/>
                        <a:pt x="303775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27" name="is1ide-Rectangle 26"/>
              <p:cNvSpPr/>
              <p:nvPr/>
            </p:nvSpPr>
            <p:spPr>
              <a:xfrm>
                <a:off x="669925" y="1863488"/>
                <a:ext cx="2473747" cy="45389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>
                <a:normAutofit/>
              </a:bodyPr>
              <a:lstStyle/>
              <a:p>
                <a:pPr algn="ctr"/>
                <a:r>
                  <a:rPr lang="zh-CN" altLang="en-US" b="1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关键词</a:t>
                </a:r>
                <a:endParaRPr lang="zh-CN" altLang="en-US" b="1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4" name="组合 3"/>
            <p:cNvGrpSpPr/>
            <p:nvPr/>
          </p:nvGrpSpPr>
          <p:grpSpPr>
            <a:xfrm>
              <a:off x="3484507" y="1863488"/>
              <a:ext cx="2473747" cy="3077680"/>
              <a:chOff x="3359696" y="1863488"/>
              <a:chExt cx="2473747" cy="3077680"/>
            </a:xfrm>
          </p:grpSpPr>
          <p:sp>
            <p:nvSpPr>
              <p:cNvPr id="19" name="is1ide-Rectangle 18"/>
              <p:cNvSpPr/>
              <p:nvPr/>
            </p:nvSpPr>
            <p:spPr>
              <a:xfrm>
                <a:off x="3359696" y="2420888"/>
                <a:ext cx="2473747" cy="2520280"/>
              </a:xfrm>
              <a:prstGeom prst="rect">
                <a:avLst/>
              </a:prstGeom>
              <a:noFill/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0" name="is1ide-Rectangle 19"/>
              <p:cNvSpPr/>
              <p:nvPr/>
            </p:nvSpPr>
            <p:spPr>
              <a:xfrm>
                <a:off x="3359696" y="1863488"/>
                <a:ext cx="2473747" cy="45389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>
                <a:normAutofit/>
              </a:bodyPr>
              <a:lstStyle/>
              <a:p>
                <a:pPr algn="ctr"/>
                <a:r>
                  <a:rPr lang="zh-CN" altLang="en-US" b="1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关键词</a:t>
                </a:r>
                <a:endParaRPr lang="zh-CN" altLang="en-US" b="1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grpSp>
            <p:nvGrpSpPr>
              <p:cNvPr id="21" name="组合 20"/>
              <p:cNvGrpSpPr/>
              <p:nvPr/>
            </p:nvGrpSpPr>
            <p:grpSpPr>
              <a:xfrm>
                <a:off x="3541353" y="2754673"/>
                <a:ext cx="2110432" cy="1610431"/>
                <a:chOff x="3697536" y="2654312"/>
                <a:chExt cx="2110432" cy="1610431"/>
              </a:xfrm>
            </p:grpSpPr>
            <p:sp>
              <p:nvSpPr>
                <p:cNvPr id="22" name="is1ide-Rectangle 30"/>
                <p:cNvSpPr/>
                <p:nvPr/>
              </p:nvSpPr>
              <p:spPr bwMode="auto">
                <a:xfrm>
                  <a:off x="3697536" y="3707344"/>
                  <a:ext cx="2110432" cy="5573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0000" rIns="90000" anchor="t" anchorCtr="0">
                  <a:normAutofit/>
                </a:bodyPr>
                <a:lstStyle/>
                <a:p>
                  <a:pPr algn="ctr" eaLnBrk="1" hangingPunct="1">
                    <a:lnSpc>
                      <a:spcPct val="12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此部分内容作为文字排版占位显示</a:t>
                  </a:r>
                  <a:b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</a:b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 （建议使用主题字体）</a:t>
                  </a:r>
                  <a:endParaRPr lang="zh-CN" altLang="en-US" sz="10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3" name="is1ide-TextBox 31"/>
                <p:cNvSpPr txBox="1"/>
                <p:nvPr/>
              </p:nvSpPr>
              <p:spPr bwMode="auto">
                <a:xfrm>
                  <a:off x="3697536" y="3356205"/>
                  <a:ext cx="2110432" cy="3511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000" rIns="90000">
                  <a:normAutofit lnSpcReduction="10000"/>
                </a:bodyPr>
                <a:lstStyle/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zh-CN" altLang="en-US" sz="1800" b="1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标题文本预设</a:t>
                  </a:r>
                  <a:endParaRPr lang="zh-CN" altLang="en-US" sz="1800" b="1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4" name="is1ide-Freeform 14"/>
                <p:cNvSpPr/>
                <p:nvPr/>
              </p:nvSpPr>
              <p:spPr bwMode="auto">
                <a:xfrm>
                  <a:off x="4522212" y="2654312"/>
                  <a:ext cx="461080" cy="460328"/>
                </a:xfrm>
                <a:custGeom>
                  <a:avLst/>
                  <a:gdLst>
                    <a:gd name="connsiteX0" fmla="*/ 139649 w 606580"/>
                    <a:gd name="connsiteY0" fmla="*/ 323260 h 605592"/>
                    <a:gd name="connsiteX1" fmla="*/ 274852 w 606580"/>
                    <a:gd name="connsiteY1" fmla="*/ 323260 h 605592"/>
                    <a:gd name="connsiteX2" fmla="*/ 274852 w 606580"/>
                    <a:gd name="connsiteY2" fmla="*/ 349440 h 605592"/>
                    <a:gd name="connsiteX3" fmla="*/ 139649 w 606580"/>
                    <a:gd name="connsiteY3" fmla="*/ 349440 h 605592"/>
                    <a:gd name="connsiteX4" fmla="*/ 66294 w 606580"/>
                    <a:gd name="connsiteY4" fmla="*/ 26233 h 605592"/>
                    <a:gd name="connsiteX5" fmla="*/ 66294 w 606580"/>
                    <a:gd name="connsiteY5" fmla="*/ 375703 h 605592"/>
                    <a:gd name="connsiteX6" fmla="*/ 540286 w 606580"/>
                    <a:gd name="connsiteY6" fmla="*/ 375703 h 605592"/>
                    <a:gd name="connsiteX7" fmla="*/ 540286 w 606580"/>
                    <a:gd name="connsiteY7" fmla="*/ 26233 h 605592"/>
                    <a:gd name="connsiteX8" fmla="*/ 39925 w 606580"/>
                    <a:gd name="connsiteY8" fmla="*/ 0 h 605592"/>
                    <a:gd name="connsiteX9" fmla="*/ 566655 w 606580"/>
                    <a:gd name="connsiteY9" fmla="*/ 0 h 605592"/>
                    <a:gd name="connsiteX10" fmla="*/ 566655 w 606580"/>
                    <a:gd name="connsiteY10" fmla="*/ 375703 h 605592"/>
                    <a:gd name="connsiteX11" fmla="*/ 606580 w 606580"/>
                    <a:gd name="connsiteY11" fmla="*/ 375703 h 605592"/>
                    <a:gd name="connsiteX12" fmla="*/ 606580 w 606580"/>
                    <a:gd name="connsiteY12" fmla="*/ 401936 h 605592"/>
                    <a:gd name="connsiteX13" fmla="*/ 373716 w 606580"/>
                    <a:gd name="connsiteY13" fmla="*/ 401936 h 605592"/>
                    <a:gd name="connsiteX14" fmla="*/ 413269 w 606580"/>
                    <a:gd name="connsiteY14" fmla="*/ 600587 h 605592"/>
                    <a:gd name="connsiteX15" fmla="*/ 387364 w 606580"/>
                    <a:gd name="connsiteY15" fmla="*/ 605592 h 605592"/>
                    <a:gd name="connsiteX16" fmla="*/ 346790 w 606580"/>
                    <a:gd name="connsiteY16" fmla="*/ 401936 h 605592"/>
                    <a:gd name="connsiteX17" fmla="*/ 316521 w 606580"/>
                    <a:gd name="connsiteY17" fmla="*/ 401936 h 605592"/>
                    <a:gd name="connsiteX18" fmla="*/ 316521 w 606580"/>
                    <a:gd name="connsiteY18" fmla="*/ 551828 h 605592"/>
                    <a:gd name="connsiteX19" fmla="*/ 290059 w 606580"/>
                    <a:gd name="connsiteY19" fmla="*/ 551828 h 605592"/>
                    <a:gd name="connsiteX20" fmla="*/ 290059 w 606580"/>
                    <a:gd name="connsiteY20" fmla="*/ 401936 h 605592"/>
                    <a:gd name="connsiteX21" fmla="*/ 247163 w 606580"/>
                    <a:gd name="connsiteY21" fmla="*/ 401936 h 605592"/>
                    <a:gd name="connsiteX22" fmla="*/ 206588 w 606580"/>
                    <a:gd name="connsiteY22" fmla="*/ 605592 h 605592"/>
                    <a:gd name="connsiteX23" fmla="*/ 180591 w 606580"/>
                    <a:gd name="connsiteY23" fmla="*/ 600494 h 605592"/>
                    <a:gd name="connsiteX24" fmla="*/ 220237 w 606580"/>
                    <a:gd name="connsiteY24" fmla="*/ 401936 h 605592"/>
                    <a:gd name="connsiteX25" fmla="*/ 0 w 606580"/>
                    <a:gd name="connsiteY25" fmla="*/ 401936 h 605592"/>
                    <a:gd name="connsiteX26" fmla="*/ 0 w 606580"/>
                    <a:gd name="connsiteY26" fmla="*/ 375703 h 605592"/>
                    <a:gd name="connsiteX27" fmla="*/ 39925 w 606580"/>
                    <a:gd name="connsiteY27" fmla="*/ 375703 h 6055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606580" h="605592">
                      <a:moveTo>
                        <a:pt x="139649" y="323260"/>
                      </a:moveTo>
                      <a:lnTo>
                        <a:pt x="274852" y="323260"/>
                      </a:lnTo>
                      <a:lnTo>
                        <a:pt x="274852" y="349440"/>
                      </a:lnTo>
                      <a:lnTo>
                        <a:pt x="139649" y="349440"/>
                      </a:lnTo>
                      <a:close/>
                      <a:moveTo>
                        <a:pt x="66294" y="26233"/>
                      </a:moveTo>
                      <a:lnTo>
                        <a:pt x="66294" y="375703"/>
                      </a:lnTo>
                      <a:lnTo>
                        <a:pt x="540286" y="375703"/>
                      </a:lnTo>
                      <a:lnTo>
                        <a:pt x="540286" y="26233"/>
                      </a:lnTo>
                      <a:close/>
                      <a:moveTo>
                        <a:pt x="39925" y="0"/>
                      </a:moveTo>
                      <a:lnTo>
                        <a:pt x="566655" y="0"/>
                      </a:lnTo>
                      <a:lnTo>
                        <a:pt x="566655" y="375703"/>
                      </a:lnTo>
                      <a:lnTo>
                        <a:pt x="606580" y="375703"/>
                      </a:lnTo>
                      <a:lnTo>
                        <a:pt x="606580" y="401936"/>
                      </a:lnTo>
                      <a:lnTo>
                        <a:pt x="373716" y="401936"/>
                      </a:lnTo>
                      <a:lnTo>
                        <a:pt x="413269" y="600587"/>
                      </a:lnTo>
                      <a:lnTo>
                        <a:pt x="387364" y="605592"/>
                      </a:lnTo>
                      <a:lnTo>
                        <a:pt x="346790" y="401936"/>
                      </a:lnTo>
                      <a:lnTo>
                        <a:pt x="316521" y="401936"/>
                      </a:lnTo>
                      <a:lnTo>
                        <a:pt x="316521" y="551828"/>
                      </a:lnTo>
                      <a:lnTo>
                        <a:pt x="290059" y="551828"/>
                      </a:lnTo>
                      <a:lnTo>
                        <a:pt x="290059" y="401936"/>
                      </a:lnTo>
                      <a:lnTo>
                        <a:pt x="247163" y="401936"/>
                      </a:lnTo>
                      <a:lnTo>
                        <a:pt x="206588" y="605592"/>
                      </a:lnTo>
                      <a:lnTo>
                        <a:pt x="180591" y="600494"/>
                      </a:lnTo>
                      <a:lnTo>
                        <a:pt x="220237" y="401936"/>
                      </a:lnTo>
                      <a:lnTo>
                        <a:pt x="0" y="401936"/>
                      </a:lnTo>
                      <a:lnTo>
                        <a:pt x="0" y="375703"/>
                      </a:lnTo>
                      <a:lnTo>
                        <a:pt x="39925" y="375703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5" name="组合 4"/>
            <p:cNvGrpSpPr/>
            <p:nvPr/>
          </p:nvGrpSpPr>
          <p:grpSpPr>
            <a:xfrm>
              <a:off x="6227081" y="1863488"/>
              <a:ext cx="2480411" cy="3077680"/>
              <a:chOff x="6096000" y="1863488"/>
              <a:chExt cx="2480411" cy="3077680"/>
            </a:xfrm>
          </p:grpSpPr>
          <p:sp>
            <p:nvSpPr>
              <p:cNvPr id="13" name="is1ide-Rectangle 12"/>
              <p:cNvSpPr/>
              <p:nvPr/>
            </p:nvSpPr>
            <p:spPr>
              <a:xfrm>
                <a:off x="6102664" y="2420888"/>
                <a:ext cx="2473747" cy="2520280"/>
              </a:xfrm>
              <a:prstGeom prst="rect">
                <a:avLst/>
              </a:prstGeom>
              <a:noFill/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4" name="is1ide-Rectangle 13"/>
              <p:cNvSpPr/>
              <p:nvPr/>
            </p:nvSpPr>
            <p:spPr>
              <a:xfrm>
                <a:off x="6096000" y="1863488"/>
                <a:ext cx="2473747" cy="45389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>
                <a:normAutofit/>
              </a:bodyPr>
              <a:lstStyle/>
              <a:p>
                <a:pPr algn="ctr"/>
                <a:r>
                  <a:rPr lang="zh-CN" altLang="en-US" b="1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关键词</a:t>
                </a:r>
                <a:endParaRPr lang="zh-CN" altLang="en-US" b="1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grpSp>
            <p:nvGrpSpPr>
              <p:cNvPr id="15" name="组合 14"/>
              <p:cNvGrpSpPr/>
              <p:nvPr/>
            </p:nvGrpSpPr>
            <p:grpSpPr>
              <a:xfrm>
                <a:off x="6284321" y="2754673"/>
                <a:ext cx="2110432" cy="1551685"/>
                <a:chOff x="6361832" y="2654312"/>
                <a:chExt cx="2110432" cy="1551685"/>
              </a:xfrm>
            </p:grpSpPr>
            <p:sp>
              <p:nvSpPr>
                <p:cNvPr id="16" name="is1ide-Rectangle 30"/>
                <p:cNvSpPr/>
                <p:nvPr/>
              </p:nvSpPr>
              <p:spPr bwMode="auto">
                <a:xfrm>
                  <a:off x="6361832" y="3648598"/>
                  <a:ext cx="2110432" cy="5573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0000" rIns="90000" anchor="t" anchorCtr="0">
                  <a:normAutofit/>
                </a:bodyPr>
                <a:lstStyle/>
                <a:p>
                  <a:pPr algn="ctr" eaLnBrk="1" hangingPunct="1">
                    <a:lnSpc>
                      <a:spcPct val="12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此部分内容作为文字排版占位显示</a:t>
                  </a:r>
                  <a:b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</a:b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 （建议使用主题字体）</a:t>
                  </a:r>
                  <a:endParaRPr lang="zh-CN" altLang="en-US" sz="10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7" name="is1ide-TextBox 31"/>
                <p:cNvSpPr txBox="1"/>
                <p:nvPr/>
              </p:nvSpPr>
              <p:spPr bwMode="auto">
                <a:xfrm>
                  <a:off x="6361832" y="3297459"/>
                  <a:ext cx="2110432" cy="3511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000" rIns="90000">
                  <a:normAutofit lnSpcReduction="10000"/>
                </a:bodyPr>
                <a:lstStyle/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zh-CN" altLang="en-US" sz="1800" b="1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标题文本预设</a:t>
                  </a:r>
                  <a:endParaRPr lang="zh-CN" altLang="en-US" sz="1800" b="1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8" name="ïşḻïďê-Freeform 14"/>
                <p:cNvSpPr/>
                <p:nvPr/>
              </p:nvSpPr>
              <p:spPr bwMode="auto">
                <a:xfrm>
                  <a:off x="7186508" y="2654312"/>
                  <a:ext cx="461080" cy="460374"/>
                </a:xfrm>
                <a:custGeom>
                  <a:avLst/>
                  <a:gdLst>
                    <a:gd name="connsiteX0" fmla="*/ 424725 w 607004"/>
                    <a:gd name="connsiteY0" fmla="*/ 67461 h 606075"/>
                    <a:gd name="connsiteX1" fmla="*/ 522693 w 607004"/>
                    <a:gd name="connsiteY1" fmla="*/ 67461 h 606075"/>
                    <a:gd name="connsiteX2" fmla="*/ 539544 w 607004"/>
                    <a:gd name="connsiteY2" fmla="*/ 84287 h 606075"/>
                    <a:gd name="connsiteX3" fmla="*/ 539544 w 607004"/>
                    <a:gd name="connsiteY3" fmla="*/ 182109 h 606075"/>
                    <a:gd name="connsiteX4" fmla="*/ 522693 w 607004"/>
                    <a:gd name="connsiteY4" fmla="*/ 198935 h 606075"/>
                    <a:gd name="connsiteX5" fmla="*/ 505843 w 607004"/>
                    <a:gd name="connsiteY5" fmla="*/ 182109 h 606075"/>
                    <a:gd name="connsiteX6" fmla="*/ 505843 w 607004"/>
                    <a:gd name="connsiteY6" fmla="*/ 124830 h 606075"/>
                    <a:gd name="connsiteX7" fmla="*/ 332046 w 607004"/>
                    <a:gd name="connsiteY7" fmla="*/ 298457 h 606075"/>
                    <a:gd name="connsiteX8" fmla="*/ 308204 w 607004"/>
                    <a:gd name="connsiteY8" fmla="*/ 298457 h 606075"/>
                    <a:gd name="connsiteX9" fmla="*/ 233450 w 607004"/>
                    <a:gd name="connsiteY9" fmla="*/ 223905 h 606075"/>
                    <a:gd name="connsiteX10" fmla="*/ 96134 w 607004"/>
                    <a:gd name="connsiteY10" fmla="*/ 361017 h 606075"/>
                    <a:gd name="connsiteX11" fmla="*/ 72381 w 607004"/>
                    <a:gd name="connsiteY11" fmla="*/ 361106 h 606075"/>
                    <a:gd name="connsiteX12" fmla="*/ 72381 w 607004"/>
                    <a:gd name="connsiteY12" fmla="*/ 337210 h 606075"/>
                    <a:gd name="connsiteX13" fmla="*/ 221529 w 607004"/>
                    <a:gd name="connsiteY13" fmla="*/ 188105 h 606075"/>
                    <a:gd name="connsiteX14" fmla="*/ 245461 w 607004"/>
                    <a:gd name="connsiteY14" fmla="*/ 188105 h 606075"/>
                    <a:gd name="connsiteX15" fmla="*/ 320125 w 607004"/>
                    <a:gd name="connsiteY15" fmla="*/ 262658 h 606075"/>
                    <a:gd name="connsiteX16" fmla="*/ 481911 w 607004"/>
                    <a:gd name="connsiteY16" fmla="*/ 101113 h 606075"/>
                    <a:gd name="connsiteX17" fmla="*/ 424725 w 607004"/>
                    <a:gd name="connsiteY17" fmla="*/ 101113 h 606075"/>
                    <a:gd name="connsiteX18" fmla="*/ 407875 w 607004"/>
                    <a:gd name="connsiteY18" fmla="*/ 84287 h 606075"/>
                    <a:gd name="connsiteX19" fmla="*/ 424725 w 607004"/>
                    <a:gd name="connsiteY19" fmla="*/ 67461 h 606075"/>
                    <a:gd name="connsiteX20" fmla="*/ 33697 w 607004"/>
                    <a:gd name="connsiteY20" fmla="*/ 33647 h 606075"/>
                    <a:gd name="connsiteX21" fmla="*/ 33697 w 607004"/>
                    <a:gd name="connsiteY21" fmla="*/ 399644 h 606075"/>
                    <a:gd name="connsiteX22" fmla="*/ 573307 w 607004"/>
                    <a:gd name="connsiteY22" fmla="*/ 399644 h 606075"/>
                    <a:gd name="connsiteX23" fmla="*/ 573307 w 607004"/>
                    <a:gd name="connsiteY23" fmla="*/ 33647 h 606075"/>
                    <a:gd name="connsiteX24" fmla="*/ 16849 w 607004"/>
                    <a:gd name="connsiteY24" fmla="*/ 0 h 606075"/>
                    <a:gd name="connsiteX25" fmla="*/ 590155 w 607004"/>
                    <a:gd name="connsiteY25" fmla="*/ 0 h 606075"/>
                    <a:gd name="connsiteX26" fmla="*/ 607004 w 607004"/>
                    <a:gd name="connsiteY26" fmla="*/ 16823 h 606075"/>
                    <a:gd name="connsiteX27" fmla="*/ 607004 w 607004"/>
                    <a:gd name="connsiteY27" fmla="*/ 416468 h 606075"/>
                    <a:gd name="connsiteX28" fmla="*/ 590155 w 607004"/>
                    <a:gd name="connsiteY28" fmla="*/ 433291 h 606075"/>
                    <a:gd name="connsiteX29" fmla="*/ 320396 w 607004"/>
                    <a:gd name="connsiteY29" fmla="*/ 433291 h 606075"/>
                    <a:gd name="connsiteX30" fmla="*/ 320396 w 607004"/>
                    <a:gd name="connsiteY30" fmla="*/ 503448 h 606075"/>
                    <a:gd name="connsiteX31" fmla="*/ 456441 w 607004"/>
                    <a:gd name="connsiteY31" fmla="*/ 577990 h 606075"/>
                    <a:gd name="connsiteX32" fmla="*/ 455276 w 607004"/>
                    <a:gd name="connsiteY32" fmla="*/ 601704 h 606075"/>
                    <a:gd name="connsiteX33" fmla="*/ 431526 w 607004"/>
                    <a:gd name="connsiteY33" fmla="*/ 600540 h 606075"/>
                    <a:gd name="connsiteX34" fmla="*/ 320396 w 607004"/>
                    <a:gd name="connsiteY34" fmla="*/ 537184 h 606075"/>
                    <a:gd name="connsiteX35" fmla="*/ 320396 w 607004"/>
                    <a:gd name="connsiteY35" fmla="*/ 589175 h 606075"/>
                    <a:gd name="connsiteX36" fmla="*/ 303547 w 607004"/>
                    <a:gd name="connsiteY36" fmla="*/ 605999 h 606075"/>
                    <a:gd name="connsiteX37" fmla="*/ 286698 w 607004"/>
                    <a:gd name="connsiteY37" fmla="*/ 589175 h 606075"/>
                    <a:gd name="connsiteX38" fmla="*/ 286698 w 607004"/>
                    <a:gd name="connsiteY38" fmla="*/ 537184 h 606075"/>
                    <a:gd name="connsiteX39" fmla="*/ 175568 w 607004"/>
                    <a:gd name="connsiteY39" fmla="*/ 600540 h 606075"/>
                    <a:gd name="connsiteX40" fmla="*/ 151729 w 607004"/>
                    <a:gd name="connsiteY40" fmla="*/ 601704 h 606075"/>
                    <a:gd name="connsiteX41" fmla="*/ 150564 w 607004"/>
                    <a:gd name="connsiteY41" fmla="*/ 577990 h 606075"/>
                    <a:gd name="connsiteX42" fmla="*/ 286698 w 607004"/>
                    <a:gd name="connsiteY42" fmla="*/ 503448 h 606075"/>
                    <a:gd name="connsiteX43" fmla="*/ 286698 w 607004"/>
                    <a:gd name="connsiteY43" fmla="*/ 433291 h 606075"/>
                    <a:gd name="connsiteX44" fmla="*/ 16849 w 607004"/>
                    <a:gd name="connsiteY44" fmla="*/ 433291 h 606075"/>
                    <a:gd name="connsiteX45" fmla="*/ 0 w 607004"/>
                    <a:gd name="connsiteY45" fmla="*/ 416468 h 606075"/>
                    <a:gd name="connsiteX46" fmla="*/ 0 w 607004"/>
                    <a:gd name="connsiteY46" fmla="*/ 16823 h 606075"/>
                    <a:gd name="connsiteX47" fmla="*/ 16849 w 607004"/>
                    <a:gd name="connsiteY47" fmla="*/ 0 h 606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</a:cxnLst>
                  <a:rect l="l" t="t" r="r" b="b"/>
                  <a:pathLst>
                    <a:path w="607004" h="606075">
                      <a:moveTo>
                        <a:pt x="424725" y="67461"/>
                      </a:moveTo>
                      <a:lnTo>
                        <a:pt x="522693" y="67461"/>
                      </a:lnTo>
                      <a:cubicBezTo>
                        <a:pt x="532015" y="67461"/>
                        <a:pt x="539544" y="74979"/>
                        <a:pt x="539544" y="84287"/>
                      </a:cubicBezTo>
                      <a:lnTo>
                        <a:pt x="539544" y="182109"/>
                      </a:lnTo>
                      <a:cubicBezTo>
                        <a:pt x="539544" y="191417"/>
                        <a:pt x="532015" y="198935"/>
                        <a:pt x="522693" y="198935"/>
                      </a:cubicBezTo>
                      <a:cubicBezTo>
                        <a:pt x="513372" y="198935"/>
                        <a:pt x="505843" y="191417"/>
                        <a:pt x="505843" y="182109"/>
                      </a:cubicBezTo>
                      <a:lnTo>
                        <a:pt x="505843" y="124830"/>
                      </a:lnTo>
                      <a:lnTo>
                        <a:pt x="332046" y="298457"/>
                      </a:lnTo>
                      <a:cubicBezTo>
                        <a:pt x="325772" y="304811"/>
                        <a:pt x="314478" y="304811"/>
                        <a:pt x="308204" y="298457"/>
                      </a:cubicBezTo>
                      <a:lnTo>
                        <a:pt x="233450" y="223905"/>
                      </a:lnTo>
                      <a:lnTo>
                        <a:pt x="96134" y="361017"/>
                      </a:lnTo>
                      <a:cubicBezTo>
                        <a:pt x="92907" y="364328"/>
                        <a:pt x="80717" y="369340"/>
                        <a:pt x="72381" y="361106"/>
                      </a:cubicBezTo>
                      <a:cubicBezTo>
                        <a:pt x="65838" y="354394"/>
                        <a:pt x="65838" y="343833"/>
                        <a:pt x="72381" y="337210"/>
                      </a:cubicBezTo>
                      <a:lnTo>
                        <a:pt x="221529" y="188105"/>
                      </a:lnTo>
                      <a:cubicBezTo>
                        <a:pt x="227893" y="181751"/>
                        <a:pt x="239097" y="181751"/>
                        <a:pt x="245461" y="188105"/>
                      </a:cubicBezTo>
                      <a:lnTo>
                        <a:pt x="320125" y="262658"/>
                      </a:lnTo>
                      <a:lnTo>
                        <a:pt x="481911" y="101113"/>
                      </a:lnTo>
                      <a:lnTo>
                        <a:pt x="424725" y="101113"/>
                      </a:lnTo>
                      <a:cubicBezTo>
                        <a:pt x="415404" y="101113"/>
                        <a:pt x="407875" y="93595"/>
                        <a:pt x="407875" y="84287"/>
                      </a:cubicBezTo>
                      <a:cubicBezTo>
                        <a:pt x="407875" y="74979"/>
                        <a:pt x="415404" y="67461"/>
                        <a:pt x="424725" y="67461"/>
                      </a:cubicBezTo>
                      <a:close/>
                      <a:moveTo>
                        <a:pt x="33697" y="33647"/>
                      </a:moveTo>
                      <a:lnTo>
                        <a:pt x="33697" y="399644"/>
                      </a:lnTo>
                      <a:lnTo>
                        <a:pt x="573307" y="399644"/>
                      </a:lnTo>
                      <a:lnTo>
                        <a:pt x="573307" y="33647"/>
                      </a:lnTo>
                      <a:close/>
                      <a:moveTo>
                        <a:pt x="16849" y="0"/>
                      </a:moveTo>
                      <a:lnTo>
                        <a:pt x="590155" y="0"/>
                      </a:lnTo>
                      <a:cubicBezTo>
                        <a:pt x="599476" y="0"/>
                        <a:pt x="607004" y="7517"/>
                        <a:pt x="607004" y="16823"/>
                      </a:cubicBezTo>
                      <a:lnTo>
                        <a:pt x="607004" y="416468"/>
                      </a:lnTo>
                      <a:cubicBezTo>
                        <a:pt x="607004" y="425774"/>
                        <a:pt x="599476" y="433291"/>
                        <a:pt x="590155" y="433291"/>
                      </a:cubicBezTo>
                      <a:lnTo>
                        <a:pt x="320396" y="433291"/>
                      </a:lnTo>
                      <a:lnTo>
                        <a:pt x="320396" y="503448"/>
                      </a:lnTo>
                      <a:cubicBezTo>
                        <a:pt x="369598" y="508191"/>
                        <a:pt x="416290" y="533694"/>
                        <a:pt x="456441" y="577990"/>
                      </a:cubicBezTo>
                      <a:cubicBezTo>
                        <a:pt x="462714" y="584791"/>
                        <a:pt x="462176" y="595529"/>
                        <a:pt x="455276" y="601704"/>
                      </a:cubicBezTo>
                      <a:cubicBezTo>
                        <a:pt x="448375" y="607968"/>
                        <a:pt x="437710" y="607431"/>
                        <a:pt x="431526" y="600540"/>
                      </a:cubicBezTo>
                      <a:cubicBezTo>
                        <a:pt x="398008" y="563672"/>
                        <a:pt x="359919" y="541927"/>
                        <a:pt x="320396" y="537184"/>
                      </a:cubicBezTo>
                      <a:lnTo>
                        <a:pt x="320396" y="589175"/>
                      </a:lnTo>
                      <a:cubicBezTo>
                        <a:pt x="320396" y="598482"/>
                        <a:pt x="312868" y="605999"/>
                        <a:pt x="303547" y="605999"/>
                      </a:cubicBezTo>
                      <a:cubicBezTo>
                        <a:pt x="294226" y="605999"/>
                        <a:pt x="286698" y="598482"/>
                        <a:pt x="286698" y="589175"/>
                      </a:cubicBezTo>
                      <a:lnTo>
                        <a:pt x="286698" y="537184"/>
                      </a:lnTo>
                      <a:cubicBezTo>
                        <a:pt x="247086" y="542106"/>
                        <a:pt x="208997" y="563672"/>
                        <a:pt x="175568" y="600540"/>
                      </a:cubicBezTo>
                      <a:cubicBezTo>
                        <a:pt x="172162" y="604209"/>
                        <a:pt x="159436" y="608415"/>
                        <a:pt x="151729" y="601704"/>
                      </a:cubicBezTo>
                      <a:cubicBezTo>
                        <a:pt x="144828" y="595619"/>
                        <a:pt x="144380" y="584880"/>
                        <a:pt x="150564" y="577990"/>
                      </a:cubicBezTo>
                      <a:cubicBezTo>
                        <a:pt x="190714" y="533605"/>
                        <a:pt x="237407" y="508191"/>
                        <a:pt x="286698" y="503448"/>
                      </a:cubicBezTo>
                      <a:lnTo>
                        <a:pt x="286698" y="433291"/>
                      </a:lnTo>
                      <a:lnTo>
                        <a:pt x="16849" y="433291"/>
                      </a:lnTo>
                      <a:cubicBezTo>
                        <a:pt x="7528" y="433291"/>
                        <a:pt x="0" y="425774"/>
                        <a:pt x="0" y="416468"/>
                      </a:cubicBezTo>
                      <a:lnTo>
                        <a:pt x="0" y="16823"/>
                      </a:lnTo>
                      <a:cubicBezTo>
                        <a:pt x="0" y="7517"/>
                        <a:pt x="7528" y="0"/>
                        <a:pt x="16849" y="0"/>
                      </a:cubicBez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6" name="组合 5"/>
            <p:cNvGrpSpPr/>
            <p:nvPr/>
          </p:nvGrpSpPr>
          <p:grpSpPr>
            <a:xfrm>
              <a:off x="8976320" y="1863488"/>
              <a:ext cx="2473747" cy="3077680"/>
              <a:chOff x="8904312" y="1863488"/>
              <a:chExt cx="2473747" cy="3077680"/>
            </a:xfrm>
          </p:grpSpPr>
          <p:sp>
            <p:nvSpPr>
              <p:cNvPr id="7" name="ïşḻïďê-Rectangle 6"/>
              <p:cNvSpPr/>
              <p:nvPr/>
            </p:nvSpPr>
            <p:spPr>
              <a:xfrm>
                <a:off x="8904312" y="2420888"/>
                <a:ext cx="2473747" cy="2520280"/>
              </a:xfrm>
              <a:prstGeom prst="rect">
                <a:avLst/>
              </a:prstGeom>
              <a:noFill/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8" name="ïşḻïďê-Rectangle 7"/>
              <p:cNvSpPr/>
              <p:nvPr/>
            </p:nvSpPr>
            <p:spPr>
              <a:xfrm>
                <a:off x="8904312" y="1863488"/>
                <a:ext cx="2473747" cy="45389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>
                <a:normAutofit/>
              </a:bodyPr>
              <a:lstStyle/>
              <a:p>
                <a:pPr algn="ctr"/>
                <a:r>
                  <a:rPr lang="zh-CN" altLang="en-US" b="1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关键词</a:t>
                </a:r>
                <a:endParaRPr lang="zh-CN" altLang="en-US" b="1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grpSp>
            <p:nvGrpSpPr>
              <p:cNvPr id="9" name="组合 8"/>
              <p:cNvGrpSpPr/>
              <p:nvPr/>
            </p:nvGrpSpPr>
            <p:grpSpPr>
              <a:xfrm>
                <a:off x="9085969" y="2754673"/>
                <a:ext cx="2110432" cy="1577883"/>
                <a:chOff x="9026128" y="2654312"/>
                <a:chExt cx="2110432" cy="1577883"/>
              </a:xfrm>
            </p:grpSpPr>
            <p:sp>
              <p:nvSpPr>
                <p:cNvPr id="10" name="ïşḻïďê-Rectangle 30"/>
                <p:cNvSpPr/>
                <p:nvPr/>
              </p:nvSpPr>
              <p:spPr bwMode="auto">
                <a:xfrm>
                  <a:off x="9026128" y="3674796"/>
                  <a:ext cx="2110432" cy="5573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0000" rIns="90000" anchor="t" anchorCtr="0">
                  <a:normAutofit/>
                </a:bodyPr>
                <a:lstStyle/>
                <a:p>
                  <a:pPr algn="ctr" eaLnBrk="1" hangingPunct="1">
                    <a:lnSpc>
                      <a:spcPct val="12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此部分内容作为文字排版占位显示</a:t>
                  </a:r>
                  <a:b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</a:b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 （建议使用主题字体）</a:t>
                  </a:r>
                  <a:endParaRPr lang="zh-CN" altLang="en-US" sz="10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1" name="ïşḻïďê-TextBox 31"/>
                <p:cNvSpPr txBox="1"/>
                <p:nvPr/>
              </p:nvSpPr>
              <p:spPr bwMode="auto">
                <a:xfrm>
                  <a:off x="9026128" y="3323657"/>
                  <a:ext cx="2110432" cy="3511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000" rIns="90000">
                  <a:normAutofit lnSpcReduction="10000"/>
                </a:bodyPr>
                <a:lstStyle/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zh-CN" altLang="en-US" sz="1800" b="1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标题文本预设</a:t>
                  </a:r>
                  <a:endParaRPr lang="zh-CN" altLang="en-US" sz="1800" b="1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2" name="ïşḻïďê-Freeform 14"/>
                <p:cNvSpPr/>
                <p:nvPr/>
              </p:nvSpPr>
              <p:spPr bwMode="auto">
                <a:xfrm>
                  <a:off x="9850804" y="2654312"/>
                  <a:ext cx="461080" cy="460366"/>
                </a:xfrm>
                <a:custGeom>
                  <a:avLst/>
                  <a:gdLst>
                    <a:gd name="connsiteX0" fmla="*/ 12438 w 608556"/>
                    <a:gd name="connsiteY0" fmla="*/ 316909 h 607614"/>
                    <a:gd name="connsiteX1" fmla="*/ 596024 w 608556"/>
                    <a:gd name="connsiteY1" fmla="*/ 316909 h 607614"/>
                    <a:gd name="connsiteX2" fmla="*/ 608556 w 608556"/>
                    <a:gd name="connsiteY2" fmla="*/ 329424 h 607614"/>
                    <a:gd name="connsiteX3" fmla="*/ 596024 w 608556"/>
                    <a:gd name="connsiteY3" fmla="*/ 341846 h 607614"/>
                    <a:gd name="connsiteX4" fmla="*/ 316764 w 608556"/>
                    <a:gd name="connsiteY4" fmla="*/ 341846 h 607614"/>
                    <a:gd name="connsiteX5" fmla="*/ 316764 w 608556"/>
                    <a:gd name="connsiteY5" fmla="*/ 500244 h 607614"/>
                    <a:gd name="connsiteX6" fmla="*/ 414495 w 608556"/>
                    <a:gd name="connsiteY6" fmla="*/ 585795 h 607614"/>
                    <a:gd name="connsiteX7" fmla="*/ 415618 w 608556"/>
                    <a:gd name="connsiteY7" fmla="*/ 603353 h 607614"/>
                    <a:gd name="connsiteX8" fmla="*/ 406265 w 608556"/>
                    <a:gd name="connsiteY8" fmla="*/ 607556 h 607614"/>
                    <a:gd name="connsiteX9" fmla="*/ 398035 w 608556"/>
                    <a:gd name="connsiteY9" fmla="*/ 604474 h 607614"/>
                    <a:gd name="connsiteX10" fmla="*/ 316764 w 608556"/>
                    <a:gd name="connsiteY10" fmla="*/ 533400 h 607614"/>
                    <a:gd name="connsiteX11" fmla="*/ 316764 w 608556"/>
                    <a:gd name="connsiteY11" fmla="*/ 594107 h 607614"/>
                    <a:gd name="connsiteX12" fmla="*/ 304231 w 608556"/>
                    <a:gd name="connsiteY12" fmla="*/ 606622 h 607614"/>
                    <a:gd name="connsiteX13" fmla="*/ 291793 w 608556"/>
                    <a:gd name="connsiteY13" fmla="*/ 594107 h 607614"/>
                    <a:gd name="connsiteX14" fmla="*/ 291793 w 608556"/>
                    <a:gd name="connsiteY14" fmla="*/ 533400 h 607614"/>
                    <a:gd name="connsiteX15" fmla="*/ 210521 w 608556"/>
                    <a:gd name="connsiteY15" fmla="*/ 604474 h 607614"/>
                    <a:gd name="connsiteX16" fmla="*/ 192938 w 608556"/>
                    <a:gd name="connsiteY16" fmla="*/ 603353 h 607614"/>
                    <a:gd name="connsiteX17" fmla="*/ 194061 w 608556"/>
                    <a:gd name="connsiteY17" fmla="*/ 585795 h 607614"/>
                    <a:gd name="connsiteX18" fmla="*/ 291793 w 608556"/>
                    <a:gd name="connsiteY18" fmla="*/ 500244 h 607614"/>
                    <a:gd name="connsiteX19" fmla="*/ 291793 w 608556"/>
                    <a:gd name="connsiteY19" fmla="*/ 341846 h 607614"/>
                    <a:gd name="connsiteX20" fmla="*/ 12438 w 608556"/>
                    <a:gd name="connsiteY20" fmla="*/ 341846 h 607614"/>
                    <a:gd name="connsiteX21" fmla="*/ 0 w 608556"/>
                    <a:gd name="connsiteY21" fmla="*/ 329424 h 607614"/>
                    <a:gd name="connsiteX22" fmla="*/ 12438 w 608556"/>
                    <a:gd name="connsiteY22" fmla="*/ 316909 h 607614"/>
                    <a:gd name="connsiteX23" fmla="*/ 278583 w 608556"/>
                    <a:gd name="connsiteY23" fmla="*/ 124789 h 607614"/>
                    <a:gd name="connsiteX24" fmla="*/ 278583 w 608556"/>
                    <a:gd name="connsiteY24" fmla="*/ 169701 h 607614"/>
                    <a:gd name="connsiteX25" fmla="*/ 317489 w 608556"/>
                    <a:gd name="connsiteY25" fmla="*/ 150466 h 607614"/>
                    <a:gd name="connsiteX26" fmla="*/ 260252 w 608556"/>
                    <a:gd name="connsiteY26" fmla="*/ 90708 h 607614"/>
                    <a:gd name="connsiteX27" fmla="*/ 272972 w 608556"/>
                    <a:gd name="connsiteY27" fmla="*/ 91268 h 607614"/>
                    <a:gd name="connsiteX28" fmla="*/ 349287 w 608556"/>
                    <a:gd name="connsiteY28" fmla="*/ 141596 h 607614"/>
                    <a:gd name="connsiteX29" fmla="*/ 354898 w 608556"/>
                    <a:gd name="connsiteY29" fmla="*/ 152801 h 607614"/>
                    <a:gd name="connsiteX30" fmla="*/ 347977 w 608556"/>
                    <a:gd name="connsiteY30" fmla="*/ 163165 h 607614"/>
                    <a:gd name="connsiteX31" fmla="*/ 271662 w 608556"/>
                    <a:gd name="connsiteY31" fmla="*/ 201075 h 607614"/>
                    <a:gd name="connsiteX32" fmla="*/ 266051 w 608556"/>
                    <a:gd name="connsiteY32" fmla="*/ 202382 h 607614"/>
                    <a:gd name="connsiteX33" fmla="*/ 259504 w 608556"/>
                    <a:gd name="connsiteY33" fmla="*/ 200515 h 607614"/>
                    <a:gd name="connsiteX34" fmla="*/ 253612 w 608556"/>
                    <a:gd name="connsiteY34" fmla="*/ 189870 h 607614"/>
                    <a:gd name="connsiteX35" fmla="*/ 253612 w 608556"/>
                    <a:gd name="connsiteY35" fmla="*/ 101632 h 607614"/>
                    <a:gd name="connsiteX36" fmla="*/ 260252 w 608556"/>
                    <a:gd name="connsiteY36" fmla="*/ 90708 h 607614"/>
                    <a:gd name="connsiteX37" fmla="*/ 87934 w 608556"/>
                    <a:gd name="connsiteY37" fmla="*/ 24932 h 607614"/>
                    <a:gd name="connsiteX38" fmla="*/ 87934 w 608556"/>
                    <a:gd name="connsiteY38" fmla="*/ 265656 h 607614"/>
                    <a:gd name="connsiteX39" fmla="*/ 520692 w 608556"/>
                    <a:gd name="connsiteY39" fmla="*/ 265656 h 607614"/>
                    <a:gd name="connsiteX40" fmla="*/ 520692 w 608556"/>
                    <a:gd name="connsiteY40" fmla="*/ 24932 h 607614"/>
                    <a:gd name="connsiteX41" fmla="*/ 75310 w 608556"/>
                    <a:gd name="connsiteY41" fmla="*/ 0 h 607614"/>
                    <a:gd name="connsiteX42" fmla="*/ 533035 w 608556"/>
                    <a:gd name="connsiteY42" fmla="*/ 0 h 607614"/>
                    <a:gd name="connsiteX43" fmla="*/ 545471 w 608556"/>
                    <a:gd name="connsiteY43" fmla="*/ 12419 h 607614"/>
                    <a:gd name="connsiteX44" fmla="*/ 545471 w 608556"/>
                    <a:gd name="connsiteY44" fmla="*/ 278076 h 607614"/>
                    <a:gd name="connsiteX45" fmla="*/ 533035 w 608556"/>
                    <a:gd name="connsiteY45" fmla="*/ 290588 h 607614"/>
                    <a:gd name="connsiteX46" fmla="*/ 75310 w 608556"/>
                    <a:gd name="connsiteY46" fmla="*/ 290588 h 607614"/>
                    <a:gd name="connsiteX47" fmla="*/ 62874 w 608556"/>
                    <a:gd name="connsiteY47" fmla="*/ 278076 h 607614"/>
                    <a:gd name="connsiteX48" fmla="*/ 62874 w 608556"/>
                    <a:gd name="connsiteY48" fmla="*/ 12419 h 607614"/>
                    <a:gd name="connsiteX49" fmla="*/ 75310 w 608556"/>
                    <a:gd name="connsiteY49" fmla="*/ 0 h 6076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</a:cxnLst>
                  <a:rect l="l" t="t" r="r" b="b"/>
                  <a:pathLst>
                    <a:path w="608556" h="607614">
                      <a:moveTo>
                        <a:pt x="12438" y="316909"/>
                      </a:moveTo>
                      <a:lnTo>
                        <a:pt x="596024" y="316909"/>
                      </a:lnTo>
                      <a:cubicBezTo>
                        <a:pt x="602945" y="316909"/>
                        <a:pt x="608556" y="322513"/>
                        <a:pt x="608556" y="329424"/>
                      </a:cubicBezTo>
                      <a:cubicBezTo>
                        <a:pt x="608556" y="336242"/>
                        <a:pt x="602945" y="341846"/>
                        <a:pt x="596024" y="341846"/>
                      </a:cubicBezTo>
                      <a:lnTo>
                        <a:pt x="316764" y="341846"/>
                      </a:lnTo>
                      <a:lnTo>
                        <a:pt x="316764" y="500244"/>
                      </a:lnTo>
                      <a:lnTo>
                        <a:pt x="414495" y="585795"/>
                      </a:lnTo>
                      <a:cubicBezTo>
                        <a:pt x="419639" y="590278"/>
                        <a:pt x="420107" y="598123"/>
                        <a:pt x="415618" y="603353"/>
                      </a:cubicBezTo>
                      <a:cubicBezTo>
                        <a:pt x="413280" y="606061"/>
                        <a:pt x="409726" y="607556"/>
                        <a:pt x="406265" y="607556"/>
                      </a:cubicBezTo>
                      <a:cubicBezTo>
                        <a:pt x="403273" y="607556"/>
                        <a:pt x="400373" y="606622"/>
                        <a:pt x="398035" y="604474"/>
                      </a:cubicBezTo>
                      <a:lnTo>
                        <a:pt x="316764" y="533400"/>
                      </a:lnTo>
                      <a:lnTo>
                        <a:pt x="316764" y="594107"/>
                      </a:lnTo>
                      <a:cubicBezTo>
                        <a:pt x="316764" y="601018"/>
                        <a:pt x="311152" y="606622"/>
                        <a:pt x="304231" y="606622"/>
                      </a:cubicBezTo>
                      <a:cubicBezTo>
                        <a:pt x="297404" y="606622"/>
                        <a:pt x="291793" y="601018"/>
                        <a:pt x="291793" y="594107"/>
                      </a:cubicBezTo>
                      <a:lnTo>
                        <a:pt x="291793" y="533400"/>
                      </a:lnTo>
                      <a:lnTo>
                        <a:pt x="210521" y="604474"/>
                      </a:lnTo>
                      <a:cubicBezTo>
                        <a:pt x="205377" y="609050"/>
                        <a:pt x="197427" y="608583"/>
                        <a:pt x="192938" y="603353"/>
                      </a:cubicBezTo>
                      <a:cubicBezTo>
                        <a:pt x="188262" y="598216"/>
                        <a:pt x="188823" y="590278"/>
                        <a:pt x="194061" y="585795"/>
                      </a:cubicBezTo>
                      <a:lnTo>
                        <a:pt x="291793" y="500244"/>
                      </a:lnTo>
                      <a:lnTo>
                        <a:pt x="291793" y="341846"/>
                      </a:lnTo>
                      <a:lnTo>
                        <a:pt x="12438" y="341846"/>
                      </a:lnTo>
                      <a:cubicBezTo>
                        <a:pt x="5611" y="341846"/>
                        <a:pt x="0" y="336242"/>
                        <a:pt x="0" y="329424"/>
                      </a:cubicBezTo>
                      <a:cubicBezTo>
                        <a:pt x="0" y="322513"/>
                        <a:pt x="5611" y="316909"/>
                        <a:pt x="12438" y="316909"/>
                      </a:cubicBezTo>
                      <a:close/>
                      <a:moveTo>
                        <a:pt x="278583" y="124789"/>
                      </a:moveTo>
                      <a:lnTo>
                        <a:pt x="278583" y="169701"/>
                      </a:lnTo>
                      <a:lnTo>
                        <a:pt x="317489" y="150466"/>
                      </a:lnTo>
                      <a:close/>
                      <a:moveTo>
                        <a:pt x="260252" y="90708"/>
                      </a:moveTo>
                      <a:cubicBezTo>
                        <a:pt x="264180" y="88560"/>
                        <a:pt x="269231" y="88653"/>
                        <a:pt x="272972" y="91268"/>
                      </a:cubicBezTo>
                      <a:lnTo>
                        <a:pt x="349287" y="141596"/>
                      </a:lnTo>
                      <a:cubicBezTo>
                        <a:pt x="353028" y="144117"/>
                        <a:pt x="355085" y="148319"/>
                        <a:pt x="354898" y="152801"/>
                      </a:cubicBezTo>
                      <a:cubicBezTo>
                        <a:pt x="354618" y="157283"/>
                        <a:pt x="351999" y="161111"/>
                        <a:pt x="347977" y="163165"/>
                      </a:cubicBezTo>
                      <a:lnTo>
                        <a:pt x="271662" y="201075"/>
                      </a:lnTo>
                      <a:cubicBezTo>
                        <a:pt x="269979" y="202009"/>
                        <a:pt x="267921" y="202382"/>
                        <a:pt x="266051" y="202382"/>
                      </a:cubicBezTo>
                      <a:cubicBezTo>
                        <a:pt x="263806" y="202382"/>
                        <a:pt x="261468" y="201728"/>
                        <a:pt x="259504" y="200515"/>
                      </a:cubicBezTo>
                      <a:cubicBezTo>
                        <a:pt x="255857" y="198274"/>
                        <a:pt x="253612" y="194259"/>
                        <a:pt x="253612" y="189870"/>
                      </a:cubicBezTo>
                      <a:lnTo>
                        <a:pt x="253612" y="101632"/>
                      </a:lnTo>
                      <a:cubicBezTo>
                        <a:pt x="253612" y="97057"/>
                        <a:pt x="256137" y="92762"/>
                        <a:pt x="260252" y="90708"/>
                      </a:cubicBezTo>
                      <a:close/>
                      <a:moveTo>
                        <a:pt x="87934" y="24932"/>
                      </a:moveTo>
                      <a:lnTo>
                        <a:pt x="87934" y="265656"/>
                      </a:lnTo>
                      <a:lnTo>
                        <a:pt x="520692" y="265656"/>
                      </a:lnTo>
                      <a:lnTo>
                        <a:pt x="520692" y="24932"/>
                      </a:lnTo>
                      <a:close/>
                      <a:moveTo>
                        <a:pt x="75310" y="0"/>
                      </a:moveTo>
                      <a:lnTo>
                        <a:pt x="533035" y="0"/>
                      </a:lnTo>
                      <a:cubicBezTo>
                        <a:pt x="539861" y="0"/>
                        <a:pt x="545471" y="5603"/>
                        <a:pt x="545471" y="12419"/>
                      </a:cubicBezTo>
                      <a:lnTo>
                        <a:pt x="545471" y="278076"/>
                      </a:lnTo>
                      <a:cubicBezTo>
                        <a:pt x="545471" y="284985"/>
                        <a:pt x="540048" y="290588"/>
                        <a:pt x="533035" y="290588"/>
                      </a:cubicBezTo>
                      <a:lnTo>
                        <a:pt x="75310" y="290588"/>
                      </a:lnTo>
                      <a:cubicBezTo>
                        <a:pt x="68484" y="290588"/>
                        <a:pt x="62874" y="284985"/>
                        <a:pt x="62874" y="278076"/>
                      </a:cubicBezTo>
                      <a:lnTo>
                        <a:pt x="62874" y="12419"/>
                      </a:lnTo>
                      <a:cubicBezTo>
                        <a:pt x="62874" y="5603"/>
                        <a:pt x="68484" y="0"/>
                        <a:pt x="75310" y="0"/>
                      </a:cubicBez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组合 37"/>
          <p:cNvGrpSpPr/>
          <p:nvPr/>
        </p:nvGrpSpPr>
        <p:grpSpPr>
          <a:xfrm>
            <a:off x="1061484" y="2189572"/>
            <a:ext cx="10069030" cy="2365123"/>
            <a:chOff x="1061484" y="2189572"/>
            <a:chExt cx="10069030" cy="2365123"/>
          </a:xfrm>
        </p:grpSpPr>
        <p:sp>
          <p:nvSpPr>
            <p:cNvPr id="3" name="íṩľíḍè-Freeform: Shape 1"/>
            <p:cNvSpPr/>
            <p:nvPr/>
          </p:nvSpPr>
          <p:spPr bwMode="auto">
            <a:xfrm>
              <a:off x="8372885" y="2189572"/>
              <a:ext cx="2757629" cy="2361937"/>
            </a:xfrm>
            <a:custGeom>
              <a:avLst/>
              <a:gdLst>
                <a:gd name="T0" fmla="*/ 317 w 332"/>
                <a:gd name="T1" fmla="*/ 168 h 282"/>
                <a:gd name="T2" fmla="*/ 317 w 332"/>
                <a:gd name="T3" fmla="*/ 114 h 282"/>
                <a:gd name="T4" fmla="*/ 218 w 332"/>
                <a:gd name="T5" fmla="*/ 15 h 282"/>
                <a:gd name="T6" fmla="*/ 191 w 332"/>
                <a:gd name="T7" fmla="*/ 26 h 282"/>
                <a:gd name="T8" fmla="*/ 191 w 332"/>
                <a:gd name="T9" fmla="*/ 26 h 282"/>
                <a:gd name="T10" fmla="*/ 153 w 332"/>
                <a:gd name="T11" fmla="*/ 65 h 282"/>
                <a:gd name="T12" fmla="*/ 38 w 332"/>
                <a:gd name="T13" fmla="*/ 65 h 282"/>
                <a:gd name="T14" fmla="*/ 0 w 332"/>
                <a:gd name="T15" fmla="*/ 103 h 282"/>
                <a:gd name="T16" fmla="*/ 0 w 332"/>
                <a:gd name="T17" fmla="*/ 179 h 282"/>
                <a:gd name="T18" fmla="*/ 38 w 332"/>
                <a:gd name="T19" fmla="*/ 218 h 282"/>
                <a:gd name="T20" fmla="*/ 153 w 332"/>
                <a:gd name="T21" fmla="*/ 218 h 282"/>
                <a:gd name="T22" fmla="*/ 191 w 332"/>
                <a:gd name="T23" fmla="*/ 256 h 282"/>
                <a:gd name="T24" fmla="*/ 191 w 332"/>
                <a:gd name="T25" fmla="*/ 256 h 282"/>
                <a:gd name="T26" fmla="*/ 218 w 332"/>
                <a:gd name="T27" fmla="*/ 267 h 282"/>
                <a:gd name="T28" fmla="*/ 317 w 332"/>
                <a:gd name="T29" fmla="*/ 168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32" h="282">
                  <a:moveTo>
                    <a:pt x="317" y="168"/>
                  </a:moveTo>
                  <a:cubicBezTo>
                    <a:pt x="332" y="153"/>
                    <a:pt x="332" y="129"/>
                    <a:pt x="317" y="114"/>
                  </a:cubicBezTo>
                  <a:cubicBezTo>
                    <a:pt x="218" y="15"/>
                    <a:pt x="218" y="15"/>
                    <a:pt x="218" y="15"/>
                  </a:cubicBezTo>
                  <a:cubicBezTo>
                    <a:pt x="203" y="0"/>
                    <a:pt x="191" y="5"/>
                    <a:pt x="191" y="26"/>
                  </a:cubicBezTo>
                  <a:cubicBezTo>
                    <a:pt x="191" y="26"/>
                    <a:pt x="191" y="26"/>
                    <a:pt x="191" y="26"/>
                  </a:cubicBezTo>
                  <a:cubicBezTo>
                    <a:pt x="191" y="47"/>
                    <a:pt x="174" y="65"/>
                    <a:pt x="153" y="65"/>
                  </a:cubicBezTo>
                  <a:cubicBezTo>
                    <a:pt x="38" y="65"/>
                    <a:pt x="38" y="65"/>
                    <a:pt x="38" y="65"/>
                  </a:cubicBezTo>
                  <a:cubicBezTo>
                    <a:pt x="17" y="65"/>
                    <a:pt x="0" y="82"/>
                    <a:pt x="0" y="103"/>
                  </a:cubicBezTo>
                  <a:cubicBezTo>
                    <a:pt x="0" y="179"/>
                    <a:pt x="0" y="179"/>
                    <a:pt x="0" y="179"/>
                  </a:cubicBezTo>
                  <a:cubicBezTo>
                    <a:pt x="0" y="200"/>
                    <a:pt x="17" y="218"/>
                    <a:pt x="38" y="218"/>
                  </a:cubicBezTo>
                  <a:cubicBezTo>
                    <a:pt x="153" y="218"/>
                    <a:pt x="153" y="218"/>
                    <a:pt x="153" y="218"/>
                  </a:cubicBezTo>
                  <a:cubicBezTo>
                    <a:pt x="174" y="218"/>
                    <a:pt x="191" y="235"/>
                    <a:pt x="191" y="256"/>
                  </a:cubicBezTo>
                  <a:cubicBezTo>
                    <a:pt x="191" y="256"/>
                    <a:pt x="191" y="256"/>
                    <a:pt x="191" y="256"/>
                  </a:cubicBezTo>
                  <a:cubicBezTo>
                    <a:pt x="191" y="277"/>
                    <a:pt x="203" y="282"/>
                    <a:pt x="218" y="267"/>
                  </a:cubicBezTo>
                  <a:lnTo>
                    <a:pt x="317" y="16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4" name="íṩľíḍè-Freeform: Shape 2"/>
            <p:cNvSpPr/>
            <p:nvPr/>
          </p:nvSpPr>
          <p:spPr bwMode="auto">
            <a:xfrm>
              <a:off x="8372885" y="2733460"/>
              <a:ext cx="980830" cy="1281802"/>
            </a:xfrm>
            <a:custGeom>
              <a:avLst/>
              <a:gdLst>
                <a:gd name="T0" fmla="*/ 0 w 118"/>
                <a:gd name="T1" fmla="*/ 38 h 153"/>
                <a:gd name="T2" fmla="*/ 0 w 118"/>
                <a:gd name="T3" fmla="*/ 114 h 153"/>
                <a:gd name="T4" fmla="*/ 38 w 118"/>
                <a:gd name="T5" fmla="*/ 153 h 153"/>
                <a:gd name="T6" fmla="*/ 54 w 118"/>
                <a:gd name="T7" fmla="*/ 153 h 153"/>
                <a:gd name="T8" fmla="*/ 103 w 118"/>
                <a:gd name="T9" fmla="*/ 103 h 153"/>
                <a:gd name="T10" fmla="*/ 103 w 118"/>
                <a:gd name="T11" fmla="*/ 49 h 153"/>
                <a:gd name="T12" fmla="*/ 54 w 118"/>
                <a:gd name="T13" fmla="*/ 0 h 153"/>
                <a:gd name="T14" fmla="*/ 38 w 118"/>
                <a:gd name="T15" fmla="*/ 0 h 153"/>
                <a:gd name="T16" fmla="*/ 0 w 118"/>
                <a:gd name="T17" fmla="*/ 38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8" h="153">
                  <a:moveTo>
                    <a:pt x="0" y="38"/>
                  </a:moveTo>
                  <a:cubicBezTo>
                    <a:pt x="0" y="114"/>
                    <a:pt x="0" y="114"/>
                    <a:pt x="0" y="114"/>
                  </a:cubicBezTo>
                  <a:cubicBezTo>
                    <a:pt x="0" y="135"/>
                    <a:pt x="17" y="153"/>
                    <a:pt x="38" y="153"/>
                  </a:cubicBezTo>
                  <a:cubicBezTo>
                    <a:pt x="54" y="153"/>
                    <a:pt x="54" y="153"/>
                    <a:pt x="54" y="153"/>
                  </a:cubicBezTo>
                  <a:cubicBezTo>
                    <a:pt x="103" y="103"/>
                    <a:pt x="103" y="103"/>
                    <a:pt x="103" y="103"/>
                  </a:cubicBezTo>
                  <a:cubicBezTo>
                    <a:pt x="118" y="88"/>
                    <a:pt x="118" y="64"/>
                    <a:pt x="103" y="49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17" y="0"/>
                    <a:pt x="0" y="17"/>
                    <a:pt x="0" y="38"/>
                  </a:cubicBezTo>
                  <a:close/>
                </a:path>
              </a:pathLst>
            </a:custGeom>
            <a:solidFill>
              <a:schemeClr val="accent5">
                <a:lumMod val="75000"/>
                <a:alpha val="5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" name="íṩľíḍè-Freeform: Shape 3"/>
            <p:cNvSpPr/>
            <p:nvPr/>
          </p:nvSpPr>
          <p:spPr bwMode="auto">
            <a:xfrm>
              <a:off x="6463167" y="2189572"/>
              <a:ext cx="2757629" cy="2361937"/>
            </a:xfrm>
            <a:custGeom>
              <a:avLst/>
              <a:gdLst>
                <a:gd name="T0" fmla="*/ 317 w 332"/>
                <a:gd name="T1" fmla="*/ 168 h 282"/>
                <a:gd name="T2" fmla="*/ 317 w 332"/>
                <a:gd name="T3" fmla="*/ 114 h 282"/>
                <a:gd name="T4" fmla="*/ 219 w 332"/>
                <a:gd name="T5" fmla="*/ 15 h 282"/>
                <a:gd name="T6" fmla="*/ 191 w 332"/>
                <a:gd name="T7" fmla="*/ 26 h 282"/>
                <a:gd name="T8" fmla="*/ 191 w 332"/>
                <a:gd name="T9" fmla="*/ 26 h 282"/>
                <a:gd name="T10" fmla="*/ 153 w 332"/>
                <a:gd name="T11" fmla="*/ 65 h 282"/>
                <a:gd name="T12" fmla="*/ 39 w 332"/>
                <a:gd name="T13" fmla="*/ 65 h 282"/>
                <a:gd name="T14" fmla="*/ 0 w 332"/>
                <a:gd name="T15" fmla="*/ 103 h 282"/>
                <a:gd name="T16" fmla="*/ 0 w 332"/>
                <a:gd name="T17" fmla="*/ 179 h 282"/>
                <a:gd name="T18" fmla="*/ 39 w 332"/>
                <a:gd name="T19" fmla="*/ 218 h 282"/>
                <a:gd name="T20" fmla="*/ 153 w 332"/>
                <a:gd name="T21" fmla="*/ 218 h 282"/>
                <a:gd name="T22" fmla="*/ 191 w 332"/>
                <a:gd name="T23" fmla="*/ 256 h 282"/>
                <a:gd name="T24" fmla="*/ 191 w 332"/>
                <a:gd name="T25" fmla="*/ 256 h 282"/>
                <a:gd name="T26" fmla="*/ 219 w 332"/>
                <a:gd name="T27" fmla="*/ 267 h 282"/>
                <a:gd name="T28" fmla="*/ 317 w 332"/>
                <a:gd name="T29" fmla="*/ 168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32" h="282">
                  <a:moveTo>
                    <a:pt x="317" y="168"/>
                  </a:moveTo>
                  <a:cubicBezTo>
                    <a:pt x="332" y="153"/>
                    <a:pt x="332" y="129"/>
                    <a:pt x="317" y="114"/>
                  </a:cubicBezTo>
                  <a:cubicBezTo>
                    <a:pt x="219" y="15"/>
                    <a:pt x="219" y="15"/>
                    <a:pt x="219" y="15"/>
                  </a:cubicBezTo>
                  <a:cubicBezTo>
                    <a:pt x="204" y="0"/>
                    <a:pt x="191" y="5"/>
                    <a:pt x="191" y="26"/>
                  </a:cubicBezTo>
                  <a:cubicBezTo>
                    <a:pt x="191" y="26"/>
                    <a:pt x="191" y="26"/>
                    <a:pt x="191" y="26"/>
                  </a:cubicBezTo>
                  <a:cubicBezTo>
                    <a:pt x="191" y="47"/>
                    <a:pt x="174" y="65"/>
                    <a:pt x="153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18" y="65"/>
                    <a:pt x="0" y="82"/>
                    <a:pt x="0" y="103"/>
                  </a:cubicBezTo>
                  <a:cubicBezTo>
                    <a:pt x="0" y="179"/>
                    <a:pt x="0" y="179"/>
                    <a:pt x="0" y="179"/>
                  </a:cubicBezTo>
                  <a:cubicBezTo>
                    <a:pt x="0" y="200"/>
                    <a:pt x="18" y="218"/>
                    <a:pt x="39" y="218"/>
                  </a:cubicBezTo>
                  <a:cubicBezTo>
                    <a:pt x="153" y="218"/>
                    <a:pt x="153" y="218"/>
                    <a:pt x="153" y="218"/>
                  </a:cubicBezTo>
                  <a:cubicBezTo>
                    <a:pt x="174" y="218"/>
                    <a:pt x="191" y="235"/>
                    <a:pt x="191" y="256"/>
                  </a:cubicBezTo>
                  <a:cubicBezTo>
                    <a:pt x="191" y="256"/>
                    <a:pt x="191" y="256"/>
                    <a:pt x="191" y="256"/>
                  </a:cubicBezTo>
                  <a:cubicBezTo>
                    <a:pt x="191" y="277"/>
                    <a:pt x="204" y="282"/>
                    <a:pt x="219" y="267"/>
                  </a:cubicBezTo>
                  <a:lnTo>
                    <a:pt x="317" y="16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6" name="íṩľíḍè-Freeform: Shape 4"/>
            <p:cNvSpPr/>
            <p:nvPr/>
          </p:nvSpPr>
          <p:spPr bwMode="auto">
            <a:xfrm>
              <a:off x="6463167" y="2733460"/>
              <a:ext cx="988469" cy="1281802"/>
            </a:xfrm>
            <a:custGeom>
              <a:avLst/>
              <a:gdLst>
                <a:gd name="T0" fmla="*/ 0 w 119"/>
                <a:gd name="T1" fmla="*/ 38 h 153"/>
                <a:gd name="T2" fmla="*/ 0 w 119"/>
                <a:gd name="T3" fmla="*/ 114 h 153"/>
                <a:gd name="T4" fmla="*/ 39 w 119"/>
                <a:gd name="T5" fmla="*/ 153 h 153"/>
                <a:gd name="T6" fmla="*/ 54 w 119"/>
                <a:gd name="T7" fmla="*/ 153 h 153"/>
                <a:gd name="T8" fmla="*/ 104 w 119"/>
                <a:gd name="T9" fmla="*/ 103 h 153"/>
                <a:gd name="T10" fmla="*/ 104 w 119"/>
                <a:gd name="T11" fmla="*/ 49 h 153"/>
                <a:gd name="T12" fmla="*/ 54 w 119"/>
                <a:gd name="T13" fmla="*/ 0 h 153"/>
                <a:gd name="T14" fmla="*/ 39 w 119"/>
                <a:gd name="T15" fmla="*/ 0 h 153"/>
                <a:gd name="T16" fmla="*/ 0 w 119"/>
                <a:gd name="T17" fmla="*/ 38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9" h="153">
                  <a:moveTo>
                    <a:pt x="0" y="38"/>
                  </a:moveTo>
                  <a:cubicBezTo>
                    <a:pt x="0" y="114"/>
                    <a:pt x="0" y="114"/>
                    <a:pt x="0" y="114"/>
                  </a:cubicBezTo>
                  <a:cubicBezTo>
                    <a:pt x="0" y="135"/>
                    <a:pt x="18" y="153"/>
                    <a:pt x="39" y="153"/>
                  </a:cubicBezTo>
                  <a:cubicBezTo>
                    <a:pt x="54" y="153"/>
                    <a:pt x="54" y="153"/>
                    <a:pt x="54" y="153"/>
                  </a:cubicBezTo>
                  <a:cubicBezTo>
                    <a:pt x="104" y="103"/>
                    <a:pt x="104" y="103"/>
                    <a:pt x="104" y="103"/>
                  </a:cubicBezTo>
                  <a:cubicBezTo>
                    <a:pt x="119" y="88"/>
                    <a:pt x="119" y="64"/>
                    <a:pt x="104" y="49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18" y="0"/>
                    <a:pt x="0" y="17"/>
                    <a:pt x="0" y="38"/>
                  </a:cubicBezTo>
                  <a:close/>
                </a:path>
              </a:pathLst>
            </a:custGeom>
            <a:solidFill>
              <a:schemeClr val="accent4">
                <a:lumMod val="75000"/>
                <a:alpha val="5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7" name="íṩľíḍè-Freeform: Shape 5"/>
            <p:cNvSpPr/>
            <p:nvPr/>
          </p:nvSpPr>
          <p:spPr bwMode="auto">
            <a:xfrm>
              <a:off x="4561091" y="2189572"/>
              <a:ext cx="2757629" cy="2361937"/>
            </a:xfrm>
            <a:custGeom>
              <a:avLst/>
              <a:gdLst>
                <a:gd name="T0" fmla="*/ 317 w 332"/>
                <a:gd name="T1" fmla="*/ 168 h 282"/>
                <a:gd name="T2" fmla="*/ 317 w 332"/>
                <a:gd name="T3" fmla="*/ 114 h 282"/>
                <a:gd name="T4" fmla="*/ 218 w 332"/>
                <a:gd name="T5" fmla="*/ 15 h 282"/>
                <a:gd name="T6" fmla="*/ 191 w 332"/>
                <a:gd name="T7" fmla="*/ 26 h 282"/>
                <a:gd name="T8" fmla="*/ 191 w 332"/>
                <a:gd name="T9" fmla="*/ 26 h 282"/>
                <a:gd name="T10" fmla="*/ 153 w 332"/>
                <a:gd name="T11" fmla="*/ 65 h 282"/>
                <a:gd name="T12" fmla="*/ 38 w 332"/>
                <a:gd name="T13" fmla="*/ 65 h 282"/>
                <a:gd name="T14" fmla="*/ 0 w 332"/>
                <a:gd name="T15" fmla="*/ 103 h 282"/>
                <a:gd name="T16" fmla="*/ 0 w 332"/>
                <a:gd name="T17" fmla="*/ 179 h 282"/>
                <a:gd name="T18" fmla="*/ 38 w 332"/>
                <a:gd name="T19" fmla="*/ 218 h 282"/>
                <a:gd name="T20" fmla="*/ 153 w 332"/>
                <a:gd name="T21" fmla="*/ 218 h 282"/>
                <a:gd name="T22" fmla="*/ 191 w 332"/>
                <a:gd name="T23" fmla="*/ 256 h 282"/>
                <a:gd name="T24" fmla="*/ 191 w 332"/>
                <a:gd name="T25" fmla="*/ 256 h 282"/>
                <a:gd name="T26" fmla="*/ 218 w 332"/>
                <a:gd name="T27" fmla="*/ 267 h 282"/>
                <a:gd name="T28" fmla="*/ 317 w 332"/>
                <a:gd name="T29" fmla="*/ 168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32" h="282">
                  <a:moveTo>
                    <a:pt x="317" y="168"/>
                  </a:moveTo>
                  <a:cubicBezTo>
                    <a:pt x="332" y="153"/>
                    <a:pt x="332" y="129"/>
                    <a:pt x="317" y="114"/>
                  </a:cubicBezTo>
                  <a:cubicBezTo>
                    <a:pt x="218" y="15"/>
                    <a:pt x="218" y="15"/>
                    <a:pt x="218" y="15"/>
                  </a:cubicBezTo>
                  <a:cubicBezTo>
                    <a:pt x="203" y="0"/>
                    <a:pt x="191" y="5"/>
                    <a:pt x="191" y="26"/>
                  </a:cubicBezTo>
                  <a:cubicBezTo>
                    <a:pt x="191" y="26"/>
                    <a:pt x="191" y="26"/>
                    <a:pt x="191" y="26"/>
                  </a:cubicBezTo>
                  <a:cubicBezTo>
                    <a:pt x="191" y="47"/>
                    <a:pt x="174" y="65"/>
                    <a:pt x="153" y="65"/>
                  </a:cubicBezTo>
                  <a:cubicBezTo>
                    <a:pt x="38" y="65"/>
                    <a:pt x="38" y="65"/>
                    <a:pt x="38" y="65"/>
                  </a:cubicBezTo>
                  <a:cubicBezTo>
                    <a:pt x="17" y="65"/>
                    <a:pt x="0" y="82"/>
                    <a:pt x="0" y="103"/>
                  </a:cubicBezTo>
                  <a:cubicBezTo>
                    <a:pt x="0" y="179"/>
                    <a:pt x="0" y="179"/>
                    <a:pt x="0" y="179"/>
                  </a:cubicBezTo>
                  <a:cubicBezTo>
                    <a:pt x="0" y="200"/>
                    <a:pt x="17" y="218"/>
                    <a:pt x="38" y="218"/>
                  </a:cubicBezTo>
                  <a:cubicBezTo>
                    <a:pt x="153" y="218"/>
                    <a:pt x="153" y="218"/>
                    <a:pt x="153" y="218"/>
                  </a:cubicBezTo>
                  <a:cubicBezTo>
                    <a:pt x="174" y="218"/>
                    <a:pt x="191" y="235"/>
                    <a:pt x="191" y="256"/>
                  </a:cubicBezTo>
                  <a:cubicBezTo>
                    <a:pt x="191" y="256"/>
                    <a:pt x="191" y="256"/>
                    <a:pt x="191" y="256"/>
                  </a:cubicBezTo>
                  <a:cubicBezTo>
                    <a:pt x="191" y="277"/>
                    <a:pt x="203" y="282"/>
                    <a:pt x="218" y="267"/>
                  </a:cubicBezTo>
                  <a:lnTo>
                    <a:pt x="317" y="16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" name="íṩľíḍè-Freeform: Shape 6"/>
            <p:cNvSpPr/>
            <p:nvPr/>
          </p:nvSpPr>
          <p:spPr bwMode="auto">
            <a:xfrm>
              <a:off x="4561091" y="2733460"/>
              <a:ext cx="979302" cy="1281802"/>
            </a:xfrm>
            <a:custGeom>
              <a:avLst/>
              <a:gdLst>
                <a:gd name="T0" fmla="*/ 0 w 118"/>
                <a:gd name="T1" fmla="*/ 38 h 153"/>
                <a:gd name="T2" fmla="*/ 0 w 118"/>
                <a:gd name="T3" fmla="*/ 114 h 153"/>
                <a:gd name="T4" fmla="*/ 38 w 118"/>
                <a:gd name="T5" fmla="*/ 153 h 153"/>
                <a:gd name="T6" fmla="*/ 54 w 118"/>
                <a:gd name="T7" fmla="*/ 153 h 153"/>
                <a:gd name="T8" fmla="*/ 103 w 118"/>
                <a:gd name="T9" fmla="*/ 103 h 153"/>
                <a:gd name="T10" fmla="*/ 103 w 118"/>
                <a:gd name="T11" fmla="*/ 49 h 153"/>
                <a:gd name="T12" fmla="*/ 54 w 118"/>
                <a:gd name="T13" fmla="*/ 0 h 153"/>
                <a:gd name="T14" fmla="*/ 38 w 118"/>
                <a:gd name="T15" fmla="*/ 0 h 153"/>
                <a:gd name="T16" fmla="*/ 0 w 118"/>
                <a:gd name="T17" fmla="*/ 38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8" h="153">
                  <a:moveTo>
                    <a:pt x="0" y="38"/>
                  </a:moveTo>
                  <a:cubicBezTo>
                    <a:pt x="0" y="114"/>
                    <a:pt x="0" y="114"/>
                    <a:pt x="0" y="114"/>
                  </a:cubicBezTo>
                  <a:cubicBezTo>
                    <a:pt x="0" y="135"/>
                    <a:pt x="17" y="153"/>
                    <a:pt x="38" y="153"/>
                  </a:cubicBezTo>
                  <a:cubicBezTo>
                    <a:pt x="54" y="153"/>
                    <a:pt x="54" y="153"/>
                    <a:pt x="54" y="153"/>
                  </a:cubicBezTo>
                  <a:cubicBezTo>
                    <a:pt x="103" y="103"/>
                    <a:pt x="103" y="103"/>
                    <a:pt x="103" y="103"/>
                  </a:cubicBezTo>
                  <a:cubicBezTo>
                    <a:pt x="118" y="88"/>
                    <a:pt x="118" y="64"/>
                    <a:pt x="103" y="49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17" y="0"/>
                    <a:pt x="0" y="17"/>
                    <a:pt x="0" y="38"/>
                  </a:cubicBezTo>
                  <a:close/>
                </a:path>
              </a:pathLst>
            </a:custGeom>
            <a:solidFill>
              <a:schemeClr val="accent3">
                <a:lumMod val="75000"/>
                <a:alpha val="5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9" name="íṩľíḍè-Freeform: Shape 7"/>
            <p:cNvSpPr/>
            <p:nvPr/>
          </p:nvSpPr>
          <p:spPr bwMode="auto">
            <a:xfrm>
              <a:off x="2649844" y="2192759"/>
              <a:ext cx="2757629" cy="2361936"/>
            </a:xfrm>
            <a:custGeom>
              <a:avLst/>
              <a:gdLst>
                <a:gd name="T0" fmla="*/ 318 w 332"/>
                <a:gd name="T1" fmla="*/ 168 h 282"/>
                <a:gd name="T2" fmla="*/ 318 w 332"/>
                <a:gd name="T3" fmla="*/ 114 h 282"/>
                <a:gd name="T4" fmla="*/ 219 w 332"/>
                <a:gd name="T5" fmla="*/ 15 h 282"/>
                <a:gd name="T6" fmla="*/ 192 w 332"/>
                <a:gd name="T7" fmla="*/ 26 h 282"/>
                <a:gd name="T8" fmla="*/ 192 w 332"/>
                <a:gd name="T9" fmla="*/ 26 h 282"/>
                <a:gd name="T10" fmla="*/ 153 w 332"/>
                <a:gd name="T11" fmla="*/ 65 h 282"/>
                <a:gd name="T12" fmla="*/ 39 w 332"/>
                <a:gd name="T13" fmla="*/ 65 h 282"/>
                <a:gd name="T14" fmla="*/ 0 w 332"/>
                <a:gd name="T15" fmla="*/ 103 h 282"/>
                <a:gd name="T16" fmla="*/ 0 w 332"/>
                <a:gd name="T17" fmla="*/ 179 h 282"/>
                <a:gd name="T18" fmla="*/ 39 w 332"/>
                <a:gd name="T19" fmla="*/ 218 h 282"/>
                <a:gd name="T20" fmla="*/ 153 w 332"/>
                <a:gd name="T21" fmla="*/ 218 h 282"/>
                <a:gd name="T22" fmla="*/ 192 w 332"/>
                <a:gd name="T23" fmla="*/ 256 h 282"/>
                <a:gd name="T24" fmla="*/ 192 w 332"/>
                <a:gd name="T25" fmla="*/ 256 h 282"/>
                <a:gd name="T26" fmla="*/ 219 w 332"/>
                <a:gd name="T27" fmla="*/ 267 h 282"/>
                <a:gd name="T28" fmla="*/ 318 w 332"/>
                <a:gd name="T29" fmla="*/ 168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32" h="282">
                  <a:moveTo>
                    <a:pt x="318" y="168"/>
                  </a:moveTo>
                  <a:cubicBezTo>
                    <a:pt x="332" y="153"/>
                    <a:pt x="332" y="129"/>
                    <a:pt x="318" y="114"/>
                  </a:cubicBezTo>
                  <a:cubicBezTo>
                    <a:pt x="219" y="15"/>
                    <a:pt x="219" y="15"/>
                    <a:pt x="219" y="15"/>
                  </a:cubicBezTo>
                  <a:cubicBezTo>
                    <a:pt x="204" y="0"/>
                    <a:pt x="192" y="5"/>
                    <a:pt x="192" y="26"/>
                  </a:cubicBezTo>
                  <a:cubicBezTo>
                    <a:pt x="192" y="26"/>
                    <a:pt x="192" y="26"/>
                    <a:pt x="192" y="26"/>
                  </a:cubicBezTo>
                  <a:cubicBezTo>
                    <a:pt x="192" y="47"/>
                    <a:pt x="174" y="65"/>
                    <a:pt x="153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18" y="65"/>
                    <a:pt x="0" y="82"/>
                    <a:pt x="0" y="103"/>
                  </a:cubicBezTo>
                  <a:cubicBezTo>
                    <a:pt x="0" y="179"/>
                    <a:pt x="0" y="179"/>
                    <a:pt x="0" y="179"/>
                  </a:cubicBezTo>
                  <a:cubicBezTo>
                    <a:pt x="0" y="200"/>
                    <a:pt x="18" y="218"/>
                    <a:pt x="39" y="218"/>
                  </a:cubicBezTo>
                  <a:cubicBezTo>
                    <a:pt x="153" y="218"/>
                    <a:pt x="153" y="218"/>
                    <a:pt x="153" y="218"/>
                  </a:cubicBezTo>
                  <a:cubicBezTo>
                    <a:pt x="174" y="218"/>
                    <a:pt x="192" y="235"/>
                    <a:pt x="192" y="256"/>
                  </a:cubicBezTo>
                  <a:cubicBezTo>
                    <a:pt x="192" y="256"/>
                    <a:pt x="192" y="256"/>
                    <a:pt x="192" y="256"/>
                  </a:cubicBezTo>
                  <a:cubicBezTo>
                    <a:pt x="192" y="277"/>
                    <a:pt x="204" y="282"/>
                    <a:pt x="219" y="267"/>
                  </a:cubicBezTo>
                  <a:lnTo>
                    <a:pt x="318" y="16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10" name="íṩľíḍè-Freeform: Shape 8"/>
            <p:cNvSpPr/>
            <p:nvPr/>
          </p:nvSpPr>
          <p:spPr bwMode="auto">
            <a:xfrm>
              <a:off x="2649844" y="2736645"/>
              <a:ext cx="988469" cy="1281801"/>
            </a:xfrm>
            <a:custGeom>
              <a:avLst/>
              <a:gdLst>
                <a:gd name="T0" fmla="*/ 0 w 119"/>
                <a:gd name="T1" fmla="*/ 38 h 153"/>
                <a:gd name="T2" fmla="*/ 0 w 119"/>
                <a:gd name="T3" fmla="*/ 114 h 153"/>
                <a:gd name="T4" fmla="*/ 39 w 119"/>
                <a:gd name="T5" fmla="*/ 153 h 153"/>
                <a:gd name="T6" fmla="*/ 55 w 119"/>
                <a:gd name="T7" fmla="*/ 153 h 153"/>
                <a:gd name="T8" fmla="*/ 104 w 119"/>
                <a:gd name="T9" fmla="*/ 103 h 153"/>
                <a:gd name="T10" fmla="*/ 104 w 119"/>
                <a:gd name="T11" fmla="*/ 49 h 153"/>
                <a:gd name="T12" fmla="*/ 55 w 119"/>
                <a:gd name="T13" fmla="*/ 0 h 153"/>
                <a:gd name="T14" fmla="*/ 39 w 119"/>
                <a:gd name="T15" fmla="*/ 0 h 153"/>
                <a:gd name="T16" fmla="*/ 0 w 119"/>
                <a:gd name="T17" fmla="*/ 38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9" h="153">
                  <a:moveTo>
                    <a:pt x="0" y="38"/>
                  </a:moveTo>
                  <a:cubicBezTo>
                    <a:pt x="0" y="114"/>
                    <a:pt x="0" y="114"/>
                    <a:pt x="0" y="114"/>
                  </a:cubicBezTo>
                  <a:cubicBezTo>
                    <a:pt x="0" y="135"/>
                    <a:pt x="18" y="153"/>
                    <a:pt x="39" y="153"/>
                  </a:cubicBezTo>
                  <a:cubicBezTo>
                    <a:pt x="55" y="153"/>
                    <a:pt x="55" y="153"/>
                    <a:pt x="55" y="153"/>
                  </a:cubicBezTo>
                  <a:cubicBezTo>
                    <a:pt x="104" y="103"/>
                    <a:pt x="104" y="103"/>
                    <a:pt x="104" y="103"/>
                  </a:cubicBezTo>
                  <a:cubicBezTo>
                    <a:pt x="119" y="88"/>
                    <a:pt x="119" y="64"/>
                    <a:pt x="104" y="49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18" y="0"/>
                    <a:pt x="0" y="17"/>
                    <a:pt x="0" y="38"/>
                  </a:cubicBezTo>
                  <a:close/>
                </a:path>
              </a:pathLst>
            </a:custGeom>
            <a:solidFill>
              <a:schemeClr val="accent2">
                <a:lumMod val="50000"/>
                <a:alpha val="2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1" name="íṩľíḍè-Freeform: Shape 9"/>
            <p:cNvSpPr/>
            <p:nvPr/>
          </p:nvSpPr>
          <p:spPr bwMode="auto">
            <a:xfrm>
              <a:off x="1061484" y="2242663"/>
              <a:ext cx="2412765" cy="2255755"/>
            </a:xfrm>
            <a:custGeom>
              <a:avLst/>
              <a:gdLst>
                <a:gd name="connsiteX0" fmla="*/ 1424916 w 2507091"/>
                <a:gd name="connsiteY0" fmla="*/ 112 h 2343942"/>
                <a:gd name="connsiteX1" fmla="*/ 1555542 w 2507091"/>
                <a:gd name="connsiteY1" fmla="*/ 75381 h 2343942"/>
                <a:gd name="connsiteX2" fmla="*/ 2409995 w 2507091"/>
                <a:gd name="connsiteY2" fmla="*/ 936988 h 2343942"/>
                <a:gd name="connsiteX3" fmla="*/ 2409995 w 2507091"/>
                <a:gd name="connsiteY3" fmla="*/ 1406955 h 2343942"/>
                <a:gd name="connsiteX4" fmla="*/ 1555542 w 2507091"/>
                <a:gd name="connsiteY4" fmla="*/ 2268563 h 2343942"/>
                <a:gd name="connsiteX5" fmla="*/ 1322510 w 2507091"/>
                <a:gd name="connsiteY5" fmla="*/ 2172828 h 2343942"/>
                <a:gd name="connsiteX6" fmla="*/ 994538 w 2507091"/>
                <a:gd name="connsiteY6" fmla="*/ 1842111 h 2343942"/>
                <a:gd name="connsiteX7" fmla="*/ 1992 w 2507091"/>
                <a:gd name="connsiteY7" fmla="*/ 1842111 h 2343942"/>
                <a:gd name="connsiteX8" fmla="*/ 0 w 2507091"/>
                <a:gd name="connsiteY8" fmla="*/ 1841897 h 2343942"/>
                <a:gd name="connsiteX9" fmla="*/ 8587 w 2507091"/>
                <a:gd name="connsiteY9" fmla="*/ 1841897 h 2343942"/>
                <a:gd name="connsiteX10" fmla="*/ 66848 w 2507091"/>
                <a:gd name="connsiteY10" fmla="*/ 1841897 h 2343942"/>
                <a:gd name="connsiteX11" fmla="*/ 489776 w 2507091"/>
                <a:gd name="connsiteY11" fmla="*/ 1406631 h 2343942"/>
                <a:gd name="connsiteX12" fmla="*/ 489776 w 2507091"/>
                <a:gd name="connsiteY12" fmla="*/ 936545 h 2343942"/>
                <a:gd name="connsiteX13" fmla="*/ 67674 w 2507091"/>
                <a:gd name="connsiteY13" fmla="*/ 510817 h 2343942"/>
                <a:gd name="connsiteX14" fmla="*/ 67395 w 2507091"/>
                <a:gd name="connsiteY14" fmla="*/ 510536 h 2343942"/>
                <a:gd name="connsiteX15" fmla="*/ 85108 w 2507091"/>
                <a:gd name="connsiteY15" fmla="*/ 510536 h 2343942"/>
                <a:gd name="connsiteX16" fmla="*/ 994538 w 2507091"/>
                <a:gd name="connsiteY16" fmla="*/ 510536 h 2343942"/>
                <a:gd name="connsiteX17" fmla="*/ 1322510 w 2507091"/>
                <a:gd name="connsiteY17" fmla="*/ 171115 h 2343942"/>
                <a:gd name="connsiteX18" fmla="*/ 1424916 w 2507091"/>
                <a:gd name="connsiteY18" fmla="*/ 112 h 2343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507091" h="2343942">
                  <a:moveTo>
                    <a:pt x="1424916" y="112"/>
                  </a:moveTo>
                  <a:cubicBezTo>
                    <a:pt x="1462086" y="1948"/>
                    <a:pt x="1506994" y="26426"/>
                    <a:pt x="1555542" y="75381"/>
                  </a:cubicBezTo>
                  <a:cubicBezTo>
                    <a:pt x="1555542" y="75381"/>
                    <a:pt x="1555542" y="75381"/>
                    <a:pt x="2409995" y="936988"/>
                  </a:cubicBezTo>
                  <a:cubicBezTo>
                    <a:pt x="2539457" y="1067534"/>
                    <a:pt x="2539457" y="1276409"/>
                    <a:pt x="2409995" y="1406955"/>
                  </a:cubicBezTo>
                  <a:lnTo>
                    <a:pt x="1555542" y="2268563"/>
                  </a:lnTo>
                  <a:cubicBezTo>
                    <a:pt x="1426080" y="2399109"/>
                    <a:pt x="1322510" y="2355594"/>
                    <a:pt x="1322510" y="2172828"/>
                  </a:cubicBezTo>
                  <a:cubicBezTo>
                    <a:pt x="1322510" y="1990063"/>
                    <a:pt x="1175785" y="1842111"/>
                    <a:pt x="994538" y="1842111"/>
                  </a:cubicBezTo>
                  <a:cubicBezTo>
                    <a:pt x="994538" y="1842111"/>
                    <a:pt x="994538" y="1842111"/>
                    <a:pt x="1992" y="1842111"/>
                  </a:cubicBezTo>
                  <a:lnTo>
                    <a:pt x="0" y="1841897"/>
                  </a:lnTo>
                  <a:lnTo>
                    <a:pt x="8587" y="1841897"/>
                  </a:lnTo>
                  <a:cubicBezTo>
                    <a:pt x="66848" y="1841897"/>
                    <a:pt x="66848" y="1841897"/>
                    <a:pt x="66848" y="1841897"/>
                  </a:cubicBezTo>
                  <a:cubicBezTo>
                    <a:pt x="489776" y="1406631"/>
                    <a:pt x="489776" y="1406631"/>
                    <a:pt x="489776" y="1406631"/>
                  </a:cubicBezTo>
                  <a:cubicBezTo>
                    <a:pt x="619244" y="1276052"/>
                    <a:pt x="619244" y="1067124"/>
                    <a:pt x="489776" y="936545"/>
                  </a:cubicBezTo>
                  <a:cubicBezTo>
                    <a:pt x="119714" y="563304"/>
                    <a:pt x="73456" y="516649"/>
                    <a:pt x="67674" y="510817"/>
                  </a:cubicBezTo>
                  <a:lnTo>
                    <a:pt x="67395" y="510536"/>
                  </a:lnTo>
                  <a:lnTo>
                    <a:pt x="85108" y="510536"/>
                  </a:lnTo>
                  <a:cubicBezTo>
                    <a:pt x="191971" y="510536"/>
                    <a:pt x="436231" y="510536"/>
                    <a:pt x="994538" y="510536"/>
                  </a:cubicBezTo>
                  <a:cubicBezTo>
                    <a:pt x="1175785" y="510536"/>
                    <a:pt x="1322510" y="353880"/>
                    <a:pt x="1322510" y="171115"/>
                  </a:cubicBezTo>
                  <a:cubicBezTo>
                    <a:pt x="1322510" y="56887"/>
                    <a:pt x="1362967" y="-2947"/>
                    <a:pt x="1424916" y="11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12" name="íṩľíḍè-Oval 10"/>
            <p:cNvSpPr/>
            <p:nvPr/>
          </p:nvSpPr>
          <p:spPr>
            <a:xfrm>
              <a:off x="2001259" y="3046248"/>
              <a:ext cx="648586" cy="648586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3" name="íślíḋè-Freeform: Shape 11"/>
            <p:cNvSpPr/>
            <p:nvPr/>
          </p:nvSpPr>
          <p:spPr bwMode="auto">
            <a:xfrm>
              <a:off x="2203000" y="3267671"/>
              <a:ext cx="245104" cy="219748"/>
            </a:xfrm>
            <a:custGeom>
              <a:avLst/>
              <a:gdLst>
                <a:gd name="T0" fmla="*/ 116 w 400"/>
                <a:gd name="T1" fmla="*/ 224 h 360"/>
                <a:gd name="T2" fmla="*/ 116 w 400"/>
                <a:gd name="T3" fmla="*/ 100 h 360"/>
                <a:gd name="T4" fmla="*/ 40 w 400"/>
                <a:gd name="T5" fmla="*/ 100 h 360"/>
                <a:gd name="T6" fmla="*/ 0 w 400"/>
                <a:gd name="T7" fmla="*/ 140 h 360"/>
                <a:gd name="T8" fmla="*/ 0 w 400"/>
                <a:gd name="T9" fmla="*/ 260 h 360"/>
                <a:gd name="T10" fmla="*/ 40 w 400"/>
                <a:gd name="T11" fmla="*/ 300 h 360"/>
                <a:gd name="T12" fmla="*/ 60 w 400"/>
                <a:gd name="T13" fmla="*/ 300 h 360"/>
                <a:gd name="T14" fmla="*/ 60 w 400"/>
                <a:gd name="T15" fmla="*/ 360 h 360"/>
                <a:gd name="T16" fmla="*/ 120 w 400"/>
                <a:gd name="T17" fmla="*/ 300 h 360"/>
                <a:gd name="T18" fmla="*/ 220 w 400"/>
                <a:gd name="T19" fmla="*/ 300 h 360"/>
                <a:gd name="T20" fmla="*/ 260 w 400"/>
                <a:gd name="T21" fmla="*/ 260 h 360"/>
                <a:gd name="T22" fmla="*/ 260 w 400"/>
                <a:gd name="T23" fmla="*/ 223 h 360"/>
                <a:gd name="T24" fmla="*/ 256 w 400"/>
                <a:gd name="T25" fmla="*/ 224 h 360"/>
                <a:gd name="T26" fmla="*/ 116 w 400"/>
                <a:gd name="T27" fmla="*/ 224 h 360"/>
                <a:gd name="T28" fmla="*/ 360 w 400"/>
                <a:gd name="T29" fmla="*/ 0 h 360"/>
                <a:gd name="T30" fmla="*/ 180 w 400"/>
                <a:gd name="T31" fmla="*/ 0 h 360"/>
                <a:gd name="T32" fmla="*/ 140 w 400"/>
                <a:gd name="T33" fmla="*/ 40 h 360"/>
                <a:gd name="T34" fmla="*/ 140 w 400"/>
                <a:gd name="T35" fmla="*/ 200 h 360"/>
                <a:gd name="T36" fmla="*/ 280 w 400"/>
                <a:gd name="T37" fmla="*/ 200 h 360"/>
                <a:gd name="T38" fmla="*/ 340 w 400"/>
                <a:gd name="T39" fmla="*/ 260 h 360"/>
                <a:gd name="T40" fmla="*/ 340 w 400"/>
                <a:gd name="T41" fmla="*/ 200 h 360"/>
                <a:gd name="T42" fmla="*/ 360 w 400"/>
                <a:gd name="T43" fmla="*/ 200 h 360"/>
                <a:gd name="T44" fmla="*/ 400 w 400"/>
                <a:gd name="T45" fmla="*/ 160 h 360"/>
                <a:gd name="T46" fmla="*/ 400 w 400"/>
                <a:gd name="T47" fmla="*/ 40 h 360"/>
                <a:gd name="T48" fmla="*/ 360 w 400"/>
                <a:gd name="T49" fmla="*/ 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00" h="360">
                  <a:moveTo>
                    <a:pt x="116" y="224"/>
                  </a:moveTo>
                  <a:cubicBezTo>
                    <a:pt x="116" y="100"/>
                    <a:pt x="116" y="100"/>
                    <a:pt x="116" y="100"/>
                  </a:cubicBezTo>
                  <a:cubicBezTo>
                    <a:pt x="40" y="100"/>
                    <a:pt x="40" y="100"/>
                    <a:pt x="40" y="100"/>
                  </a:cubicBezTo>
                  <a:cubicBezTo>
                    <a:pt x="18" y="100"/>
                    <a:pt x="0" y="118"/>
                    <a:pt x="0" y="140"/>
                  </a:cubicBezTo>
                  <a:cubicBezTo>
                    <a:pt x="0" y="260"/>
                    <a:pt x="0" y="260"/>
                    <a:pt x="0" y="260"/>
                  </a:cubicBezTo>
                  <a:cubicBezTo>
                    <a:pt x="0" y="282"/>
                    <a:pt x="18" y="300"/>
                    <a:pt x="40" y="300"/>
                  </a:cubicBezTo>
                  <a:cubicBezTo>
                    <a:pt x="60" y="300"/>
                    <a:pt x="60" y="300"/>
                    <a:pt x="60" y="300"/>
                  </a:cubicBezTo>
                  <a:cubicBezTo>
                    <a:pt x="60" y="360"/>
                    <a:pt x="60" y="360"/>
                    <a:pt x="60" y="360"/>
                  </a:cubicBezTo>
                  <a:cubicBezTo>
                    <a:pt x="120" y="300"/>
                    <a:pt x="120" y="300"/>
                    <a:pt x="120" y="300"/>
                  </a:cubicBezTo>
                  <a:cubicBezTo>
                    <a:pt x="220" y="300"/>
                    <a:pt x="220" y="300"/>
                    <a:pt x="220" y="300"/>
                  </a:cubicBezTo>
                  <a:cubicBezTo>
                    <a:pt x="242" y="300"/>
                    <a:pt x="260" y="282"/>
                    <a:pt x="260" y="260"/>
                  </a:cubicBezTo>
                  <a:cubicBezTo>
                    <a:pt x="260" y="223"/>
                    <a:pt x="260" y="223"/>
                    <a:pt x="260" y="223"/>
                  </a:cubicBezTo>
                  <a:cubicBezTo>
                    <a:pt x="258" y="224"/>
                    <a:pt x="257" y="224"/>
                    <a:pt x="256" y="224"/>
                  </a:cubicBezTo>
                  <a:lnTo>
                    <a:pt x="116" y="224"/>
                  </a:lnTo>
                  <a:close/>
                  <a:moveTo>
                    <a:pt x="360" y="0"/>
                  </a:moveTo>
                  <a:cubicBezTo>
                    <a:pt x="180" y="0"/>
                    <a:pt x="180" y="0"/>
                    <a:pt x="180" y="0"/>
                  </a:cubicBezTo>
                  <a:cubicBezTo>
                    <a:pt x="158" y="0"/>
                    <a:pt x="140" y="18"/>
                    <a:pt x="140" y="40"/>
                  </a:cubicBezTo>
                  <a:cubicBezTo>
                    <a:pt x="140" y="200"/>
                    <a:pt x="140" y="200"/>
                    <a:pt x="140" y="200"/>
                  </a:cubicBezTo>
                  <a:cubicBezTo>
                    <a:pt x="280" y="200"/>
                    <a:pt x="280" y="200"/>
                    <a:pt x="280" y="200"/>
                  </a:cubicBezTo>
                  <a:cubicBezTo>
                    <a:pt x="340" y="260"/>
                    <a:pt x="340" y="260"/>
                    <a:pt x="340" y="260"/>
                  </a:cubicBezTo>
                  <a:cubicBezTo>
                    <a:pt x="340" y="200"/>
                    <a:pt x="340" y="200"/>
                    <a:pt x="340" y="200"/>
                  </a:cubicBezTo>
                  <a:cubicBezTo>
                    <a:pt x="360" y="200"/>
                    <a:pt x="360" y="200"/>
                    <a:pt x="360" y="200"/>
                  </a:cubicBezTo>
                  <a:cubicBezTo>
                    <a:pt x="382" y="200"/>
                    <a:pt x="400" y="182"/>
                    <a:pt x="400" y="160"/>
                  </a:cubicBezTo>
                  <a:cubicBezTo>
                    <a:pt x="400" y="40"/>
                    <a:pt x="400" y="40"/>
                    <a:pt x="400" y="40"/>
                  </a:cubicBezTo>
                  <a:cubicBezTo>
                    <a:pt x="400" y="18"/>
                    <a:pt x="382" y="0"/>
                    <a:pt x="3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4" name="íślíḋè-Oval 12"/>
            <p:cNvSpPr/>
            <p:nvPr/>
          </p:nvSpPr>
          <p:spPr>
            <a:xfrm>
              <a:off x="3913912" y="3046248"/>
              <a:ext cx="648586" cy="648586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5" name="íślíḋè-Freeform: Shape 13"/>
            <p:cNvSpPr/>
            <p:nvPr/>
          </p:nvSpPr>
          <p:spPr bwMode="auto">
            <a:xfrm>
              <a:off x="4114597" y="3254328"/>
              <a:ext cx="247217" cy="232427"/>
            </a:xfrm>
            <a:custGeom>
              <a:avLst/>
              <a:gdLst>
                <a:gd name="T0" fmla="*/ 344 w 402"/>
                <a:gd name="T1" fmla="*/ 125 h 382"/>
                <a:gd name="T2" fmla="*/ 303 w 402"/>
                <a:gd name="T3" fmla="*/ 13 h 382"/>
                <a:gd name="T4" fmla="*/ 284 w 402"/>
                <a:gd name="T5" fmla="*/ 3 h 382"/>
                <a:gd name="T6" fmla="*/ 12 w 402"/>
                <a:gd name="T7" fmla="*/ 102 h 382"/>
                <a:gd name="T8" fmla="*/ 3 w 402"/>
                <a:gd name="T9" fmla="*/ 122 h 382"/>
                <a:gd name="T10" fmla="*/ 46 w 402"/>
                <a:gd name="T11" fmla="*/ 241 h 382"/>
                <a:gd name="T12" fmla="*/ 46 w 402"/>
                <a:gd name="T13" fmla="*/ 177 h 382"/>
                <a:gd name="T14" fmla="*/ 97 w 402"/>
                <a:gd name="T15" fmla="*/ 125 h 382"/>
                <a:gd name="T16" fmla="*/ 169 w 402"/>
                <a:gd name="T17" fmla="*/ 125 h 382"/>
                <a:gd name="T18" fmla="*/ 255 w 402"/>
                <a:gd name="T19" fmla="*/ 65 h 382"/>
                <a:gd name="T20" fmla="*/ 304 w 402"/>
                <a:gd name="T21" fmla="*/ 125 h 382"/>
                <a:gd name="T22" fmla="*/ 344 w 402"/>
                <a:gd name="T23" fmla="*/ 125 h 382"/>
                <a:gd name="T24" fmla="*/ 387 w 402"/>
                <a:gd name="T25" fmla="*/ 161 h 382"/>
                <a:gd name="T26" fmla="*/ 97 w 402"/>
                <a:gd name="T27" fmla="*/ 161 h 382"/>
                <a:gd name="T28" fmla="*/ 82 w 402"/>
                <a:gd name="T29" fmla="*/ 177 h 382"/>
                <a:gd name="T30" fmla="*/ 82 w 402"/>
                <a:gd name="T31" fmla="*/ 366 h 382"/>
                <a:gd name="T32" fmla="*/ 97 w 402"/>
                <a:gd name="T33" fmla="*/ 382 h 382"/>
                <a:gd name="T34" fmla="*/ 387 w 402"/>
                <a:gd name="T35" fmla="*/ 382 h 382"/>
                <a:gd name="T36" fmla="*/ 402 w 402"/>
                <a:gd name="T37" fmla="*/ 366 h 382"/>
                <a:gd name="T38" fmla="*/ 402 w 402"/>
                <a:gd name="T39" fmla="*/ 177 h 382"/>
                <a:gd name="T40" fmla="*/ 387 w 402"/>
                <a:gd name="T41" fmla="*/ 161 h 382"/>
                <a:gd name="T42" fmla="*/ 364 w 402"/>
                <a:gd name="T43" fmla="*/ 342 h 382"/>
                <a:gd name="T44" fmla="*/ 125 w 402"/>
                <a:gd name="T45" fmla="*/ 342 h 382"/>
                <a:gd name="T46" fmla="*/ 125 w 402"/>
                <a:gd name="T47" fmla="*/ 307 h 382"/>
                <a:gd name="T48" fmla="*/ 161 w 402"/>
                <a:gd name="T49" fmla="*/ 222 h 382"/>
                <a:gd name="T50" fmla="*/ 217 w 402"/>
                <a:gd name="T51" fmla="*/ 290 h 382"/>
                <a:gd name="T52" fmla="*/ 269 w 402"/>
                <a:gd name="T53" fmla="*/ 237 h 382"/>
                <a:gd name="T54" fmla="*/ 336 w 402"/>
                <a:gd name="T55" fmla="*/ 213 h 382"/>
                <a:gd name="T56" fmla="*/ 364 w 402"/>
                <a:gd name="T57" fmla="*/ 277 h 382"/>
                <a:gd name="T58" fmla="*/ 364 w 402"/>
                <a:gd name="T59" fmla="*/ 342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02" h="382">
                  <a:moveTo>
                    <a:pt x="344" y="125"/>
                  </a:moveTo>
                  <a:cubicBezTo>
                    <a:pt x="303" y="13"/>
                    <a:pt x="303" y="13"/>
                    <a:pt x="303" y="13"/>
                  </a:cubicBezTo>
                  <a:cubicBezTo>
                    <a:pt x="300" y="4"/>
                    <a:pt x="291" y="0"/>
                    <a:pt x="284" y="3"/>
                  </a:cubicBezTo>
                  <a:cubicBezTo>
                    <a:pt x="12" y="102"/>
                    <a:pt x="12" y="102"/>
                    <a:pt x="12" y="102"/>
                  </a:cubicBezTo>
                  <a:cubicBezTo>
                    <a:pt x="4" y="105"/>
                    <a:pt x="0" y="114"/>
                    <a:pt x="3" y="122"/>
                  </a:cubicBezTo>
                  <a:cubicBezTo>
                    <a:pt x="46" y="241"/>
                    <a:pt x="46" y="241"/>
                    <a:pt x="46" y="241"/>
                  </a:cubicBezTo>
                  <a:cubicBezTo>
                    <a:pt x="46" y="177"/>
                    <a:pt x="46" y="177"/>
                    <a:pt x="46" y="177"/>
                  </a:cubicBezTo>
                  <a:cubicBezTo>
                    <a:pt x="46" y="149"/>
                    <a:pt x="69" y="125"/>
                    <a:pt x="97" y="125"/>
                  </a:cubicBezTo>
                  <a:cubicBezTo>
                    <a:pt x="169" y="125"/>
                    <a:pt x="169" y="125"/>
                    <a:pt x="169" y="125"/>
                  </a:cubicBezTo>
                  <a:cubicBezTo>
                    <a:pt x="255" y="65"/>
                    <a:pt x="255" y="65"/>
                    <a:pt x="255" y="65"/>
                  </a:cubicBezTo>
                  <a:cubicBezTo>
                    <a:pt x="304" y="125"/>
                    <a:pt x="304" y="125"/>
                    <a:pt x="304" y="125"/>
                  </a:cubicBezTo>
                  <a:lnTo>
                    <a:pt x="344" y="125"/>
                  </a:lnTo>
                  <a:close/>
                  <a:moveTo>
                    <a:pt x="387" y="161"/>
                  </a:moveTo>
                  <a:cubicBezTo>
                    <a:pt x="97" y="161"/>
                    <a:pt x="97" y="161"/>
                    <a:pt x="97" y="161"/>
                  </a:cubicBezTo>
                  <a:cubicBezTo>
                    <a:pt x="89" y="161"/>
                    <a:pt x="82" y="169"/>
                    <a:pt x="82" y="177"/>
                  </a:cubicBezTo>
                  <a:cubicBezTo>
                    <a:pt x="82" y="366"/>
                    <a:pt x="82" y="366"/>
                    <a:pt x="82" y="366"/>
                  </a:cubicBezTo>
                  <a:cubicBezTo>
                    <a:pt x="82" y="375"/>
                    <a:pt x="89" y="382"/>
                    <a:pt x="97" y="382"/>
                  </a:cubicBezTo>
                  <a:cubicBezTo>
                    <a:pt x="387" y="382"/>
                    <a:pt x="387" y="382"/>
                    <a:pt x="387" y="382"/>
                  </a:cubicBezTo>
                  <a:cubicBezTo>
                    <a:pt x="395" y="382"/>
                    <a:pt x="402" y="375"/>
                    <a:pt x="402" y="366"/>
                  </a:cubicBezTo>
                  <a:cubicBezTo>
                    <a:pt x="402" y="177"/>
                    <a:pt x="402" y="177"/>
                    <a:pt x="402" y="177"/>
                  </a:cubicBezTo>
                  <a:cubicBezTo>
                    <a:pt x="402" y="169"/>
                    <a:pt x="395" y="161"/>
                    <a:pt x="387" y="161"/>
                  </a:cubicBezTo>
                  <a:close/>
                  <a:moveTo>
                    <a:pt x="364" y="342"/>
                  </a:moveTo>
                  <a:cubicBezTo>
                    <a:pt x="125" y="342"/>
                    <a:pt x="125" y="342"/>
                    <a:pt x="125" y="342"/>
                  </a:cubicBezTo>
                  <a:cubicBezTo>
                    <a:pt x="125" y="307"/>
                    <a:pt x="125" y="307"/>
                    <a:pt x="125" y="307"/>
                  </a:cubicBezTo>
                  <a:cubicBezTo>
                    <a:pt x="161" y="222"/>
                    <a:pt x="161" y="222"/>
                    <a:pt x="161" y="222"/>
                  </a:cubicBezTo>
                  <a:cubicBezTo>
                    <a:pt x="217" y="290"/>
                    <a:pt x="217" y="290"/>
                    <a:pt x="217" y="290"/>
                  </a:cubicBezTo>
                  <a:cubicBezTo>
                    <a:pt x="269" y="237"/>
                    <a:pt x="269" y="237"/>
                    <a:pt x="269" y="237"/>
                  </a:cubicBezTo>
                  <a:cubicBezTo>
                    <a:pt x="336" y="213"/>
                    <a:pt x="336" y="213"/>
                    <a:pt x="336" y="213"/>
                  </a:cubicBezTo>
                  <a:cubicBezTo>
                    <a:pt x="364" y="277"/>
                    <a:pt x="364" y="277"/>
                    <a:pt x="364" y="277"/>
                  </a:cubicBezTo>
                  <a:lnTo>
                    <a:pt x="364" y="34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" name="íślíḋè-Oval 14"/>
            <p:cNvSpPr/>
            <p:nvPr/>
          </p:nvSpPr>
          <p:spPr>
            <a:xfrm>
              <a:off x="5810280" y="3043976"/>
              <a:ext cx="648586" cy="648586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7" name="íślíḋè-Freeform: Shape 15"/>
            <p:cNvSpPr/>
            <p:nvPr/>
          </p:nvSpPr>
          <p:spPr bwMode="auto">
            <a:xfrm>
              <a:off x="6022235" y="3267671"/>
              <a:ext cx="221862" cy="223974"/>
            </a:xfrm>
            <a:custGeom>
              <a:avLst/>
              <a:gdLst>
                <a:gd name="T0" fmla="*/ 203 w 360"/>
                <a:gd name="T1" fmla="*/ 271 h 368"/>
                <a:gd name="T2" fmla="*/ 261 w 360"/>
                <a:gd name="T3" fmla="*/ 202 h 368"/>
                <a:gd name="T4" fmla="*/ 360 w 360"/>
                <a:gd name="T5" fmla="*/ 51 h 368"/>
                <a:gd name="T6" fmla="*/ 346 w 360"/>
                <a:gd name="T7" fmla="*/ 37 h 368"/>
                <a:gd name="T8" fmla="*/ 277 w 360"/>
                <a:gd name="T9" fmla="*/ 37 h 368"/>
                <a:gd name="T10" fmla="*/ 180 w 360"/>
                <a:gd name="T11" fmla="*/ 0 h 368"/>
                <a:gd name="T12" fmla="*/ 83 w 360"/>
                <a:gd name="T13" fmla="*/ 37 h 368"/>
                <a:gd name="T14" fmla="*/ 14 w 360"/>
                <a:gd name="T15" fmla="*/ 37 h 368"/>
                <a:gd name="T16" fmla="*/ 0 w 360"/>
                <a:gd name="T17" fmla="*/ 51 h 368"/>
                <a:gd name="T18" fmla="*/ 98 w 360"/>
                <a:gd name="T19" fmla="*/ 202 h 368"/>
                <a:gd name="T20" fmla="*/ 156 w 360"/>
                <a:gd name="T21" fmla="*/ 271 h 368"/>
                <a:gd name="T22" fmla="*/ 156 w 360"/>
                <a:gd name="T23" fmla="*/ 297 h 368"/>
                <a:gd name="T24" fmla="*/ 91 w 360"/>
                <a:gd name="T25" fmla="*/ 332 h 368"/>
                <a:gd name="T26" fmla="*/ 180 w 360"/>
                <a:gd name="T27" fmla="*/ 368 h 368"/>
                <a:gd name="T28" fmla="*/ 269 w 360"/>
                <a:gd name="T29" fmla="*/ 332 h 368"/>
                <a:gd name="T30" fmla="*/ 203 w 360"/>
                <a:gd name="T31" fmla="*/ 297 h 368"/>
                <a:gd name="T32" fmla="*/ 203 w 360"/>
                <a:gd name="T33" fmla="*/ 271 h 368"/>
                <a:gd name="T34" fmla="*/ 259 w 360"/>
                <a:gd name="T35" fmla="*/ 170 h 368"/>
                <a:gd name="T36" fmla="*/ 281 w 360"/>
                <a:gd name="T37" fmla="*/ 65 h 368"/>
                <a:gd name="T38" fmla="*/ 331 w 360"/>
                <a:gd name="T39" fmla="*/ 65 h 368"/>
                <a:gd name="T40" fmla="*/ 259 w 360"/>
                <a:gd name="T41" fmla="*/ 170 h 368"/>
                <a:gd name="T42" fmla="*/ 180 w 360"/>
                <a:gd name="T43" fmla="*/ 24 h 368"/>
                <a:gd name="T44" fmla="*/ 256 w 360"/>
                <a:gd name="T45" fmla="*/ 55 h 368"/>
                <a:gd name="T46" fmla="*/ 180 w 360"/>
                <a:gd name="T47" fmla="*/ 86 h 368"/>
                <a:gd name="T48" fmla="*/ 104 w 360"/>
                <a:gd name="T49" fmla="*/ 55 h 368"/>
                <a:gd name="T50" fmla="*/ 180 w 360"/>
                <a:gd name="T51" fmla="*/ 24 h 368"/>
                <a:gd name="T52" fmla="*/ 29 w 360"/>
                <a:gd name="T53" fmla="*/ 65 h 368"/>
                <a:gd name="T54" fmla="*/ 79 w 360"/>
                <a:gd name="T55" fmla="*/ 65 h 368"/>
                <a:gd name="T56" fmla="*/ 101 w 360"/>
                <a:gd name="T57" fmla="*/ 170 h 368"/>
                <a:gd name="T58" fmla="*/ 29 w 360"/>
                <a:gd name="T59" fmla="*/ 65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60" h="368">
                  <a:moveTo>
                    <a:pt x="203" y="271"/>
                  </a:moveTo>
                  <a:cubicBezTo>
                    <a:pt x="203" y="242"/>
                    <a:pt x="225" y="226"/>
                    <a:pt x="261" y="202"/>
                  </a:cubicBezTo>
                  <a:cubicBezTo>
                    <a:pt x="305" y="173"/>
                    <a:pt x="360" y="137"/>
                    <a:pt x="360" y="51"/>
                  </a:cubicBezTo>
                  <a:cubicBezTo>
                    <a:pt x="360" y="43"/>
                    <a:pt x="353" y="37"/>
                    <a:pt x="346" y="37"/>
                  </a:cubicBezTo>
                  <a:cubicBezTo>
                    <a:pt x="277" y="37"/>
                    <a:pt x="277" y="37"/>
                    <a:pt x="277" y="37"/>
                  </a:cubicBezTo>
                  <a:cubicBezTo>
                    <a:pt x="267" y="19"/>
                    <a:pt x="238" y="0"/>
                    <a:pt x="180" y="0"/>
                  </a:cubicBezTo>
                  <a:cubicBezTo>
                    <a:pt x="121" y="0"/>
                    <a:pt x="92" y="19"/>
                    <a:pt x="83" y="37"/>
                  </a:cubicBezTo>
                  <a:cubicBezTo>
                    <a:pt x="14" y="37"/>
                    <a:pt x="14" y="37"/>
                    <a:pt x="14" y="37"/>
                  </a:cubicBezTo>
                  <a:cubicBezTo>
                    <a:pt x="6" y="37"/>
                    <a:pt x="0" y="43"/>
                    <a:pt x="0" y="51"/>
                  </a:cubicBezTo>
                  <a:cubicBezTo>
                    <a:pt x="0" y="137"/>
                    <a:pt x="54" y="173"/>
                    <a:pt x="98" y="202"/>
                  </a:cubicBezTo>
                  <a:cubicBezTo>
                    <a:pt x="134" y="226"/>
                    <a:pt x="156" y="242"/>
                    <a:pt x="156" y="271"/>
                  </a:cubicBezTo>
                  <a:cubicBezTo>
                    <a:pt x="156" y="297"/>
                    <a:pt x="156" y="297"/>
                    <a:pt x="156" y="297"/>
                  </a:cubicBezTo>
                  <a:cubicBezTo>
                    <a:pt x="118" y="301"/>
                    <a:pt x="91" y="315"/>
                    <a:pt x="91" y="332"/>
                  </a:cubicBezTo>
                  <a:cubicBezTo>
                    <a:pt x="91" y="352"/>
                    <a:pt x="131" y="368"/>
                    <a:pt x="180" y="368"/>
                  </a:cubicBezTo>
                  <a:cubicBezTo>
                    <a:pt x="229" y="368"/>
                    <a:pt x="269" y="352"/>
                    <a:pt x="269" y="332"/>
                  </a:cubicBezTo>
                  <a:cubicBezTo>
                    <a:pt x="269" y="315"/>
                    <a:pt x="241" y="301"/>
                    <a:pt x="203" y="297"/>
                  </a:cubicBezTo>
                  <a:lnTo>
                    <a:pt x="203" y="271"/>
                  </a:lnTo>
                  <a:close/>
                  <a:moveTo>
                    <a:pt x="259" y="170"/>
                  </a:moveTo>
                  <a:cubicBezTo>
                    <a:pt x="270" y="146"/>
                    <a:pt x="279" y="113"/>
                    <a:pt x="281" y="65"/>
                  </a:cubicBezTo>
                  <a:cubicBezTo>
                    <a:pt x="331" y="65"/>
                    <a:pt x="331" y="65"/>
                    <a:pt x="331" y="65"/>
                  </a:cubicBezTo>
                  <a:cubicBezTo>
                    <a:pt x="326" y="119"/>
                    <a:pt x="294" y="146"/>
                    <a:pt x="259" y="170"/>
                  </a:cubicBezTo>
                  <a:close/>
                  <a:moveTo>
                    <a:pt x="180" y="24"/>
                  </a:moveTo>
                  <a:cubicBezTo>
                    <a:pt x="234" y="24"/>
                    <a:pt x="256" y="47"/>
                    <a:pt x="256" y="55"/>
                  </a:cubicBezTo>
                  <a:cubicBezTo>
                    <a:pt x="256" y="63"/>
                    <a:pt x="234" y="86"/>
                    <a:pt x="180" y="86"/>
                  </a:cubicBezTo>
                  <a:cubicBezTo>
                    <a:pt x="125" y="86"/>
                    <a:pt x="104" y="63"/>
                    <a:pt x="104" y="55"/>
                  </a:cubicBezTo>
                  <a:cubicBezTo>
                    <a:pt x="104" y="47"/>
                    <a:pt x="125" y="24"/>
                    <a:pt x="180" y="24"/>
                  </a:cubicBezTo>
                  <a:close/>
                  <a:moveTo>
                    <a:pt x="29" y="65"/>
                  </a:moveTo>
                  <a:cubicBezTo>
                    <a:pt x="79" y="65"/>
                    <a:pt x="79" y="65"/>
                    <a:pt x="79" y="65"/>
                  </a:cubicBezTo>
                  <a:cubicBezTo>
                    <a:pt x="80" y="113"/>
                    <a:pt x="89" y="146"/>
                    <a:pt x="101" y="170"/>
                  </a:cubicBezTo>
                  <a:cubicBezTo>
                    <a:pt x="66" y="146"/>
                    <a:pt x="33" y="119"/>
                    <a:pt x="29" y="6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" name="íślíḋè-Oval 16"/>
            <p:cNvSpPr/>
            <p:nvPr/>
          </p:nvSpPr>
          <p:spPr>
            <a:xfrm>
              <a:off x="7724299" y="3043976"/>
              <a:ext cx="648586" cy="648586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9" name="íślíḋè-Freeform: Shape 17"/>
            <p:cNvSpPr/>
            <p:nvPr/>
          </p:nvSpPr>
          <p:spPr bwMode="auto">
            <a:xfrm>
              <a:off x="7926040" y="3270016"/>
              <a:ext cx="245104" cy="196506"/>
            </a:xfrm>
            <a:custGeom>
              <a:avLst/>
              <a:gdLst>
                <a:gd name="T0" fmla="*/ 339 w 399"/>
                <a:gd name="T1" fmla="*/ 60 h 320"/>
                <a:gd name="T2" fmla="*/ 319 w 399"/>
                <a:gd name="T3" fmla="*/ 40 h 320"/>
                <a:gd name="T4" fmla="*/ 80 w 399"/>
                <a:gd name="T5" fmla="*/ 40 h 320"/>
                <a:gd name="T6" fmla="*/ 60 w 399"/>
                <a:gd name="T7" fmla="*/ 60 h 320"/>
                <a:gd name="T8" fmla="*/ 60 w 399"/>
                <a:gd name="T9" fmla="*/ 80 h 320"/>
                <a:gd name="T10" fmla="*/ 339 w 399"/>
                <a:gd name="T11" fmla="*/ 80 h 320"/>
                <a:gd name="T12" fmla="*/ 339 w 399"/>
                <a:gd name="T13" fmla="*/ 60 h 320"/>
                <a:gd name="T14" fmla="*/ 279 w 399"/>
                <a:gd name="T15" fmla="*/ 0 h 320"/>
                <a:gd name="T16" fmla="*/ 120 w 399"/>
                <a:gd name="T17" fmla="*/ 0 h 320"/>
                <a:gd name="T18" fmla="*/ 100 w 399"/>
                <a:gd name="T19" fmla="*/ 20 h 320"/>
                <a:gd name="T20" fmla="*/ 299 w 399"/>
                <a:gd name="T21" fmla="*/ 20 h 320"/>
                <a:gd name="T22" fmla="*/ 279 w 399"/>
                <a:gd name="T23" fmla="*/ 0 h 320"/>
                <a:gd name="T24" fmla="*/ 379 w 399"/>
                <a:gd name="T25" fmla="*/ 80 h 320"/>
                <a:gd name="T26" fmla="*/ 367 w 399"/>
                <a:gd name="T27" fmla="*/ 68 h 320"/>
                <a:gd name="T28" fmla="*/ 367 w 399"/>
                <a:gd name="T29" fmla="*/ 100 h 320"/>
                <a:gd name="T30" fmla="*/ 32 w 399"/>
                <a:gd name="T31" fmla="*/ 100 h 320"/>
                <a:gd name="T32" fmla="*/ 32 w 399"/>
                <a:gd name="T33" fmla="*/ 68 h 320"/>
                <a:gd name="T34" fmla="*/ 21 w 399"/>
                <a:gd name="T35" fmla="*/ 80 h 320"/>
                <a:gd name="T36" fmla="*/ 5 w 399"/>
                <a:gd name="T37" fmla="*/ 120 h 320"/>
                <a:gd name="T38" fmla="*/ 36 w 399"/>
                <a:gd name="T39" fmla="*/ 300 h 320"/>
                <a:gd name="T40" fmla="*/ 60 w 399"/>
                <a:gd name="T41" fmla="*/ 320 h 320"/>
                <a:gd name="T42" fmla="*/ 339 w 399"/>
                <a:gd name="T43" fmla="*/ 320 h 320"/>
                <a:gd name="T44" fmla="*/ 363 w 399"/>
                <a:gd name="T45" fmla="*/ 300 h 320"/>
                <a:gd name="T46" fmla="*/ 394 w 399"/>
                <a:gd name="T47" fmla="*/ 120 h 320"/>
                <a:gd name="T48" fmla="*/ 379 w 399"/>
                <a:gd name="T49" fmla="*/ 80 h 320"/>
                <a:gd name="T50" fmla="*/ 279 w 399"/>
                <a:gd name="T51" fmla="*/ 188 h 320"/>
                <a:gd name="T52" fmla="*/ 259 w 399"/>
                <a:gd name="T53" fmla="*/ 208 h 320"/>
                <a:gd name="T54" fmla="*/ 140 w 399"/>
                <a:gd name="T55" fmla="*/ 208 h 320"/>
                <a:gd name="T56" fmla="*/ 120 w 399"/>
                <a:gd name="T57" fmla="*/ 188 h 320"/>
                <a:gd name="T58" fmla="*/ 120 w 399"/>
                <a:gd name="T59" fmla="*/ 148 h 320"/>
                <a:gd name="T60" fmla="*/ 148 w 399"/>
                <a:gd name="T61" fmla="*/ 148 h 320"/>
                <a:gd name="T62" fmla="*/ 148 w 399"/>
                <a:gd name="T63" fmla="*/ 180 h 320"/>
                <a:gd name="T64" fmla="*/ 251 w 399"/>
                <a:gd name="T65" fmla="*/ 180 h 320"/>
                <a:gd name="T66" fmla="*/ 251 w 399"/>
                <a:gd name="T67" fmla="*/ 148 h 320"/>
                <a:gd name="T68" fmla="*/ 279 w 399"/>
                <a:gd name="T69" fmla="*/ 148 h 320"/>
                <a:gd name="T70" fmla="*/ 279 w 399"/>
                <a:gd name="T71" fmla="*/ 188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99" h="320">
                  <a:moveTo>
                    <a:pt x="339" y="60"/>
                  </a:moveTo>
                  <a:cubicBezTo>
                    <a:pt x="339" y="40"/>
                    <a:pt x="319" y="40"/>
                    <a:pt x="319" y="40"/>
                  </a:cubicBezTo>
                  <a:cubicBezTo>
                    <a:pt x="80" y="40"/>
                    <a:pt x="80" y="40"/>
                    <a:pt x="80" y="40"/>
                  </a:cubicBezTo>
                  <a:cubicBezTo>
                    <a:pt x="80" y="40"/>
                    <a:pt x="60" y="40"/>
                    <a:pt x="60" y="60"/>
                  </a:cubicBezTo>
                  <a:cubicBezTo>
                    <a:pt x="60" y="80"/>
                    <a:pt x="60" y="80"/>
                    <a:pt x="60" y="80"/>
                  </a:cubicBezTo>
                  <a:cubicBezTo>
                    <a:pt x="339" y="80"/>
                    <a:pt x="339" y="80"/>
                    <a:pt x="339" y="80"/>
                  </a:cubicBezTo>
                  <a:lnTo>
                    <a:pt x="339" y="60"/>
                  </a:lnTo>
                  <a:close/>
                  <a:moveTo>
                    <a:pt x="279" y="0"/>
                  </a:moveTo>
                  <a:cubicBezTo>
                    <a:pt x="120" y="0"/>
                    <a:pt x="120" y="0"/>
                    <a:pt x="120" y="0"/>
                  </a:cubicBezTo>
                  <a:cubicBezTo>
                    <a:pt x="120" y="0"/>
                    <a:pt x="100" y="0"/>
                    <a:pt x="100" y="20"/>
                  </a:cubicBezTo>
                  <a:cubicBezTo>
                    <a:pt x="299" y="20"/>
                    <a:pt x="299" y="20"/>
                    <a:pt x="299" y="20"/>
                  </a:cubicBezTo>
                  <a:cubicBezTo>
                    <a:pt x="299" y="0"/>
                    <a:pt x="279" y="0"/>
                    <a:pt x="279" y="0"/>
                  </a:cubicBezTo>
                  <a:close/>
                  <a:moveTo>
                    <a:pt x="379" y="80"/>
                  </a:moveTo>
                  <a:cubicBezTo>
                    <a:pt x="367" y="68"/>
                    <a:pt x="367" y="68"/>
                    <a:pt x="367" y="68"/>
                  </a:cubicBezTo>
                  <a:cubicBezTo>
                    <a:pt x="367" y="100"/>
                    <a:pt x="367" y="100"/>
                    <a:pt x="367" y="100"/>
                  </a:cubicBezTo>
                  <a:cubicBezTo>
                    <a:pt x="32" y="100"/>
                    <a:pt x="32" y="100"/>
                    <a:pt x="32" y="100"/>
                  </a:cubicBezTo>
                  <a:cubicBezTo>
                    <a:pt x="32" y="68"/>
                    <a:pt x="32" y="68"/>
                    <a:pt x="32" y="68"/>
                  </a:cubicBezTo>
                  <a:cubicBezTo>
                    <a:pt x="32" y="68"/>
                    <a:pt x="32" y="68"/>
                    <a:pt x="21" y="80"/>
                  </a:cubicBezTo>
                  <a:cubicBezTo>
                    <a:pt x="9" y="92"/>
                    <a:pt x="0" y="95"/>
                    <a:pt x="5" y="120"/>
                  </a:cubicBezTo>
                  <a:cubicBezTo>
                    <a:pt x="10" y="145"/>
                    <a:pt x="33" y="281"/>
                    <a:pt x="36" y="300"/>
                  </a:cubicBezTo>
                  <a:cubicBezTo>
                    <a:pt x="40" y="320"/>
                    <a:pt x="60" y="320"/>
                    <a:pt x="60" y="320"/>
                  </a:cubicBezTo>
                  <a:cubicBezTo>
                    <a:pt x="339" y="320"/>
                    <a:pt x="339" y="320"/>
                    <a:pt x="339" y="320"/>
                  </a:cubicBezTo>
                  <a:cubicBezTo>
                    <a:pt x="339" y="320"/>
                    <a:pt x="360" y="320"/>
                    <a:pt x="363" y="300"/>
                  </a:cubicBezTo>
                  <a:cubicBezTo>
                    <a:pt x="367" y="281"/>
                    <a:pt x="390" y="145"/>
                    <a:pt x="394" y="120"/>
                  </a:cubicBezTo>
                  <a:cubicBezTo>
                    <a:pt x="399" y="95"/>
                    <a:pt x="391" y="92"/>
                    <a:pt x="379" y="80"/>
                  </a:cubicBezTo>
                  <a:close/>
                  <a:moveTo>
                    <a:pt x="279" y="188"/>
                  </a:moveTo>
                  <a:cubicBezTo>
                    <a:pt x="279" y="188"/>
                    <a:pt x="279" y="208"/>
                    <a:pt x="259" y="208"/>
                  </a:cubicBezTo>
                  <a:cubicBezTo>
                    <a:pt x="140" y="208"/>
                    <a:pt x="140" y="208"/>
                    <a:pt x="140" y="208"/>
                  </a:cubicBezTo>
                  <a:cubicBezTo>
                    <a:pt x="120" y="208"/>
                    <a:pt x="120" y="188"/>
                    <a:pt x="120" y="188"/>
                  </a:cubicBezTo>
                  <a:cubicBezTo>
                    <a:pt x="120" y="148"/>
                    <a:pt x="120" y="148"/>
                    <a:pt x="120" y="148"/>
                  </a:cubicBezTo>
                  <a:cubicBezTo>
                    <a:pt x="148" y="148"/>
                    <a:pt x="148" y="148"/>
                    <a:pt x="148" y="148"/>
                  </a:cubicBezTo>
                  <a:cubicBezTo>
                    <a:pt x="148" y="180"/>
                    <a:pt x="148" y="180"/>
                    <a:pt x="148" y="180"/>
                  </a:cubicBezTo>
                  <a:cubicBezTo>
                    <a:pt x="251" y="180"/>
                    <a:pt x="251" y="180"/>
                    <a:pt x="251" y="180"/>
                  </a:cubicBezTo>
                  <a:cubicBezTo>
                    <a:pt x="251" y="148"/>
                    <a:pt x="251" y="148"/>
                    <a:pt x="251" y="148"/>
                  </a:cubicBezTo>
                  <a:cubicBezTo>
                    <a:pt x="279" y="148"/>
                    <a:pt x="279" y="148"/>
                    <a:pt x="279" y="148"/>
                  </a:cubicBezTo>
                  <a:lnTo>
                    <a:pt x="279" y="18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0" name="íślíḋè-Oval 18"/>
            <p:cNvSpPr/>
            <p:nvPr/>
          </p:nvSpPr>
          <p:spPr>
            <a:xfrm>
              <a:off x="9626376" y="3043976"/>
              <a:ext cx="648586" cy="648586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21" name="íślíḋè-Freeform: Shape 19"/>
            <p:cNvSpPr/>
            <p:nvPr/>
          </p:nvSpPr>
          <p:spPr bwMode="auto">
            <a:xfrm>
              <a:off x="9828116" y="3271073"/>
              <a:ext cx="245104" cy="194393"/>
            </a:xfrm>
            <a:custGeom>
              <a:avLst/>
              <a:gdLst>
                <a:gd name="T0" fmla="*/ 200 w 400"/>
                <a:gd name="T1" fmla="*/ 120 h 320"/>
                <a:gd name="T2" fmla="*/ 140 w 400"/>
                <a:gd name="T3" fmla="*/ 180 h 320"/>
                <a:gd name="T4" fmla="*/ 200 w 400"/>
                <a:gd name="T5" fmla="*/ 240 h 320"/>
                <a:gd name="T6" fmla="*/ 260 w 400"/>
                <a:gd name="T7" fmla="*/ 180 h 320"/>
                <a:gd name="T8" fmla="*/ 200 w 400"/>
                <a:gd name="T9" fmla="*/ 120 h 320"/>
                <a:gd name="T10" fmla="*/ 360 w 400"/>
                <a:gd name="T11" fmla="*/ 60 h 320"/>
                <a:gd name="T12" fmla="*/ 312 w 400"/>
                <a:gd name="T13" fmla="*/ 60 h 320"/>
                <a:gd name="T14" fmla="*/ 296 w 400"/>
                <a:gd name="T15" fmla="*/ 49 h 320"/>
                <a:gd name="T16" fmla="*/ 284 w 400"/>
                <a:gd name="T17" fmla="*/ 11 h 320"/>
                <a:gd name="T18" fmla="*/ 268 w 400"/>
                <a:gd name="T19" fmla="*/ 0 h 320"/>
                <a:gd name="T20" fmla="*/ 132 w 400"/>
                <a:gd name="T21" fmla="*/ 0 h 320"/>
                <a:gd name="T22" fmla="*/ 116 w 400"/>
                <a:gd name="T23" fmla="*/ 11 h 320"/>
                <a:gd name="T24" fmla="*/ 104 w 400"/>
                <a:gd name="T25" fmla="*/ 49 h 320"/>
                <a:gd name="T26" fmla="*/ 88 w 400"/>
                <a:gd name="T27" fmla="*/ 60 h 320"/>
                <a:gd name="T28" fmla="*/ 40 w 400"/>
                <a:gd name="T29" fmla="*/ 60 h 320"/>
                <a:gd name="T30" fmla="*/ 0 w 400"/>
                <a:gd name="T31" fmla="*/ 100 h 320"/>
                <a:gd name="T32" fmla="*/ 0 w 400"/>
                <a:gd name="T33" fmla="*/ 280 h 320"/>
                <a:gd name="T34" fmla="*/ 40 w 400"/>
                <a:gd name="T35" fmla="*/ 320 h 320"/>
                <a:gd name="T36" fmla="*/ 360 w 400"/>
                <a:gd name="T37" fmla="*/ 320 h 320"/>
                <a:gd name="T38" fmla="*/ 400 w 400"/>
                <a:gd name="T39" fmla="*/ 280 h 320"/>
                <a:gd name="T40" fmla="*/ 400 w 400"/>
                <a:gd name="T41" fmla="*/ 100 h 320"/>
                <a:gd name="T42" fmla="*/ 360 w 400"/>
                <a:gd name="T43" fmla="*/ 60 h 320"/>
                <a:gd name="T44" fmla="*/ 200 w 400"/>
                <a:gd name="T45" fmla="*/ 280 h 320"/>
                <a:gd name="T46" fmla="*/ 100 w 400"/>
                <a:gd name="T47" fmla="*/ 180 h 320"/>
                <a:gd name="T48" fmla="*/ 200 w 400"/>
                <a:gd name="T49" fmla="*/ 80 h 320"/>
                <a:gd name="T50" fmla="*/ 300 w 400"/>
                <a:gd name="T51" fmla="*/ 180 h 320"/>
                <a:gd name="T52" fmla="*/ 200 w 400"/>
                <a:gd name="T53" fmla="*/ 280 h 320"/>
                <a:gd name="T54" fmla="*/ 346 w 400"/>
                <a:gd name="T55" fmla="*/ 128 h 320"/>
                <a:gd name="T56" fmla="*/ 332 w 400"/>
                <a:gd name="T57" fmla="*/ 114 h 320"/>
                <a:gd name="T58" fmla="*/ 346 w 400"/>
                <a:gd name="T59" fmla="*/ 100 h 320"/>
                <a:gd name="T60" fmla="*/ 360 w 400"/>
                <a:gd name="T61" fmla="*/ 114 h 320"/>
                <a:gd name="T62" fmla="*/ 346 w 400"/>
                <a:gd name="T63" fmla="*/ 128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00" h="320">
                  <a:moveTo>
                    <a:pt x="200" y="120"/>
                  </a:moveTo>
                  <a:cubicBezTo>
                    <a:pt x="167" y="120"/>
                    <a:pt x="140" y="147"/>
                    <a:pt x="140" y="180"/>
                  </a:cubicBezTo>
                  <a:cubicBezTo>
                    <a:pt x="140" y="213"/>
                    <a:pt x="167" y="240"/>
                    <a:pt x="200" y="240"/>
                  </a:cubicBezTo>
                  <a:cubicBezTo>
                    <a:pt x="233" y="240"/>
                    <a:pt x="260" y="213"/>
                    <a:pt x="260" y="180"/>
                  </a:cubicBezTo>
                  <a:cubicBezTo>
                    <a:pt x="260" y="147"/>
                    <a:pt x="233" y="120"/>
                    <a:pt x="200" y="120"/>
                  </a:cubicBezTo>
                  <a:close/>
                  <a:moveTo>
                    <a:pt x="360" y="60"/>
                  </a:moveTo>
                  <a:cubicBezTo>
                    <a:pt x="312" y="60"/>
                    <a:pt x="312" y="60"/>
                    <a:pt x="312" y="60"/>
                  </a:cubicBezTo>
                  <a:cubicBezTo>
                    <a:pt x="305" y="60"/>
                    <a:pt x="298" y="55"/>
                    <a:pt x="296" y="49"/>
                  </a:cubicBezTo>
                  <a:cubicBezTo>
                    <a:pt x="284" y="11"/>
                    <a:pt x="284" y="11"/>
                    <a:pt x="284" y="11"/>
                  </a:cubicBezTo>
                  <a:cubicBezTo>
                    <a:pt x="281" y="5"/>
                    <a:pt x="274" y="0"/>
                    <a:pt x="268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25" y="0"/>
                    <a:pt x="118" y="5"/>
                    <a:pt x="116" y="11"/>
                  </a:cubicBezTo>
                  <a:cubicBezTo>
                    <a:pt x="104" y="49"/>
                    <a:pt x="104" y="49"/>
                    <a:pt x="104" y="49"/>
                  </a:cubicBezTo>
                  <a:cubicBezTo>
                    <a:pt x="101" y="55"/>
                    <a:pt x="94" y="60"/>
                    <a:pt x="88" y="60"/>
                  </a:cubicBezTo>
                  <a:cubicBezTo>
                    <a:pt x="40" y="60"/>
                    <a:pt x="40" y="60"/>
                    <a:pt x="40" y="60"/>
                  </a:cubicBezTo>
                  <a:cubicBezTo>
                    <a:pt x="18" y="60"/>
                    <a:pt x="0" y="78"/>
                    <a:pt x="0" y="100"/>
                  </a:cubicBezTo>
                  <a:cubicBezTo>
                    <a:pt x="0" y="280"/>
                    <a:pt x="0" y="280"/>
                    <a:pt x="0" y="280"/>
                  </a:cubicBezTo>
                  <a:cubicBezTo>
                    <a:pt x="0" y="302"/>
                    <a:pt x="18" y="320"/>
                    <a:pt x="40" y="320"/>
                  </a:cubicBezTo>
                  <a:cubicBezTo>
                    <a:pt x="360" y="320"/>
                    <a:pt x="360" y="320"/>
                    <a:pt x="360" y="320"/>
                  </a:cubicBezTo>
                  <a:cubicBezTo>
                    <a:pt x="382" y="320"/>
                    <a:pt x="400" y="302"/>
                    <a:pt x="400" y="280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78"/>
                    <a:pt x="382" y="60"/>
                    <a:pt x="360" y="60"/>
                  </a:cubicBezTo>
                  <a:close/>
                  <a:moveTo>
                    <a:pt x="200" y="280"/>
                  </a:moveTo>
                  <a:cubicBezTo>
                    <a:pt x="145" y="280"/>
                    <a:pt x="100" y="235"/>
                    <a:pt x="100" y="180"/>
                  </a:cubicBezTo>
                  <a:cubicBezTo>
                    <a:pt x="100" y="125"/>
                    <a:pt x="145" y="80"/>
                    <a:pt x="200" y="80"/>
                  </a:cubicBezTo>
                  <a:cubicBezTo>
                    <a:pt x="255" y="80"/>
                    <a:pt x="300" y="125"/>
                    <a:pt x="300" y="180"/>
                  </a:cubicBezTo>
                  <a:cubicBezTo>
                    <a:pt x="300" y="235"/>
                    <a:pt x="255" y="280"/>
                    <a:pt x="200" y="280"/>
                  </a:cubicBezTo>
                  <a:close/>
                  <a:moveTo>
                    <a:pt x="346" y="128"/>
                  </a:moveTo>
                  <a:cubicBezTo>
                    <a:pt x="338" y="128"/>
                    <a:pt x="332" y="122"/>
                    <a:pt x="332" y="114"/>
                  </a:cubicBezTo>
                  <a:cubicBezTo>
                    <a:pt x="332" y="106"/>
                    <a:pt x="338" y="100"/>
                    <a:pt x="346" y="100"/>
                  </a:cubicBezTo>
                  <a:cubicBezTo>
                    <a:pt x="354" y="100"/>
                    <a:pt x="360" y="106"/>
                    <a:pt x="360" y="114"/>
                  </a:cubicBezTo>
                  <a:cubicBezTo>
                    <a:pt x="360" y="122"/>
                    <a:pt x="354" y="128"/>
                    <a:pt x="346" y="12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22" name="Group 20"/>
          <p:cNvGrpSpPr/>
          <p:nvPr/>
        </p:nvGrpSpPr>
        <p:grpSpPr>
          <a:xfrm>
            <a:off x="719138" y="5039119"/>
            <a:ext cx="10753726" cy="857260"/>
            <a:chOff x="1446648" y="2161845"/>
            <a:chExt cx="11660559" cy="857260"/>
          </a:xfrm>
        </p:grpSpPr>
        <p:grpSp>
          <p:nvGrpSpPr>
            <p:cNvPr id="23" name="Group 21"/>
            <p:cNvGrpSpPr/>
            <p:nvPr/>
          </p:nvGrpSpPr>
          <p:grpSpPr>
            <a:xfrm>
              <a:off x="1446648" y="2161845"/>
              <a:ext cx="2213143" cy="857260"/>
              <a:chOff x="1732858" y="5001250"/>
              <a:chExt cx="2213143" cy="857260"/>
            </a:xfrm>
          </p:grpSpPr>
          <p:sp>
            <p:nvSpPr>
              <p:cNvPr id="36" name="íślíḋè-TextBox 34"/>
              <p:cNvSpPr txBox="1"/>
              <p:nvPr/>
            </p:nvSpPr>
            <p:spPr bwMode="auto">
              <a:xfrm>
                <a:off x="1732858" y="5001250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 lIns="0" tIns="0" rIns="0" bIns="0" anchor="ctr" anchorCtr="1">
                <a:normAutofit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marL="0" lvl="1" algn="ctr"/>
                <a:r>
                  <a:rPr lang="zh-CN" altLang="en-US" sz="1400" b="1">
                    <a:solidFill>
                      <a:schemeClr val="accent1"/>
                    </a:solidFill>
                  </a:rPr>
                  <a:t>标题文本预设</a:t>
                </a:r>
                <a:endParaRPr lang="zh-CN" altLang="en-US" sz="1400" b="1">
                  <a:solidFill>
                    <a:schemeClr val="accent1"/>
                  </a:solidFill>
                </a:endParaRPr>
              </a:p>
            </p:txBody>
          </p:sp>
          <p:sp>
            <p:nvSpPr>
              <p:cNvPr id="37" name="íślíḋè-TextBox 35"/>
              <p:cNvSpPr txBox="1"/>
              <p:nvPr/>
            </p:nvSpPr>
            <p:spPr bwMode="auto"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square" lIns="0" tIns="0" rIns="0" bIns="0" anchor="ctr" anchorCtr="1">
                <a:normAutofit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zh-CN" altLang="en-US" sz="1000"/>
                  <a:t>此部分内容作为文字排版占位显示 </a:t>
                </a:r>
                <a:br>
                  <a:rPr lang="zh-CN" altLang="en-US" sz="1000"/>
                </a:br>
                <a:r>
                  <a:rPr lang="zh-CN" altLang="en-US" sz="1000"/>
                  <a:t>（建议使用主题字体）</a:t>
                </a:r>
                <a:endParaRPr lang="zh-CN" altLang="en-US" sz="1000"/>
              </a:p>
            </p:txBody>
          </p:sp>
        </p:grpSp>
        <p:grpSp>
          <p:nvGrpSpPr>
            <p:cNvPr id="24" name="Group 22"/>
            <p:cNvGrpSpPr/>
            <p:nvPr/>
          </p:nvGrpSpPr>
          <p:grpSpPr>
            <a:xfrm>
              <a:off x="3808502" y="2161845"/>
              <a:ext cx="2213143" cy="857260"/>
              <a:chOff x="1732858" y="5001250"/>
              <a:chExt cx="2213143" cy="857260"/>
            </a:xfrm>
          </p:grpSpPr>
          <p:sp>
            <p:nvSpPr>
              <p:cNvPr id="34" name="íślíḋè-TextBox 32"/>
              <p:cNvSpPr txBox="1"/>
              <p:nvPr/>
            </p:nvSpPr>
            <p:spPr bwMode="auto">
              <a:xfrm>
                <a:off x="1732858" y="5001250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 lIns="0" tIns="0" rIns="0" bIns="0" anchor="ctr" anchorCtr="1">
                <a:normAutofit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marL="0" lvl="1" algn="ctr"/>
                <a:r>
                  <a:rPr lang="zh-CN" altLang="en-US" sz="1400" b="1">
                    <a:solidFill>
                      <a:schemeClr val="accent2"/>
                    </a:solidFill>
                  </a:rPr>
                  <a:t>标题文本预设</a:t>
                </a:r>
                <a:endParaRPr lang="zh-CN" altLang="en-US" sz="1400" b="1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5" name="íślíḋè-TextBox 33"/>
              <p:cNvSpPr txBox="1"/>
              <p:nvPr/>
            </p:nvSpPr>
            <p:spPr bwMode="auto"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square" lIns="0" tIns="0" rIns="0" bIns="0" anchor="ctr" anchorCtr="1">
                <a:normAutofit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zh-CN" altLang="en-US" sz="1000"/>
                  <a:t>此部分内容作为文字排版占位显示 </a:t>
                </a:r>
                <a:br>
                  <a:rPr lang="zh-CN" altLang="en-US" sz="1000"/>
                </a:br>
                <a:r>
                  <a:rPr lang="zh-CN" altLang="en-US" sz="1000"/>
                  <a:t>（建议使用主题字体）</a:t>
                </a:r>
                <a:endParaRPr lang="zh-CN" altLang="en-US" sz="1000"/>
              </a:p>
            </p:txBody>
          </p:sp>
        </p:grpSp>
        <p:grpSp>
          <p:nvGrpSpPr>
            <p:cNvPr id="25" name="Group 23"/>
            <p:cNvGrpSpPr/>
            <p:nvPr/>
          </p:nvGrpSpPr>
          <p:grpSpPr>
            <a:xfrm>
              <a:off x="6170356" y="2161845"/>
              <a:ext cx="2213143" cy="857260"/>
              <a:chOff x="1732858" y="5001250"/>
              <a:chExt cx="2213143" cy="857260"/>
            </a:xfrm>
          </p:grpSpPr>
          <p:sp>
            <p:nvSpPr>
              <p:cNvPr id="32" name="íślíḋè-TextBox 30"/>
              <p:cNvSpPr txBox="1"/>
              <p:nvPr/>
            </p:nvSpPr>
            <p:spPr bwMode="auto">
              <a:xfrm>
                <a:off x="1732858" y="5001250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 lIns="0" tIns="0" rIns="0" bIns="0" anchor="ctr" anchorCtr="1">
                <a:normAutofit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marL="0" lvl="1" algn="ctr"/>
                <a:r>
                  <a:rPr lang="zh-CN" altLang="en-US" sz="1400" b="1">
                    <a:solidFill>
                      <a:schemeClr val="accent3"/>
                    </a:solidFill>
                  </a:rPr>
                  <a:t>标题文本预设</a:t>
                </a:r>
                <a:endParaRPr lang="zh-CN" altLang="en-US" sz="1400" b="1">
                  <a:solidFill>
                    <a:schemeClr val="accent3"/>
                  </a:solidFill>
                </a:endParaRPr>
              </a:p>
            </p:txBody>
          </p:sp>
          <p:sp>
            <p:nvSpPr>
              <p:cNvPr id="33" name="íślíḋè-TextBox 31"/>
              <p:cNvSpPr txBox="1"/>
              <p:nvPr/>
            </p:nvSpPr>
            <p:spPr bwMode="auto"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square" lIns="0" tIns="0" rIns="0" bIns="0" anchor="ctr" anchorCtr="1">
                <a:normAutofit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zh-CN" altLang="en-US" sz="1000"/>
                  <a:t>此部分内容作为文字排版占位显示 </a:t>
                </a:r>
                <a:br>
                  <a:rPr lang="zh-CN" altLang="en-US" sz="1000"/>
                </a:br>
                <a:r>
                  <a:rPr lang="zh-CN" altLang="en-US" sz="1000"/>
                  <a:t>（建议使用主题字体）</a:t>
                </a:r>
                <a:endParaRPr lang="zh-CN" altLang="en-US" sz="1000"/>
              </a:p>
            </p:txBody>
          </p:sp>
        </p:grpSp>
        <p:grpSp>
          <p:nvGrpSpPr>
            <p:cNvPr id="26" name="Group 24"/>
            <p:cNvGrpSpPr/>
            <p:nvPr/>
          </p:nvGrpSpPr>
          <p:grpSpPr>
            <a:xfrm>
              <a:off x="8532210" y="2161845"/>
              <a:ext cx="2213143" cy="857260"/>
              <a:chOff x="1732858" y="5001250"/>
              <a:chExt cx="2213143" cy="857260"/>
            </a:xfrm>
          </p:grpSpPr>
          <p:sp>
            <p:nvSpPr>
              <p:cNvPr id="30" name="íślíḋè-TextBox 28"/>
              <p:cNvSpPr txBox="1"/>
              <p:nvPr/>
            </p:nvSpPr>
            <p:spPr bwMode="auto">
              <a:xfrm>
                <a:off x="1732858" y="5001250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 lIns="0" tIns="0" rIns="0" bIns="0" anchor="ctr" anchorCtr="1">
                <a:normAutofit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marL="0" lvl="1" algn="ctr"/>
                <a:r>
                  <a:rPr lang="zh-CN" altLang="en-US" sz="1400" b="1">
                    <a:solidFill>
                      <a:schemeClr val="accent4"/>
                    </a:solidFill>
                  </a:rPr>
                  <a:t>标题文本预设</a:t>
                </a:r>
                <a:endParaRPr lang="zh-CN" altLang="en-US" sz="1400" b="1">
                  <a:solidFill>
                    <a:schemeClr val="accent4"/>
                  </a:solidFill>
                </a:endParaRPr>
              </a:p>
            </p:txBody>
          </p:sp>
          <p:sp>
            <p:nvSpPr>
              <p:cNvPr id="31" name="íślíḋè-TextBox 29"/>
              <p:cNvSpPr txBox="1"/>
              <p:nvPr/>
            </p:nvSpPr>
            <p:spPr bwMode="auto"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square" lIns="0" tIns="0" rIns="0" bIns="0" anchor="ctr" anchorCtr="1">
                <a:normAutofit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zh-CN" altLang="en-US" sz="1000"/>
                  <a:t>此部分内容作为文字排版占位显示 </a:t>
                </a:r>
                <a:br>
                  <a:rPr lang="zh-CN" altLang="en-US" sz="1000"/>
                </a:br>
                <a:r>
                  <a:rPr lang="zh-CN" altLang="en-US" sz="1000"/>
                  <a:t>（建议使用主题字体）</a:t>
                </a:r>
                <a:endParaRPr lang="zh-CN" altLang="en-US" sz="1000"/>
              </a:p>
            </p:txBody>
          </p:sp>
        </p:grpSp>
        <p:grpSp>
          <p:nvGrpSpPr>
            <p:cNvPr id="27" name="Group 25"/>
            <p:cNvGrpSpPr/>
            <p:nvPr/>
          </p:nvGrpSpPr>
          <p:grpSpPr>
            <a:xfrm>
              <a:off x="10894064" y="2161845"/>
              <a:ext cx="2213143" cy="857260"/>
              <a:chOff x="1732858" y="5001250"/>
              <a:chExt cx="2213143" cy="857260"/>
            </a:xfrm>
          </p:grpSpPr>
          <p:sp>
            <p:nvSpPr>
              <p:cNvPr id="28" name="íślíḋè-TextBox 26"/>
              <p:cNvSpPr txBox="1"/>
              <p:nvPr/>
            </p:nvSpPr>
            <p:spPr bwMode="auto">
              <a:xfrm>
                <a:off x="1732858" y="5001250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 lIns="0" tIns="0" rIns="0" bIns="0" anchor="ctr" anchorCtr="1">
                <a:normAutofit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marL="0" lvl="1" algn="ctr"/>
                <a:r>
                  <a:rPr lang="zh-CN" altLang="en-US" sz="1400" b="1" dirty="0">
                    <a:solidFill>
                      <a:schemeClr val="accent5"/>
                    </a:solidFill>
                  </a:rPr>
                  <a:t>标题文本预设</a:t>
                </a:r>
                <a:endParaRPr lang="zh-CN" altLang="en-US" sz="1400" b="1" dirty="0">
                  <a:solidFill>
                    <a:schemeClr val="accent5"/>
                  </a:solidFill>
                </a:endParaRPr>
              </a:p>
            </p:txBody>
          </p:sp>
          <p:sp>
            <p:nvSpPr>
              <p:cNvPr id="29" name="íślíḋè-TextBox 27"/>
              <p:cNvSpPr txBox="1"/>
              <p:nvPr/>
            </p:nvSpPr>
            <p:spPr bwMode="auto"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square" lIns="0" tIns="0" rIns="0" bIns="0" anchor="ctr" anchorCtr="1">
                <a:normAutofit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zh-CN" altLang="en-US" sz="1000"/>
                  <a:t>此部分内容作为文字排版占位显示 </a:t>
                </a:r>
                <a:br>
                  <a:rPr lang="zh-CN" altLang="en-US" sz="1000"/>
                </a:br>
                <a:r>
                  <a:rPr lang="zh-CN" altLang="en-US" sz="1000"/>
                  <a:t>（建议使用主题字体）</a:t>
                </a:r>
                <a:endParaRPr lang="zh-CN" altLang="en-US" sz="1000"/>
              </a:p>
            </p:txBody>
          </p:sp>
        </p:grp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: 形状 5"/>
          <p:cNvSpPr/>
          <p:nvPr/>
        </p:nvSpPr>
        <p:spPr>
          <a:xfrm>
            <a:off x="2629603" y="1738789"/>
            <a:ext cx="1678620" cy="1678620"/>
          </a:xfrm>
          <a:custGeom>
            <a:avLst/>
            <a:gdLst>
              <a:gd name="connsiteX0" fmla="*/ 839310 w 1678620"/>
              <a:gd name="connsiteY0" fmla="*/ 0 h 1678620"/>
              <a:gd name="connsiteX1" fmla="*/ 1092846 w 1678620"/>
              <a:gd name="connsiteY1" fmla="*/ 105018 h 1678620"/>
              <a:gd name="connsiteX2" fmla="*/ 1573602 w 1678620"/>
              <a:gd name="connsiteY2" fmla="*/ 585774 h 1678620"/>
              <a:gd name="connsiteX3" fmla="*/ 1573602 w 1678620"/>
              <a:gd name="connsiteY3" fmla="*/ 1092846 h 1678620"/>
              <a:gd name="connsiteX4" fmla="*/ 1092846 w 1678620"/>
              <a:gd name="connsiteY4" fmla="*/ 1573602 h 1678620"/>
              <a:gd name="connsiteX5" fmla="*/ 585774 w 1678620"/>
              <a:gd name="connsiteY5" fmla="*/ 1573602 h 1678620"/>
              <a:gd name="connsiteX6" fmla="*/ 105018 w 1678620"/>
              <a:gd name="connsiteY6" fmla="*/ 1092846 h 1678620"/>
              <a:gd name="connsiteX7" fmla="*/ 105018 w 1678620"/>
              <a:gd name="connsiteY7" fmla="*/ 585774 h 1678620"/>
              <a:gd name="connsiteX8" fmla="*/ 585774 w 1678620"/>
              <a:gd name="connsiteY8" fmla="*/ 105018 h 1678620"/>
              <a:gd name="connsiteX9" fmla="*/ 839310 w 1678620"/>
              <a:gd name="connsiteY9" fmla="*/ 0 h 1678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8620" h="1678620">
                <a:moveTo>
                  <a:pt x="839310" y="0"/>
                </a:moveTo>
                <a:cubicBezTo>
                  <a:pt x="931072" y="0"/>
                  <a:pt x="1022834" y="35006"/>
                  <a:pt x="1092846" y="105018"/>
                </a:cubicBezTo>
                <a:lnTo>
                  <a:pt x="1573602" y="585774"/>
                </a:lnTo>
                <a:cubicBezTo>
                  <a:pt x="1713626" y="725798"/>
                  <a:pt x="1713626" y="952822"/>
                  <a:pt x="1573602" y="1092846"/>
                </a:cubicBezTo>
                <a:lnTo>
                  <a:pt x="1092846" y="1573602"/>
                </a:lnTo>
                <a:cubicBezTo>
                  <a:pt x="952822" y="1713627"/>
                  <a:pt x="725798" y="1713627"/>
                  <a:pt x="585774" y="1573602"/>
                </a:cubicBezTo>
                <a:lnTo>
                  <a:pt x="105018" y="1092846"/>
                </a:lnTo>
                <a:cubicBezTo>
                  <a:pt x="-35006" y="952822"/>
                  <a:pt x="-35006" y="725798"/>
                  <a:pt x="105018" y="585774"/>
                </a:cubicBezTo>
                <a:lnTo>
                  <a:pt x="585774" y="105018"/>
                </a:lnTo>
                <a:cubicBezTo>
                  <a:pt x="655786" y="35006"/>
                  <a:pt x="747548" y="0"/>
                  <a:pt x="83931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/>
              <a:t>03</a:t>
            </a:r>
            <a:endParaRPr lang="zh-CN" altLang="en-US" sz="4000" dirty="0"/>
          </a:p>
        </p:txBody>
      </p:sp>
      <p:sp>
        <p:nvSpPr>
          <p:cNvPr id="7" name="TextBox 37"/>
          <p:cNvSpPr txBox="1"/>
          <p:nvPr/>
        </p:nvSpPr>
        <p:spPr>
          <a:xfrm>
            <a:off x="1991586" y="3670300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800">
                <a:gradFill>
                  <a:gsLst>
                    <a:gs pos="30000">
                      <a:srgbClr val="EAD3B8"/>
                    </a:gs>
                    <a:gs pos="100000">
                      <a:srgbClr val="C49766"/>
                    </a:gs>
                    <a:gs pos="0">
                      <a:srgbClr val="C49166"/>
                    </a:gs>
                    <a:gs pos="66000">
                      <a:srgbClr val="9B723B"/>
                    </a:gs>
                  </a:gsLst>
                  <a:lin ang="5400000" scaled="0"/>
                </a:gradFill>
                <a:latin typeface="HelveticaNeueLT Pro 55 Roman" pitchFamily="34" charset="0"/>
              </a:defRPr>
            </a:lvl1pPr>
          </a:lstStyle>
          <a:p>
            <a:pPr algn="ctr"/>
            <a:r>
              <a:rPr lang="zh-CN" altLang="en-US" sz="5400" b="1" dirty="0">
                <a:solidFill>
                  <a:schemeClr val="accent1"/>
                </a:solidFill>
                <a:latin typeface="+mj-ea"/>
                <a:ea typeface="+mj-ea"/>
              </a:rPr>
              <a:t>公司产品</a:t>
            </a:r>
            <a:endParaRPr lang="zh-CN" altLang="en-US" sz="5400" b="1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9" name="TextBox 17"/>
          <p:cNvSpPr txBox="1"/>
          <p:nvPr/>
        </p:nvSpPr>
        <p:spPr>
          <a:xfrm>
            <a:off x="1115961" y="4804651"/>
            <a:ext cx="4705904" cy="490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050" b="1" dirty="0">
                <a:solidFill>
                  <a:schemeClr val="bg2">
                    <a:lumMod val="90000"/>
                  </a:schemeClr>
                </a:solidFill>
                <a:ea typeface="Roboto Light" charset="0"/>
                <a:cs typeface="Roboto Light" charset="0"/>
              </a:rPr>
              <a:t>Lorem Ipsum </a:t>
            </a:r>
            <a:r>
              <a:rPr lang="en-US" altLang="zh-CN" sz="1050" dirty="0">
                <a:solidFill>
                  <a:schemeClr val="bg2">
                    <a:lumMod val="90000"/>
                  </a:schemeClr>
                </a:solidFill>
                <a:ea typeface="Roboto Light" charset="0"/>
                <a:cs typeface="Roboto Light" charset="0"/>
              </a:rPr>
              <a:t>is simply dummy text of the printing and typesetting industry. Lorem Ipsum has been the industry's standard dummy</a:t>
            </a:r>
            <a:endParaRPr lang="en-US" altLang="zh-CN" sz="1050" dirty="0">
              <a:solidFill>
                <a:schemeClr val="bg2">
                  <a:lumMod val="90000"/>
                </a:schemeClr>
              </a:solidFill>
              <a:ea typeface="Roboto Light" charset="0"/>
              <a:cs typeface="Roboto Light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:blinds/>
      </p:transition>
    </mc:Choice>
    <mc:Fallback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/>
        </p:nvGrpSpPr>
        <p:grpSpPr>
          <a:xfrm>
            <a:off x="1045159" y="2217316"/>
            <a:ext cx="2147157" cy="3336531"/>
            <a:chOff x="1045159" y="2217316"/>
            <a:chExt cx="2147157" cy="3336531"/>
          </a:xfrm>
        </p:grpSpPr>
        <p:sp>
          <p:nvSpPr>
            <p:cNvPr id="5" name="íṡľíḍè-Rectangle 22"/>
            <p:cNvSpPr/>
            <p:nvPr/>
          </p:nvSpPr>
          <p:spPr>
            <a:xfrm>
              <a:off x="1168053" y="2217316"/>
              <a:ext cx="1901372" cy="19013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" name="íṡľíḍè-Freeform: Shape 23"/>
            <p:cNvSpPr/>
            <p:nvPr/>
          </p:nvSpPr>
          <p:spPr>
            <a:xfrm rot="10800000">
              <a:off x="1168053" y="3988059"/>
              <a:ext cx="1901372" cy="370114"/>
            </a:xfrm>
            <a:custGeom>
              <a:avLst/>
              <a:gdLst>
                <a:gd name="connsiteX0" fmla="*/ 1901372 w 1901372"/>
                <a:gd name="connsiteY0" fmla="*/ 370114 h 370114"/>
                <a:gd name="connsiteX1" fmla="*/ 0 w 1901372"/>
                <a:gd name="connsiteY1" fmla="*/ 370114 h 370114"/>
                <a:gd name="connsiteX2" fmla="*/ 0 w 1901372"/>
                <a:gd name="connsiteY2" fmla="*/ 239486 h 370114"/>
                <a:gd name="connsiteX3" fmla="*/ 639355 w 1901372"/>
                <a:gd name="connsiteY3" fmla="*/ 239486 h 370114"/>
                <a:gd name="connsiteX4" fmla="*/ 950686 w 1901372"/>
                <a:gd name="connsiteY4" fmla="*/ 0 h 370114"/>
                <a:gd name="connsiteX5" fmla="*/ 1262017 w 1901372"/>
                <a:gd name="connsiteY5" fmla="*/ 239486 h 370114"/>
                <a:gd name="connsiteX6" fmla="*/ 1901372 w 1901372"/>
                <a:gd name="connsiteY6" fmla="*/ 239486 h 370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01372" h="370114">
                  <a:moveTo>
                    <a:pt x="1901372" y="370114"/>
                  </a:moveTo>
                  <a:lnTo>
                    <a:pt x="0" y="370114"/>
                  </a:lnTo>
                  <a:lnTo>
                    <a:pt x="0" y="239486"/>
                  </a:lnTo>
                  <a:lnTo>
                    <a:pt x="639355" y="239486"/>
                  </a:lnTo>
                  <a:lnTo>
                    <a:pt x="950686" y="0"/>
                  </a:lnTo>
                  <a:lnTo>
                    <a:pt x="1262017" y="239486"/>
                  </a:lnTo>
                  <a:lnTo>
                    <a:pt x="1901372" y="23948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îŝḷîḓé-TextBox 33"/>
            <p:cNvSpPr txBox="1"/>
            <p:nvPr/>
          </p:nvSpPr>
          <p:spPr bwMode="auto">
            <a:xfrm>
              <a:off x="1580128" y="4660687"/>
              <a:ext cx="1077218" cy="17235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0" tIns="0" rIns="0" bIns="0" anchor="t" anchorCtr="0">
              <a:normAutofit fontScale="92500" lnSpcReduction="20000"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marL="0" lvl="1" algn="ctr"/>
              <a:r>
                <a:rPr lang="zh-CN" altLang="en-US" sz="1400" b="1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标题文本预设</a:t>
              </a:r>
              <a:endParaRPr lang="zh-CN" altLang="en-US" sz="1400" b="1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5" name="îŝḷîḓé-Rectangle 38"/>
            <p:cNvSpPr/>
            <p:nvPr/>
          </p:nvSpPr>
          <p:spPr>
            <a:xfrm>
              <a:off x="1045159" y="5027036"/>
              <a:ext cx="2147157" cy="526811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/>
            <a:p>
              <a:pPr algn="ctr">
                <a:lnSpc>
                  <a:spcPct val="120000"/>
                </a:lnSpc>
                <a:defRPr/>
              </a:pPr>
              <a:r>
                <a:rPr lang="zh-CN" altLang="en-US" sz="1000">
                  <a:solidFill>
                    <a:schemeClr val="dk1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此部分内容作为文字排版占位显示 </a:t>
              </a:r>
              <a:br>
                <a:rPr lang="zh-CN" altLang="en-US" sz="1000">
                  <a:solidFill>
                    <a:schemeClr val="dk1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</a:br>
              <a:r>
                <a:rPr lang="zh-CN" altLang="en-US" sz="1000">
                  <a:solidFill>
                    <a:schemeClr val="dk1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（建议使用主题字体）</a:t>
              </a:r>
              <a:endParaRPr lang="zh-CN" altLang="en-US" sz="1000">
                <a:solidFill>
                  <a:schemeClr val="dk1">
                    <a:lumMod val="10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" name="îŝḷîḓé-Freeform: Shape 42"/>
            <p:cNvSpPr/>
            <p:nvPr/>
          </p:nvSpPr>
          <p:spPr bwMode="auto">
            <a:xfrm>
              <a:off x="1689856" y="2469349"/>
              <a:ext cx="944091" cy="944091"/>
            </a:xfrm>
            <a:custGeom>
              <a:avLst/>
              <a:gdLst>
                <a:gd name="T0" fmla="*/ 184 w 260"/>
                <a:gd name="T1" fmla="*/ 106 h 260"/>
                <a:gd name="T2" fmla="*/ 193 w 260"/>
                <a:gd name="T3" fmla="*/ 143 h 260"/>
                <a:gd name="T4" fmla="*/ 117 w 260"/>
                <a:gd name="T5" fmla="*/ 219 h 260"/>
                <a:gd name="T6" fmla="*/ 42 w 260"/>
                <a:gd name="T7" fmla="*/ 143 h 260"/>
                <a:gd name="T8" fmla="*/ 117 w 260"/>
                <a:gd name="T9" fmla="*/ 66 h 260"/>
                <a:gd name="T10" fmla="*/ 154 w 260"/>
                <a:gd name="T11" fmla="*/ 76 h 260"/>
                <a:gd name="T12" fmla="*/ 183 w 260"/>
                <a:gd name="T13" fmla="*/ 46 h 260"/>
                <a:gd name="T14" fmla="*/ 117 w 260"/>
                <a:gd name="T15" fmla="*/ 25 h 260"/>
                <a:gd name="T16" fmla="*/ 0 w 260"/>
                <a:gd name="T17" fmla="*/ 143 h 260"/>
                <a:gd name="T18" fmla="*/ 117 w 260"/>
                <a:gd name="T19" fmla="*/ 260 h 260"/>
                <a:gd name="T20" fmla="*/ 233 w 260"/>
                <a:gd name="T21" fmla="*/ 143 h 260"/>
                <a:gd name="T22" fmla="*/ 213 w 260"/>
                <a:gd name="T23" fmla="*/ 77 h 260"/>
                <a:gd name="T24" fmla="*/ 184 w 260"/>
                <a:gd name="T25" fmla="*/ 106 h 260"/>
                <a:gd name="T26" fmla="*/ 225 w 260"/>
                <a:gd name="T27" fmla="*/ 35 h 260"/>
                <a:gd name="T28" fmla="*/ 225 w 260"/>
                <a:gd name="T29" fmla="*/ 35 h 260"/>
                <a:gd name="T30" fmla="*/ 225 w 260"/>
                <a:gd name="T31" fmla="*/ 0 h 260"/>
                <a:gd name="T32" fmla="*/ 203 w 260"/>
                <a:gd name="T33" fmla="*/ 23 h 260"/>
                <a:gd name="T34" fmla="*/ 203 w 260"/>
                <a:gd name="T35" fmla="*/ 46 h 260"/>
                <a:gd name="T36" fmla="*/ 139 w 260"/>
                <a:gd name="T37" fmla="*/ 111 h 260"/>
                <a:gd name="T38" fmla="*/ 117 w 260"/>
                <a:gd name="T39" fmla="*/ 104 h 260"/>
                <a:gd name="T40" fmla="*/ 79 w 260"/>
                <a:gd name="T41" fmla="*/ 143 h 260"/>
                <a:gd name="T42" fmla="*/ 117 w 260"/>
                <a:gd name="T43" fmla="*/ 181 h 260"/>
                <a:gd name="T44" fmla="*/ 155 w 260"/>
                <a:gd name="T45" fmla="*/ 143 h 260"/>
                <a:gd name="T46" fmla="*/ 150 w 260"/>
                <a:gd name="T47" fmla="*/ 123 h 260"/>
                <a:gd name="T48" fmla="*/ 215 w 260"/>
                <a:gd name="T49" fmla="*/ 58 h 260"/>
                <a:gd name="T50" fmla="*/ 237 w 260"/>
                <a:gd name="T51" fmla="*/ 58 h 260"/>
                <a:gd name="T52" fmla="*/ 260 w 260"/>
                <a:gd name="T53" fmla="*/ 35 h 260"/>
                <a:gd name="T54" fmla="*/ 225 w 260"/>
                <a:gd name="T55" fmla="*/ 35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60" h="260">
                  <a:moveTo>
                    <a:pt x="184" y="106"/>
                  </a:moveTo>
                  <a:cubicBezTo>
                    <a:pt x="190" y="117"/>
                    <a:pt x="193" y="129"/>
                    <a:pt x="193" y="143"/>
                  </a:cubicBezTo>
                  <a:cubicBezTo>
                    <a:pt x="193" y="185"/>
                    <a:pt x="159" y="219"/>
                    <a:pt x="117" y="219"/>
                  </a:cubicBezTo>
                  <a:cubicBezTo>
                    <a:pt x="76" y="219"/>
                    <a:pt x="42" y="185"/>
                    <a:pt x="42" y="143"/>
                  </a:cubicBezTo>
                  <a:cubicBezTo>
                    <a:pt x="42" y="100"/>
                    <a:pt x="76" y="66"/>
                    <a:pt x="117" y="66"/>
                  </a:cubicBezTo>
                  <a:cubicBezTo>
                    <a:pt x="131" y="66"/>
                    <a:pt x="143" y="70"/>
                    <a:pt x="154" y="76"/>
                  </a:cubicBezTo>
                  <a:cubicBezTo>
                    <a:pt x="183" y="46"/>
                    <a:pt x="183" y="46"/>
                    <a:pt x="183" y="46"/>
                  </a:cubicBezTo>
                  <a:cubicBezTo>
                    <a:pt x="165" y="33"/>
                    <a:pt x="141" y="25"/>
                    <a:pt x="117" y="25"/>
                  </a:cubicBezTo>
                  <a:cubicBezTo>
                    <a:pt x="52" y="25"/>
                    <a:pt x="0" y="78"/>
                    <a:pt x="0" y="143"/>
                  </a:cubicBezTo>
                  <a:cubicBezTo>
                    <a:pt x="0" y="207"/>
                    <a:pt x="52" y="260"/>
                    <a:pt x="117" y="260"/>
                  </a:cubicBezTo>
                  <a:cubicBezTo>
                    <a:pt x="181" y="260"/>
                    <a:pt x="233" y="207"/>
                    <a:pt x="233" y="143"/>
                  </a:cubicBezTo>
                  <a:cubicBezTo>
                    <a:pt x="233" y="118"/>
                    <a:pt x="226" y="96"/>
                    <a:pt x="213" y="77"/>
                  </a:cubicBezTo>
                  <a:cubicBezTo>
                    <a:pt x="184" y="106"/>
                    <a:pt x="184" y="106"/>
                    <a:pt x="184" y="106"/>
                  </a:cubicBezTo>
                  <a:close/>
                  <a:moveTo>
                    <a:pt x="225" y="35"/>
                  </a:moveTo>
                  <a:cubicBezTo>
                    <a:pt x="225" y="35"/>
                    <a:pt x="225" y="35"/>
                    <a:pt x="225" y="35"/>
                  </a:cubicBezTo>
                  <a:cubicBezTo>
                    <a:pt x="225" y="0"/>
                    <a:pt x="225" y="0"/>
                    <a:pt x="225" y="0"/>
                  </a:cubicBezTo>
                  <a:cubicBezTo>
                    <a:pt x="203" y="23"/>
                    <a:pt x="203" y="23"/>
                    <a:pt x="203" y="23"/>
                  </a:cubicBezTo>
                  <a:cubicBezTo>
                    <a:pt x="203" y="46"/>
                    <a:pt x="203" y="46"/>
                    <a:pt x="203" y="46"/>
                  </a:cubicBezTo>
                  <a:cubicBezTo>
                    <a:pt x="139" y="111"/>
                    <a:pt x="139" y="111"/>
                    <a:pt x="139" y="111"/>
                  </a:cubicBezTo>
                  <a:cubicBezTo>
                    <a:pt x="133" y="106"/>
                    <a:pt x="125" y="104"/>
                    <a:pt x="117" y="104"/>
                  </a:cubicBezTo>
                  <a:cubicBezTo>
                    <a:pt x="96" y="104"/>
                    <a:pt x="79" y="121"/>
                    <a:pt x="79" y="143"/>
                  </a:cubicBezTo>
                  <a:cubicBezTo>
                    <a:pt x="79" y="164"/>
                    <a:pt x="96" y="181"/>
                    <a:pt x="117" y="181"/>
                  </a:cubicBezTo>
                  <a:cubicBezTo>
                    <a:pt x="138" y="181"/>
                    <a:pt x="155" y="164"/>
                    <a:pt x="155" y="143"/>
                  </a:cubicBezTo>
                  <a:cubicBezTo>
                    <a:pt x="155" y="136"/>
                    <a:pt x="154" y="129"/>
                    <a:pt x="150" y="123"/>
                  </a:cubicBezTo>
                  <a:cubicBezTo>
                    <a:pt x="215" y="58"/>
                    <a:pt x="215" y="58"/>
                    <a:pt x="215" y="58"/>
                  </a:cubicBezTo>
                  <a:cubicBezTo>
                    <a:pt x="237" y="58"/>
                    <a:pt x="237" y="58"/>
                    <a:pt x="237" y="58"/>
                  </a:cubicBezTo>
                  <a:cubicBezTo>
                    <a:pt x="260" y="35"/>
                    <a:pt x="260" y="35"/>
                    <a:pt x="260" y="35"/>
                  </a:cubicBezTo>
                  <a:cubicBezTo>
                    <a:pt x="225" y="35"/>
                    <a:pt x="225" y="35"/>
                    <a:pt x="225" y="3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9148192" y="2217316"/>
            <a:ext cx="2147157" cy="3336531"/>
            <a:chOff x="9148192" y="2217316"/>
            <a:chExt cx="2147157" cy="3336531"/>
          </a:xfrm>
        </p:grpSpPr>
        <p:sp>
          <p:nvSpPr>
            <p:cNvPr id="9" name="íṡľíḍè-Rectangle 30"/>
            <p:cNvSpPr/>
            <p:nvPr/>
          </p:nvSpPr>
          <p:spPr>
            <a:xfrm>
              <a:off x="9271095" y="2217316"/>
              <a:ext cx="1901372" cy="190137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" name="íṡľíḍè-Freeform: Shape 31"/>
            <p:cNvSpPr/>
            <p:nvPr/>
          </p:nvSpPr>
          <p:spPr>
            <a:xfrm rot="10800000">
              <a:off x="9271092" y="4027973"/>
              <a:ext cx="1901372" cy="370114"/>
            </a:xfrm>
            <a:custGeom>
              <a:avLst/>
              <a:gdLst>
                <a:gd name="connsiteX0" fmla="*/ 1901372 w 1901372"/>
                <a:gd name="connsiteY0" fmla="*/ 370114 h 370114"/>
                <a:gd name="connsiteX1" fmla="*/ 0 w 1901372"/>
                <a:gd name="connsiteY1" fmla="*/ 370114 h 370114"/>
                <a:gd name="connsiteX2" fmla="*/ 0 w 1901372"/>
                <a:gd name="connsiteY2" fmla="*/ 239486 h 370114"/>
                <a:gd name="connsiteX3" fmla="*/ 639355 w 1901372"/>
                <a:gd name="connsiteY3" fmla="*/ 239486 h 370114"/>
                <a:gd name="connsiteX4" fmla="*/ 950686 w 1901372"/>
                <a:gd name="connsiteY4" fmla="*/ 0 h 370114"/>
                <a:gd name="connsiteX5" fmla="*/ 1262017 w 1901372"/>
                <a:gd name="connsiteY5" fmla="*/ 239486 h 370114"/>
                <a:gd name="connsiteX6" fmla="*/ 1901372 w 1901372"/>
                <a:gd name="connsiteY6" fmla="*/ 239486 h 370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01372" h="370114">
                  <a:moveTo>
                    <a:pt x="1901372" y="370114"/>
                  </a:moveTo>
                  <a:lnTo>
                    <a:pt x="0" y="370114"/>
                  </a:lnTo>
                  <a:lnTo>
                    <a:pt x="0" y="239486"/>
                  </a:lnTo>
                  <a:lnTo>
                    <a:pt x="639355" y="239486"/>
                  </a:lnTo>
                  <a:lnTo>
                    <a:pt x="950686" y="0"/>
                  </a:lnTo>
                  <a:lnTo>
                    <a:pt x="1262017" y="239486"/>
                  </a:lnTo>
                  <a:lnTo>
                    <a:pt x="1901372" y="239486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" name="îŝḷîḓé-TextBox 36"/>
            <p:cNvSpPr txBox="1"/>
            <p:nvPr/>
          </p:nvSpPr>
          <p:spPr bwMode="auto">
            <a:xfrm>
              <a:off x="9683161" y="4660687"/>
              <a:ext cx="1077218" cy="17235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0" tIns="0" rIns="0" bIns="0" anchor="t" anchorCtr="0">
              <a:normAutofit fontScale="92500" lnSpcReduction="20000"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marL="0" lvl="1" algn="ctr"/>
              <a:r>
                <a:rPr lang="zh-CN" altLang="en-US" sz="1400" b="1">
                  <a:solidFill>
                    <a:schemeClr val="accent4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标题文本预设</a:t>
              </a:r>
              <a:endParaRPr lang="zh-CN" altLang="en-US" sz="1400" b="1">
                <a:solidFill>
                  <a:schemeClr val="accent4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8" name="îŝḷîḓé-Rectangle 41"/>
            <p:cNvSpPr/>
            <p:nvPr/>
          </p:nvSpPr>
          <p:spPr>
            <a:xfrm>
              <a:off x="9148192" y="5027036"/>
              <a:ext cx="2147157" cy="526811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/>
            <a:p>
              <a:pPr algn="ctr">
                <a:lnSpc>
                  <a:spcPct val="120000"/>
                </a:lnSpc>
                <a:defRPr/>
              </a:pPr>
              <a:r>
                <a:rPr lang="zh-CN" altLang="en-US" sz="1000">
                  <a:solidFill>
                    <a:schemeClr val="dk1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此部分内容作为文字排版占位显示 </a:t>
              </a:r>
              <a:br>
                <a:rPr lang="zh-CN" altLang="en-US" sz="1000">
                  <a:solidFill>
                    <a:schemeClr val="dk1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</a:br>
              <a:r>
                <a:rPr lang="zh-CN" altLang="en-US" sz="1000">
                  <a:solidFill>
                    <a:schemeClr val="dk1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（建议使用主题字体）</a:t>
              </a:r>
              <a:endParaRPr lang="zh-CN" altLang="en-US" sz="1000">
                <a:solidFill>
                  <a:schemeClr val="dk1">
                    <a:lumMod val="10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" name="îŝḷîḓé-Freeform: Shape 43"/>
            <p:cNvSpPr/>
            <p:nvPr/>
          </p:nvSpPr>
          <p:spPr bwMode="auto">
            <a:xfrm>
              <a:off x="9762537" y="2560407"/>
              <a:ext cx="838616" cy="838616"/>
            </a:xfrm>
            <a:custGeom>
              <a:avLst/>
              <a:gdLst>
                <a:gd name="T0" fmla="*/ 116 w 232"/>
                <a:gd name="T1" fmla="*/ 0 h 232"/>
                <a:gd name="T2" fmla="*/ 0 w 232"/>
                <a:gd name="T3" fmla="*/ 116 h 232"/>
                <a:gd name="T4" fmla="*/ 116 w 232"/>
                <a:gd name="T5" fmla="*/ 232 h 232"/>
                <a:gd name="T6" fmla="*/ 232 w 232"/>
                <a:gd name="T7" fmla="*/ 116 h 232"/>
                <a:gd name="T8" fmla="*/ 116 w 232"/>
                <a:gd name="T9" fmla="*/ 0 h 232"/>
                <a:gd name="T10" fmla="*/ 129 w 232"/>
                <a:gd name="T11" fmla="*/ 208 h 232"/>
                <a:gd name="T12" fmla="*/ 129 w 232"/>
                <a:gd name="T13" fmla="*/ 190 h 232"/>
                <a:gd name="T14" fmla="*/ 117 w 232"/>
                <a:gd name="T15" fmla="*/ 178 h 232"/>
                <a:gd name="T16" fmla="*/ 105 w 232"/>
                <a:gd name="T17" fmla="*/ 190 h 232"/>
                <a:gd name="T18" fmla="*/ 105 w 232"/>
                <a:gd name="T19" fmla="*/ 208 h 232"/>
                <a:gd name="T20" fmla="*/ 25 w 232"/>
                <a:gd name="T21" fmla="*/ 129 h 232"/>
                <a:gd name="T22" fmla="*/ 42 w 232"/>
                <a:gd name="T23" fmla="*/ 129 h 232"/>
                <a:gd name="T24" fmla="*/ 53 w 232"/>
                <a:gd name="T25" fmla="*/ 117 h 232"/>
                <a:gd name="T26" fmla="*/ 42 w 232"/>
                <a:gd name="T27" fmla="*/ 105 h 232"/>
                <a:gd name="T28" fmla="*/ 24 w 232"/>
                <a:gd name="T29" fmla="*/ 105 h 232"/>
                <a:gd name="T30" fmla="*/ 104 w 232"/>
                <a:gd name="T31" fmla="*/ 25 h 232"/>
                <a:gd name="T32" fmla="*/ 104 w 232"/>
                <a:gd name="T33" fmla="*/ 41 h 232"/>
                <a:gd name="T34" fmla="*/ 116 w 232"/>
                <a:gd name="T35" fmla="*/ 53 h 232"/>
                <a:gd name="T36" fmla="*/ 128 w 232"/>
                <a:gd name="T37" fmla="*/ 41 h 232"/>
                <a:gd name="T38" fmla="*/ 128 w 232"/>
                <a:gd name="T39" fmla="*/ 25 h 232"/>
                <a:gd name="T40" fmla="*/ 208 w 232"/>
                <a:gd name="T41" fmla="*/ 104 h 232"/>
                <a:gd name="T42" fmla="*/ 190 w 232"/>
                <a:gd name="T43" fmla="*/ 104 h 232"/>
                <a:gd name="T44" fmla="*/ 179 w 232"/>
                <a:gd name="T45" fmla="*/ 116 h 232"/>
                <a:gd name="T46" fmla="*/ 190 w 232"/>
                <a:gd name="T47" fmla="*/ 128 h 232"/>
                <a:gd name="T48" fmla="*/ 208 w 232"/>
                <a:gd name="T49" fmla="*/ 128 h 232"/>
                <a:gd name="T50" fmla="*/ 129 w 232"/>
                <a:gd name="T51" fmla="*/ 208 h 232"/>
                <a:gd name="T52" fmla="*/ 124 w 232"/>
                <a:gd name="T53" fmla="*/ 94 h 232"/>
                <a:gd name="T54" fmla="*/ 70 w 232"/>
                <a:gd name="T55" fmla="*/ 69 h 232"/>
                <a:gd name="T56" fmla="*/ 94 w 232"/>
                <a:gd name="T57" fmla="*/ 124 h 232"/>
                <a:gd name="T58" fmla="*/ 109 w 232"/>
                <a:gd name="T59" fmla="*/ 138 h 232"/>
                <a:gd name="T60" fmla="*/ 163 w 232"/>
                <a:gd name="T61" fmla="*/ 163 h 232"/>
                <a:gd name="T62" fmla="*/ 138 w 232"/>
                <a:gd name="T63" fmla="*/ 108 h 232"/>
                <a:gd name="T64" fmla="*/ 124 w 232"/>
                <a:gd name="T65" fmla="*/ 94 h 232"/>
                <a:gd name="T66" fmla="*/ 123 w 232"/>
                <a:gd name="T67" fmla="*/ 123 h 232"/>
                <a:gd name="T68" fmla="*/ 110 w 232"/>
                <a:gd name="T69" fmla="*/ 123 h 232"/>
                <a:gd name="T70" fmla="*/ 110 w 232"/>
                <a:gd name="T71" fmla="*/ 109 h 232"/>
                <a:gd name="T72" fmla="*/ 123 w 232"/>
                <a:gd name="T73" fmla="*/ 109 h 232"/>
                <a:gd name="T74" fmla="*/ 123 w 232"/>
                <a:gd name="T75" fmla="*/ 12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32" h="232">
                  <a:moveTo>
                    <a:pt x="116" y="0"/>
                  </a:moveTo>
                  <a:cubicBezTo>
                    <a:pt x="52" y="0"/>
                    <a:pt x="0" y="52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lose/>
                  <a:moveTo>
                    <a:pt x="129" y="208"/>
                  </a:moveTo>
                  <a:cubicBezTo>
                    <a:pt x="129" y="190"/>
                    <a:pt x="129" y="190"/>
                    <a:pt x="129" y="190"/>
                  </a:cubicBezTo>
                  <a:cubicBezTo>
                    <a:pt x="129" y="183"/>
                    <a:pt x="123" y="178"/>
                    <a:pt x="117" y="178"/>
                  </a:cubicBezTo>
                  <a:cubicBezTo>
                    <a:pt x="110" y="178"/>
                    <a:pt x="105" y="183"/>
                    <a:pt x="105" y="190"/>
                  </a:cubicBezTo>
                  <a:cubicBezTo>
                    <a:pt x="105" y="208"/>
                    <a:pt x="105" y="208"/>
                    <a:pt x="105" y="208"/>
                  </a:cubicBezTo>
                  <a:cubicBezTo>
                    <a:pt x="63" y="203"/>
                    <a:pt x="30" y="170"/>
                    <a:pt x="25" y="129"/>
                  </a:cubicBezTo>
                  <a:cubicBezTo>
                    <a:pt x="42" y="129"/>
                    <a:pt x="42" y="129"/>
                    <a:pt x="42" y="129"/>
                  </a:cubicBezTo>
                  <a:cubicBezTo>
                    <a:pt x="48" y="129"/>
                    <a:pt x="53" y="123"/>
                    <a:pt x="53" y="117"/>
                  </a:cubicBezTo>
                  <a:cubicBezTo>
                    <a:pt x="53" y="110"/>
                    <a:pt x="48" y="105"/>
                    <a:pt x="42" y="105"/>
                  </a:cubicBezTo>
                  <a:cubicBezTo>
                    <a:pt x="24" y="105"/>
                    <a:pt x="24" y="105"/>
                    <a:pt x="24" y="105"/>
                  </a:cubicBezTo>
                  <a:cubicBezTo>
                    <a:pt x="29" y="63"/>
                    <a:pt x="63" y="30"/>
                    <a:pt x="104" y="25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4" y="47"/>
                    <a:pt x="109" y="53"/>
                    <a:pt x="116" y="53"/>
                  </a:cubicBezTo>
                  <a:cubicBezTo>
                    <a:pt x="122" y="53"/>
                    <a:pt x="128" y="47"/>
                    <a:pt x="128" y="41"/>
                  </a:cubicBezTo>
                  <a:cubicBezTo>
                    <a:pt x="128" y="25"/>
                    <a:pt x="128" y="25"/>
                    <a:pt x="128" y="25"/>
                  </a:cubicBezTo>
                  <a:cubicBezTo>
                    <a:pt x="169" y="30"/>
                    <a:pt x="202" y="63"/>
                    <a:pt x="208" y="104"/>
                  </a:cubicBezTo>
                  <a:cubicBezTo>
                    <a:pt x="190" y="104"/>
                    <a:pt x="190" y="104"/>
                    <a:pt x="190" y="104"/>
                  </a:cubicBezTo>
                  <a:cubicBezTo>
                    <a:pt x="184" y="104"/>
                    <a:pt x="179" y="109"/>
                    <a:pt x="179" y="116"/>
                  </a:cubicBezTo>
                  <a:cubicBezTo>
                    <a:pt x="179" y="122"/>
                    <a:pt x="184" y="128"/>
                    <a:pt x="190" y="128"/>
                  </a:cubicBezTo>
                  <a:cubicBezTo>
                    <a:pt x="208" y="128"/>
                    <a:pt x="208" y="128"/>
                    <a:pt x="208" y="128"/>
                  </a:cubicBezTo>
                  <a:cubicBezTo>
                    <a:pt x="203" y="169"/>
                    <a:pt x="170" y="202"/>
                    <a:pt x="129" y="208"/>
                  </a:cubicBezTo>
                  <a:close/>
                  <a:moveTo>
                    <a:pt x="124" y="94"/>
                  </a:moveTo>
                  <a:cubicBezTo>
                    <a:pt x="70" y="69"/>
                    <a:pt x="70" y="69"/>
                    <a:pt x="70" y="69"/>
                  </a:cubicBezTo>
                  <a:cubicBezTo>
                    <a:pt x="94" y="124"/>
                    <a:pt x="94" y="124"/>
                    <a:pt x="94" y="124"/>
                  </a:cubicBezTo>
                  <a:cubicBezTo>
                    <a:pt x="97" y="129"/>
                    <a:pt x="103" y="136"/>
                    <a:pt x="109" y="138"/>
                  </a:cubicBezTo>
                  <a:cubicBezTo>
                    <a:pt x="163" y="163"/>
                    <a:pt x="163" y="163"/>
                    <a:pt x="163" y="163"/>
                  </a:cubicBezTo>
                  <a:cubicBezTo>
                    <a:pt x="138" y="108"/>
                    <a:pt x="138" y="108"/>
                    <a:pt x="138" y="108"/>
                  </a:cubicBezTo>
                  <a:cubicBezTo>
                    <a:pt x="136" y="103"/>
                    <a:pt x="130" y="96"/>
                    <a:pt x="124" y="94"/>
                  </a:cubicBezTo>
                  <a:close/>
                  <a:moveTo>
                    <a:pt x="123" y="123"/>
                  </a:moveTo>
                  <a:cubicBezTo>
                    <a:pt x="119" y="126"/>
                    <a:pt x="113" y="126"/>
                    <a:pt x="110" y="123"/>
                  </a:cubicBezTo>
                  <a:cubicBezTo>
                    <a:pt x="106" y="119"/>
                    <a:pt x="106" y="113"/>
                    <a:pt x="110" y="109"/>
                  </a:cubicBezTo>
                  <a:cubicBezTo>
                    <a:pt x="113" y="106"/>
                    <a:pt x="119" y="106"/>
                    <a:pt x="123" y="109"/>
                  </a:cubicBezTo>
                  <a:cubicBezTo>
                    <a:pt x="127" y="113"/>
                    <a:pt x="127" y="119"/>
                    <a:pt x="123" y="12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3746170" y="2217316"/>
            <a:ext cx="2147157" cy="3336531"/>
            <a:chOff x="3746170" y="2217316"/>
            <a:chExt cx="2147157" cy="3336531"/>
          </a:xfrm>
        </p:grpSpPr>
        <p:sp>
          <p:nvSpPr>
            <p:cNvPr id="3" name="íṡľíḍè-Rectangle 18"/>
            <p:cNvSpPr/>
            <p:nvPr/>
          </p:nvSpPr>
          <p:spPr>
            <a:xfrm>
              <a:off x="3869067" y="2217316"/>
              <a:ext cx="1901372" cy="19013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" name="íṡľíḍè-Freeform: Shape 19"/>
            <p:cNvSpPr/>
            <p:nvPr/>
          </p:nvSpPr>
          <p:spPr>
            <a:xfrm rot="10800000">
              <a:off x="3869067" y="3991687"/>
              <a:ext cx="1901372" cy="370114"/>
            </a:xfrm>
            <a:custGeom>
              <a:avLst/>
              <a:gdLst>
                <a:gd name="connsiteX0" fmla="*/ 1901372 w 1901372"/>
                <a:gd name="connsiteY0" fmla="*/ 370114 h 370114"/>
                <a:gd name="connsiteX1" fmla="*/ 0 w 1901372"/>
                <a:gd name="connsiteY1" fmla="*/ 370114 h 370114"/>
                <a:gd name="connsiteX2" fmla="*/ 0 w 1901372"/>
                <a:gd name="connsiteY2" fmla="*/ 239486 h 370114"/>
                <a:gd name="connsiteX3" fmla="*/ 639355 w 1901372"/>
                <a:gd name="connsiteY3" fmla="*/ 239486 h 370114"/>
                <a:gd name="connsiteX4" fmla="*/ 950686 w 1901372"/>
                <a:gd name="connsiteY4" fmla="*/ 0 h 370114"/>
                <a:gd name="connsiteX5" fmla="*/ 1262017 w 1901372"/>
                <a:gd name="connsiteY5" fmla="*/ 239486 h 370114"/>
                <a:gd name="connsiteX6" fmla="*/ 1901372 w 1901372"/>
                <a:gd name="connsiteY6" fmla="*/ 239486 h 370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01372" h="370114">
                  <a:moveTo>
                    <a:pt x="1901372" y="370114"/>
                  </a:moveTo>
                  <a:lnTo>
                    <a:pt x="0" y="370114"/>
                  </a:lnTo>
                  <a:lnTo>
                    <a:pt x="0" y="239486"/>
                  </a:lnTo>
                  <a:lnTo>
                    <a:pt x="639355" y="239486"/>
                  </a:lnTo>
                  <a:lnTo>
                    <a:pt x="950686" y="0"/>
                  </a:lnTo>
                  <a:lnTo>
                    <a:pt x="1262017" y="239486"/>
                  </a:lnTo>
                  <a:lnTo>
                    <a:pt x="1901372" y="23948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" name="îŝḷîḓé-TextBox 34"/>
            <p:cNvSpPr txBox="1"/>
            <p:nvPr/>
          </p:nvSpPr>
          <p:spPr bwMode="auto">
            <a:xfrm>
              <a:off x="4281139" y="4660687"/>
              <a:ext cx="1077218" cy="17235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0" tIns="0" rIns="0" bIns="0" anchor="t" anchorCtr="0">
              <a:normAutofit fontScale="92500" lnSpcReduction="20000"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marL="0" lvl="1" algn="ctr"/>
              <a:r>
                <a:rPr lang="zh-CN" altLang="en-US" sz="1400" b="1">
                  <a:solidFill>
                    <a:schemeClr val="accent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标题文本预设</a:t>
              </a:r>
              <a:endParaRPr lang="zh-CN" altLang="en-US" sz="1400" b="1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" name="îŝḷîḓé-Rectangle 39"/>
            <p:cNvSpPr/>
            <p:nvPr/>
          </p:nvSpPr>
          <p:spPr>
            <a:xfrm>
              <a:off x="3746170" y="5027036"/>
              <a:ext cx="2147157" cy="526811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/>
            <a:p>
              <a:pPr algn="ctr">
                <a:lnSpc>
                  <a:spcPct val="120000"/>
                </a:lnSpc>
                <a:defRPr/>
              </a:pPr>
              <a:r>
                <a:rPr lang="zh-CN" altLang="en-US" sz="1000">
                  <a:solidFill>
                    <a:schemeClr val="dk1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此部分内容作为文字排版占位显示 </a:t>
              </a:r>
              <a:br>
                <a:rPr lang="zh-CN" altLang="en-US" sz="1000">
                  <a:solidFill>
                    <a:schemeClr val="dk1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</a:br>
              <a:r>
                <a:rPr lang="zh-CN" altLang="en-US" sz="1000">
                  <a:solidFill>
                    <a:schemeClr val="dk1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（建议使用主题字体）</a:t>
              </a:r>
              <a:endParaRPr lang="zh-CN" altLang="en-US" sz="1000">
                <a:solidFill>
                  <a:schemeClr val="dk1">
                    <a:lumMod val="10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" name="îŝḷîḓé-Freeform: Shape 44"/>
            <p:cNvSpPr/>
            <p:nvPr/>
          </p:nvSpPr>
          <p:spPr bwMode="auto">
            <a:xfrm>
              <a:off x="4388791" y="2568071"/>
              <a:ext cx="850930" cy="850930"/>
            </a:xfrm>
            <a:custGeom>
              <a:avLst/>
              <a:gdLst>
                <a:gd name="T0" fmla="*/ 187 w 228"/>
                <a:gd name="T1" fmla="*/ 114 h 240"/>
                <a:gd name="T2" fmla="*/ 114 w 228"/>
                <a:gd name="T3" fmla="*/ 40 h 240"/>
                <a:gd name="T4" fmla="*/ 40 w 228"/>
                <a:gd name="T5" fmla="*/ 114 h 240"/>
                <a:gd name="T6" fmla="*/ 68 w 228"/>
                <a:gd name="T7" fmla="*/ 171 h 240"/>
                <a:gd name="T8" fmla="*/ 74 w 228"/>
                <a:gd name="T9" fmla="*/ 173 h 240"/>
                <a:gd name="T10" fmla="*/ 81 w 228"/>
                <a:gd name="T11" fmla="*/ 169 h 240"/>
                <a:gd name="T12" fmla="*/ 79 w 228"/>
                <a:gd name="T13" fmla="*/ 156 h 240"/>
                <a:gd name="T14" fmla="*/ 59 w 228"/>
                <a:gd name="T15" fmla="*/ 114 h 240"/>
                <a:gd name="T16" fmla="*/ 114 w 228"/>
                <a:gd name="T17" fmla="*/ 59 h 240"/>
                <a:gd name="T18" fmla="*/ 169 w 228"/>
                <a:gd name="T19" fmla="*/ 114 h 240"/>
                <a:gd name="T20" fmla="*/ 152 w 228"/>
                <a:gd name="T21" fmla="*/ 153 h 240"/>
                <a:gd name="T22" fmla="*/ 151 w 228"/>
                <a:gd name="T23" fmla="*/ 166 h 240"/>
                <a:gd name="T24" fmla="*/ 165 w 228"/>
                <a:gd name="T25" fmla="*/ 167 h 240"/>
                <a:gd name="T26" fmla="*/ 187 w 228"/>
                <a:gd name="T27" fmla="*/ 114 h 240"/>
                <a:gd name="T28" fmla="*/ 116 w 228"/>
                <a:gd name="T29" fmla="*/ 79 h 240"/>
                <a:gd name="T30" fmla="*/ 81 w 228"/>
                <a:gd name="T31" fmla="*/ 114 h 240"/>
                <a:gd name="T32" fmla="*/ 101 w 228"/>
                <a:gd name="T33" fmla="*/ 144 h 240"/>
                <a:gd name="T34" fmla="*/ 101 w 228"/>
                <a:gd name="T35" fmla="*/ 226 h 240"/>
                <a:gd name="T36" fmla="*/ 115 w 228"/>
                <a:gd name="T37" fmla="*/ 240 h 240"/>
                <a:gd name="T38" fmla="*/ 129 w 228"/>
                <a:gd name="T39" fmla="*/ 226 h 240"/>
                <a:gd name="T40" fmla="*/ 129 w 228"/>
                <a:gd name="T41" fmla="*/ 145 h 240"/>
                <a:gd name="T42" fmla="*/ 150 w 228"/>
                <a:gd name="T43" fmla="*/ 114 h 240"/>
                <a:gd name="T44" fmla="*/ 116 w 228"/>
                <a:gd name="T45" fmla="*/ 79 h 240"/>
                <a:gd name="T46" fmla="*/ 114 w 228"/>
                <a:gd name="T47" fmla="*/ 0 h 240"/>
                <a:gd name="T48" fmla="*/ 0 w 228"/>
                <a:gd name="T49" fmla="*/ 114 h 240"/>
                <a:gd name="T50" fmla="*/ 52 w 228"/>
                <a:gd name="T51" fmla="*/ 209 h 240"/>
                <a:gd name="T52" fmla="*/ 57 w 228"/>
                <a:gd name="T53" fmla="*/ 211 h 240"/>
                <a:gd name="T54" fmla="*/ 65 w 228"/>
                <a:gd name="T55" fmla="*/ 206 h 240"/>
                <a:gd name="T56" fmla="*/ 62 w 228"/>
                <a:gd name="T57" fmla="*/ 193 h 240"/>
                <a:gd name="T58" fmla="*/ 19 w 228"/>
                <a:gd name="T59" fmla="*/ 114 h 240"/>
                <a:gd name="T60" fmla="*/ 114 w 228"/>
                <a:gd name="T61" fmla="*/ 18 h 240"/>
                <a:gd name="T62" fmla="*/ 209 w 228"/>
                <a:gd name="T63" fmla="*/ 114 h 240"/>
                <a:gd name="T64" fmla="*/ 168 w 228"/>
                <a:gd name="T65" fmla="*/ 192 h 240"/>
                <a:gd name="T66" fmla="*/ 165 w 228"/>
                <a:gd name="T67" fmla="*/ 205 h 240"/>
                <a:gd name="T68" fmla="*/ 178 w 228"/>
                <a:gd name="T69" fmla="*/ 208 h 240"/>
                <a:gd name="T70" fmla="*/ 228 w 228"/>
                <a:gd name="T71" fmla="*/ 114 h 240"/>
                <a:gd name="T72" fmla="*/ 114 w 228"/>
                <a:gd name="T73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28" h="240">
                  <a:moveTo>
                    <a:pt x="187" y="114"/>
                  </a:moveTo>
                  <a:cubicBezTo>
                    <a:pt x="187" y="73"/>
                    <a:pt x="154" y="40"/>
                    <a:pt x="114" y="40"/>
                  </a:cubicBezTo>
                  <a:cubicBezTo>
                    <a:pt x="73" y="40"/>
                    <a:pt x="40" y="73"/>
                    <a:pt x="40" y="114"/>
                  </a:cubicBezTo>
                  <a:cubicBezTo>
                    <a:pt x="40" y="136"/>
                    <a:pt x="50" y="157"/>
                    <a:pt x="68" y="171"/>
                  </a:cubicBezTo>
                  <a:cubicBezTo>
                    <a:pt x="69" y="172"/>
                    <a:pt x="71" y="173"/>
                    <a:pt x="74" y="173"/>
                  </a:cubicBezTo>
                  <a:cubicBezTo>
                    <a:pt x="76" y="173"/>
                    <a:pt x="79" y="171"/>
                    <a:pt x="81" y="169"/>
                  </a:cubicBezTo>
                  <a:cubicBezTo>
                    <a:pt x="84" y="165"/>
                    <a:pt x="83" y="159"/>
                    <a:pt x="79" y="156"/>
                  </a:cubicBezTo>
                  <a:cubicBezTo>
                    <a:pt x="67" y="146"/>
                    <a:pt x="59" y="130"/>
                    <a:pt x="59" y="114"/>
                  </a:cubicBezTo>
                  <a:cubicBezTo>
                    <a:pt x="59" y="83"/>
                    <a:pt x="84" y="59"/>
                    <a:pt x="114" y="59"/>
                  </a:cubicBezTo>
                  <a:cubicBezTo>
                    <a:pt x="144" y="59"/>
                    <a:pt x="169" y="83"/>
                    <a:pt x="169" y="114"/>
                  </a:cubicBezTo>
                  <a:cubicBezTo>
                    <a:pt x="169" y="129"/>
                    <a:pt x="163" y="143"/>
                    <a:pt x="152" y="153"/>
                  </a:cubicBezTo>
                  <a:cubicBezTo>
                    <a:pt x="148" y="157"/>
                    <a:pt x="148" y="163"/>
                    <a:pt x="151" y="166"/>
                  </a:cubicBezTo>
                  <a:cubicBezTo>
                    <a:pt x="155" y="170"/>
                    <a:pt x="161" y="170"/>
                    <a:pt x="165" y="167"/>
                  </a:cubicBezTo>
                  <a:cubicBezTo>
                    <a:pt x="179" y="153"/>
                    <a:pt x="187" y="134"/>
                    <a:pt x="187" y="114"/>
                  </a:cubicBezTo>
                  <a:close/>
                  <a:moveTo>
                    <a:pt x="116" y="79"/>
                  </a:moveTo>
                  <a:cubicBezTo>
                    <a:pt x="97" y="79"/>
                    <a:pt x="81" y="95"/>
                    <a:pt x="81" y="114"/>
                  </a:cubicBezTo>
                  <a:cubicBezTo>
                    <a:pt x="81" y="127"/>
                    <a:pt x="89" y="139"/>
                    <a:pt x="101" y="144"/>
                  </a:cubicBezTo>
                  <a:cubicBezTo>
                    <a:pt x="101" y="226"/>
                    <a:pt x="101" y="226"/>
                    <a:pt x="101" y="226"/>
                  </a:cubicBezTo>
                  <a:cubicBezTo>
                    <a:pt x="101" y="233"/>
                    <a:pt x="107" y="240"/>
                    <a:pt x="115" y="240"/>
                  </a:cubicBezTo>
                  <a:cubicBezTo>
                    <a:pt x="123" y="240"/>
                    <a:pt x="129" y="233"/>
                    <a:pt x="129" y="226"/>
                  </a:cubicBezTo>
                  <a:cubicBezTo>
                    <a:pt x="129" y="145"/>
                    <a:pt x="129" y="145"/>
                    <a:pt x="129" y="145"/>
                  </a:cubicBezTo>
                  <a:cubicBezTo>
                    <a:pt x="141" y="140"/>
                    <a:pt x="150" y="128"/>
                    <a:pt x="150" y="114"/>
                  </a:cubicBezTo>
                  <a:cubicBezTo>
                    <a:pt x="150" y="95"/>
                    <a:pt x="134" y="79"/>
                    <a:pt x="116" y="79"/>
                  </a:cubicBezTo>
                  <a:close/>
                  <a:moveTo>
                    <a:pt x="114" y="0"/>
                  </a:moveTo>
                  <a:cubicBezTo>
                    <a:pt x="51" y="0"/>
                    <a:pt x="0" y="51"/>
                    <a:pt x="0" y="114"/>
                  </a:cubicBezTo>
                  <a:cubicBezTo>
                    <a:pt x="0" y="152"/>
                    <a:pt x="19" y="188"/>
                    <a:pt x="52" y="209"/>
                  </a:cubicBezTo>
                  <a:cubicBezTo>
                    <a:pt x="54" y="210"/>
                    <a:pt x="55" y="211"/>
                    <a:pt x="57" y="211"/>
                  </a:cubicBezTo>
                  <a:cubicBezTo>
                    <a:pt x="60" y="211"/>
                    <a:pt x="63" y="209"/>
                    <a:pt x="65" y="206"/>
                  </a:cubicBezTo>
                  <a:cubicBezTo>
                    <a:pt x="68" y="202"/>
                    <a:pt x="67" y="196"/>
                    <a:pt x="62" y="193"/>
                  </a:cubicBezTo>
                  <a:cubicBezTo>
                    <a:pt x="35" y="176"/>
                    <a:pt x="19" y="146"/>
                    <a:pt x="19" y="114"/>
                  </a:cubicBezTo>
                  <a:cubicBezTo>
                    <a:pt x="19" y="61"/>
                    <a:pt x="61" y="18"/>
                    <a:pt x="114" y="18"/>
                  </a:cubicBezTo>
                  <a:cubicBezTo>
                    <a:pt x="166" y="18"/>
                    <a:pt x="209" y="61"/>
                    <a:pt x="209" y="114"/>
                  </a:cubicBezTo>
                  <a:cubicBezTo>
                    <a:pt x="209" y="145"/>
                    <a:pt x="194" y="174"/>
                    <a:pt x="168" y="192"/>
                  </a:cubicBezTo>
                  <a:cubicBezTo>
                    <a:pt x="163" y="195"/>
                    <a:pt x="162" y="201"/>
                    <a:pt x="165" y="205"/>
                  </a:cubicBezTo>
                  <a:cubicBezTo>
                    <a:pt x="168" y="209"/>
                    <a:pt x="174" y="211"/>
                    <a:pt x="178" y="208"/>
                  </a:cubicBezTo>
                  <a:cubicBezTo>
                    <a:pt x="209" y="186"/>
                    <a:pt x="228" y="151"/>
                    <a:pt x="228" y="114"/>
                  </a:cubicBezTo>
                  <a:cubicBezTo>
                    <a:pt x="228" y="51"/>
                    <a:pt x="177" y="0"/>
                    <a:pt x="11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6447181" y="2217316"/>
            <a:ext cx="2147157" cy="3336531"/>
            <a:chOff x="6447181" y="2217316"/>
            <a:chExt cx="2147157" cy="3336531"/>
          </a:xfrm>
        </p:grpSpPr>
        <p:sp>
          <p:nvSpPr>
            <p:cNvPr id="7" name="íṡľíḍè-Rectangle 26"/>
            <p:cNvSpPr/>
            <p:nvPr/>
          </p:nvSpPr>
          <p:spPr>
            <a:xfrm>
              <a:off x="6570081" y="2217316"/>
              <a:ext cx="1901372" cy="190137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" name="íṡľíḍè-Freeform: Shape 27"/>
            <p:cNvSpPr/>
            <p:nvPr/>
          </p:nvSpPr>
          <p:spPr>
            <a:xfrm rot="10800000">
              <a:off x="6570080" y="3988059"/>
              <a:ext cx="1901372" cy="370114"/>
            </a:xfrm>
            <a:custGeom>
              <a:avLst/>
              <a:gdLst>
                <a:gd name="connsiteX0" fmla="*/ 1901372 w 1901372"/>
                <a:gd name="connsiteY0" fmla="*/ 370114 h 370114"/>
                <a:gd name="connsiteX1" fmla="*/ 0 w 1901372"/>
                <a:gd name="connsiteY1" fmla="*/ 370114 h 370114"/>
                <a:gd name="connsiteX2" fmla="*/ 0 w 1901372"/>
                <a:gd name="connsiteY2" fmla="*/ 239486 h 370114"/>
                <a:gd name="connsiteX3" fmla="*/ 639355 w 1901372"/>
                <a:gd name="connsiteY3" fmla="*/ 239486 h 370114"/>
                <a:gd name="connsiteX4" fmla="*/ 950686 w 1901372"/>
                <a:gd name="connsiteY4" fmla="*/ 0 h 370114"/>
                <a:gd name="connsiteX5" fmla="*/ 1262017 w 1901372"/>
                <a:gd name="connsiteY5" fmla="*/ 239486 h 370114"/>
                <a:gd name="connsiteX6" fmla="*/ 1901372 w 1901372"/>
                <a:gd name="connsiteY6" fmla="*/ 239486 h 370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01372" h="370114">
                  <a:moveTo>
                    <a:pt x="1901372" y="370114"/>
                  </a:moveTo>
                  <a:lnTo>
                    <a:pt x="0" y="370114"/>
                  </a:lnTo>
                  <a:lnTo>
                    <a:pt x="0" y="239486"/>
                  </a:lnTo>
                  <a:lnTo>
                    <a:pt x="639355" y="239486"/>
                  </a:lnTo>
                  <a:lnTo>
                    <a:pt x="950686" y="0"/>
                  </a:lnTo>
                  <a:lnTo>
                    <a:pt x="1262017" y="239486"/>
                  </a:lnTo>
                  <a:lnTo>
                    <a:pt x="1901372" y="239486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" name="îŝḷîḓé-TextBox 35"/>
            <p:cNvSpPr txBox="1"/>
            <p:nvPr/>
          </p:nvSpPr>
          <p:spPr bwMode="auto">
            <a:xfrm>
              <a:off x="6982150" y="4660687"/>
              <a:ext cx="1077218" cy="17235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0" tIns="0" rIns="0" bIns="0" anchor="t" anchorCtr="0">
              <a:normAutofit fontScale="92500" lnSpcReduction="20000"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marL="0" lvl="1" algn="ctr"/>
              <a:r>
                <a:rPr lang="zh-CN" altLang="en-US" sz="1400" b="1">
                  <a:solidFill>
                    <a:schemeClr val="accent3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标题文本预设</a:t>
              </a:r>
              <a:endParaRPr lang="zh-CN" altLang="en-US" sz="1400" b="1">
                <a:solidFill>
                  <a:schemeClr val="accent3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" name="îŝḷîḓé-Rectangle 40"/>
            <p:cNvSpPr/>
            <p:nvPr/>
          </p:nvSpPr>
          <p:spPr>
            <a:xfrm>
              <a:off x="6447181" y="5027036"/>
              <a:ext cx="2147157" cy="526811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/>
            <a:p>
              <a:pPr algn="ctr">
                <a:lnSpc>
                  <a:spcPct val="120000"/>
                </a:lnSpc>
                <a:defRPr/>
              </a:pPr>
              <a:r>
                <a:rPr lang="zh-CN" altLang="en-US" sz="1000">
                  <a:solidFill>
                    <a:schemeClr val="dk1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此部分内容作为文字排版占位显示 </a:t>
              </a:r>
              <a:br>
                <a:rPr lang="zh-CN" altLang="en-US" sz="1000">
                  <a:solidFill>
                    <a:schemeClr val="dk1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</a:br>
              <a:r>
                <a:rPr lang="zh-CN" altLang="en-US" sz="1000">
                  <a:solidFill>
                    <a:schemeClr val="dk1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（建议使用主题字体）</a:t>
              </a:r>
              <a:endParaRPr lang="zh-CN" altLang="en-US" sz="1000">
                <a:solidFill>
                  <a:schemeClr val="dk1">
                    <a:lumMod val="10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2" name="îŝḷîḓé-Freeform: Shape 45"/>
            <p:cNvSpPr/>
            <p:nvPr/>
          </p:nvSpPr>
          <p:spPr bwMode="auto">
            <a:xfrm>
              <a:off x="7092879" y="2560407"/>
              <a:ext cx="850930" cy="850930"/>
            </a:xfrm>
            <a:custGeom>
              <a:avLst/>
              <a:gdLst>
                <a:gd name="T0" fmla="*/ 74 w 236"/>
                <a:gd name="T1" fmla="*/ 160 h 236"/>
                <a:gd name="T2" fmla="*/ 93 w 236"/>
                <a:gd name="T3" fmla="*/ 160 h 236"/>
                <a:gd name="T4" fmla="*/ 93 w 236"/>
                <a:gd name="T5" fmla="*/ 103 h 236"/>
                <a:gd name="T6" fmla="*/ 74 w 236"/>
                <a:gd name="T7" fmla="*/ 103 h 236"/>
                <a:gd name="T8" fmla="*/ 74 w 236"/>
                <a:gd name="T9" fmla="*/ 160 h 236"/>
                <a:gd name="T10" fmla="*/ 140 w 236"/>
                <a:gd name="T11" fmla="*/ 102 h 236"/>
                <a:gd name="T12" fmla="*/ 122 w 236"/>
                <a:gd name="T13" fmla="*/ 111 h 236"/>
                <a:gd name="T14" fmla="*/ 122 w 236"/>
                <a:gd name="T15" fmla="*/ 103 h 236"/>
                <a:gd name="T16" fmla="*/ 103 w 236"/>
                <a:gd name="T17" fmla="*/ 103 h 236"/>
                <a:gd name="T18" fmla="*/ 103 w 236"/>
                <a:gd name="T19" fmla="*/ 160 h 236"/>
                <a:gd name="T20" fmla="*/ 122 w 236"/>
                <a:gd name="T21" fmla="*/ 160 h 236"/>
                <a:gd name="T22" fmla="*/ 122 w 236"/>
                <a:gd name="T23" fmla="*/ 128 h 236"/>
                <a:gd name="T24" fmla="*/ 123 w 236"/>
                <a:gd name="T25" fmla="*/ 124 h 236"/>
                <a:gd name="T26" fmla="*/ 133 w 236"/>
                <a:gd name="T27" fmla="*/ 117 h 236"/>
                <a:gd name="T28" fmla="*/ 142 w 236"/>
                <a:gd name="T29" fmla="*/ 130 h 236"/>
                <a:gd name="T30" fmla="*/ 142 w 236"/>
                <a:gd name="T31" fmla="*/ 160 h 236"/>
                <a:gd name="T32" fmla="*/ 161 w 236"/>
                <a:gd name="T33" fmla="*/ 160 h 236"/>
                <a:gd name="T34" fmla="*/ 161 w 236"/>
                <a:gd name="T35" fmla="*/ 160 h 236"/>
                <a:gd name="T36" fmla="*/ 161 w 236"/>
                <a:gd name="T37" fmla="*/ 127 h 236"/>
                <a:gd name="T38" fmla="*/ 140 w 236"/>
                <a:gd name="T39" fmla="*/ 102 h 236"/>
                <a:gd name="T40" fmla="*/ 122 w 236"/>
                <a:gd name="T41" fmla="*/ 111 h 236"/>
                <a:gd name="T42" fmla="*/ 122 w 236"/>
                <a:gd name="T43" fmla="*/ 111 h 236"/>
                <a:gd name="T44" fmla="*/ 122 w 236"/>
                <a:gd name="T45" fmla="*/ 111 h 236"/>
                <a:gd name="T46" fmla="*/ 83 w 236"/>
                <a:gd name="T47" fmla="*/ 75 h 236"/>
                <a:gd name="T48" fmla="*/ 73 w 236"/>
                <a:gd name="T49" fmla="*/ 85 h 236"/>
                <a:gd name="T50" fmla="*/ 83 w 236"/>
                <a:gd name="T51" fmla="*/ 95 h 236"/>
                <a:gd name="T52" fmla="*/ 83 w 236"/>
                <a:gd name="T53" fmla="*/ 95 h 236"/>
                <a:gd name="T54" fmla="*/ 94 w 236"/>
                <a:gd name="T55" fmla="*/ 85 h 236"/>
                <a:gd name="T56" fmla="*/ 83 w 236"/>
                <a:gd name="T57" fmla="*/ 75 h 236"/>
                <a:gd name="T58" fmla="*/ 118 w 236"/>
                <a:gd name="T59" fmla="*/ 0 h 236"/>
                <a:gd name="T60" fmla="*/ 0 w 236"/>
                <a:gd name="T61" fmla="*/ 118 h 236"/>
                <a:gd name="T62" fmla="*/ 118 w 236"/>
                <a:gd name="T63" fmla="*/ 236 h 236"/>
                <a:gd name="T64" fmla="*/ 236 w 236"/>
                <a:gd name="T65" fmla="*/ 118 h 236"/>
                <a:gd name="T66" fmla="*/ 118 w 236"/>
                <a:gd name="T67" fmla="*/ 0 h 236"/>
                <a:gd name="T68" fmla="*/ 181 w 236"/>
                <a:gd name="T69" fmla="*/ 172 h 236"/>
                <a:gd name="T70" fmla="*/ 171 w 236"/>
                <a:gd name="T71" fmla="*/ 181 h 236"/>
                <a:gd name="T72" fmla="*/ 64 w 236"/>
                <a:gd name="T73" fmla="*/ 181 h 236"/>
                <a:gd name="T74" fmla="*/ 55 w 236"/>
                <a:gd name="T75" fmla="*/ 172 h 236"/>
                <a:gd name="T76" fmla="*/ 55 w 236"/>
                <a:gd name="T77" fmla="*/ 63 h 236"/>
                <a:gd name="T78" fmla="*/ 64 w 236"/>
                <a:gd name="T79" fmla="*/ 54 h 236"/>
                <a:gd name="T80" fmla="*/ 171 w 236"/>
                <a:gd name="T81" fmla="*/ 54 h 236"/>
                <a:gd name="T82" fmla="*/ 181 w 236"/>
                <a:gd name="T83" fmla="*/ 63 h 236"/>
                <a:gd name="T84" fmla="*/ 181 w 236"/>
                <a:gd name="T85" fmla="*/ 172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36" h="236">
                  <a:moveTo>
                    <a:pt x="74" y="160"/>
                  </a:moveTo>
                  <a:cubicBezTo>
                    <a:pt x="93" y="160"/>
                    <a:pt x="93" y="160"/>
                    <a:pt x="93" y="160"/>
                  </a:cubicBezTo>
                  <a:cubicBezTo>
                    <a:pt x="93" y="103"/>
                    <a:pt x="93" y="103"/>
                    <a:pt x="93" y="103"/>
                  </a:cubicBezTo>
                  <a:cubicBezTo>
                    <a:pt x="74" y="103"/>
                    <a:pt x="74" y="103"/>
                    <a:pt x="74" y="103"/>
                  </a:cubicBezTo>
                  <a:lnTo>
                    <a:pt x="74" y="160"/>
                  </a:lnTo>
                  <a:close/>
                  <a:moveTo>
                    <a:pt x="140" y="102"/>
                  </a:moveTo>
                  <a:cubicBezTo>
                    <a:pt x="129" y="102"/>
                    <a:pt x="125" y="107"/>
                    <a:pt x="122" y="111"/>
                  </a:cubicBezTo>
                  <a:cubicBezTo>
                    <a:pt x="122" y="103"/>
                    <a:pt x="122" y="103"/>
                    <a:pt x="122" y="103"/>
                  </a:cubicBezTo>
                  <a:cubicBezTo>
                    <a:pt x="103" y="103"/>
                    <a:pt x="103" y="103"/>
                    <a:pt x="103" y="103"/>
                  </a:cubicBezTo>
                  <a:cubicBezTo>
                    <a:pt x="104" y="108"/>
                    <a:pt x="103" y="160"/>
                    <a:pt x="103" y="160"/>
                  </a:cubicBezTo>
                  <a:cubicBezTo>
                    <a:pt x="122" y="160"/>
                    <a:pt x="122" y="160"/>
                    <a:pt x="122" y="160"/>
                  </a:cubicBezTo>
                  <a:cubicBezTo>
                    <a:pt x="122" y="128"/>
                    <a:pt x="122" y="128"/>
                    <a:pt x="122" y="128"/>
                  </a:cubicBezTo>
                  <a:cubicBezTo>
                    <a:pt x="122" y="127"/>
                    <a:pt x="123" y="125"/>
                    <a:pt x="123" y="124"/>
                  </a:cubicBezTo>
                  <a:cubicBezTo>
                    <a:pt x="124" y="120"/>
                    <a:pt x="128" y="117"/>
                    <a:pt x="133" y="117"/>
                  </a:cubicBezTo>
                  <a:cubicBezTo>
                    <a:pt x="140" y="117"/>
                    <a:pt x="142" y="122"/>
                    <a:pt x="142" y="130"/>
                  </a:cubicBezTo>
                  <a:cubicBezTo>
                    <a:pt x="142" y="160"/>
                    <a:pt x="142" y="160"/>
                    <a:pt x="142" y="160"/>
                  </a:cubicBezTo>
                  <a:cubicBezTo>
                    <a:pt x="161" y="160"/>
                    <a:pt x="161" y="160"/>
                    <a:pt x="161" y="160"/>
                  </a:cubicBezTo>
                  <a:cubicBezTo>
                    <a:pt x="161" y="160"/>
                    <a:pt x="161" y="160"/>
                    <a:pt x="161" y="160"/>
                  </a:cubicBezTo>
                  <a:cubicBezTo>
                    <a:pt x="161" y="127"/>
                    <a:pt x="161" y="127"/>
                    <a:pt x="161" y="127"/>
                  </a:cubicBezTo>
                  <a:cubicBezTo>
                    <a:pt x="161" y="110"/>
                    <a:pt x="152" y="102"/>
                    <a:pt x="140" y="102"/>
                  </a:cubicBezTo>
                  <a:close/>
                  <a:moveTo>
                    <a:pt x="122" y="111"/>
                  </a:moveTo>
                  <a:cubicBezTo>
                    <a:pt x="122" y="111"/>
                    <a:pt x="122" y="111"/>
                    <a:pt x="122" y="111"/>
                  </a:cubicBezTo>
                  <a:cubicBezTo>
                    <a:pt x="122" y="111"/>
                    <a:pt x="122" y="111"/>
                    <a:pt x="122" y="111"/>
                  </a:cubicBezTo>
                  <a:close/>
                  <a:moveTo>
                    <a:pt x="83" y="75"/>
                  </a:moveTo>
                  <a:cubicBezTo>
                    <a:pt x="77" y="75"/>
                    <a:pt x="73" y="80"/>
                    <a:pt x="73" y="85"/>
                  </a:cubicBezTo>
                  <a:cubicBezTo>
                    <a:pt x="73" y="91"/>
                    <a:pt x="77" y="95"/>
                    <a:pt x="83" y="95"/>
                  </a:cubicBezTo>
                  <a:cubicBezTo>
                    <a:pt x="83" y="95"/>
                    <a:pt x="83" y="95"/>
                    <a:pt x="83" y="95"/>
                  </a:cubicBezTo>
                  <a:cubicBezTo>
                    <a:pt x="90" y="95"/>
                    <a:pt x="94" y="91"/>
                    <a:pt x="94" y="85"/>
                  </a:cubicBezTo>
                  <a:cubicBezTo>
                    <a:pt x="94" y="80"/>
                    <a:pt x="90" y="75"/>
                    <a:pt x="83" y="75"/>
                  </a:cubicBezTo>
                  <a:close/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81" y="172"/>
                  </a:moveTo>
                  <a:cubicBezTo>
                    <a:pt x="181" y="177"/>
                    <a:pt x="176" y="181"/>
                    <a:pt x="171" y="181"/>
                  </a:cubicBezTo>
                  <a:cubicBezTo>
                    <a:pt x="64" y="181"/>
                    <a:pt x="64" y="181"/>
                    <a:pt x="64" y="181"/>
                  </a:cubicBezTo>
                  <a:cubicBezTo>
                    <a:pt x="59" y="181"/>
                    <a:pt x="55" y="177"/>
                    <a:pt x="55" y="172"/>
                  </a:cubicBezTo>
                  <a:cubicBezTo>
                    <a:pt x="55" y="63"/>
                    <a:pt x="55" y="63"/>
                    <a:pt x="55" y="63"/>
                  </a:cubicBezTo>
                  <a:cubicBezTo>
                    <a:pt x="55" y="58"/>
                    <a:pt x="59" y="54"/>
                    <a:pt x="64" y="54"/>
                  </a:cubicBezTo>
                  <a:cubicBezTo>
                    <a:pt x="171" y="54"/>
                    <a:pt x="171" y="54"/>
                    <a:pt x="171" y="54"/>
                  </a:cubicBezTo>
                  <a:cubicBezTo>
                    <a:pt x="176" y="54"/>
                    <a:pt x="181" y="58"/>
                    <a:pt x="181" y="63"/>
                  </a:cubicBezTo>
                  <a:cubicBezTo>
                    <a:pt x="181" y="172"/>
                    <a:pt x="181" y="172"/>
                    <a:pt x="181" y="17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íślíḋè-Rectangle 2"/>
          <p:cNvSpPr/>
          <p:nvPr/>
        </p:nvSpPr>
        <p:spPr bwMode="auto">
          <a:xfrm>
            <a:off x="719138" y="1784350"/>
            <a:ext cx="10753724" cy="2294227"/>
          </a:xfrm>
          <a:prstGeom prst="rect">
            <a:avLst/>
          </a:prstGeom>
          <a:blipFill dpi="0" rotWithShape="1">
            <a:blip r:embed="rId1" cstate="screen"/>
            <a:srcRect/>
            <a:stretch>
              <a:fillRect/>
            </a:stretch>
          </a:blipFill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dirty="0">
              <a:solidFill>
                <a:schemeClr val="l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23" name="íślíḋè-Straight Connector 22"/>
          <p:cNvCxnSpPr/>
          <p:nvPr/>
        </p:nvCxnSpPr>
        <p:spPr>
          <a:xfrm>
            <a:off x="4470806" y="3325385"/>
            <a:ext cx="0" cy="314300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íślíḋè-Straight Connector 23"/>
          <p:cNvCxnSpPr/>
          <p:nvPr/>
        </p:nvCxnSpPr>
        <p:spPr>
          <a:xfrm>
            <a:off x="7721194" y="3325385"/>
            <a:ext cx="0" cy="314300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组合 5"/>
          <p:cNvGrpSpPr/>
          <p:nvPr/>
        </p:nvGrpSpPr>
        <p:grpSpPr>
          <a:xfrm>
            <a:off x="1998017" y="3482426"/>
            <a:ext cx="1735427" cy="2109512"/>
            <a:chOff x="912798" y="1811185"/>
            <a:chExt cx="1735427" cy="2109512"/>
          </a:xfrm>
        </p:grpSpPr>
        <p:sp>
          <p:nvSpPr>
            <p:cNvPr id="19" name="îṣļîḑé-Oval 18"/>
            <p:cNvSpPr/>
            <p:nvPr/>
          </p:nvSpPr>
          <p:spPr>
            <a:xfrm>
              <a:off x="1325633" y="1811185"/>
              <a:ext cx="909757" cy="909757"/>
            </a:xfrm>
            <a:prstGeom prst="ellipse">
              <a:avLst/>
            </a:prstGeom>
            <a:solidFill>
              <a:schemeClr val="accent1"/>
            </a:solidFill>
            <a:ln w="92075">
              <a:solidFill>
                <a:schemeClr val="bg1">
                  <a:alpha val="18000"/>
                </a:scheme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12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" name="îṣļîḑé-Freeform 13"/>
            <p:cNvSpPr/>
            <p:nvPr/>
          </p:nvSpPr>
          <p:spPr bwMode="auto">
            <a:xfrm>
              <a:off x="1563954" y="2031004"/>
              <a:ext cx="470119" cy="470120"/>
            </a:xfrm>
            <a:custGeom>
              <a:avLst/>
              <a:gdLst>
                <a:gd name="T0" fmla="*/ 2 w 59"/>
                <a:gd name="T1" fmla="*/ 0 h 59"/>
                <a:gd name="T2" fmla="*/ 0 w 59"/>
                <a:gd name="T3" fmla="*/ 57 h 59"/>
                <a:gd name="T4" fmla="*/ 14 w 59"/>
                <a:gd name="T5" fmla="*/ 59 h 59"/>
                <a:gd name="T6" fmla="*/ 15 w 59"/>
                <a:gd name="T7" fmla="*/ 57 h 59"/>
                <a:gd name="T8" fmla="*/ 45 w 59"/>
                <a:gd name="T9" fmla="*/ 53 h 59"/>
                <a:gd name="T10" fmla="*/ 44 w 59"/>
                <a:gd name="T11" fmla="*/ 57 h 59"/>
                <a:gd name="T12" fmla="*/ 58 w 59"/>
                <a:gd name="T13" fmla="*/ 59 h 59"/>
                <a:gd name="T14" fmla="*/ 59 w 59"/>
                <a:gd name="T15" fmla="*/ 2 h 59"/>
                <a:gd name="T16" fmla="*/ 3 w 59"/>
                <a:gd name="T17" fmla="*/ 5 h 59"/>
                <a:gd name="T18" fmla="*/ 14 w 59"/>
                <a:gd name="T19" fmla="*/ 11 h 59"/>
                <a:gd name="T20" fmla="*/ 10 w 59"/>
                <a:gd name="T21" fmla="*/ 35 h 59"/>
                <a:gd name="T22" fmla="*/ 3 w 59"/>
                <a:gd name="T23" fmla="*/ 5 h 59"/>
                <a:gd name="T24" fmla="*/ 3 w 59"/>
                <a:gd name="T25" fmla="*/ 56 h 59"/>
                <a:gd name="T26" fmla="*/ 10 w 59"/>
                <a:gd name="T27" fmla="*/ 38 h 59"/>
                <a:gd name="T28" fmla="*/ 3 w 59"/>
                <a:gd name="T29" fmla="*/ 56 h 59"/>
                <a:gd name="T30" fmla="*/ 28 w 59"/>
                <a:gd name="T31" fmla="*/ 48 h 59"/>
                <a:gd name="T32" fmla="*/ 13 w 59"/>
                <a:gd name="T33" fmla="*/ 37 h 59"/>
                <a:gd name="T34" fmla="*/ 28 w 59"/>
                <a:gd name="T35" fmla="*/ 14 h 59"/>
                <a:gd name="T36" fmla="*/ 15 w 59"/>
                <a:gd name="T37" fmla="*/ 9 h 59"/>
                <a:gd name="T38" fmla="*/ 5 w 59"/>
                <a:gd name="T39" fmla="*/ 3 h 59"/>
                <a:gd name="T40" fmla="*/ 44 w 59"/>
                <a:gd name="T41" fmla="*/ 9 h 59"/>
                <a:gd name="T42" fmla="*/ 15 w 59"/>
                <a:gd name="T43" fmla="*/ 9 h 59"/>
                <a:gd name="T44" fmla="*/ 45 w 59"/>
                <a:gd name="T45" fmla="*/ 48 h 59"/>
                <a:gd name="T46" fmla="*/ 31 w 59"/>
                <a:gd name="T47" fmla="*/ 14 h 59"/>
                <a:gd name="T48" fmla="*/ 47 w 59"/>
                <a:gd name="T49" fmla="*/ 37 h 59"/>
                <a:gd name="T50" fmla="*/ 56 w 59"/>
                <a:gd name="T51" fmla="*/ 56 h 59"/>
                <a:gd name="T52" fmla="*/ 47 w 59"/>
                <a:gd name="T53" fmla="*/ 56 h 59"/>
                <a:gd name="T54" fmla="*/ 56 w 59"/>
                <a:gd name="T55" fmla="*/ 38 h 59"/>
                <a:gd name="T56" fmla="*/ 56 w 59"/>
                <a:gd name="T57" fmla="*/ 35 h 59"/>
                <a:gd name="T58" fmla="*/ 49 w 59"/>
                <a:gd name="T59" fmla="*/ 35 h 59"/>
                <a:gd name="T60" fmla="*/ 45 w 59"/>
                <a:gd name="T61" fmla="*/ 11 h 59"/>
                <a:gd name="T62" fmla="*/ 56 w 59"/>
                <a:gd name="T63" fmla="*/ 35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" h="59">
                  <a:moveTo>
                    <a:pt x="58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8"/>
                    <a:pt x="1" y="59"/>
                    <a:pt x="2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5" y="59"/>
                    <a:pt x="15" y="58"/>
                    <a:pt x="15" y="57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3"/>
                    <a:pt x="15" y="53"/>
                    <a:pt x="15" y="53"/>
                  </a:cubicBezTo>
                  <a:cubicBezTo>
                    <a:pt x="45" y="53"/>
                    <a:pt x="45" y="53"/>
                    <a:pt x="45" y="53"/>
                  </a:cubicBezTo>
                  <a:cubicBezTo>
                    <a:pt x="44" y="57"/>
                    <a:pt x="44" y="57"/>
                    <a:pt x="44" y="57"/>
                  </a:cubicBezTo>
                  <a:cubicBezTo>
                    <a:pt x="44" y="57"/>
                    <a:pt x="44" y="57"/>
                    <a:pt x="44" y="57"/>
                  </a:cubicBezTo>
                  <a:cubicBezTo>
                    <a:pt x="44" y="58"/>
                    <a:pt x="45" y="59"/>
                    <a:pt x="46" y="59"/>
                  </a:cubicBezTo>
                  <a:cubicBezTo>
                    <a:pt x="58" y="59"/>
                    <a:pt x="58" y="59"/>
                    <a:pt x="58" y="59"/>
                  </a:cubicBezTo>
                  <a:cubicBezTo>
                    <a:pt x="59" y="59"/>
                    <a:pt x="59" y="58"/>
                    <a:pt x="59" y="57"/>
                  </a:cubicBezTo>
                  <a:cubicBezTo>
                    <a:pt x="59" y="2"/>
                    <a:pt x="59" y="2"/>
                    <a:pt x="59" y="2"/>
                  </a:cubicBezTo>
                  <a:cubicBezTo>
                    <a:pt x="59" y="1"/>
                    <a:pt x="59" y="0"/>
                    <a:pt x="58" y="0"/>
                  </a:cubicBezTo>
                  <a:close/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6" y="8"/>
                    <a:pt x="10" y="10"/>
                    <a:pt x="14" y="11"/>
                  </a:cubicBezTo>
                  <a:cubicBezTo>
                    <a:pt x="16" y="12"/>
                    <a:pt x="18" y="13"/>
                    <a:pt x="20" y="13"/>
                  </a:cubicBezTo>
                  <a:cubicBezTo>
                    <a:pt x="18" y="24"/>
                    <a:pt x="12" y="33"/>
                    <a:pt x="10" y="35"/>
                  </a:cubicBezTo>
                  <a:cubicBezTo>
                    <a:pt x="3" y="35"/>
                    <a:pt x="3" y="35"/>
                    <a:pt x="3" y="35"/>
                  </a:cubicBezTo>
                  <a:cubicBezTo>
                    <a:pt x="3" y="5"/>
                    <a:pt x="3" y="5"/>
                    <a:pt x="3" y="5"/>
                  </a:cubicBezTo>
                  <a:close/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38"/>
                    <a:pt x="3" y="38"/>
                    <a:pt x="3" y="38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2" y="56"/>
                    <a:pt x="12" y="56"/>
                    <a:pt x="12" y="56"/>
                  </a:cubicBezTo>
                  <a:cubicBezTo>
                    <a:pt x="3" y="56"/>
                    <a:pt x="3" y="56"/>
                    <a:pt x="3" y="56"/>
                  </a:cubicBezTo>
                  <a:close/>
                  <a:moveTo>
                    <a:pt x="28" y="48"/>
                  </a:moveTo>
                  <a:cubicBezTo>
                    <a:pt x="28" y="48"/>
                    <a:pt x="28" y="48"/>
                    <a:pt x="28" y="48"/>
                  </a:cubicBezTo>
                  <a:cubicBezTo>
                    <a:pt x="14" y="48"/>
                    <a:pt x="14" y="48"/>
                    <a:pt x="14" y="48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4" y="35"/>
                    <a:pt x="21" y="25"/>
                    <a:pt x="23" y="14"/>
                  </a:cubicBezTo>
                  <a:cubicBezTo>
                    <a:pt x="25" y="14"/>
                    <a:pt x="26" y="14"/>
                    <a:pt x="28" y="14"/>
                  </a:cubicBezTo>
                  <a:cubicBezTo>
                    <a:pt x="28" y="48"/>
                    <a:pt x="28" y="48"/>
                    <a:pt x="28" y="48"/>
                  </a:cubicBezTo>
                  <a:close/>
                  <a:moveTo>
                    <a:pt x="15" y="9"/>
                  </a:moveTo>
                  <a:cubicBezTo>
                    <a:pt x="15" y="9"/>
                    <a:pt x="15" y="9"/>
                    <a:pt x="15" y="9"/>
                  </a:cubicBezTo>
                  <a:cubicBezTo>
                    <a:pt x="12" y="7"/>
                    <a:pt x="8" y="6"/>
                    <a:pt x="5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1" y="6"/>
                    <a:pt x="48" y="7"/>
                    <a:pt x="44" y="9"/>
                  </a:cubicBezTo>
                  <a:cubicBezTo>
                    <a:pt x="40" y="11"/>
                    <a:pt x="35" y="12"/>
                    <a:pt x="30" y="12"/>
                  </a:cubicBezTo>
                  <a:cubicBezTo>
                    <a:pt x="25" y="12"/>
                    <a:pt x="20" y="11"/>
                    <a:pt x="15" y="9"/>
                  </a:cubicBezTo>
                  <a:close/>
                  <a:moveTo>
                    <a:pt x="45" y="48"/>
                  </a:moveTo>
                  <a:cubicBezTo>
                    <a:pt x="45" y="48"/>
                    <a:pt x="45" y="48"/>
                    <a:pt x="45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1" y="14"/>
                    <a:pt x="31" y="14"/>
                    <a:pt x="31" y="14"/>
                  </a:cubicBezTo>
                  <a:cubicBezTo>
                    <a:pt x="33" y="14"/>
                    <a:pt x="35" y="14"/>
                    <a:pt x="37" y="14"/>
                  </a:cubicBezTo>
                  <a:cubicBezTo>
                    <a:pt x="39" y="25"/>
                    <a:pt x="45" y="35"/>
                    <a:pt x="47" y="37"/>
                  </a:cubicBezTo>
                  <a:cubicBezTo>
                    <a:pt x="45" y="48"/>
                    <a:pt x="45" y="48"/>
                    <a:pt x="45" y="48"/>
                  </a:cubicBezTo>
                  <a:close/>
                  <a:moveTo>
                    <a:pt x="56" y="56"/>
                  </a:moveTo>
                  <a:cubicBezTo>
                    <a:pt x="56" y="56"/>
                    <a:pt x="56" y="56"/>
                    <a:pt x="56" y="56"/>
                  </a:cubicBezTo>
                  <a:cubicBezTo>
                    <a:pt x="47" y="56"/>
                    <a:pt x="47" y="56"/>
                    <a:pt x="47" y="56"/>
                  </a:cubicBezTo>
                  <a:cubicBezTo>
                    <a:pt x="50" y="38"/>
                    <a:pt x="50" y="38"/>
                    <a:pt x="50" y="38"/>
                  </a:cubicBezTo>
                  <a:cubicBezTo>
                    <a:pt x="56" y="38"/>
                    <a:pt x="56" y="38"/>
                    <a:pt x="56" y="38"/>
                  </a:cubicBezTo>
                  <a:cubicBezTo>
                    <a:pt x="56" y="56"/>
                    <a:pt x="56" y="56"/>
                    <a:pt x="56" y="56"/>
                  </a:cubicBezTo>
                  <a:close/>
                  <a:moveTo>
                    <a:pt x="56" y="35"/>
                  </a:moveTo>
                  <a:cubicBezTo>
                    <a:pt x="56" y="35"/>
                    <a:pt x="56" y="35"/>
                    <a:pt x="56" y="35"/>
                  </a:cubicBezTo>
                  <a:cubicBezTo>
                    <a:pt x="49" y="35"/>
                    <a:pt x="49" y="35"/>
                    <a:pt x="49" y="35"/>
                  </a:cubicBezTo>
                  <a:cubicBezTo>
                    <a:pt x="48" y="33"/>
                    <a:pt x="42" y="24"/>
                    <a:pt x="40" y="13"/>
                  </a:cubicBezTo>
                  <a:cubicBezTo>
                    <a:pt x="42" y="13"/>
                    <a:pt x="44" y="12"/>
                    <a:pt x="45" y="11"/>
                  </a:cubicBezTo>
                  <a:cubicBezTo>
                    <a:pt x="49" y="10"/>
                    <a:pt x="53" y="8"/>
                    <a:pt x="56" y="5"/>
                  </a:cubicBezTo>
                  <a:cubicBezTo>
                    <a:pt x="56" y="35"/>
                    <a:pt x="56" y="35"/>
                    <a:pt x="56" y="3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" name="îṣļîḑé-文本框 18"/>
            <p:cNvSpPr txBox="1"/>
            <p:nvPr/>
          </p:nvSpPr>
          <p:spPr>
            <a:xfrm>
              <a:off x="912799" y="2968640"/>
              <a:ext cx="17354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zh-CN" altLang="en-US" sz="1600" b="1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标题文本预设</a:t>
              </a:r>
              <a:endParaRPr kumimoji="1"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2" name="îṣļîḑé-文本框 19"/>
            <p:cNvSpPr txBox="1"/>
            <p:nvPr/>
          </p:nvSpPr>
          <p:spPr>
            <a:xfrm>
              <a:off x="912798" y="3394143"/>
              <a:ext cx="1735426" cy="526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此部分内容作为文字排版占位显示（建议使用主题字体）</a:t>
              </a:r>
              <a:endPara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5228288" y="3482426"/>
            <a:ext cx="1735426" cy="2109512"/>
            <a:chOff x="3109086" y="1811185"/>
            <a:chExt cx="1735426" cy="2109512"/>
          </a:xfrm>
        </p:grpSpPr>
        <p:grpSp>
          <p:nvGrpSpPr>
            <p:cNvPr id="14" name="组合 13"/>
            <p:cNvGrpSpPr/>
            <p:nvPr/>
          </p:nvGrpSpPr>
          <p:grpSpPr>
            <a:xfrm>
              <a:off x="3521921" y="1811185"/>
              <a:ext cx="909757" cy="909757"/>
              <a:chOff x="3517217" y="1811185"/>
              <a:chExt cx="909757" cy="909757"/>
            </a:xfrm>
          </p:grpSpPr>
          <p:sp>
            <p:nvSpPr>
              <p:cNvPr id="17" name="îṣļîḑé-Oval 16"/>
              <p:cNvSpPr/>
              <p:nvPr/>
            </p:nvSpPr>
            <p:spPr>
              <a:xfrm>
                <a:off x="3517217" y="1811185"/>
                <a:ext cx="909757" cy="909757"/>
              </a:xfrm>
              <a:prstGeom prst="ellipse">
                <a:avLst/>
              </a:prstGeom>
              <a:solidFill>
                <a:schemeClr val="accent2"/>
              </a:solidFill>
              <a:ln w="92075">
                <a:solidFill>
                  <a:schemeClr val="bg1">
                    <a:alpha val="18000"/>
                  </a:schemeClr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sz="12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8" name="îṣļîḑé-Freeform 5"/>
              <p:cNvSpPr/>
              <p:nvPr/>
            </p:nvSpPr>
            <p:spPr bwMode="auto">
              <a:xfrm>
                <a:off x="3727223" y="2030081"/>
                <a:ext cx="492711" cy="478430"/>
              </a:xfrm>
              <a:custGeom>
                <a:avLst/>
                <a:gdLst>
                  <a:gd name="T0" fmla="*/ 89 w 144"/>
                  <a:gd name="T1" fmla="*/ 129 h 140"/>
                  <a:gd name="T2" fmla="*/ 82 w 144"/>
                  <a:gd name="T3" fmla="*/ 11 h 140"/>
                  <a:gd name="T4" fmla="*/ 11 w 144"/>
                  <a:gd name="T5" fmla="*/ 129 h 140"/>
                  <a:gd name="T6" fmla="*/ 27 w 144"/>
                  <a:gd name="T7" fmla="*/ 107 h 140"/>
                  <a:gd name="T8" fmla="*/ 72 w 144"/>
                  <a:gd name="T9" fmla="*/ 113 h 140"/>
                  <a:gd name="T10" fmla="*/ 82 w 144"/>
                  <a:gd name="T11" fmla="*/ 129 h 140"/>
                  <a:gd name="T12" fmla="*/ 103 w 144"/>
                  <a:gd name="T13" fmla="*/ 68 h 140"/>
                  <a:gd name="T14" fmla="*/ 119 w 144"/>
                  <a:gd name="T15" fmla="*/ 61 h 140"/>
                  <a:gd name="T16" fmla="*/ 103 w 144"/>
                  <a:gd name="T17" fmla="*/ 68 h 140"/>
                  <a:gd name="T18" fmla="*/ 100 w 144"/>
                  <a:gd name="T19" fmla="*/ 82 h 140"/>
                  <a:gd name="T20" fmla="*/ 122 w 144"/>
                  <a:gd name="T21" fmla="*/ 82 h 140"/>
                  <a:gd name="T22" fmla="*/ 103 w 144"/>
                  <a:gd name="T23" fmla="*/ 103 h 140"/>
                  <a:gd name="T24" fmla="*/ 103 w 144"/>
                  <a:gd name="T25" fmla="*/ 96 h 140"/>
                  <a:gd name="T26" fmla="*/ 119 w 144"/>
                  <a:gd name="T27" fmla="*/ 103 h 140"/>
                  <a:gd name="T28" fmla="*/ 103 w 144"/>
                  <a:gd name="T29" fmla="*/ 121 h 140"/>
                  <a:gd name="T30" fmla="*/ 119 w 144"/>
                  <a:gd name="T31" fmla="*/ 114 h 140"/>
                  <a:gd name="T32" fmla="*/ 103 w 144"/>
                  <a:gd name="T33" fmla="*/ 121 h 140"/>
                  <a:gd name="T34" fmla="*/ 18 w 144"/>
                  <a:gd name="T35" fmla="*/ 24 h 140"/>
                  <a:gd name="T36" fmla="*/ 40 w 144"/>
                  <a:gd name="T37" fmla="*/ 24 h 140"/>
                  <a:gd name="T38" fmla="*/ 57 w 144"/>
                  <a:gd name="T39" fmla="*/ 27 h 140"/>
                  <a:gd name="T40" fmla="*/ 57 w 144"/>
                  <a:gd name="T41" fmla="*/ 21 h 140"/>
                  <a:gd name="T42" fmla="*/ 72 w 144"/>
                  <a:gd name="T43" fmla="*/ 27 h 140"/>
                  <a:gd name="T44" fmla="*/ 21 w 144"/>
                  <a:gd name="T45" fmla="*/ 45 h 140"/>
                  <a:gd name="T46" fmla="*/ 37 w 144"/>
                  <a:gd name="T47" fmla="*/ 38 h 140"/>
                  <a:gd name="T48" fmla="*/ 21 w 144"/>
                  <a:gd name="T49" fmla="*/ 45 h 140"/>
                  <a:gd name="T50" fmla="*/ 53 w 144"/>
                  <a:gd name="T51" fmla="*/ 42 h 140"/>
                  <a:gd name="T52" fmla="*/ 75 w 144"/>
                  <a:gd name="T53" fmla="*/ 42 h 140"/>
                  <a:gd name="T54" fmla="*/ 21 w 144"/>
                  <a:gd name="T55" fmla="*/ 63 h 140"/>
                  <a:gd name="T56" fmla="*/ 21 w 144"/>
                  <a:gd name="T57" fmla="*/ 56 h 140"/>
                  <a:gd name="T58" fmla="*/ 37 w 144"/>
                  <a:gd name="T59" fmla="*/ 63 h 140"/>
                  <a:gd name="T60" fmla="*/ 57 w 144"/>
                  <a:gd name="T61" fmla="*/ 63 h 140"/>
                  <a:gd name="T62" fmla="*/ 72 w 144"/>
                  <a:gd name="T63" fmla="*/ 56 h 140"/>
                  <a:gd name="T64" fmla="*/ 57 w 144"/>
                  <a:gd name="T65" fmla="*/ 63 h 140"/>
                  <a:gd name="T66" fmla="*/ 18 w 144"/>
                  <a:gd name="T67" fmla="*/ 77 h 140"/>
                  <a:gd name="T68" fmla="*/ 40 w 144"/>
                  <a:gd name="T69" fmla="*/ 77 h 140"/>
                  <a:gd name="T70" fmla="*/ 57 w 144"/>
                  <a:gd name="T71" fmla="*/ 80 h 140"/>
                  <a:gd name="T72" fmla="*/ 57 w 144"/>
                  <a:gd name="T73" fmla="*/ 74 h 140"/>
                  <a:gd name="T74" fmla="*/ 72 w 144"/>
                  <a:gd name="T75" fmla="*/ 80 h 140"/>
                  <a:gd name="T76" fmla="*/ 21 w 144"/>
                  <a:gd name="T77" fmla="*/ 98 h 140"/>
                  <a:gd name="T78" fmla="*/ 37 w 144"/>
                  <a:gd name="T79" fmla="*/ 91 h 140"/>
                  <a:gd name="T80" fmla="*/ 21 w 144"/>
                  <a:gd name="T81" fmla="*/ 98 h 140"/>
                  <a:gd name="T82" fmla="*/ 53 w 144"/>
                  <a:gd name="T83" fmla="*/ 95 h 140"/>
                  <a:gd name="T84" fmla="*/ 75 w 144"/>
                  <a:gd name="T85" fmla="*/ 95 h 140"/>
                  <a:gd name="T86" fmla="*/ 93 w 144"/>
                  <a:gd name="T87" fmla="*/ 41 h 140"/>
                  <a:gd name="T88" fmla="*/ 138 w 144"/>
                  <a:gd name="T89" fmla="*/ 41 h 140"/>
                  <a:gd name="T90" fmla="*/ 144 w 144"/>
                  <a:gd name="T91" fmla="*/ 135 h 140"/>
                  <a:gd name="T92" fmla="*/ 67 w 144"/>
                  <a:gd name="T93" fmla="*/ 140 h 140"/>
                  <a:gd name="T94" fmla="*/ 61 w 144"/>
                  <a:gd name="T95" fmla="*/ 118 h 140"/>
                  <a:gd name="T96" fmla="*/ 32 w 144"/>
                  <a:gd name="T97" fmla="*/ 135 h 140"/>
                  <a:gd name="T98" fmla="*/ 6 w 144"/>
                  <a:gd name="T99" fmla="*/ 140 h 140"/>
                  <a:gd name="T100" fmla="*/ 0 w 144"/>
                  <a:gd name="T101" fmla="*/ 6 h 140"/>
                  <a:gd name="T102" fmla="*/ 88 w 144"/>
                  <a:gd name="T103" fmla="*/ 0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44" h="140">
                    <a:moveTo>
                      <a:pt x="133" y="52"/>
                    </a:moveTo>
                    <a:cubicBezTo>
                      <a:pt x="89" y="52"/>
                      <a:pt x="89" y="52"/>
                      <a:pt x="89" y="52"/>
                    </a:cubicBezTo>
                    <a:cubicBezTo>
                      <a:pt x="89" y="129"/>
                      <a:pt x="89" y="129"/>
                      <a:pt x="89" y="129"/>
                    </a:cubicBezTo>
                    <a:cubicBezTo>
                      <a:pt x="133" y="129"/>
                      <a:pt x="133" y="129"/>
                      <a:pt x="133" y="129"/>
                    </a:cubicBezTo>
                    <a:cubicBezTo>
                      <a:pt x="133" y="52"/>
                      <a:pt x="133" y="52"/>
                      <a:pt x="133" y="52"/>
                    </a:cubicBezTo>
                    <a:close/>
                    <a:moveTo>
                      <a:pt x="82" y="11"/>
                    </a:moveTo>
                    <a:cubicBezTo>
                      <a:pt x="82" y="11"/>
                      <a:pt x="82" y="11"/>
                      <a:pt x="82" y="11"/>
                    </a:cubicBezTo>
                    <a:cubicBezTo>
                      <a:pt x="11" y="11"/>
                      <a:pt x="11" y="11"/>
                      <a:pt x="11" y="11"/>
                    </a:cubicBezTo>
                    <a:cubicBezTo>
                      <a:pt x="11" y="129"/>
                      <a:pt x="11" y="129"/>
                      <a:pt x="11" y="129"/>
                    </a:cubicBezTo>
                    <a:cubicBezTo>
                      <a:pt x="21" y="129"/>
                      <a:pt x="21" y="129"/>
                      <a:pt x="21" y="129"/>
                    </a:cubicBezTo>
                    <a:cubicBezTo>
                      <a:pt x="21" y="113"/>
                      <a:pt x="21" y="113"/>
                      <a:pt x="21" y="113"/>
                    </a:cubicBezTo>
                    <a:cubicBezTo>
                      <a:pt x="21" y="110"/>
                      <a:pt x="24" y="107"/>
                      <a:pt x="27" y="107"/>
                    </a:cubicBezTo>
                    <a:cubicBezTo>
                      <a:pt x="27" y="107"/>
                      <a:pt x="27" y="107"/>
                      <a:pt x="27" y="107"/>
                    </a:cubicBezTo>
                    <a:cubicBezTo>
                      <a:pt x="67" y="107"/>
                      <a:pt x="67" y="107"/>
                      <a:pt x="67" y="107"/>
                    </a:cubicBezTo>
                    <a:cubicBezTo>
                      <a:pt x="70" y="107"/>
                      <a:pt x="72" y="110"/>
                      <a:pt x="72" y="113"/>
                    </a:cubicBezTo>
                    <a:cubicBezTo>
                      <a:pt x="72" y="113"/>
                      <a:pt x="72" y="113"/>
                      <a:pt x="72" y="113"/>
                    </a:cubicBezTo>
                    <a:cubicBezTo>
                      <a:pt x="72" y="129"/>
                      <a:pt x="72" y="129"/>
                      <a:pt x="72" y="129"/>
                    </a:cubicBezTo>
                    <a:cubicBezTo>
                      <a:pt x="82" y="129"/>
                      <a:pt x="82" y="129"/>
                      <a:pt x="82" y="129"/>
                    </a:cubicBezTo>
                    <a:cubicBezTo>
                      <a:pt x="82" y="90"/>
                      <a:pt x="82" y="51"/>
                      <a:pt x="82" y="11"/>
                    </a:cubicBezTo>
                    <a:close/>
                    <a:moveTo>
                      <a:pt x="103" y="68"/>
                    </a:moveTo>
                    <a:cubicBezTo>
                      <a:pt x="103" y="68"/>
                      <a:pt x="103" y="68"/>
                      <a:pt x="103" y="68"/>
                    </a:cubicBezTo>
                    <a:cubicBezTo>
                      <a:pt x="101" y="68"/>
                      <a:pt x="100" y="66"/>
                      <a:pt x="100" y="64"/>
                    </a:cubicBezTo>
                    <a:cubicBezTo>
                      <a:pt x="100" y="62"/>
                      <a:pt x="101" y="61"/>
                      <a:pt x="103" y="61"/>
                    </a:cubicBezTo>
                    <a:cubicBezTo>
                      <a:pt x="119" y="61"/>
                      <a:pt x="119" y="61"/>
                      <a:pt x="119" y="61"/>
                    </a:cubicBezTo>
                    <a:cubicBezTo>
                      <a:pt x="120" y="61"/>
                      <a:pt x="122" y="62"/>
                      <a:pt x="122" y="64"/>
                    </a:cubicBezTo>
                    <a:cubicBezTo>
                      <a:pt x="122" y="66"/>
                      <a:pt x="120" y="68"/>
                      <a:pt x="119" y="68"/>
                    </a:cubicBezTo>
                    <a:cubicBezTo>
                      <a:pt x="103" y="68"/>
                      <a:pt x="103" y="68"/>
                      <a:pt x="103" y="68"/>
                    </a:cubicBezTo>
                    <a:close/>
                    <a:moveTo>
                      <a:pt x="103" y="85"/>
                    </a:moveTo>
                    <a:cubicBezTo>
                      <a:pt x="103" y="85"/>
                      <a:pt x="103" y="85"/>
                      <a:pt x="103" y="85"/>
                    </a:cubicBezTo>
                    <a:cubicBezTo>
                      <a:pt x="101" y="85"/>
                      <a:pt x="100" y="84"/>
                      <a:pt x="100" y="82"/>
                    </a:cubicBezTo>
                    <a:cubicBezTo>
                      <a:pt x="100" y="80"/>
                      <a:pt x="101" y="79"/>
                      <a:pt x="103" y="79"/>
                    </a:cubicBezTo>
                    <a:cubicBezTo>
                      <a:pt x="119" y="79"/>
                      <a:pt x="119" y="79"/>
                      <a:pt x="119" y="79"/>
                    </a:cubicBezTo>
                    <a:cubicBezTo>
                      <a:pt x="120" y="79"/>
                      <a:pt x="122" y="80"/>
                      <a:pt x="122" y="82"/>
                    </a:cubicBezTo>
                    <a:cubicBezTo>
                      <a:pt x="122" y="84"/>
                      <a:pt x="120" y="85"/>
                      <a:pt x="119" y="85"/>
                    </a:cubicBezTo>
                    <a:cubicBezTo>
                      <a:pt x="103" y="85"/>
                      <a:pt x="103" y="85"/>
                      <a:pt x="103" y="85"/>
                    </a:cubicBezTo>
                    <a:close/>
                    <a:moveTo>
                      <a:pt x="103" y="103"/>
                    </a:moveTo>
                    <a:cubicBezTo>
                      <a:pt x="103" y="103"/>
                      <a:pt x="103" y="103"/>
                      <a:pt x="103" y="103"/>
                    </a:cubicBezTo>
                    <a:cubicBezTo>
                      <a:pt x="101" y="103"/>
                      <a:pt x="100" y="101"/>
                      <a:pt x="100" y="100"/>
                    </a:cubicBezTo>
                    <a:cubicBezTo>
                      <a:pt x="100" y="98"/>
                      <a:pt x="101" y="96"/>
                      <a:pt x="103" y="96"/>
                    </a:cubicBezTo>
                    <a:cubicBezTo>
                      <a:pt x="119" y="96"/>
                      <a:pt x="119" y="96"/>
                      <a:pt x="119" y="96"/>
                    </a:cubicBezTo>
                    <a:cubicBezTo>
                      <a:pt x="120" y="96"/>
                      <a:pt x="122" y="98"/>
                      <a:pt x="122" y="100"/>
                    </a:cubicBezTo>
                    <a:cubicBezTo>
                      <a:pt x="122" y="101"/>
                      <a:pt x="120" y="103"/>
                      <a:pt x="119" y="103"/>
                    </a:cubicBezTo>
                    <a:cubicBezTo>
                      <a:pt x="103" y="103"/>
                      <a:pt x="103" y="103"/>
                      <a:pt x="103" y="103"/>
                    </a:cubicBezTo>
                    <a:close/>
                    <a:moveTo>
                      <a:pt x="103" y="121"/>
                    </a:moveTo>
                    <a:cubicBezTo>
                      <a:pt x="103" y="121"/>
                      <a:pt x="103" y="121"/>
                      <a:pt x="103" y="121"/>
                    </a:cubicBezTo>
                    <a:cubicBezTo>
                      <a:pt x="101" y="121"/>
                      <a:pt x="100" y="119"/>
                      <a:pt x="100" y="117"/>
                    </a:cubicBezTo>
                    <a:cubicBezTo>
                      <a:pt x="100" y="116"/>
                      <a:pt x="101" y="114"/>
                      <a:pt x="103" y="114"/>
                    </a:cubicBezTo>
                    <a:cubicBezTo>
                      <a:pt x="119" y="114"/>
                      <a:pt x="119" y="114"/>
                      <a:pt x="119" y="114"/>
                    </a:cubicBezTo>
                    <a:cubicBezTo>
                      <a:pt x="120" y="114"/>
                      <a:pt x="122" y="116"/>
                      <a:pt x="122" y="117"/>
                    </a:cubicBezTo>
                    <a:cubicBezTo>
                      <a:pt x="122" y="119"/>
                      <a:pt x="120" y="121"/>
                      <a:pt x="119" y="121"/>
                    </a:cubicBezTo>
                    <a:cubicBezTo>
                      <a:pt x="103" y="121"/>
                      <a:pt x="103" y="121"/>
                      <a:pt x="103" y="121"/>
                    </a:cubicBezTo>
                    <a:close/>
                    <a:moveTo>
                      <a:pt x="21" y="27"/>
                    </a:moveTo>
                    <a:cubicBezTo>
                      <a:pt x="21" y="27"/>
                      <a:pt x="21" y="27"/>
                      <a:pt x="21" y="27"/>
                    </a:cubicBezTo>
                    <a:cubicBezTo>
                      <a:pt x="19" y="27"/>
                      <a:pt x="18" y="26"/>
                      <a:pt x="18" y="24"/>
                    </a:cubicBezTo>
                    <a:cubicBezTo>
                      <a:pt x="18" y="22"/>
                      <a:pt x="19" y="21"/>
                      <a:pt x="21" y="21"/>
                    </a:cubicBezTo>
                    <a:cubicBezTo>
                      <a:pt x="37" y="21"/>
                      <a:pt x="37" y="21"/>
                      <a:pt x="37" y="21"/>
                    </a:cubicBezTo>
                    <a:cubicBezTo>
                      <a:pt x="39" y="21"/>
                      <a:pt x="40" y="22"/>
                      <a:pt x="40" y="24"/>
                    </a:cubicBezTo>
                    <a:cubicBezTo>
                      <a:pt x="40" y="26"/>
                      <a:pt x="39" y="27"/>
                      <a:pt x="37" y="27"/>
                    </a:cubicBezTo>
                    <a:cubicBezTo>
                      <a:pt x="21" y="27"/>
                      <a:pt x="21" y="27"/>
                      <a:pt x="21" y="27"/>
                    </a:cubicBezTo>
                    <a:close/>
                    <a:moveTo>
                      <a:pt x="57" y="27"/>
                    </a:moveTo>
                    <a:cubicBezTo>
                      <a:pt x="57" y="27"/>
                      <a:pt x="57" y="27"/>
                      <a:pt x="57" y="27"/>
                    </a:cubicBezTo>
                    <a:cubicBezTo>
                      <a:pt x="55" y="27"/>
                      <a:pt x="53" y="26"/>
                      <a:pt x="53" y="24"/>
                    </a:cubicBezTo>
                    <a:cubicBezTo>
                      <a:pt x="53" y="22"/>
                      <a:pt x="55" y="21"/>
                      <a:pt x="57" y="21"/>
                    </a:cubicBezTo>
                    <a:cubicBezTo>
                      <a:pt x="72" y="21"/>
                      <a:pt x="72" y="21"/>
                      <a:pt x="72" y="21"/>
                    </a:cubicBezTo>
                    <a:cubicBezTo>
                      <a:pt x="74" y="21"/>
                      <a:pt x="75" y="22"/>
                      <a:pt x="75" y="24"/>
                    </a:cubicBezTo>
                    <a:cubicBezTo>
                      <a:pt x="75" y="26"/>
                      <a:pt x="74" y="27"/>
                      <a:pt x="72" y="27"/>
                    </a:cubicBezTo>
                    <a:cubicBezTo>
                      <a:pt x="57" y="27"/>
                      <a:pt x="57" y="27"/>
                      <a:pt x="57" y="27"/>
                    </a:cubicBezTo>
                    <a:close/>
                    <a:moveTo>
                      <a:pt x="21" y="45"/>
                    </a:moveTo>
                    <a:cubicBezTo>
                      <a:pt x="21" y="45"/>
                      <a:pt x="21" y="45"/>
                      <a:pt x="21" y="45"/>
                    </a:cubicBezTo>
                    <a:cubicBezTo>
                      <a:pt x="19" y="45"/>
                      <a:pt x="18" y="44"/>
                      <a:pt x="18" y="42"/>
                    </a:cubicBezTo>
                    <a:cubicBezTo>
                      <a:pt x="18" y="40"/>
                      <a:pt x="19" y="38"/>
                      <a:pt x="21" y="38"/>
                    </a:cubicBezTo>
                    <a:cubicBezTo>
                      <a:pt x="37" y="38"/>
                      <a:pt x="37" y="38"/>
                      <a:pt x="37" y="38"/>
                    </a:cubicBezTo>
                    <a:cubicBezTo>
                      <a:pt x="39" y="38"/>
                      <a:pt x="40" y="40"/>
                      <a:pt x="40" y="42"/>
                    </a:cubicBezTo>
                    <a:cubicBezTo>
                      <a:pt x="40" y="44"/>
                      <a:pt x="39" y="45"/>
                      <a:pt x="37" y="45"/>
                    </a:cubicBezTo>
                    <a:cubicBezTo>
                      <a:pt x="21" y="45"/>
                      <a:pt x="21" y="45"/>
                      <a:pt x="21" y="45"/>
                    </a:cubicBezTo>
                    <a:close/>
                    <a:moveTo>
                      <a:pt x="57" y="45"/>
                    </a:moveTo>
                    <a:cubicBezTo>
                      <a:pt x="57" y="45"/>
                      <a:pt x="57" y="45"/>
                      <a:pt x="57" y="45"/>
                    </a:cubicBezTo>
                    <a:cubicBezTo>
                      <a:pt x="55" y="45"/>
                      <a:pt x="53" y="44"/>
                      <a:pt x="53" y="42"/>
                    </a:cubicBezTo>
                    <a:cubicBezTo>
                      <a:pt x="53" y="40"/>
                      <a:pt x="55" y="38"/>
                      <a:pt x="57" y="38"/>
                    </a:cubicBezTo>
                    <a:cubicBezTo>
                      <a:pt x="72" y="38"/>
                      <a:pt x="72" y="38"/>
                      <a:pt x="72" y="38"/>
                    </a:cubicBezTo>
                    <a:cubicBezTo>
                      <a:pt x="74" y="38"/>
                      <a:pt x="75" y="40"/>
                      <a:pt x="75" y="42"/>
                    </a:cubicBezTo>
                    <a:cubicBezTo>
                      <a:pt x="75" y="44"/>
                      <a:pt x="74" y="45"/>
                      <a:pt x="72" y="45"/>
                    </a:cubicBezTo>
                    <a:cubicBezTo>
                      <a:pt x="57" y="45"/>
                      <a:pt x="57" y="45"/>
                      <a:pt x="57" y="45"/>
                    </a:cubicBezTo>
                    <a:close/>
                    <a:moveTo>
                      <a:pt x="21" y="63"/>
                    </a:moveTo>
                    <a:cubicBezTo>
                      <a:pt x="21" y="63"/>
                      <a:pt x="21" y="63"/>
                      <a:pt x="21" y="63"/>
                    </a:cubicBezTo>
                    <a:cubicBezTo>
                      <a:pt x="19" y="63"/>
                      <a:pt x="18" y="61"/>
                      <a:pt x="18" y="59"/>
                    </a:cubicBezTo>
                    <a:cubicBezTo>
                      <a:pt x="18" y="58"/>
                      <a:pt x="19" y="56"/>
                      <a:pt x="21" y="56"/>
                    </a:cubicBezTo>
                    <a:cubicBezTo>
                      <a:pt x="37" y="56"/>
                      <a:pt x="37" y="56"/>
                      <a:pt x="37" y="56"/>
                    </a:cubicBezTo>
                    <a:cubicBezTo>
                      <a:pt x="39" y="56"/>
                      <a:pt x="40" y="58"/>
                      <a:pt x="40" y="59"/>
                    </a:cubicBezTo>
                    <a:cubicBezTo>
                      <a:pt x="40" y="61"/>
                      <a:pt x="39" y="63"/>
                      <a:pt x="37" y="63"/>
                    </a:cubicBezTo>
                    <a:cubicBezTo>
                      <a:pt x="21" y="63"/>
                      <a:pt x="21" y="63"/>
                      <a:pt x="21" y="63"/>
                    </a:cubicBezTo>
                    <a:close/>
                    <a:moveTo>
                      <a:pt x="57" y="63"/>
                    </a:moveTo>
                    <a:cubicBezTo>
                      <a:pt x="57" y="63"/>
                      <a:pt x="57" y="63"/>
                      <a:pt x="57" y="63"/>
                    </a:cubicBezTo>
                    <a:cubicBezTo>
                      <a:pt x="55" y="63"/>
                      <a:pt x="53" y="61"/>
                      <a:pt x="53" y="59"/>
                    </a:cubicBezTo>
                    <a:cubicBezTo>
                      <a:pt x="53" y="58"/>
                      <a:pt x="55" y="56"/>
                      <a:pt x="57" y="56"/>
                    </a:cubicBezTo>
                    <a:cubicBezTo>
                      <a:pt x="72" y="56"/>
                      <a:pt x="72" y="56"/>
                      <a:pt x="72" y="56"/>
                    </a:cubicBezTo>
                    <a:cubicBezTo>
                      <a:pt x="74" y="56"/>
                      <a:pt x="75" y="58"/>
                      <a:pt x="75" y="59"/>
                    </a:cubicBezTo>
                    <a:cubicBezTo>
                      <a:pt x="75" y="61"/>
                      <a:pt x="74" y="63"/>
                      <a:pt x="72" y="63"/>
                    </a:cubicBezTo>
                    <a:cubicBezTo>
                      <a:pt x="57" y="63"/>
                      <a:pt x="57" y="63"/>
                      <a:pt x="57" y="63"/>
                    </a:cubicBezTo>
                    <a:close/>
                    <a:moveTo>
                      <a:pt x="21" y="80"/>
                    </a:moveTo>
                    <a:cubicBezTo>
                      <a:pt x="21" y="80"/>
                      <a:pt x="21" y="80"/>
                      <a:pt x="21" y="80"/>
                    </a:cubicBezTo>
                    <a:cubicBezTo>
                      <a:pt x="19" y="80"/>
                      <a:pt x="18" y="79"/>
                      <a:pt x="18" y="77"/>
                    </a:cubicBezTo>
                    <a:cubicBezTo>
                      <a:pt x="18" y="75"/>
                      <a:pt x="19" y="74"/>
                      <a:pt x="21" y="74"/>
                    </a:cubicBezTo>
                    <a:cubicBezTo>
                      <a:pt x="37" y="74"/>
                      <a:pt x="37" y="74"/>
                      <a:pt x="37" y="74"/>
                    </a:cubicBezTo>
                    <a:cubicBezTo>
                      <a:pt x="39" y="74"/>
                      <a:pt x="40" y="75"/>
                      <a:pt x="40" y="77"/>
                    </a:cubicBezTo>
                    <a:cubicBezTo>
                      <a:pt x="40" y="79"/>
                      <a:pt x="39" y="80"/>
                      <a:pt x="37" y="80"/>
                    </a:cubicBezTo>
                    <a:cubicBezTo>
                      <a:pt x="21" y="80"/>
                      <a:pt x="21" y="80"/>
                      <a:pt x="21" y="80"/>
                    </a:cubicBezTo>
                    <a:close/>
                    <a:moveTo>
                      <a:pt x="57" y="80"/>
                    </a:moveTo>
                    <a:cubicBezTo>
                      <a:pt x="57" y="80"/>
                      <a:pt x="57" y="80"/>
                      <a:pt x="57" y="80"/>
                    </a:cubicBezTo>
                    <a:cubicBezTo>
                      <a:pt x="55" y="80"/>
                      <a:pt x="53" y="79"/>
                      <a:pt x="53" y="77"/>
                    </a:cubicBezTo>
                    <a:cubicBezTo>
                      <a:pt x="53" y="75"/>
                      <a:pt x="55" y="74"/>
                      <a:pt x="57" y="74"/>
                    </a:cubicBezTo>
                    <a:cubicBezTo>
                      <a:pt x="72" y="74"/>
                      <a:pt x="72" y="74"/>
                      <a:pt x="72" y="74"/>
                    </a:cubicBezTo>
                    <a:cubicBezTo>
                      <a:pt x="74" y="74"/>
                      <a:pt x="75" y="75"/>
                      <a:pt x="75" y="77"/>
                    </a:cubicBezTo>
                    <a:cubicBezTo>
                      <a:pt x="75" y="79"/>
                      <a:pt x="74" y="80"/>
                      <a:pt x="72" y="80"/>
                    </a:cubicBezTo>
                    <a:cubicBezTo>
                      <a:pt x="57" y="80"/>
                      <a:pt x="57" y="80"/>
                      <a:pt x="57" y="80"/>
                    </a:cubicBezTo>
                    <a:close/>
                    <a:moveTo>
                      <a:pt x="21" y="98"/>
                    </a:moveTo>
                    <a:cubicBezTo>
                      <a:pt x="21" y="98"/>
                      <a:pt x="21" y="98"/>
                      <a:pt x="21" y="98"/>
                    </a:cubicBezTo>
                    <a:cubicBezTo>
                      <a:pt x="19" y="98"/>
                      <a:pt x="18" y="97"/>
                      <a:pt x="18" y="95"/>
                    </a:cubicBezTo>
                    <a:cubicBezTo>
                      <a:pt x="18" y="93"/>
                      <a:pt x="19" y="91"/>
                      <a:pt x="21" y="91"/>
                    </a:cubicBezTo>
                    <a:cubicBezTo>
                      <a:pt x="37" y="91"/>
                      <a:pt x="37" y="91"/>
                      <a:pt x="37" y="91"/>
                    </a:cubicBezTo>
                    <a:cubicBezTo>
                      <a:pt x="39" y="91"/>
                      <a:pt x="40" y="93"/>
                      <a:pt x="40" y="95"/>
                    </a:cubicBezTo>
                    <a:cubicBezTo>
                      <a:pt x="40" y="97"/>
                      <a:pt x="39" y="98"/>
                      <a:pt x="37" y="98"/>
                    </a:cubicBezTo>
                    <a:cubicBezTo>
                      <a:pt x="21" y="98"/>
                      <a:pt x="21" y="98"/>
                      <a:pt x="21" y="98"/>
                    </a:cubicBezTo>
                    <a:close/>
                    <a:moveTo>
                      <a:pt x="57" y="98"/>
                    </a:moveTo>
                    <a:cubicBezTo>
                      <a:pt x="57" y="98"/>
                      <a:pt x="57" y="98"/>
                      <a:pt x="57" y="98"/>
                    </a:cubicBezTo>
                    <a:cubicBezTo>
                      <a:pt x="55" y="98"/>
                      <a:pt x="53" y="97"/>
                      <a:pt x="53" y="95"/>
                    </a:cubicBezTo>
                    <a:cubicBezTo>
                      <a:pt x="53" y="93"/>
                      <a:pt x="55" y="91"/>
                      <a:pt x="57" y="91"/>
                    </a:cubicBezTo>
                    <a:cubicBezTo>
                      <a:pt x="72" y="91"/>
                      <a:pt x="72" y="91"/>
                      <a:pt x="72" y="91"/>
                    </a:cubicBezTo>
                    <a:cubicBezTo>
                      <a:pt x="74" y="91"/>
                      <a:pt x="75" y="93"/>
                      <a:pt x="75" y="95"/>
                    </a:cubicBezTo>
                    <a:cubicBezTo>
                      <a:pt x="75" y="97"/>
                      <a:pt x="74" y="98"/>
                      <a:pt x="72" y="98"/>
                    </a:cubicBezTo>
                    <a:cubicBezTo>
                      <a:pt x="57" y="98"/>
                      <a:pt x="57" y="98"/>
                      <a:pt x="57" y="98"/>
                    </a:cubicBezTo>
                    <a:close/>
                    <a:moveTo>
                      <a:pt x="93" y="41"/>
                    </a:moveTo>
                    <a:cubicBezTo>
                      <a:pt x="93" y="41"/>
                      <a:pt x="93" y="41"/>
                      <a:pt x="93" y="41"/>
                    </a:cubicBezTo>
                    <a:cubicBezTo>
                      <a:pt x="138" y="41"/>
                      <a:pt x="138" y="41"/>
                      <a:pt x="138" y="41"/>
                    </a:cubicBezTo>
                    <a:cubicBezTo>
                      <a:pt x="138" y="41"/>
                      <a:pt x="138" y="41"/>
                      <a:pt x="138" y="41"/>
                    </a:cubicBezTo>
                    <a:cubicBezTo>
                      <a:pt x="141" y="41"/>
                      <a:pt x="144" y="44"/>
                      <a:pt x="144" y="47"/>
                    </a:cubicBezTo>
                    <a:cubicBezTo>
                      <a:pt x="144" y="135"/>
                      <a:pt x="144" y="135"/>
                      <a:pt x="144" y="135"/>
                    </a:cubicBezTo>
                    <a:cubicBezTo>
                      <a:pt x="144" y="135"/>
                      <a:pt x="144" y="135"/>
                      <a:pt x="144" y="135"/>
                    </a:cubicBezTo>
                    <a:cubicBezTo>
                      <a:pt x="144" y="138"/>
                      <a:pt x="141" y="140"/>
                      <a:pt x="138" y="140"/>
                    </a:cubicBezTo>
                    <a:cubicBezTo>
                      <a:pt x="88" y="140"/>
                      <a:pt x="88" y="140"/>
                      <a:pt x="88" y="140"/>
                    </a:cubicBezTo>
                    <a:cubicBezTo>
                      <a:pt x="67" y="140"/>
                      <a:pt x="67" y="140"/>
                      <a:pt x="67" y="140"/>
                    </a:cubicBezTo>
                    <a:cubicBezTo>
                      <a:pt x="67" y="140"/>
                      <a:pt x="67" y="140"/>
                      <a:pt x="67" y="140"/>
                    </a:cubicBezTo>
                    <a:cubicBezTo>
                      <a:pt x="64" y="140"/>
                      <a:pt x="61" y="138"/>
                      <a:pt x="61" y="135"/>
                    </a:cubicBezTo>
                    <a:cubicBezTo>
                      <a:pt x="61" y="118"/>
                      <a:pt x="61" y="118"/>
                      <a:pt x="61" y="118"/>
                    </a:cubicBezTo>
                    <a:cubicBezTo>
                      <a:pt x="32" y="118"/>
                      <a:pt x="32" y="118"/>
                      <a:pt x="32" y="118"/>
                    </a:cubicBezTo>
                    <a:cubicBezTo>
                      <a:pt x="32" y="135"/>
                      <a:pt x="32" y="135"/>
                      <a:pt x="32" y="135"/>
                    </a:cubicBezTo>
                    <a:cubicBezTo>
                      <a:pt x="32" y="135"/>
                      <a:pt x="32" y="135"/>
                      <a:pt x="32" y="135"/>
                    </a:cubicBezTo>
                    <a:cubicBezTo>
                      <a:pt x="32" y="138"/>
                      <a:pt x="30" y="140"/>
                      <a:pt x="27" y="140"/>
                    </a:cubicBezTo>
                    <a:cubicBezTo>
                      <a:pt x="6" y="140"/>
                      <a:pt x="6" y="140"/>
                      <a:pt x="6" y="140"/>
                    </a:cubicBezTo>
                    <a:cubicBezTo>
                      <a:pt x="6" y="140"/>
                      <a:pt x="6" y="140"/>
                      <a:pt x="6" y="140"/>
                    </a:cubicBezTo>
                    <a:cubicBezTo>
                      <a:pt x="3" y="140"/>
                      <a:pt x="0" y="138"/>
                      <a:pt x="0" y="13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"/>
                      <a:pt x="3" y="0"/>
                      <a:pt x="6" y="0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91" y="0"/>
                      <a:pt x="93" y="2"/>
                      <a:pt x="93" y="6"/>
                    </a:cubicBezTo>
                    <a:cubicBezTo>
                      <a:pt x="93" y="41"/>
                      <a:pt x="93" y="41"/>
                      <a:pt x="93" y="4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15" name="îṣļîḑé-文本框 12"/>
            <p:cNvSpPr txBox="1"/>
            <p:nvPr/>
          </p:nvSpPr>
          <p:spPr>
            <a:xfrm>
              <a:off x="3109086" y="2968640"/>
              <a:ext cx="17354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zh-CN" altLang="en-US" sz="1600" b="1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标题文本预设</a:t>
              </a:r>
              <a:endParaRPr kumimoji="1"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" name="îṣļîḑé-文本框 13"/>
            <p:cNvSpPr txBox="1"/>
            <p:nvPr/>
          </p:nvSpPr>
          <p:spPr>
            <a:xfrm>
              <a:off x="3109086" y="3394143"/>
              <a:ext cx="1735426" cy="526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此部分内容作为文字排版占位显示（建议使用主题字体）</a:t>
              </a:r>
              <a:endPara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8458558" y="3482426"/>
            <a:ext cx="1735426" cy="2109512"/>
            <a:chOff x="5305374" y="1811185"/>
            <a:chExt cx="1735426" cy="2109512"/>
          </a:xfrm>
        </p:grpSpPr>
        <p:grpSp>
          <p:nvGrpSpPr>
            <p:cNvPr id="9" name="组合 8"/>
            <p:cNvGrpSpPr/>
            <p:nvPr/>
          </p:nvGrpSpPr>
          <p:grpSpPr>
            <a:xfrm>
              <a:off x="5718209" y="1811185"/>
              <a:ext cx="909757" cy="909757"/>
              <a:chOff x="5690299" y="1811185"/>
              <a:chExt cx="909757" cy="909757"/>
            </a:xfrm>
          </p:grpSpPr>
          <p:sp>
            <p:nvSpPr>
              <p:cNvPr id="12" name="îṣļîḑé-Oval 11"/>
              <p:cNvSpPr/>
              <p:nvPr/>
            </p:nvSpPr>
            <p:spPr>
              <a:xfrm>
                <a:off x="5690299" y="1811185"/>
                <a:ext cx="909757" cy="909757"/>
              </a:xfrm>
              <a:prstGeom prst="ellipse">
                <a:avLst/>
              </a:prstGeom>
              <a:solidFill>
                <a:schemeClr val="accent3"/>
              </a:solidFill>
              <a:ln w="92075">
                <a:solidFill>
                  <a:schemeClr val="bg1">
                    <a:alpha val="18000"/>
                  </a:schemeClr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sz="12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3" name="îṣļîḑé-Freeform 9"/>
              <p:cNvSpPr/>
              <p:nvPr/>
            </p:nvSpPr>
            <p:spPr bwMode="auto">
              <a:xfrm>
                <a:off x="5889224" y="1991290"/>
                <a:ext cx="511907" cy="549547"/>
              </a:xfrm>
              <a:custGeom>
                <a:avLst/>
                <a:gdLst>
                  <a:gd name="T0" fmla="*/ 89 w 89"/>
                  <a:gd name="T1" fmla="*/ 24 h 96"/>
                  <a:gd name="T2" fmla="*/ 89 w 89"/>
                  <a:gd name="T3" fmla="*/ 83 h 96"/>
                  <a:gd name="T4" fmla="*/ 76 w 89"/>
                  <a:gd name="T5" fmla="*/ 96 h 96"/>
                  <a:gd name="T6" fmla="*/ 3 w 89"/>
                  <a:gd name="T7" fmla="*/ 92 h 96"/>
                  <a:gd name="T8" fmla="*/ 0 w 89"/>
                  <a:gd name="T9" fmla="*/ 28 h 96"/>
                  <a:gd name="T10" fmla="*/ 13 w 89"/>
                  <a:gd name="T11" fmla="*/ 15 h 96"/>
                  <a:gd name="T12" fmla="*/ 49 w 89"/>
                  <a:gd name="T13" fmla="*/ 6 h 96"/>
                  <a:gd name="T14" fmla="*/ 65 w 89"/>
                  <a:gd name="T15" fmla="*/ 0 h 96"/>
                  <a:gd name="T16" fmla="*/ 81 w 89"/>
                  <a:gd name="T17" fmla="*/ 6 h 96"/>
                  <a:gd name="T18" fmla="*/ 88 w 89"/>
                  <a:gd name="T19" fmla="*/ 22 h 96"/>
                  <a:gd name="T20" fmla="*/ 65 w 89"/>
                  <a:gd name="T21" fmla="*/ 11 h 96"/>
                  <a:gd name="T22" fmla="*/ 76 w 89"/>
                  <a:gd name="T23" fmla="*/ 22 h 96"/>
                  <a:gd name="T24" fmla="*/ 65 w 89"/>
                  <a:gd name="T25" fmla="*/ 33 h 96"/>
                  <a:gd name="T26" fmla="*/ 54 w 89"/>
                  <a:gd name="T27" fmla="*/ 22 h 96"/>
                  <a:gd name="T28" fmla="*/ 65 w 89"/>
                  <a:gd name="T29" fmla="*/ 11 h 96"/>
                  <a:gd name="T30" fmla="*/ 70 w 89"/>
                  <a:gd name="T31" fmla="*/ 17 h 96"/>
                  <a:gd name="T32" fmla="*/ 60 w 89"/>
                  <a:gd name="T33" fmla="*/ 17 h 96"/>
                  <a:gd name="T34" fmla="*/ 60 w 89"/>
                  <a:gd name="T35" fmla="*/ 27 h 96"/>
                  <a:gd name="T36" fmla="*/ 70 w 89"/>
                  <a:gd name="T37" fmla="*/ 27 h 96"/>
                  <a:gd name="T38" fmla="*/ 70 w 89"/>
                  <a:gd name="T39" fmla="*/ 17 h 96"/>
                  <a:gd name="T40" fmla="*/ 43 w 89"/>
                  <a:gd name="T41" fmla="*/ 22 h 96"/>
                  <a:gd name="T42" fmla="*/ 8 w 89"/>
                  <a:gd name="T43" fmla="*/ 24 h 96"/>
                  <a:gd name="T44" fmla="*/ 7 w 89"/>
                  <a:gd name="T45" fmla="*/ 83 h 96"/>
                  <a:gd name="T46" fmla="*/ 13 w 89"/>
                  <a:gd name="T47" fmla="*/ 89 h 96"/>
                  <a:gd name="T48" fmla="*/ 81 w 89"/>
                  <a:gd name="T49" fmla="*/ 87 h 96"/>
                  <a:gd name="T50" fmla="*/ 82 w 89"/>
                  <a:gd name="T51" fmla="*/ 37 h 96"/>
                  <a:gd name="T52" fmla="*/ 67 w 89"/>
                  <a:gd name="T53" fmla="*/ 52 h 96"/>
                  <a:gd name="T54" fmla="*/ 64 w 89"/>
                  <a:gd name="T55" fmla="*/ 52 h 96"/>
                  <a:gd name="T56" fmla="*/ 57 w 89"/>
                  <a:gd name="T57" fmla="*/ 43 h 96"/>
                  <a:gd name="T58" fmla="*/ 43 w 89"/>
                  <a:gd name="T59" fmla="*/ 22 h 96"/>
                  <a:gd name="T60" fmla="*/ 78 w 89"/>
                  <a:gd name="T61" fmla="*/ 9 h 96"/>
                  <a:gd name="T62" fmla="*/ 52 w 89"/>
                  <a:gd name="T63" fmla="*/ 9 h 96"/>
                  <a:gd name="T64" fmla="*/ 47 w 89"/>
                  <a:gd name="T65" fmla="*/ 22 h 96"/>
                  <a:gd name="T66" fmla="*/ 59 w 89"/>
                  <a:gd name="T67" fmla="*/ 40 h 96"/>
                  <a:gd name="T68" fmla="*/ 65 w 89"/>
                  <a:gd name="T69" fmla="*/ 47 h 96"/>
                  <a:gd name="T70" fmla="*/ 72 w 89"/>
                  <a:gd name="T71" fmla="*/ 40 h 96"/>
                  <a:gd name="T72" fmla="*/ 84 w 89"/>
                  <a:gd name="T73" fmla="*/ 22 h 96"/>
                  <a:gd name="T74" fmla="*/ 51 w 89"/>
                  <a:gd name="T75" fmla="*/ 48 h 96"/>
                  <a:gd name="T76" fmla="*/ 54 w 89"/>
                  <a:gd name="T77" fmla="*/ 48 h 96"/>
                  <a:gd name="T78" fmla="*/ 48 w 89"/>
                  <a:gd name="T79" fmla="*/ 57 h 96"/>
                  <a:gd name="T80" fmla="*/ 73 w 89"/>
                  <a:gd name="T81" fmla="*/ 55 h 96"/>
                  <a:gd name="T82" fmla="*/ 76 w 89"/>
                  <a:gd name="T83" fmla="*/ 58 h 96"/>
                  <a:gd name="T84" fmla="*/ 68 w 89"/>
                  <a:gd name="T85" fmla="*/ 76 h 96"/>
                  <a:gd name="T86" fmla="*/ 65 w 89"/>
                  <a:gd name="T87" fmla="*/ 79 h 96"/>
                  <a:gd name="T88" fmla="*/ 59 w 89"/>
                  <a:gd name="T89" fmla="*/ 73 h 96"/>
                  <a:gd name="T90" fmla="*/ 59 w 89"/>
                  <a:gd name="T91" fmla="*/ 73 h 96"/>
                  <a:gd name="T92" fmla="*/ 59 w 89"/>
                  <a:gd name="T93" fmla="*/ 73 h 96"/>
                  <a:gd name="T94" fmla="*/ 46 w 89"/>
                  <a:gd name="T95" fmla="*/ 60 h 96"/>
                  <a:gd name="T96" fmla="*/ 19 w 89"/>
                  <a:gd name="T97" fmla="*/ 83 h 96"/>
                  <a:gd name="T98" fmla="*/ 43 w 89"/>
                  <a:gd name="T99" fmla="*/ 57 h 96"/>
                  <a:gd name="T100" fmla="*/ 17 w 89"/>
                  <a:gd name="T101" fmla="*/ 63 h 96"/>
                  <a:gd name="T102" fmla="*/ 14 w 89"/>
                  <a:gd name="T103" fmla="*/ 60 h 96"/>
                  <a:gd name="T104" fmla="*/ 20 w 89"/>
                  <a:gd name="T105" fmla="*/ 34 h 96"/>
                  <a:gd name="T106" fmla="*/ 23 w 89"/>
                  <a:gd name="T107" fmla="*/ 31 h 96"/>
                  <a:gd name="T108" fmla="*/ 34 w 89"/>
                  <a:gd name="T109" fmla="*/ 43 h 96"/>
                  <a:gd name="T110" fmla="*/ 34 w 89"/>
                  <a:gd name="T111" fmla="*/ 43 h 96"/>
                  <a:gd name="T112" fmla="*/ 46 w 89"/>
                  <a:gd name="T113" fmla="*/ 54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89" h="96">
                    <a:moveTo>
                      <a:pt x="88" y="22"/>
                    </a:moveTo>
                    <a:cubicBezTo>
                      <a:pt x="88" y="23"/>
                      <a:pt x="88" y="24"/>
                      <a:pt x="89" y="24"/>
                    </a:cubicBezTo>
                    <a:cubicBezTo>
                      <a:pt x="89" y="26"/>
                      <a:pt x="89" y="27"/>
                      <a:pt x="89" y="28"/>
                    </a:cubicBezTo>
                    <a:cubicBezTo>
                      <a:pt x="89" y="83"/>
                      <a:pt x="89" y="83"/>
                      <a:pt x="89" y="83"/>
                    </a:cubicBezTo>
                    <a:cubicBezTo>
                      <a:pt x="89" y="87"/>
                      <a:pt x="88" y="90"/>
                      <a:pt x="85" y="92"/>
                    </a:cubicBezTo>
                    <a:cubicBezTo>
                      <a:pt x="83" y="95"/>
                      <a:pt x="80" y="96"/>
                      <a:pt x="76" y="96"/>
                    </a:cubicBezTo>
                    <a:cubicBezTo>
                      <a:pt x="13" y="96"/>
                      <a:pt x="13" y="96"/>
                      <a:pt x="13" y="96"/>
                    </a:cubicBezTo>
                    <a:cubicBezTo>
                      <a:pt x="9" y="96"/>
                      <a:pt x="6" y="95"/>
                      <a:pt x="3" y="92"/>
                    </a:cubicBezTo>
                    <a:cubicBezTo>
                      <a:pt x="1" y="90"/>
                      <a:pt x="0" y="87"/>
                      <a:pt x="0" y="83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25"/>
                      <a:pt x="1" y="21"/>
                      <a:pt x="3" y="19"/>
                    </a:cubicBezTo>
                    <a:cubicBezTo>
                      <a:pt x="6" y="17"/>
                      <a:pt x="9" y="15"/>
                      <a:pt x="13" y="15"/>
                    </a:cubicBezTo>
                    <a:cubicBezTo>
                      <a:pt x="44" y="15"/>
                      <a:pt x="44" y="15"/>
                      <a:pt x="44" y="15"/>
                    </a:cubicBezTo>
                    <a:cubicBezTo>
                      <a:pt x="45" y="12"/>
                      <a:pt x="47" y="9"/>
                      <a:pt x="49" y="6"/>
                    </a:cubicBezTo>
                    <a:cubicBezTo>
                      <a:pt x="49" y="6"/>
                      <a:pt x="49" y="6"/>
                      <a:pt x="49" y="6"/>
                    </a:cubicBezTo>
                    <a:cubicBezTo>
                      <a:pt x="53" y="2"/>
                      <a:pt x="59" y="0"/>
                      <a:pt x="65" y="0"/>
                    </a:cubicBezTo>
                    <a:cubicBezTo>
                      <a:pt x="71" y="0"/>
                      <a:pt x="77" y="2"/>
                      <a:pt x="81" y="6"/>
                    </a:cubicBezTo>
                    <a:cubicBezTo>
                      <a:pt x="81" y="6"/>
                      <a:pt x="81" y="6"/>
                      <a:pt x="81" y="6"/>
                    </a:cubicBezTo>
                    <a:cubicBezTo>
                      <a:pt x="85" y="10"/>
                      <a:pt x="88" y="16"/>
                      <a:pt x="88" y="22"/>
                    </a:cubicBezTo>
                    <a:cubicBezTo>
                      <a:pt x="88" y="22"/>
                      <a:pt x="88" y="22"/>
                      <a:pt x="88" y="22"/>
                    </a:cubicBezTo>
                    <a:close/>
                    <a:moveTo>
                      <a:pt x="65" y="11"/>
                    </a:moveTo>
                    <a:cubicBezTo>
                      <a:pt x="65" y="11"/>
                      <a:pt x="65" y="11"/>
                      <a:pt x="65" y="11"/>
                    </a:cubicBezTo>
                    <a:cubicBezTo>
                      <a:pt x="68" y="11"/>
                      <a:pt x="71" y="13"/>
                      <a:pt x="73" y="15"/>
                    </a:cubicBezTo>
                    <a:cubicBezTo>
                      <a:pt x="75" y="17"/>
                      <a:pt x="76" y="19"/>
                      <a:pt x="76" y="22"/>
                    </a:cubicBezTo>
                    <a:cubicBezTo>
                      <a:pt x="76" y="25"/>
                      <a:pt x="75" y="28"/>
                      <a:pt x="73" y="30"/>
                    </a:cubicBezTo>
                    <a:cubicBezTo>
                      <a:pt x="71" y="32"/>
                      <a:pt x="68" y="33"/>
                      <a:pt x="65" y="33"/>
                    </a:cubicBezTo>
                    <a:cubicBezTo>
                      <a:pt x="62" y="33"/>
                      <a:pt x="59" y="32"/>
                      <a:pt x="57" y="30"/>
                    </a:cubicBezTo>
                    <a:cubicBezTo>
                      <a:pt x="55" y="28"/>
                      <a:pt x="54" y="25"/>
                      <a:pt x="54" y="22"/>
                    </a:cubicBezTo>
                    <a:cubicBezTo>
                      <a:pt x="54" y="19"/>
                      <a:pt x="55" y="17"/>
                      <a:pt x="57" y="15"/>
                    </a:cubicBezTo>
                    <a:cubicBezTo>
                      <a:pt x="59" y="13"/>
                      <a:pt x="62" y="11"/>
                      <a:pt x="65" y="11"/>
                    </a:cubicBezTo>
                    <a:close/>
                    <a:moveTo>
                      <a:pt x="70" y="17"/>
                    </a:moveTo>
                    <a:cubicBezTo>
                      <a:pt x="70" y="17"/>
                      <a:pt x="70" y="17"/>
                      <a:pt x="70" y="17"/>
                    </a:cubicBezTo>
                    <a:cubicBezTo>
                      <a:pt x="69" y="16"/>
                      <a:pt x="67" y="15"/>
                      <a:pt x="65" y="15"/>
                    </a:cubicBezTo>
                    <a:cubicBezTo>
                      <a:pt x="63" y="15"/>
                      <a:pt x="62" y="16"/>
                      <a:pt x="60" y="17"/>
                    </a:cubicBezTo>
                    <a:cubicBezTo>
                      <a:pt x="59" y="19"/>
                      <a:pt x="58" y="20"/>
                      <a:pt x="58" y="22"/>
                    </a:cubicBezTo>
                    <a:cubicBezTo>
                      <a:pt x="58" y="24"/>
                      <a:pt x="59" y="26"/>
                      <a:pt x="60" y="27"/>
                    </a:cubicBezTo>
                    <a:cubicBezTo>
                      <a:pt x="62" y="29"/>
                      <a:pt x="63" y="29"/>
                      <a:pt x="65" y="29"/>
                    </a:cubicBezTo>
                    <a:cubicBezTo>
                      <a:pt x="67" y="29"/>
                      <a:pt x="69" y="29"/>
                      <a:pt x="70" y="27"/>
                    </a:cubicBezTo>
                    <a:cubicBezTo>
                      <a:pt x="71" y="26"/>
                      <a:pt x="72" y="24"/>
                      <a:pt x="72" y="22"/>
                    </a:cubicBezTo>
                    <a:cubicBezTo>
                      <a:pt x="72" y="20"/>
                      <a:pt x="71" y="19"/>
                      <a:pt x="70" y="17"/>
                    </a:cubicBezTo>
                    <a:close/>
                    <a:moveTo>
                      <a:pt x="43" y="22"/>
                    </a:moveTo>
                    <a:cubicBezTo>
                      <a:pt x="43" y="22"/>
                      <a:pt x="43" y="22"/>
                      <a:pt x="43" y="22"/>
                    </a:cubicBezTo>
                    <a:cubicBezTo>
                      <a:pt x="13" y="22"/>
                      <a:pt x="13" y="22"/>
                      <a:pt x="13" y="22"/>
                    </a:cubicBezTo>
                    <a:cubicBezTo>
                      <a:pt x="11" y="22"/>
                      <a:pt x="9" y="23"/>
                      <a:pt x="8" y="24"/>
                    </a:cubicBezTo>
                    <a:cubicBezTo>
                      <a:pt x="7" y="25"/>
                      <a:pt x="7" y="27"/>
                      <a:pt x="7" y="28"/>
                    </a:cubicBezTo>
                    <a:cubicBezTo>
                      <a:pt x="7" y="83"/>
                      <a:pt x="7" y="83"/>
                      <a:pt x="7" y="83"/>
                    </a:cubicBezTo>
                    <a:cubicBezTo>
                      <a:pt x="7" y="85"/>
                      <a:pt x="7" y="86"/>
                      <a:pt x="8" y="87"/>
                    </a:cubicBezTo>
                    <a:cubicBezTo>
                      <a:pt x="9" y="88"/>
                      <a:pt x="11" y="89"/>
                      <a:pt x="13" y="89"/>
                    </a:cubicBezTo>
                    <a:cubicBezTo>
                      <a:pt x="76" y="89"/>
                      <a:pt x="76" y="89"/>
                      <a:pt x="76" y="89"/>
                    </a:cubicBezTo>
                    <a:cubicBezTo>
                      <a:pt x="78" y="89"/>
                      <a:pt x="79" y="88"/>
                      <a:pt x="81" y="87"/>
                    </a:cubicBezTo>
                    <a:cubicBezTo>
                      <a:pt x="82" y="86"/>
                      <a:pt x="82" y="85"/>
                      <a:pt x="82" y="83"/>
                    </a:cubicBezTo>
                    <a:cubicBezTo>
                      <a:pt x="82" y="37"/>
                      <a:pt x="82" y="37"/>
                      <a:pt x="82" y="37"/>
                    </a:cubicBezTo>
                    <a:cubicBezTo>
                      <a:pt x="80" y="40"/>
                      <a:pt x="77" y="42"/>
                      <a:pt x="74" y="43"/>
                    </a:cubicBezTo>
                    <a:cubicBezTo>
                      <a:pt x="67" y="52"/>
                      <a:pt x="67" y="52"/>
                      <a:pt x="67" y="52"/>
                    </a:cubicBezTo>
                    <a:cubicBezTo>
                      <a:pt x="66" y="53"/>
                      <a:pt x="65" y="53"/>
                      <a:pt x="64" y="52"/>
                    </a:cubicBezTo>
                    <a:cubicBezTo>
                      <a:pt x="64" y="52"/>
                      <a:pt x="64" y="52"/>
                      <a:pt x="64" y="52"/>
                    </a:cubicBezTo>
                    <a:cubicBezTo>
                      <a:pt x="64" y="52"/>
                      <a:pt x="64" y="52"/>
                      <a:pt x="64" y="52"/>
                    </a:cubicBezTo>
                    <a:cubicBezTo>
                      <a:pt x="57" y="43"/>
                      <a:pt x="57" y="43"/>
                      <a:pt x="57" y="43"/>
                    </a:cubicBezTo>
                    <a:cubicBezTo>
                      <a:pt x="53" y="42"/>
                      <a:pt x="49" y="39"/>
                      <a:pt x="47" y="35"/>
                    </a:cubicBezTo>
                    <a:cubicBezTo>
                      <a:pt x="44" y="31"/>
                      <a:pt x="43" y="27"/>
                      <a:pt x="43" y="22"/>
                    </a:cubicBezTo>
                    <a:close/>
                    <a:moveTo>
                      <a:pt x="78" y="9"/>
                    </a:moveTo>
                    <a:cubicBezTo>
                      <a:pt x="78" y="9"/>
                      <a:pt x="78" y="9"/>
                      <a:pt x="78" y="9"/>
                    </a:cubicBezTo>
                    <a:cubicBezTo>
                      <a:pt x="75" y="6"/>
                      <a:pt x="70" y="4"/>
                      <a:pt x="65" y="4"/>
                    </a:cubicBezTo>
                    <a:cubicBezTo>
                      <a:pt x="60" y="4"/>
                      <a:pt x="56" y="6"/>
                      <a:pt x="52" y="9"/>
                    </a:cubicBezTo>
                    <a:cubicBezTo>
                      <a:pt x="52" y="9"/>
                      <a:pt x="52" y="9"/>
                      <a:pt x="52" y="9"/>
                    </a:cubicBezTo>
                    <a:cubicBezTo>
                      <a:pt x="49" y="13"/>
                      <a:pt x="47" y="17"/>
                      <a:pt x="47" y="22"/>
                    </a:cubicBezTo>
                    <a:cubicBezTo>
                      <a:pt x="47" y="26"/>
                      <a:pt x="48" y="30"/>
                      <a:pt x="50" y="33"/>
                    </a:cubicBezTo>
                    <a:cubicBezTo>
                      <a:pt x="52" y="36"/>
                      <a:pt x="55" y="38"/>
                      <a:pt x="59" y="40"/>
                    </a:cubicBezTo>
                    <a:cubicBezTo>
                      <a:pt x="59" y="40"/>
                      <a:pt x="59" y="40"/>
                      <a:pt x="60" y="40"/>
                    </a:cubicBezTo>
                    <a:cubicBezTo>
                      <a:pt x="65" y="47"/>
                      <a:pt x="65" y="47"/>
                      <a:pt x="65" y="47"/>
                    </a:cubicBezTo>
                    <a:cubicBezTo>
                      <a:pt x="71" y="40"/>
                      <a:pt x="71" y="40"/>
                      <a:pt x="71" y="40"/>
                    </a:cubicBezTo>
                    <a:cubicBezTo>
                      <a:pt x="71" y="40"/>
                      <a:pt x="71" y="40"/>
                      <a:pt x="72" y="40"/>
                    </a:cubicBezTo>
                    <a:cubicBezTo>
                      <a:pt x="75" y="38"/>
                      <a:pt x="78" y="36"/>
                      <a:pt x="80" y="33"/>
                    </a:cubicBezTo>
                    <a:cubicBezTo>
                      <a:pt x="82" y="30"/>
                      <a:pt x="84" y="26"/>
                      <a:pt x="84" y="22"/>
                    </a:cubicBezTo>
                    <a:cubicBezTo>
                      <a:pt x="84" y="17"/>
                      <a:pt x="82" y="13"/>
                      <a:pt x="78" y="9"/>
                    </a:cubicBezTo>
                    <a:close/>
                    <a:moveTo>
                      <a:pt x="51" y="48"/>
                    </a:moveTo>
                    <a:cubicBezTo>
                      <a:pt x="51" y="48"/>
                      <a:pt x="51" y="48"/>
                      <a:pt x="51" y="48"/>
                    </a:cubicBezTo>
                    <a:cubicBezTo>
                      <a:pt x="52" y="47"/>
                      <a:pt x="53" y="47"/>
                      <a:pt x="54" y="48"/>
                    </a:cubicBezTo>
                    <a:cubicBezTo>
                      <a:pt x="55" y="49"/>
                      <a:pt x="55" y="50"/>
                      <a:pt x="54" y="51"/>
                    </a:cubicBezTo>
                    <a:cubicBezTo>
                      <a:pt x="48" y="57"/>
                      <a:pt x="48" y="57"/>
                      <a:pt x="48" y="57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73" y="55"/>
                      <a:pt x="73" y="55"/>
                      <a:pt x="73" y="55"/>
                    </a:cubicBezTo>
                    <a:cubicBezTo>
                      <a:pt x="74" y="55"/>
                      <a:pt x="76" y="55"/>
                      <a:pt x="76" y="55"/>
                    </a:cubicBezTo>
                    <a:cubicBezTo>
                      <a:pt x="77" y="56"/>
                      <a:pt x="77" y="58"/>
                      <a:pt x="76" y="58"/>
                    </a:cubicBezTo>
                    <a:cubicBezTo>
                      <a:pt x="63" y="72"/>
                      <a:pt x="63" y="72"/>
                      <a:pt x="63" y="72"/>
                    </a:cubicBezTo>
                    <a:cubicBezTo>
                      <a:pt x="68" y="76"/>
                      <a:pt x="68" y="76"/>
                      <a:pt x="68" y="76"/>
                    </a:cubicBezTo>
                    <a:cubicBezTo>
                      <a:pt x="68" y="77"/>
                      <a:pt x="68" y="78"/>
                      <a:pt x="68" y="79"/>
                    </a:cubicBezTo>
                    <a:cubicBezTo>
                      <a:pt x="67" y="80"/>
                      <a:pt x="65" y="80"/>
                      <a:pt x="65" y="79"/>
                    </a:cubicBezTo>
                    <a:cubicBezTo>
                      <a:pt x="59" y="73"/>
                      <a:pt x="59" y="73"/>
                      <a:pt x="59" y="73"/>
                    </a:cubicBezTo>
                    <a:cubicBezTo>
                      <a:pt x="59" y="73"/>
                      <a:pt x="59" y="73"/>
                      <a:pt x="59" y="73"/>
                    </a:cubicBezTo>
                    <a:cubicBezTo>
                      <a:pt x="59" y="73"/>
                      <a:pt x="59" y="73"/>
                      <a:pt x="59" y="73"/>
                    </a:cubicBezTo>
                    <a:cubicBezTo>
                      <a:pt x="59" y="73"/>
                      <a:pt x="59" y="73"/>
                      <a:pt x="59" y="73"/>
                    </a:cubicBezTo>
                    <a:cubicBezTo>
                      <a:pt x="59" y="73"/>
                      <a:pt x="59" y="73"/>
                      <a:pt x="59" y="73"/>
                    </a:cubicBezTo>
                    <a:cubicBezTo>
                      <a:pt x="59" y="73"/>
                      <a:pt x="59" y="73"/>
                      <a:pt x="59" y="73"/>
                    </a:cubicBezTo>
                    <a:cubicBezTo>
                      <a:pt x="59" y="73"/>
                      <a:pt x="59" y="73"/>
                      <a:pt x="59" y="73"/>
                    </a:cubicBezTo>
                    <a:cubicBezTo>
                      <a:pt x="46" y="60"/>
                      <a:pt x="46" y="60"/>
                      <a:pt x="46" y="60"/>
                    </a:cubicBezTo>
                    <a:cubicBezTo>
                      <a:pt x="22" y="83"/>
                      <a:pt x="22" y="83"/>
                      <a:pt x="22" y="83"/>
                    </a:cubicBezTo>
                    <a:cubicBezTo>
                      <a:pt x="21" y="84"/>
                      <a:pt x="20" y="84"/>
                      <a:pt x="19" y="83"/>
                    </a:cubicBezTo>
                    <a:cubicBezTo>
                      <a:pt x="18" y="83"/>
                      <a:pt x="18" y="81"/>
                      <a:pt x="19" y="81"/>
                    </a:cubicBezTo>
                    <a:cubicBezTo>
                      <a:pt x="43" y="57"/>
                      <a:pt x="43" y="57"/>
                      <a:pt x="43" y="57"/>
                    </a:cubicBezTo>
                    <a:cubicBezTo>
                      <a:pt x="33" y="47"/>
                      <a:pt x="33" y="47"/>
                      <a:pt x="33" y="47"/>
                    </a:cubicBezTo>
                    <a:cubicBezTo>
                      <a:pt x="17" y="63"/>
                      <a:pt x="17" y="63"/>
                      <a:pt x="17" y="63"/>
                    </a:cubicBezTo>
                    <a:cubicBezTo>
                      <a:pt x="16" y="64"/>
                      <a:pt x="15" y="64"/>
                      <a:pt x="14" y="63"/>
                    </a:cubicBezTo>
                    <a:cubicBezTo>
                      <a:pt x="13" y="62"/>
                      <a:pt x="13" y="61"/>
                      <a:pt x="14" y="60"/>
                    </a:cubicBezTo>
                    <a:cubicBezTo>
                      <a:pt x="30" y="44"/>
                      <a:pt x="30" y="44"/>
                      <a:pt x="30" y="44"/>
                    </a:cubicBezTo>
                    <a:cubicBezTo>
                      <a:pt x="20" y="34"/>
                      <a:pt x="20" y="34"/>
                      <a:pt x="20" y="34"/>
                    </a:cubicBezTo>
                    <a:cubicBezTo>
                      <a:pt x="19" y="33"/>
                      <a:pt x="19" y="32"/>
                      <a:pt x="20" y="31"/>
                    </a:cubicBezTo>
                    <a:cubicBezTo>
                      <a:pt x="21" y="30"/>
                      <a:pt x="22" y="30"/>
                      <a:pt x="23" y="31"/>
                    </a:cubicBezTo>
                    <a:cubicBezTo>
                      <a:pt x="34" y="43"/>
                      <a:pt x="34" y="43"/>
                      <a:pt x="34" y="43"/>
                    </a:cubicBezTo>
                    <a:cubicBezTo>
                      <a:pt x="34" y="43"/>
                      <a:pt x="34" y="43"/>
                      <a:pt x="34" y="43"/>
                    </a:cubicBezTo>
                    <a:cubicBezTo>
                      <a:pt x="34" y="43"/>
                      <a:pt x="34" y="43"/>
                      <a:pt x="34" y="43"/>
                    </a:cubicBezTo>
                    <a:cubicBezTo>
                      <a:pt x="34" y="43"/>
                      <a:pt x="34" y="43"/>
                      <a:pt x="34" y="43"/>
                    </a:cubicBezTo>
                    <a:cubicBezTo>
                      <a:pt x="34" y="43"/>
                      <a:pt x="34" y="43"/>
                      <a:pt x="34" y="43"/>
                    </a:cubicBezTo>
                    <a:cubicBezTo>
                      <a:pt x="46" y="54"/>
                      <a:pt x="46" y="54"/>
                      <a:pt x="46" y="54"/>
                    </a:cubicBezTo>
                    <a:cubicBezTo>
                      <a:pt x="51" y="48"/>
                      <a:pt x="51" y="48"/>
                      <a:pt x="51" y="4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10" name="îṣļîḑé-文本框 7"/>
            <p:cNvSpPr txBox="1"/>
            <p:nvPr/>
          </p:nvSpPr>
          <p:spPr>
            <a:xfrm>
              <a:off x="5305374" y="2968640"/>
              <a:ext cx="17354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zh-CN" altLang="en-US" sz="1600" b="1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标题文本预设</a:t>
              </a:r>
              <a:endParaRPr kumimoji="1"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îṣļîḑé-文本框 8"/>
            <p:cNvSpPr txBox="1"/>
            <p:nvPr/>
          </p:nvSpPr>
          <p:spPr>
            <a:xfrm>
              <a:off x="5305374" y="3394143"/>
              <a:ext cx="1735426" cy="526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此部分内容作为文字排版占位显示（建议使用主题字体）</a:t>
              </a:r>
              <a:endPara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组合 30"/>
          <p:cNvGrpSpPr/>
          <p:nvPr/>
        </p:nvGrpSpPr>
        <p:grpSpPr>
          <a:xfrm>
            <a:off x="4561682" y="2200808"/>
            <a:ext cx="3219450" cy="3757590"/>
            <a:chOff x="4561682" y="2200808"/>
            <a:chExt cx="3219450" cy="3757590"/>
          </a:xfrm>
        </p:grpSpPr>
        <p:sp>
          <p:nvSpPr>
            <p:cNvPr id="9" name="i$liḋe-Oval 12"/>
            <p:cNvSpPr/>
            <p:nvPr/>
          </p:nvSpPr>
          <p:spPr bwMode="auto">
            <a:xfrm>
              <a:off x="4996764" y="2200808"/>
              <a:ext cx="2284976" cy="2283619"/>
            </a:xfrm>
            <a:prstGeom prst="ellipse">
              <a:avLst/>
            </a:prstGeom>
            <a:solidFill>
              <a:schemeClr val="accent1"/>
            </a:solidFill>
            <a:ln w="508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wrap="none" lIns="0" tIns="0" rIns="0" bIns="0" anchor="ctr">
              <a:normAutofit/>
            </a:bodyPr>
            <a:lstStyle/>
            <a:p>
              <a:pPr algn="ctr"/>
              <a:r>
                <a:rPr lang="zh-CN" altLang="en-US" sz="16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标题文本预设</a:t>
              </a:r>
              <a:endPara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" name="i$liḋe-Oval 14"/>
            <p:cNvSpPr/>
            <p:nvPr/>
          </p:nvSpPr>
          <p:spPr bwMode="auto">
            <a:xfrm>
              <a:off x="4561682" y="3048533"/>
              <a:ext cx="326312" cy="326231"/>
            </a:xfrm>
            <a:prstGeom prst="ellipse">
              <a:avLst/>
            </a:prstGeom>
            <a:solidFill>
              <a:schemeClr val="bg1">
                <a:lumMod val="75000"/>
                <a:alpha val="20000"/>
              </a:schemeClr>
            </a:solidFill>
            <a:ln w="508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i$liḋe-Oval 15"/>
            <p:cNvSpPr/>
            <p:nvPr/>
          </p:nvSpPr>
          <p:spPr bwMode="auto">
            <a:xfrm>
              <a:off x="5878044" y="4354252"/>
              <a:ext cx="543853" cy="543719"/>
            </a:xfrm>
            <a:prstGeom prst="ellipse">
              <a:avLst/>
            </a:prstGeom>
            <a:solidFill>
              <a:schemeClr val="bg1">
                <a:lumMod val="75000"/>
                <a:alpha val="20000"/>
              </a:schemeClr>
            </a:solidFill>
            <a:ln w="508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" name="i$liḋe-Oval 16"/>
            <p:cNvSpPr/>
            <p:nvPr/>
          </p:nvSpPr>
          <p:spPr bwMode="auto">
            <a:xfrm>
              <a:off x="6856979" y="2222239"/>
              <a:ext cx="173874" cy="173831"/>
            </a:xfrm>
            <a:prstGeom prst="ellipse">
              <a:avLst/>
            </a:prstGeom>
            <a:solidFill>
              <a:schemeClr val="bg1">
                <a:lumMod val="75000"/>
                <a:alpha val="20000"/>
              </a:schemeClr>
            </a:solidFill>
            <a:ln w="508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" name="i$liḋe-Oval 17"/>
            <p:cNvSpPr/>
            <p:nvPr/>
          </p:nvSpPr>
          <p:spPr bwMode="auto">
            <a:xfrm>
              <a:off x="7118187" y="3908165"/>
              <a:ext cx="402530" cy="402431"/>
            </a:xfrm>
            <a:prstGeom prst="ellipse">
              <a:avLst/>
            </a:prstGeom>
            <a:solidFill>
              <a:schemeClr val="bg1">
                <a:lumMod val="75000"/>
                <a:alpha val="20000"/>
              </a:schemeClr>
            </a:solidFill>
            <a:ln w="508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" name="i$liḋe-Oval 18"/>
            <p:cNvSpPr/>
            <p:nvPr/>
          </p:nvSpPr>
          <p:spPr bwMode="auto">
            <a:xfrm>
              <a:off x="7292061" y="2939789"/>
              <a:ext cx="489071" cy="489744"/>
            </a:xfrm>
            <a:prstGeom prst="ellipse">
              <a:avLst/>
            </a:prstGeom>
            <a:solidFill>
              <a:schemeClr val="bg1">
                <a:lumMod val="75000"/>
                <a:alpha val="20000"/>
              </a:schemeClr>
            </a:solidFill>
            <a:ln w="508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21" name="Group 30"/>
            <p:cNvGrpSpPr/>
            <p:nvPr/>
          </p:nvGrpSpPr>
          <p:grpSpPr>
            <a:xfrm>
              <a:off x="4996764" y="4484427"/>
              <a:ext cx="2386516" cy="1473971"/>
              <a:chOff x="2237030" y="4835638"/>
              <a:chExt cx="2386516" cy="1473971"/>
            </a:xfrm>
          </p:grpSpPr>
          <p:sp>
            <p:nvSpPr>
              <p:cNvPr id="28" name="îṣļîḑé-TextBox 33"/>
              <p:cNvSpPr txBox="1"/>
              <p:nvPr/>
            </p:nvSpPr>
            <p:spPr bwMode="auto">
              <a:xfrm>
                <a:off x="2237030" y="4835638"/>
                <a:ext cx="2386516" cy="636357"/>
              </a:xfrm>
              <a:prstGeom prst="rect">
                <a:avLst/>
              </a:prstGeom>
              <a:noFill/>
            </p:spPr>
            <p:txBody>
              <a:bodyPr wrap="none" lIns="0" tIns="0" rIns="0" bIns="0" anchor="b" anchorCtr="1">
                <a:normAutofit/>
              </a:bodyPr>
              <a:lstStyle/>
              <a:p>
                <a:pPr latinLnBrk="0"/>
                <a:r>
                  <a:rPr lang="zh-CN" altLang="en-US" sz="1400">
                    <a:solidFill>
                      <a:schemeClr val="accent1">
                        <a:lumMod val="100000"/>
                      </a:schemeClr>
                    </a:solidFill>
                    <a:effectLst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标题文本预设</a:t>
                </a:r>
                <a:endParaRPr lang="zh-CN" altLang="en-US" sz="1400">
                  <a:solidFill>
                    <a:schemeClr val="accent1">
                      <a:lumMod val="100000"/>
                    </a:schemeClr>
                  </a:solidFill>
                  <a:effectLst/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9" name="îṣļîḑé-TextBox 36"/>
              <p:cNvSpPr txBox="1"/>
              <p:nvPr/>
            </p:nvSpPr>
            <p:spPr bwMode="auto">
              <a:xfrm>
                <a:off x="2237030" y="5471995"/>
                <a:ext cx="2386516" cy="837614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ctr" anchorCtr="1">
                <a:normAutofit/>
              </a:bodyPr>
              <a:lstStyle/>
              <a:p>
                <a:pPr latinLnBrk="0">
                  <a:lnSpc>
                    <a:spcPct val="120000"/>
                  </a:lnSpc>
                </a:pPr>
                <a:r>
                  <a:rPr lang="zh-CN" altLang="en-US" sz="1000" b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此部分内容作为文字排版占位显示 </a:t>
                </a:r>
                <a:br>
                  <a:rPr lang="zh-CN" altLang="en-US" sz="1000" b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</a:br>
                <a:r>
                  <a:rPr lang="zh-CN" altLang="en-US" sz="1000" b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（建议使用主题字体）</a:t>
                </a:r>
                <a:endParaRPr lang="zh-CN" altLang="en-US" sz="1000" b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32" name="组合 31"/>
          <p:cNvGrpSpPr/>
          <p:nvPr/>
        </p:nvGrpSpPr>
        <p:grpSpPr>
          <a:xfrm>
            <a:off x="7981950" y="1522152"/>
            <a:ext cx="3551238" cy="4449740"/>
            <a:chOff x="7981950" y="1522152"/>
            <a:chExt cx="3551238" cy="4449740"/>
          </a:xfrm>
        </p:grpSpPr>
        <p:sp>
          <p:nvSpPr>
            <p:cNvPr id="15" name="i$liḋe-Oval 20"/>
            <p:cNvSpPr/>
            <p:nvPr/>
          </p:nvSpPr>
          <p:spPr bwMode="auto">
            <a:xfrm>
              <a:off x="8528050" y="2202396"/>
              <a:ext cx="2294732" cy="2295525"/>
            </a:xfrm>
            <a:prstGeom prst="ellipse">
              <a:avLst/>
            </a:prstGeom>
            <a:solidFill>
              <a:schemeClr val="accent2"/>
            </a:solidFill>
            <a:ln w="508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wrap="none" lIns="0" tIns="0" rIns="0" bIns="0" anchor="ctr">
              <a:normAutofit/>
            </a:bodyPr>
            <a:lstStyle/>
            <a:p>
              <a:pPr algn="ctr"/>
              <a:r>
                <a:rPr lang="zh-CN" altLang="en-US" sz="1600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标题文本预设</a:t>
              </a:r>
              <a:endPara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" name="i$liḋe-Oval 22"/>
            <p:cNvSpPr/>
            <p:nvPr/>
          </p:nvSpPr>
          <p:spPr bwMode="auto">
            <a:xfrm>
              <a:off x="7981950" y="3161246"/>
              <a:ext cx="491331" cy="491331"/>
            </a:xfrm>
            <a:prstGeom prst="ellipse">
              <a:avLst/>
            </a:prstGeom>
            <a:solidFill>
              <a:schemeClr val="bg1">
                <a:lumMod val="75000"/>
                <a:alpha val="29803"/>
              </a:schemeClr>
            </a:solidFill>
            <a:ln w="508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" name="i$liḋe-Oval 23"/>
            <p:cNvSpPr/>
            <p:nvPr/>
          </p:nvSpPr>
          <p:spPr bwMode="auto">
            <a:xfrm>
              <a:off x="9205913" y="1522152"/>
              <a:ext cx="250825" cy="250825"/>
            </a:xfrm>
            <a:prstGeom prst="ellipse">
              <a:avLst/>
            </a:prstGeom>
            <a:solidFill>
              <a:schemeClr val="bg1">
                <a:lumMod val="75000"/>
                <a:alpha val="29803"/>
              </a:schemeClr>
            </a:solidFill>
            <a:ln w="508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8" name="îṣļîḑé-Oval 24"/>
            <p:cNvSpPr/>
            <p:nvPr/>
          </p:nvSpPr>
          <p:spPr bwMode="auto">
            <a:xfrm>
              <a:off x="10167144" y="3915308"/>
              <a:ext cx="623094" cy="623094"/>
            </a:xfrm>
            <a:prstGeom prst="ellipse">
              <a:avLst/>
            </a:prstGeom>
            <a:solidFill>
              <a:schemeClr val="bg1">
                <a:lumMod val="75000"/>
                <a:alpha val="29803"/>
              </a:schemeClr>
            </a:solidFill>
            <a:ln w="508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" name="îṣļîḑé-Oval 25"/>
            <p:cNvSpPr/>
            <p:nvPr/>
          </p:nvSpPr>
          <p:spPr bwMode="auto">
            <a:xfrm>
              <a:off x="11358563" y="3477952"/>
              <a:ext cx="174625" cy="174625"/>
            </a:xfrm>
            <a:prstGeom prst="ellipse">
              <a:avLst/>
            </a:prstGeom>
            <a:solidFill>
              <a:schemeClr val="bg1">
                <a:lumMod val="75000"/>
                <a:alpha val="29803"/>
              </a:schemeClr>
            </a:solidFill>
            <a:ln w="508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" name="îṣļîḑé-Oval 26"/>
            <p:cNvSpPr/>
            <p:nvPr/>
          </p:nvSpPr>
          <p:spPr bwMode="auto">
            <a:xfrm>
              <a:off x="9752013" y="2035708"/>
              <a:ext cx="415131" cy="415131"/>
            </a:xfrm>
            <a:prstGeom prst="ellipse">
              <a:avLst/>
            </a:prstGeom>
            <a:solidFill>
              <a:schemeClr val="bg1">
                <a:lumMod val="75000"/>
                <a:alpha val="29803"/>
              </a:schemeClr>
            </a:solidFill>
            <a:ln w="508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22" name="Group 39"/>
            <p:cNvGrpSpPr/>
            <p:nvPr/>
          </p:nvGrpSpPr>
          <p:grpSpPr>
            <a:xfrm>
              <a:off x="8488254" y="4497921"/>
              <a:ext cx="2386516" cy="1473971"/>
              <a:chOff x="2237030" y="4835638"/>
              <a:chExt cx="2386516" cy="1473971"/>
            </a:xfrm>
          </p:grpSpPr>
          <p:sp>
            <p:nvSpPr>
              <p:cNvPr id="26" name="îṣļîḑé-TextBox 40"/>
              <p:cNvSpPr txBox="1"/>
              <p:nvPr/>
            </p:nvSpPr>
            <p:spPr bwMode="auto">
              <a:xfrm>
                <a:off x="2237030" y="4835638"/>
                <a:ext cx="2386516" cy="636357"/>
              </a:xfrm>
              <a:prstGeom prst="rect">
                <a:avLst/>
              </a:prstGeom>
              <a:noFill/>
            </p:spPr>
            <p:txBody>
              <a:bodyPr wrap="none" lIns="0" tIns="0" rIns="0" bIns="0" anchor="b" anchorCtr="1">
                <a:normAutofit/>
              </a:bodyPr>
              <a:lstStyle/>
              <a:p>
                <a:pPr latinLnBrk="0"/>
                <a:r>
                  <a:rPr lang="zh-CN" altLang="en-US" sz="1400">
                    <a:solidFill>
                      <a:schemeClr val="accent2">
                        <a:lumMod val="100000"/>
                      </a:schemeClr>
                    </a:solidFill>
                    <a:effectLst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标题文本预设</a:t>
                </a:r>
                <a:endParaRPr lang="zh-CN" altLang="en-US" sz="1400">
                  <a:solidFill>
                    <a:schemeClr val="accent2">
                      <a:lumMod val="100000"/>
                    </a:schemeClr>
                  </a:solidFill>
                  <a:effectLst/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7" name="îṣļîḑé-TextBox 41"/>
              <p:cNvSpPr txBox="1"/>
              <p:nvPr/>
            </p:nvSpPr>
            <p:spPr bwMode="auto">
              <a:xfrm>
                <a:off x="2237030" y="5471995"/>
                <a:ext cx="2386516" cy="837614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ctr" anchorCtr="1">
                <a:normAutofit/>
              </a:bodyPr>
              <a:lstStyle/>
              <a:p>
                <a:pPr latinLnBrk="0">
                  <a:lnSpc>
                    <a:spcPct val="120000"/>
                  </a:lnSpc>
                </a:pPr>
                <a:r>
                  <a:rPr lang="zh-CN" altLang="en-US" sz="1000" b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此部分内容作为文字排版占位显示 </a:t>
                </a:r>
                <a:br>
                  <a:rPr lang="zh-CN" altLang="en-US" sz="1000" b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</a:br>
                <a:r>
                  <a:rPr lang="zh-CN" altLang="en-US" sz="1000" b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（建议使用主题字体）</a:t>
                </a:r>
                <a:endParaRPr lang="zh-CN" altLang="en-US" sz="1000" b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30" name="组合 29"/>
          <p:cNvGrpSpPr/>
          <p:nvPr/>
        </p:nvGrpSpPr>
        <p:grpSpPr>
          <a:xfrm>
            <a:off x="755650" y="1929345"/>
            <a:ext cx="3562350" cy="4042547"/>
            <a:chOff x="755650" y="1929345"/>
            <a:chExt cx="3562350" cy="4042547"/>
          </a:xfrm>
        </p:grpSpPr>
        <p:sp>
          <p:nvSpPr>
            <p:cNvPr id="3" name="i$liḋe-Oval 4"/>
            <p:cNvSpPr/>
            <p:nvPr/>
          </p:nvSpPr>
          <p:spPr bwMode="auto">
            <a:xfrm>
              <a:off x="1560731" y="2263601"/>
              <a:ext cx="2222500" cy="2223081"/>
            </a:xfrm>
            <a:prstGeom prst="ellipse">
              <a:avLst/>
            </a:prstGeom>
            <a:solidFill>
              <a:schemeClr val="accent4"/>
            </a:solidFill>
            <a:ln w="50800" cap="flat">
              <a:solidFill>
                <a:schemeClr val="tx1">
                  <a:alpha val="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normAutofit/>
            </a:bodyPr>
            <a:lstStyle/>
            <a:p>
              <a:pPr algn="ctr">
                <a:defRPr/>
              </a:pPr>
              <a:r>
                <a:rPr lang="zh-CN" altLang="en-US" sz="16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标题文本预设</a:t>
              </a:r>
              <a:endPara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" name="i$liḋe-Oval 6"/>
            <p:cNvSpPr/>
            <p:nvPr/>
          </p:nvSpPr>
          <p:spPr bwMode="auto">
            <a:xfrm>
              <a:off x="3967956" y="3601420"/>
              <a:ext cx="350044" cy="349341"/>
            </a:xfrm>
            <a:prstGeom prst="ellipse">
              <a:avLst/>
            </a:prstGeom>
            <a:solidFill>
              <a:schemeClr val="bg1">
                <a:lumMod val="75000"/>
                <a:alpha val="39999"/>
              </a:schemeClr>
            </a:solidFill>
            <a:ln w="50800" cap="flat">
              <a:solidFill>
                <a:schemeClr val="tx1">
                  <a:alpha val="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" name="i$liḋe-Oval 7"/>
            <p:cNvSpPr/>
            <p:nvPr/>
          </p:nvSpPr>
          <p:spPr bwMode="auto">
            <a:xfrm>
              <a:off x="1524000" y="3834843"/>
              <a:ext cx="349250" cy="349341"/>
            </a:xfrm>
            <a:prstGeom prst="ellipse">
              <a:avLst/>
            </a:prstGeom>
            <a:solidFill>
              <a:schemeClr val="bg1">
                <a:lumMod val="75000"/>
                <a:alpha val="39999"/>
              </a:schemeClr>
            </a:solidFill>
            <a:ln w="50800" cap="flat">
              <a:solidFill>
                <a:schemeClr val="tx1">
                  <a:alpha val="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" name="i$liḋe-Oval 8"/>
            <p:cNvSpPr/>
            <p:nvPr/>
          </p:nvSpPr>
          <p:spPr bwMode="auto">
            <a:xfrm>
              <a:off x="2010569" y="4363619"/>
              <a:ext cx="603250" cy="603408"/>
            </a:xfrm>
            <a:prstGeom prst="ellipse">
              <a:avLst/>
            </a:prstGeom>
            <a:solidFill>
              <a:schemeClr val="bg1">
                <a:lumMod val="75000"/>
                <a:alpha val="39999"/>
              </a:schemeClr>
            </a:solidFill>
            <a:ln w="50800" cap="flat">
              <a:solidFill>
                <a:schemeClr val="tx1">
                  <a:alpha val="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" name="i$liḋe-Oval 9"/>
            <p:cNvSpPr/>
            <p:nvPr/>
          </p:nvSpPr>
          <p:spPr bwMode="auto">
            <a:xfrm>
              <a:off x="2486819" y="1929345"/>
              <a:ext cx="200819" cy="200871"/>
            </a:xfrm>
            <a:prstGeom prst="ellipse">
              <a:avLst/>
            </a:prstGeom>
            <a:solidFill>
              <a:schemeClr val="bg1">
                <a:lumMod val="75000"/>
                <a:alpha val="39999"/>
              </a:schemeClr>
            </a:solidFill>
            <a:ln w="50800" cap="flat">
              <a:solidFill>
                <a:schemeClr val="tx1">
                  <a:alpha val="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" name="i$liḋe-Oval 10"/>
            <p:cNvSpPr/>
            <p:nvPr/>
          </p:nvSpPr>
          <p:spPr bwMode="auto">
            <a:xfrm>
              <a:off x="755650" y="3109960"/>
              <a:ext cx="433388" cy="435089"/>
            </a:xfrm>
            <a:prstGeom prst="ellipse">
              <a:avLst/>
            </a:prstGeom>
            <a:solidFill>
              <a:schemeClr val="bg1">
                <a:lumMod val="75000"/>
                <a:alpha val="39999"/>
              </a:schemeClr>
            </a:solidFill>
            <a:ln w="50800" cap="flat">
              <a:solidFill>
                <a:schemeClr val="tx1">
                  <a:alpha val="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23" name="Group 42"/>
            <p:cNvGrpSpPr/>
            <p:nvPr/>
          </p:nvGrpSpPr>
          <p:grpSpPr>
            <a:xfrm>
              <a:off x="1478723" y="4497921"/>
              <a:ext cx="2386516" cy="1473971"/>
              <a:chOff x="2237030" y="4835638"/>
              <a:chExt cx="2386516" cy="1473971"/>
            </a:xfrm>
          </p:grpSpPr>
          <p:sp>
            <p:nvSpPr>
              <p:cNvPr id="24" name="îṣļîḑé-TextBox 43"/>
              <p:cNvSpPr txBox="1"/>
              <p:nvPr/>
            </p:nvSpPr>
            <p:spPr bwMode="auto">
              <a:xfrm>
                <a:off x="2237030" y="4835638"/>
                <a:ext cx="2386516" cy="636357"/>
              </a:xfrm>
              <a:prstGeom prst="rect">
                <a:avLst/>
              </a:prstGeom>
              <a:noFill/>
            </p:spPr>
            <p:txBody>
              <a:bodyPr wrap="none" lIns="0" tIns="0" rIns="0" bIns="0" anchor="b" anchorCtr="1">
                <a:normAutofit/>
              </a:bodyPr>
              <a:lstStyle/>
              <a:p>
                <a:pPr latinLnBrk="0"/>
                <a:r>
                  <a:rPr lang="zh-CN" altLang="en-US" sz="1400">
                    <a:solidFill>
                      <a:schemeClr val="accent4">
                        <a:lumMod val="100000"/>
                      </a:schemeClr>
                    </a:solidFill>
                    <a:effectLst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标题文本预设</a:t>
                </a:r>
                <a:endParaRPr lang="zh-CN" altLang="en-US" sz="1400">
                  <a:solidFill>
                    <a:schemeClr val="accent4">
                      <a:lumMod val="100000"/>
                    </a:schemeClr>
                  </a:solidFill>
                  <a:effectLst/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5" name="îṣļîḑé-TextBox 44"/>
              <p:cNvSpPr txBox="1"/>
              <p:nvPr/>
            </p:nvSpPr>
            <p:spPr bwMode="auto">
              <a:xfrm>
                <a:off x="2237030" y="5471995"/>
                <a:ext cx="2386516" cy="837614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ctr" anchorCtr="1">
                <a:normAutofit/>
              </a:bodyPr>
              <a:lstStyle/>
              <a:p>
                <a:pPr latinLnBrk="0">
                  <a:lnSpc>
                    <a:spcPct val="120000"/>
                  </a:lnSpc>
                </a:pPr>
                <a:r>
                  <a:rPr lang="zh-CN" altLang="en-US" sz="1000" b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此部分内容作为文字排版占位显示 </a:t>
                </a:r>
                <a:br>
                  <a:rPr lang="zh-CN" altLang="en-US" sz="1000" b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</a:br>
                <a:r>
                  <a:rPr lang="zh-CN" altLang="en-US" sz="1000" b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（建议使用主题字体）</a:t>
                </a:r>
                <a:endParaRPr lang="zh-CN" altLang="en-US" sz="1000" b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e0b6ad73-686c-49fd-bc37-e8d334bec4d6"/>
          <p:cNvGrpSpPr>
            <a:grpSpLocks noChangeAspect="1"/>
          </p:cNvGrpSpPr>
          <p:nvPr/>
        </p:nvGrpSpPr>
        <p:grpSpPr>
          <a:xfrm>
            <a:off x="1451289" y="2083782"/>
            <a:ext cx="9179971" cy="3932961"/>
            <a:chOff x="1451289" y="1633840"/>
            <a:chExt cx="9179971" cy="3932961"/>
          </a:xfrm>
        </p:grpSpPr>
        <p:sp>
          <p:nvSpPr>
            <p:cNvPr id="3" name="is1ide-Rectangle 1"/>
            <p:cNvSpPr/>
            <p:nvPr/>
          </p:nvSpPr>
          <p:spPr>
            <a:xfrm rot="18900000">
              <a:off x="5302469" y="1633840"/>
              <a:ext cx="1588917" cy="1588917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" name="is1ide-Rectangle 2"/>
            <p:cNvSpPr/>
            <p:nvPr/>
          </p:nvSpPr>
          <p:spPr>
            <a:xfrm rot="18900000">
              <a:off x="5310703" y="3994353"/>
              <a:ext cx="1572448" cy="1572448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" name="is1ide-Rectangle 3"/>
            <p:cNvSpPr/>
            <p:nvPr/>
          </p:nvSpPr>
          <p:spPr>
            <a:xfrm rot="18900000">
              <a:off x="4131876" y="2810890"/>
              <a:ext cx="1589215" cy="158921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" name="is1ide-Rectangle 4"/>
            <p:cNvSpPr/>
            <p:nvPr/>
          </p:nvSpPr>
          <p:spPr>
            <a:xfrm rot="18900000">
              <a:off x="6476283" y="2802392"/>
              <a:ext cx="1606208" cy="1606208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" name="is1ide-Rectangle 5"/>
            <p:cNvSpPr/>
            <p:nvPr/>
          </p:nvSpPr>
          <p:spPr>
            <a:xfrm rot="18900000">
              <a:off x="5386816" y="2895387"/>
              <a:ext cx="1420218" cy="1420218"/>
            </a:xfrm>
            <a:prstGeom prst="rect">
              <a:avLst/>
            </a:prstGeom>
            <a:solidFill>
              <a:schemeClr val="bg1">
                <a:lumMod val="95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" name="is1ide-Freeform: Shape 33"/>
            <p:cNvSpPr/>
            <p:nvPr/>
          </p:nvSpPr>
          <p:spPr bwMode="auto">
            <a:xfrm>
              <a:off x="4461846" y="3381435"/>
              <a:ext cx="468052" cy="468052"/>
            </a:xfrm>
            <a:custGeom>
              <a:avLst/>
              <a:gdLst>
                <a:gd name="T0" fmla="*/ 184 w 260"/>
                <a:gd name="T1" fmla="*/ 106 h 260"/>
                <a:gd name="T2" fmla="*/ 193 w 260"/>
                <a:gd name="T3" fmla="*/ 143 h 260"/>
                <a:gd name="T4" fmla="*/ 117 w 260"/>
                <a:gd name="T5" fmla="*/ 219 h 260"/>
                <a:gd name="T6" fmla="*/ 42 w 260"/>
                <a:gd name="T7" fmla="*/ 143 h 260"/>
                <a:gd name="T8" fmla="*/ 117 w 260"/>
                <a:gd name="T9" fmla="*/ 66 h 260"/>
                <a:gd name="T10" fmla="*/ 154 w 260"/>
                <a:gd name="T11" fmla="*/ 76 h 260"/>
                <a:gd name="T12" fmla="*/ 183 w 260"/>
                <a:gd name="T13" fmla="*/ 46 h 260"/>
                <a:gd name="T14" fmla="*/ 117 w 260"/>
                <a:gd name="T15" fmla="*/ 25 h 260"/>
                <a:gd name="T16" fmla="*/ 0 w 260"/>
                <a:gd name="T17" fmla="*/ 143 h 260"/>
                <a:gd name="T18" fmla="*/ 117 w 260"/>
                <a:gd name="T19" fmla="*/ 260 h 260"/>
                <a:gd name="T20" fmla="*/ 233 w 260"/>
                <a:gd name="T21" fmla="*/ 143 h 260"/>
                <a:gd name="T22" fmla="*/ 213 w 260"/>
                <a:gd name="T23" fmla="*/ 77 h 260"/>
                <a:gd name="T24" fmla="*/ 184 w 260"/>
                <a:gd name="T25" fmla="*/ 106 h 260"/>
                <a:gd name="T26" fmla="*/ 225 w 260"/>
                <a:gd name="T27" fmla="*/ 35 h 260"/>
                <a:gd name="T28" fmla="*/ 225 w 260"/>
                <a:gd name="T29" fmla="*/ 35 h 260"/>
                <a:gd name="T30" fmla="*/ 225 w 260"/>
                <a:gd name="T31" fmla="*/ 0 h 260"/>
                <a:gd name="T32" fmla="*/ 203 w 260"/>
                <a:gd name="T33" fmla="*/ 23 h 260"/>
                <a:gd name="T34" fmla="*/ 203 w 260"/>
                <a:gd name="T35" fmla="*/ 46 h 260"/>
                <a:gd name="T36" fmla="*/ 139 w 260"/>
                <a:gd name="T37" fmla="*/ 111 h 260"/>
                <a:gd name="T38" fmla="*/ 117 w 260"/>
                <a:gd name="T39" fmla="*/ 104 h 260"/>
                <a:gd name="T40" fmla="*/ 79 w 260"/>
                <a:gd name="T41" fmla="*/ 143 h 260"/>
                <a:gd name="T42" fmla="*/ 117 w 260"/>
                <a:gd name="T43" fmla="*/ 181 h 260"/>
                <a:gd name="T44" fmla="*/ 155 w 260"/>
                <a:gd name="T45" fmla="*/ 143 h 260"/>
                <a:gd name="T46" fmla="*/ 150 w 260"/>
                <a:gd name="T47" fmla="*/ 123 h 260"/>
                <a:gd name="T48" fmla="*/ 215 w 260"/>
                <a:gd name="T49" fmla="*/ 58 h 260"/>
                <a:gd name="T50" fmla="*/ 237 w 260"/>
                <a:gd name="T51" fmla="*/ 58 h 260"/>
                <a:gd name="T52" fmla="*/ 260 w 260"/>
                <a:gd name="T53" fmla="*/ 35 h 260"/>
                <a:gd name="T54" fmla="*/ 225 w 260"/>
                <a:gd name="T55" fmla="*/ 35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60" h="260">
                  <a:moveTo>
                    <a:pt x="184" y="106"/>
                  </a:moveTo>
                  <a:cubicBezTo>
                    <a:pt x="190" y="117"/>
                    <a:pt x="193" y="129"/>
                    <a:pt x="193" y="143"/>
                  </a:cubicBezTo>
                  <a:cubicBezTo>
                    <a:pt x="193" y="185"/>
                    <a:pt x="159" y="219"/>
                    <a:pt x="117" y="219"/>
                  </a:cubicBezTo>
                  <a:cubicBezTo>
                    <a:pt x="76" y="219"/>
                    <a:pt x="42" y="185"/>
                    <a:pt x="42" y="143"/>
                  </a:cubicBezTo>
                  <a:cubicBezTo>
                    <a:pt x="42" y="100"/>
                    <a:pt x="76" y="66"/>
                    <a:pt x="117" y="66"/>
                  </a:cubicBezTo>
                  <a:cubicBezTo>
                    <a:pt x="131" y="66"/>
                    <a:pt x="143" y="70"/>
                    <a:pt x="154" y="76"/>
                  </a:cubicBezTo>
                  <a:cubicBezTo>
                    <a:pt x="183" y="46"/>
                    <a:pt x="183" y="46"/>
                    <a:pt x="183" y="46"/>
                  </a:cubicBezTo>
                  <a:cubicBezTo>
                    <a:pt x="165" y="33"/>
                    <a:pt x="141" y="25"/>
                    <a:pt x="117" y="25"/>
                  </a:cubicBezTo>
                  <a:cubicBezTo>
                    <a:pt x="52" y="25"/>
                    <a:pt x="0" y="78"/>
                    <a:pt x="0" y="143"/>
                  </a:cubicBezTo>
                  <a:cubicBezTo>
                    <a:pt x="0" y="207"/>
                    <a:pt x="52" y="260"/>
                    <a:pt x="117" y="260"/>
                  </a:cubicBezTo>
                  <a:cubicBezTo>
                    <a:pt x="181" y="260"/>
                    <a:pt x="233" y="207"/>
                    <a:pt x="233" y="143"/>
                  </a:cubicBezTo>
                  <a:cubicBezTo>
                    <a:pt x="233" y="118"/>
                    <a:pt x="226" y="96"/>
                    <a:pt x="213" y="77"/>
                  </a:cubicBezTo>
                  <a:cubicBezTo>
                    <a:pt x="184" y="106"/>
                    <a:pt x="184" y="106"/>
                    <a:pt x="184" y="106"/>
                  </a:cubicBezTo>
                  <a:close/>
                  <a:moveTo>
                    <a:pt x="225" y="35"/>
                  </a:moveTo>
                  <a:cubicBezTo>
                    <a:pt x="225" y="35"/>
                    <a:pt x="225" y="35"/>
                    <a:pt x="225" y="35"/>
                  </a:cubicBezTo>
                  <a:cubicBezTo>
                    <a:pt x="225" y="0"/>
                    <a:pt x="225" y="0"/>
                    <a:pt x="225" y="0"/>
                  </a:cubicBezTo>
                  <a:cubicBezTo>
                    <a:pt x="203" y="23"/>
                    <a:pt x="203" y="23"/>
                    <a:pt x="203" y="23"/>
                  </a:cubicBezTo>
                  <a:cubicBezTo>
                    <a:pt x="203" y="46"/>
                    <a:pt x="203" y="46"/>
                    <a:pt x="203" y="46"/>
                  </a:cubicBezTo>
                  <a:cubicBezTo>
                    <a:pt x="139" y="111"/>
                    <a:pt x="139" y="111"/>
                    <a:pt x="139" y="111"/>
                  </a:cubicBezTo>
                  <a:cubicBezTo>
                    <a:pt x="133" y="106"/>
                    <a:pt x="125" y="104"/>
                    <a:pt x="117" y="104"/>
                  </a:cubicBezTo>
                  <a:cubicBezTo>
                    <a:pt x="96" y="104"/>
                    <a:pt x="79" y="121"/>
                    <a:pt x="79" y="143"/>
                  </a:cubicBezTo>
                  <a:cubicBezTo>
                    <a:pt x="79" y="164"/>
                    <a:pt x="96" y="181"/>
                    <a:pt x="117" y="181"/>
                  </a:cubicBezTo>
                  <a:cubicBezTo>
                    <a:pt x="138" y="181"/>
                    <a:pt x="155" y="164"/>
                    <a:pt x="155" y="143"/>
                  </a:cubicBezTo>
                  <a:cubicBezTo>
                    <a:pt x="155" y="136"/>
                    <a:pt x="154" y="129"/>
                    <a:pt x="150" y="123"/>
                  </a:cubicBezTo>
                  <a:cubicBezTo>
                    <a:pt x="215" y="58"/>
                    <a:pt x="215" y="58"/>
                    <a:pt x="215" y="58"/>
                  </a:cubicBezTo>
                  <a:cubicBezTo>
                    <a:pt x="237" y="58"/>
                    <a:pt x="237" y="58"/>
                    <a:pt x="237" y="58"/>
                  </a:cubicBezTo>
                  <a:cubicBezTo>
                    <a:pt x="260" y="35"/>
                    <a:pt x="260" y="35"/>
                    <a:pt x="260" y="35"/>
                  </a:cubicBezTo>
                  <a:cubicBezTo>
                    <a:pt x="225" y="35"/>
                    <a:pt x="225" y="35"/>
                    <a:pt x="225" y="3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9" name="is1ide-Freeform: Shape 34"/>
            <p:cNvSpPr/>
            <p:nvPr/>
          </p:nvSpPr>
          <p:spPr bwMode="auto">
            <a:xfrm>
              <a:off x="7279387" y="3381435"/>
              <a:ext cx="468052" cy="468052"/>
            </a:xfrm>
            <a:custGeom>
              <a:avLst/>
              <a:gdLst>
                <a:gd name="T0" fmla="*/ 0 w 236"/>
                <a:gd name="T1" fmla="*/ 118 h 236"/>
                <a:gd name="T2" fmla="*/ 236 w 236"/>
                <a:gd name="T3" fmla="*/ 118 h 236"/>
                <a:gd name="T4" fmla="*/ 150 w 236"/>
                <a:gd name="T5" fmla="*/ 168 h 236"/>
                <a:gd name="T6" fmla="*/ 128 w 236"/>
                <a:gd name="T7" fmla="*/ 196 h 236"/>
                <a:gd name="T8" fmla="*/ 125 w 236"/>
                <a:gd name="T9" fmla="*/ 199 h 236"/>
                <a:gd name="T10" fmla="*/ 111 w 236"/>
                <a:gd name="T11" fmla="*/ 198 h 236"/>
                <a:gd name="T12" fmla="*/ 110 w 236"/>
                <a:gd name="T13" fmla="*/ 180 h 236"/>
                <a:gd name="T14" fmla="*/ 90 w 236"/>
                <a:gd name="T15" fmla="*/ 173 h 236"/>
                <a:gd name="T16" fmla="*/ 79 w 236"/>
                <a:gd name="T17" fmla="*/ 166 h 236"/>
                <a:gd name="T18" fmla="*/ 78 w 236"/>
                <a:gd name="T19" fmla="*/ 160 h 236"/>
                <a:gd name="T20" fmla="*/ 89 w 236"/>
                <a:gd name="T21" fmla="*/ 147 h 236"/>
                <a:gd name="T22" fmla="*/ 91 w 236"/>
                <a:gd name="T23" fmla="*/ 148 h 236"/>
                <a:gd name="T24" fmla="*/ 119 w 236"/>
                <a:gd name="T25" fmla="*/ 160 h 236"/>
                <a:gd name="T26" fmla="*/ 137 w 236"/>
                <a:gd name="T27" fmla="*/ 145 h 236"/>
                <a:gd name="T28" fmla="*/ 133 w 236"/>
                <a:gd name="T29" fmla="*/ 137 h 236"/>
                <a:gd name="T30" fmla="*/ 122 w 236"/>
                <a:gd name="T31" fmla="*/ 130 h 236"/>
                <a:gd name="T32" fmla="*/ 109 w 236"/>
                <a:gd name="T33" fmla="*/ 125 h 236"/>
                <a:gd name="T34" fmla="*/ 98 w 236"/>
                <a:gd name="T35" fmla="*/ 120 h 236"/>
                <a:gd name="T36" fmla="*/ 89 w 236"/>
                <a:gd name="T37" fmla="*/ 113 h 236"/>
                <a:gd name="T38" fmla="*/ 82 w 236"/>
                <a:gd name="T39" fmla="*/ 103 h 236"/>
                <a:gd name="T40" fmla="*/ 79 w 236"/>
                <a:gd name="T41" fmla="*/ 90 h 236"/>
                <a:gd name="T42" fmla="*/ 110 w 236"/>
                <a:gd name="T43" fmla="*/ 57 h 236"/>
                <a:gd name="T44" fmla="*/ 111 w 236"/>
                <a:gd name="T45" fmla="*/ 38 h 236"/>
                <a:gd name="T46" fmla="*/ 125 w 236"/>
                <a:gd name="T47" fmla="*/ 37 h 236"/>
                <a:gd name="T48" fmla="*/ 128 w 236"/>
                <a:gd name="T49" fmla="*/ 40 h 236"/>
                <a:gd name="T50" fmla="*/ 137 w 236"/>
                <a:gd name="T51" fmla="*/ 58 h 236"/>
                <a:gd name="T52" fmla="*/ 151 w 236"/>
                <a:gd name="T53" fmla="*/ 65 h 236"/>
                <a:gd name="T54" fmla="*/ 155 w 236"/>
                <a:gd name="T55" fmla="*/ 69 h 236"/>
                <a:gd name="T56" fmla="*/ 149 w 236"/>
                <a:gd name="T57" fmla="*/ 85 h 236"/>
                <a:gd name="T58" fmla="*/ 144 w 236"/>
                <a:gd name="T59" fmla="*/ 86 h 236"/>
                <a:gd name="T60" fmla="*/ 140 w 236"/>
                <a:gd name="T61" fmla="*/ 82 h 236"/>
                <a:gd name="T62" fmla="*/ 128 w 236"/>
                <a:gd name="T63" fmla="*/ 77 h 236"/>
                <a:gd name="T64" fmla="*/ 107 w 236"/>
                <a:gd name="T65" fmla="*/ 80 h 236"/>
                <a:gd name="T66" fmla="*/ 102 w 236"/>
                <a:gd name="T67" fmla="*/ 94 h 236"/>
                <a:gd name="T68" fmla="*/ 108 w 236"/>
                <a:gd name="T69" fmla="*/ 101 h 236"/>
                <a:gd name="T70" fmla="*/ 118 w 236"/>
                <a:gd name="T71" fmla="*/ 106 h 236"/>
                <a:gd name="T72" fmla="*/ 132 w 236"/>
                <a:gd name="T73" fmla="*/ 112 h 236"/>
                <a:gd name="T74" fmla="*/ 145 w 236"/>
                <a:gd name="T75" fmla="*/ 119 h 236"/>
                <a:gd name="T76" fmla="*/ 155 w 236"/>
                <a:gd name="T77" fmla="*/ 129 h 236"/>
                <a:gd name="T78" fmla="*/ 159 w 236"/>
                <a:gd name="T79" fmla="*/ 14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36" h="236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moveTo>
                    <a:pt x="150" y="168"/>
                  </a:moveTo>
                  <a:cubicBezTo>
                    <a:pt x="145" y="175"/>
                    <a:pt x="137" y="179"/>
                    <a:pt x="128" y="180"/>
                  </a:cubicBezTo>
                  <a:cubicBezTo>
                    <a:pt x="128" y="196"/>
                    <a:pt x="128" y="196"/>
                    <a:pt x="128" y="196"/>
                  </a:cubicBezTo>
                  <a:cubicBezTo>
                    <a:pt x="128" y="197"/>
                    <a:pt x="127" y="198"/>
                    <a:pt x="127" y="198"/>
                  </a:cubicBezTo>
                  <a:cubicBezTo>
                    <a:pt x="126" y="199"/>
                    <a:pt x="126" y="199"/>
                    <a:pt x="125" y="199"/>
                  </a:cubicBezTo>
                  <a:cubicBezTo>
                    <a:pt x="113" y="199"/>
                    <a:pt x="113" y="199"/>
                    <a:pt x="113" y="199"/>
                  </a:cubicBezTo>
                  <a:cubicBezTo>
                    <a:pt x="112" y="199"/>
                    <a:pt x="111" y="199"/>
                    <a:pt x="111" y="198"/>
                  </a:cubicBezTo>
                  <a:cubicBezTo>
                    <a:pt x="110" y="197"/>
                    <a:pt x="110" y="197"/>
                    <a:pt x="110" y="196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06" y="180"/>
                    <a:pt x="102" y="179"/>
                    <a:pt x="99" y="177"/>
                  </a:cubicBezTo>
                  <a:cubicBezTo>
                    <a:pt x="95" y="176"/>
                    <a:pt x="92" y="175"/>
                    <a:pt x="90" y="173"/>
                  </a:cubicBezTo>
                  <a:cubicBezTo>
                    <a:pt x="88" y="172"/>
                    <a:pt x="85" y="171"/>
                    <a:pt x="83" y="169"/>
                  </a:cubicBezTo>
                  <a:cubicBezTo>
                    <a:pt x="81" y="168"/>
                    <a:pt x="80" y="166"/>
                    <a:pt x="79" y="166"/>
                  </a:cubicBezTo>
                  <a:cubicBezTo>
                    <a:pt x="79" y="165"/>
                    <a:pt x="78" y="164"/>
                    <a:pt x="78" y="164"/>
                  </a:cubicBezTo>
                  <a:cubicBezTo>
                    <a:pt x="77" y="163"/>
                    <a:pt x="77" y="162"/>
                    <a:pt x="78" y="160"/>
                  </a:cubicBezTo>
                  <a:cubicBezTo>
                    <a:pt x="87" y="148"/>
                    <a:pt x="87" y="148"/>
                    <a:pt x="87" y="148"/>
                  </a:cubicBezTo>
                  <a:cubicBezTo>
                    <a:pt x="87" y="148"/>
                    <a:pt x="88" y="147"/>
                    <a:pt x="89" y="147"/>
                  </a:cubicBezTo>
                  <a:cubicBezTo>
                    <a:pt x="90" y="147"/>
                    <a:pt x="90" y="147"/>
                    <a:pt x="91" y="148"/>
                  </a:cubicBezTo>
                  <a:cubicBezTo>
                    <a:pt x="91" y="148"/>
                    <a:pt x="91" y="148"/>
                    <a:pt x="91" y="148"/>
                  </a:cubicBezTo>
                  <a:cubicBezTo>
                    <a:pt x="98" y="154"/>
                    <a:pt x="105" y="158"/>
                    <a:pt x="112" y="159"/>
                  </a:cubicBezTo>
                  <a:cubicBezTo>
                    <a:pt x="115" y="160"/>
                    <a:pt x="117" y="160"/>
                    <a:pt x="119" y="160"/>
                  </a:cubicBezTo>
                  <a:cubicBezTo>
                    <a:pt x="124" y="160"/>
                    <a:pt x="128" y="159"/>
                    <a:pt x="131" y="156"/>
                  </a:cubicBezTo>
                  <a:cubicBezTo>
                    <a:pt x="135" y="154"/>
                    <a:pt x="137" y="150"/>
                    <a:pt x="137" y="145"/>
                  </a:cubicBezTo>
                  <a:cubicBezTo>
                    <a:pt x="137" y="144"/>
                    <a:pt x="136" y="142"/>
                    <a:pt x="136" y="140"/>
                  </a:cubicBezTo>
                  <a:cubicBezTo>
                    <a:pt x="135" y="139"/>
                    <a:pt x="134" y="138"/>
                    <a:pt x="133" y="137"/>
                  </a:cubicBezTo>
                  <a:cubicBezTo>
                    <a:pt x="132" y="136"/>
                    <a:pt x="130" y="135"/>
                    <a:pt x="127" y="133"/>
                  </a:cubicBezTo>
                  <a:cubicBezTo>
                    <a:pt x="125" y="132"/>
                    <a:pt x="123" y="131"/>
                    <a:pt x="122" y="130"/>
                  </a:cubicBezTo>
                  <a:cubicBezTo>
                    <a:pt x="120" y="130"/>
                    <a:pt x="118" y="129"/>
                    <a:pt x="115" y="128"/>
                  </a:cubicBezTo>
                  <a:cubicBezTo>
                    <a:pt x="112" y="127"/>
                    <a:pt x="110" y="126"/>
                    <a:pt x="109" y="125"/>
                  </a:cubicBezTo>
                  <a:cubicBezTo>
                    <a:pt x="108" y="125"/>
                    <a:pt x="106" y="124"/>
                    <a:pt x="104" y="123"/>
                  </a:cubicBezTo>
                  <a:cubicBezTo>
                    <a:pt x="101" y="122"/>
                    <a:pt x="100" y="121"/>
                    <a:pt x="98" y="120"/>
                  </a:cubicBezTo>
                  <a:cubicBezTo>
                    <a:pt x="97" y="119"/>
                    <a:pt x="95" y="118"/>
                    <a:pt x="93" y="117"/>
                  </a:cubicBezTo>
                  <a:cubicBezTo>
                    <a:pt x="91" y="116"/>
                    <a:pt x="90" y="114"/>
                    <a:pt x="89" y="113"/>
                  </a:cubicBezTo>
                  <a:cubicBezTo>
                    <a:pt x="87" y="112"/>
                    <a:pt x="86" y="110"/>
                    <a:pt x="85" y="109"/>
                  </a:cubicBezTo>
                  <a:cubicBezTo>
                    <a:pt x="83" y="107"/>
                    <a:pt x="82" y="105"/>
                    <a:pt x="82" y="103"/>
                  </a:cubicBezTo>
                  <a:cubicBezTo>
                    <a:pt x="81" y="102"/>
                    <a:pt x="80" y="100"/>
                    <a:pt x="80" y="97"/>
                  </a:cubicBezTo>
                  <a:cubicBezTo>
                    <a:pt x="79" y="95"/>
                    <a:pt x="79" y="93"/>
                    <a:pt x="79" y="90"/>
                  </a:cubicBezTo>
                  <a:cubicBezTo>
                    <a:pt x="79" y="82"/>
                    <a:pt x="82" y="75"/>
                    <a:pt x="88" y="69"/>
                  </a:cubicBezTo>
                  <a:cubicBezTo>
                    <a:pt x="93" y="62"/>
                    <a:pt x="101" y="58"/>
                    <a:pt x="110" y="57"/>
                  </a:cubicBezTo>
                  <a:cubicBezTo>
                    <a:pt x="110" y="40"/>
                    <a:pt x="110" y="40"/>
                    <a:pt x="110" y="40"/>
                  </a:cubicBezTo>
                  <a:cubicBezTo>
                    <a:pt x="110" y="40"/>
                    <a:pt x="110" y="39"/>
                    <a:pt x="111" y="38"/>
                  </a:cubicBezTo>
                  <a:cubicBezTo>
                    <a:pt x="111" y="38"/>
                    <a:pt x="112" y="37"/>
                    <a:pt x="113" y="37"/>
                  </a:cubicBezTo>
                  <a:cubicBezTo>
                    <a:pt x="125" y="37"/>
                    <a:pt x="125" y="37"/>
                    <a:pt x="125" y="37"/>
                  </a:cubicBezTo>
                  <a:cubicBezTo>
                    <a:pt x="126" y="37"/>
                    <a:pt x="126" y="38"/>
                    <a:pt x="127" y="38"/>
                  </a:cubicBezTo>
                  <a:cubicBezTo>
                    <a:pt x="127" y="39"/>
                    <a:pt x="128" y="39"/>
                    <a:pt x="128" y="40"/>
                  </a:cubicBezTo>
                  <a:cubicBezTo>
                    <a:pt x="128" y="56"/>
                    <a:pt x="128" y="56"/>
                    <a:pt x="128" y="56"/>
                  </a:cubicBezTo>
                  <a:cubicBezTo>
                    <a:pt x="131" y="57"/>
                    <a:pt x="134" y="57"/>
                    <a:pt x="137" y="58"/>
                  </a:cubicBezTo>
                  <a:cubicBezTo>
                    <a:pt x="140" y="59"/>
                    <a:pt x="143" y="60"/>
                    <a:pt x="145" y="61"/>
                  </a:cubicBezTo>
                  <a:cubicBezTo>
                    <a:pt x="147" y="62"/>
                    <a:pt x="149" y="63"/>
                    <a:pt x="151" y="65"/>
                  </a:cubicBezTo>
                  <a:cubicBezTo>
                    <a:pt x="152" y="66"/>
                    <a:pt x="153" y="67"/>
                    <a:pt x="154" y="67"/>
                  </a:cubicBezTo>
                  <a:cubicBezTo>
                    <a:pt x="155" y="68"/>
                    <a:pt x="155" y="68"/>
                    <a:pt x="155" y="69"/>
                  </a:cubicBezTo>
                  <a:cubicBezTo>
                    <a:pt x="156" y="70"/>
                    <a:pt x="156" y="71"/>
                    <a:pt x="156" y="72"/>
                  </a:cubicBezTo>
                  <a:cubicBezTo>
                    <a:pt x="149" y="85"/>
                    <a:pt x="149" y="85"/>
                    <a:pt x="149" y="85"/>
                  </a:cubicBezTo>
                  <a:cubicBezTo>
                    <a:pt x="148" y="86"/>
                    <a:pt x="148" y="86"/>
                    <a:pt x="147" y="87"/>
                  </a:cubicBezTo>
                  <a:cubicBezTo>
                    <a:pt x="146" y="87"/>
                    <a:pt x="145" y="86"/>
                    <a:pt x="144" y="86"/>
                  </a:cubicBezTo>
                  <a:cubicBezTo>
                    <a:pt x="144" y="86"/>
                    <a:pt x="144" y="85"/>
                    <a:pt x="143" y="85"/>
                  </a:cubicBezTo>
                  <a:cubicBezTo>
                    <a:pt x="142" y="84"/>
                    <a:pt x="141" y="83"/>
                    <a:pt x="140" y="82"/>
                  </a:cubicBezTo>
                  <a:cubicBezTo>
                    <a:pt x="138" y="81"/>
                    <a:pt x="136" y="80"/>
                    <a:pt x="134" y="80"/>
                  </a:cubicBezTo>
                  <a:cubicBezTo>
                    <a:pt x="133" y="79"/>
                    <a:pt x="130" y="78"/>
                    <a:pt x="128" y="77"/>
                  </a:cubicBezTo>
                  <a:cubicBezTo>
                    <a:pt x="125" y="77"/>
                    <a:pt x="123" y="76"/>
                    <a:pt x="120" y="76"/>
                  </a:cubicBezTo>
                  <a:cubicBezTo>
                    <a:pt x="115" y="76"/>
                    <a:pt x="110" y="77"/>
                    <a:pt x="107" y="80"/>
                  </a:cubicBezTo>
                  <a:cubicBezTo>
                    <a:pt x="103" y="83"/>
                    <a:pt x="101" y="86"/>
                    <a:pt x="101" y="90"/>
                  </a:cubicBezTo>
                  <a:cubicBezTo>
                    <a:pt x="101" y="92"/>
                    <a:pt x="102" y="93"/>
                    <a:pt x="102" y="94"/>
                  </a:cubicBezTo>
                  <a:cubicBezTo>
                    <a:pt x="103" y="96"/>
                    <a:pt x="103" y="97"/>
                    <a:pt x="105" y="98"/>
                  </a:cubicBezTo>
                  <a:cubicBezTo>
                    <a:pt x="106" y="99"/>
                    <a:pt x="107" y="100"/>
                    <a:pt x="108" y="101"/>
                  </a:cubicBezTo>
                  <a:cubicBezTo>
                    <a:pt x="109" y="102"/>
                    <a:pt x="111" y="103"/>
                    <a:pt x="113" y="104"/>
                  </a:cubicBezTo>
                  <a:cubicBezTo>
                    <a:pt x="115" y="105"/>
                    <a:pt x="117" y="106"/>
                    <a:pt x="118" y="106"/>
                  </a:cubicBezTo>
                  <a:cubicBezTo>
                    <a:pt x="120" y="107"/>
                    <a:pt x="122" y="108"/>
                    <a:pt x="125" y="109"/>
                  </a:cubicBezTo>
                  <a:cubicBezTo>
                    <a:pt x="128" y="110"/>
                    <a:pt x="130" y="111"/>
                    <a:pt x="132" y="112"/>
                  </a:cubicBezTo>
                  <a:cubicBezTo>
                    <a:pt x="133" y="112"/>
                    <a:pt x="136" y="113"/>
                    <a:pt x="138" y="115"/>
                  </a:cubicBezTo>
                  <a:cubicBezTo>
                    <a:pt x="141" y="116"/>
                    <a:pt x="143" y="117"/>
                    <a:pt x="145" y="119"/>
                  </a:cubicBezTo>
                  <a:cubicBezTo>
                    <a:pt x="147" y="120"/>
                    <a:pt x="149" y="121"/>
                    <a:pt x="151" y="123"/>
                  </a:cubicBezTo>
                  <a:cubicBezTo>
                    <a:pt x="153" y="125"/>
                    <a:pt x="154" y="127"/>
                    <a:pt x="155" y="129"/>
                  </a:cubicBezTo>
                  <a:cubicBezTo>
                    <a:pt x="156" y="131"/>
                    <a:pt x="157" y="133"/>
                    <a:pt x="158" y="136"/>
                  </a:cubicBezTo>
                  <a:cubicBezTo>
                    <a:pt x="159" y="138"/>
                    <a:pt x="159" y="141"/>
                    <a:pt x="159" y="144"/>
                  </a:cubicBezTo>
                  <a:cubicBezTo>
                    <a:pt x="159" y="153"/>
                    <a:pt x="156" y="161"/>
                    <a:pt x="150" y="16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" name="is1ide-Freeform: Shape 35"/>
            <p:cNvSpPr/>
            <p:nvPr/>
          </p:nvSpPr>
          <p:spPr bwMode="auto">
            <a:xfrm>
              <a:off x="5860675" y="1786581"/>
              <a:ext cx="468052" cy="468052"/>
            </a:xfrm>
            <a:custGeom>
              <a:avLst/>
              <a:gdLst>
                <a:gd name="T0" fmla="*/ 116 w 232"/>
                <a:gd name="T1" fmla="*/ 0 h 232"/>
                <a:gd name="T2" fmla="*/ 0 w 232"/>
                <a:gd name="T3" fmla="*/ 116 h 232"/>
                <a:gd name="T4" fmla="*/ 116 w 232"/>
                <a:gd name="T5" fmla="*/ 232 h 232"/>
                <a:gd name="T6" fmla="*/ 232 w 232"/>
                <a:gd name="T7" fmla="*/ 116 h 232"/>
                <a:gd name="T8" fmla="*/ 116 w 232"/>
                <a:gd name="T9" fmla="*/ 0 h 232"/>
                <a:gd name="T10" fmla="*/ 129 w 232"/>
                <a:gd name="T11" fmla="*/ 208 h 232"/>
                <a:gd name="T12" fmla="*/ 129 w 232"/>
                <a:gd name="T13" fmla="*/ 190 h 232"/>
                <a:gd name="T14" fmla="*/ 117 w 232"/>
                <a:gd name="T15" fmla="*/ 178 h 232"/>
                <a:gd name="T16" fmla="*/ 105 w 232"/>
                <a:gd name="T17" fmla="*/ 190 h 232"/>
                <a:gd name="T18" fmla="*/ 105 w 232"/>
                <a:gd name="T19" fmla="*/ 208 h 232"/>
                <a:gd name="T20" fmla="*/ 25 w 232"/>
                <a:gd name="T21" fmla="*/ 129 h 232"/>
                <a:gd name="T22" fmla="*/ 42 w 232"/>
                <a:gd name="T23" fmla="*/ 129 h 232"/>
                <a:gd name="T24" fmla="*/ 53 w 232"/>
                <a:gd name="T25" fmla="*/ 117 h 232"/>
                <a:gd name="T26" fmla="*/ 42 w 232"/>
                <a:gd name="T27" fmla="*/ 105 h 232"/>
                <a:gd name="T28" fmla="*/ 24 w 232"/>
                <a:gd name="T29" fmla="*/ 105 h 232"/>
                <a:gd name="T30" fmla="*/ 104 w 232"/>
                <a:gd name="T31" fmla="*/ 25 h 232"/>
                <a:gd name="T32" fmla="*/ 104 w 232"/>
                <a:gd name="T33" fmla="*/ 41 h 232"/>
                <a:gd name="T34" fmla="*/ 116 w 232"/>
                <a:gd name="T35" fmla="*/ 53 h 232"/>
                <a:gd name="T36" fmla="*/ 128 w 232"/>
                <a:gd name="T37" fmla="*/ 41 h 232"/>
                <a:gd name="T38" fmla="*/ 128 w 232"/>
                <a:gd name="T39" fmla="*/ 25 h 232"/>
                <a:gd name="T40" fmla="*/ 208 w 232"/>
                <a:gd name="T41" fmla="*/ 104 h 232"/>
                <a:gd name="T42" fmla="*/ 190 w 232"/>
                <a:gd name="T43" fmla="*/ 104 h 232"/>
                <a:gd name="T44" fmla="*/ 179 w 232"/>
                <a:gd name="T45" fmla="*/ 116 h 232"/>
                <a:gd name="T46" fmla="*/ 190 w 232"/>
                <a:gd name="T47" fmla="*/ 128 h 232"/>
                <a:gd name="T48" fmla="*/ 208 w 232"/>
                <a:gd name="T49" fmla="*/ 128 h 232"/>
                <a:gd name="T50" fmla="*/ 129 w 232"/>
                <a:gd name="T51" fmla="*/ 208 h 232"/>
                <a:gd name="T52" fmla="*/ 124 w 232"/>
                <a:gd name="T53" fmla="*/ 94 h 232"/>
                <a:gd name="T54" fmla="*/ 70 w 232"/>
                <a:gd name="T55" fmla="*/ 69 h 232"/>
                <a:gd name="T56" fmla="*/ 94 w 232"/>
                <a:gd name="T57" fmla="*/ 124 h 232"/>
                <a:gd name="T58" fmla="*/ 109 w 232"/>
                <a:gd name="T59" fmla="*/ 138 h 232"/>
                <a:gd name="T60" fmla="*/ 163 w 232"/>
                <a:gd name="T61" fmla="*/ 163 h 232"/>
                <a:gd name="T62" fmla="*/ 138 w 232"/>
                <a:gd name="T63" fmla="*/ 108 h 232"/>
                <a:gd name="T64" fmla="*/ 124 w 232"/>
                <a:gd name="T65" fmla="*/ 94 h 232"/>
                <a:gd name="T66" fmla="*/ 123 w 232"/>
                <a:gd name="T67" fmla="*/ 123 h 232"/>
                <a:gd name="T68" fmla="*/ 110 w 232"/>
                <a:gd name="T69" fmla="*/ 123 h 232"/>
                <a:gd name="T70" fmla="*/ 110 w 232"/>
                <a:gd name="T71" fmla="*/ 109 h 232"/>
                <a:gd name="T72" fmla="*/ 123 w 232"/>
                <a:gd name="T73" fmla="*/ 109 h 232"/>
                <a:gd name="T74" fmla="*/ 123 w 232"/>
                <a:gd name="T75" fmla="*/ 12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32" h="232">
                  <a:moveTo>
                    <a:pt x="116" y="0"/>
                  </a:moveTo>
                  <a:cubicBezTo>
                    <a:pt x="52" y="0"/>
                    <a:pt x="0" y="52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lose/>
                  <a:moveTo>
                    <a:pt x="129" y="208"/>
                  </a:moveTo>
                  <a:cubicBezTo>
                    <a:pt x="129" y="190"/>
                    <a:pt x="129" y="190"/>
                    <a:pt x="129" y="190"/>
                  </a:cubicBezTo>
                  <a:cubicBezTo>
                    <a:pt x="129" y="183"/>
                    <a:pt x="123" y="178"/>
                    <a:pt x="117" y="178"/>
                  </a:cubicBezTo>
                  <a:cubicBezTo>
                    <a:pt x="110" y="178"/>
                    <a:pt x="105" y="183"/>
                    <a:pt x="105" y="190"/>
                  </a:cubicBezTo>
                  <a:cubicBezTo>
                    <a:pt x="105" y="208"/>
                    <a:pt x="105" y="208"/>
                    <a:pt x="105" y="208"/>
                  </a:cubicBezTo>
                  <a:cubicBezTo>
                    <a:pt x="63" y="203"/>
                    <a:pt x="30" y="170"/>
                    <a:pt x="25" y="129"/>
                  </a:cubicBezTo>
                  <a:cubicBezTo>
                    <a:pt x="42" y="129"/>
                    <a:pt x="42" y="129"/>
                    <a:pt x="42" y="129"/>
                  </a:cubicBezTo>
                  <a:cubicBezTo>
                    <a:pt x="48" y="129"/>
                    <a:pt x="53" y="123"/>
                    <a:pt x="53" y="117"/>
                  </a:cubicBezTo>
                  <a:cubicBezTo>
                    <a:pt x="53" y="110"/>
                    <a:pt x="48" y="105"/>
                    <a:pt x="42" y="105"/>
                  </a:cubicBezTo>
                  <a:cubicBezTo>
                    <a:pt x="24" y="105"/>
                    <a:pt x="24" y="105"/>
                    <a:pt x="24" y="105"/>
                  </a:cubicBezTo>
                  <a:cubicBezTo>
                    <a:pt x="29" y="63"/>
                    <a:pt x="63" y="30"/>
                    <a:pt x="104" y="25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4" y="47"/>
                    <a:pt x="109" y="53"/>
                    <a:pt x="116" y="53"/>
                  </a:cubicBezTo>
                  <a:cubicBezTo>
                    <a:pt x="122" y="53"/>
                    <a:pt x="128" y="47"/>
                    <a:pt x="128" y="41"/>
                  </a:cubicBezTo>
                  <a:cubicBezTo>
                    <a:pt x="128" y="25"/>
                    <a:pt x="128" y="25"/>
                    <a:pt x="128" y="25"/>
                  </a:cubicBezTo>
                  <a:cubicBezTo>
                    <a:pt x="169" y="30"/>
                    <a:pt x="202" y="63"/>
                    <a:pt x="208" y="104"/>
                  </a:cubicBezTo>
                  <a:cubicBezTo>
                    <a:pt x="190" y="104"/>
                    <a:pt x="190" y="104"/>
                    <a:pt x="190" y="104"/>
                  </a:cubicBezTo>
                  <a:cubicBezTo>
                    <a:pt x="184" y="104"/>
                    <a:pt x="179" y="109"/>
                    <a:pt x="179" y="116"/>
                  </a:cubicBezTo>
                  <a:cubicBezTo>
                    <a:pt x="179" y="122"/>
                    <a:pt x="184" y="128"/>
                    <a:pt x="190" y="128"/>
                  </a:cubicBezTo>
                  <a:cubicBezTo>
                    <a:pt x="208" y="128"/>
                    <a:pt x="208" y="128"/>
                    <a:pt x="208" y="128"/>
                  </a:cubicBezTo>
                  <a:cubicBezTo>
                    <a:pt x="203" y="169"/>
                    <a:pt x="170" y="202"/>
                    <a:pt x="129" y="208"/>
                  </a:cubicBezTo>
                  <a:close/>
                  <a:moveTo>
                    <a:pt x="124" y="94"/>
                  </a:moveTo>
                  <a:cubicBezTo>
                    <a:pt x="70" y="69"/>
                    <a:pt x="70" y="69"/>
                    <a:pt x="70" y="69"/>
                  </a:cubicBezTo>
                  <a:cubicBezTo>
                    <a:pt x="94" y="124"/>
                    <a:pt x="94" y="124"/>
                    <a:pt x="94" y="124"/>
                  </a:cubicBezTo>
                  <a:cubicBezTo>
                    <a:pt x="97" y="129"/>
                    <a:pt x="103" y="136"/>
                    <a:pt x="109" y="138"/>
                  </a:cubicBezTo>
                  <a:cubicBezTo>
                    <a:pt x="163" y="163"/>
                    <a:pt x="163" y="163"/>
                    <a:pt x="163" y="163"/>
                  </a:cubicBezTo>
                  <a:cubicBezTo>
                    <a:pt x="138" y="108"/>
                    <a:pt x="138" y="108"/>
                    <a:pt x="138" y="108"/>
                  </a:cubicBezTo>
                  <a:cubicBezTo>
                    <a:pt x="136" y="103"/>
                    <a:pt x="130" y="96"/>
                    <a:pt x="124" y="94"/>
                  </a:cubicBezTo>
                  <a:close/>
                  <a:moveTo>
                    <a:pt x="123" y="123"/>
                  </a:moveTo>
                  <a:cubicBezTo>
                    <a:pt x="119" y="126"/>
                    <a:pt x="113" y="126"/>
                    <a:pt x="110" y="123"/>
                  </a:cubicBezTo>
                  <a:cubicBezTo>
                    <a:pt x="106" y="119"/>
                    <a:pt x="106" y="113"/>
                    <a:pt x="110" y="109"/>
                  </a:cubicBezTo>
                  <a:cubicBezTo>
                    <a:pt x="113" y="106"/>
                    <a:pt x="119" y="106"/>
                    <a:pt x="123" y="109"/>
                  </a:cubicBezTo>
                  <a:cubicBezTo>
                    <a:pt x="127" y="113"/>
                    <a:pt x="127" y="119"/>
                    <a:pt x="123" y="12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is1ide-Freeform: Shape 36"/>
            <p:cNvSpPr/>
            <p:nvPr/>
          </p:nvSpPr>
          <p:spPr bwMode="auto">
            <a:xfrm>
              <a:off x="5860675" y="4963269"/>
              <a:ext cx="468052" cy="468052"/>
            </a:xfrm>
            <a:custGeom>
              <a:avLst/>
              <a:gdLst>
                <a:gd name="T0" fmla="*/ 182 w 236"/>
                <a:gd name="T1" fmla="*/ 109 h 236"/>
                <a:gd name="T2" fmla="*/ 157 w 236"/>
                <a:gd name="T3" fmla="*/ 103 h 236"/>
                <a:gd name="T4" fmla="*/ 134 w 236"/>
                <a:gd name="T5" fmla="*/ 102 h 236"/>
                <a:gd name="T6" fmla="*/ 120 w 236"/>
                <a:gd name="T7" fmla="*/ 114 h 236"/>
                <a:gd name="T8" fmla="*/ 118 w 236"/>
                <a:gd name="T9" fmla="*/ 129 h 236"/>
                <a:gd name="T10" fmla="*/ 122 w 236"/>
                <a:gd name="T11" fmla="*/ 141 h 236"/>
                <a:gd name="T12" fmla="*/ 135 w 236"/>
                <a:gd name="T13" fmla="*/ 156 h 236"/>
                <a:gd name="T14" fmla="*/ 139 w 236"/>
                <a:gd name="T15" fmla="*/ 185 h 236"/>
                <a:gd name="T16" fmla="*/ 152 w 236"/>
                <a:gd name="T17" fmla="*/ 198 h 236"/>
                <a:gd name="T18" fmla="*/ 169 w 236"/>
                <a:gd name="T19" fmla="*/ 180 h 236"/>
                <a:gd name="T20" fmla="*/ 187 w 236"/>
                <a:gd name="T21" fmla="*/ 150 h 236"/>
                <a:gd name="T22" fmla="*/ 200 w 236"/>
                <a:gd name="T23" fmla="*/ 122 h 236"/>
                <a:gd name="T24" fmla="*/ 182 w 236"/>
                <a:gd name="T25" fmla="*/ 109 h 236"/>
                <a:gd name="T26" fmla="*/ 118 w 236"/>
                <a:gd name="T27" fmla="*/ 0 h 236"/>
                <a:gd name="T28" fmla="*/ 0 w 236"/>
                <a:gd name="T29" fmla="*/ 118 h 236"/>
                <a:gd name="T30" fmla="*/ 118 w 236"/>
                <a:gd name="T31" fmla="*/ 236 h 236"/>
                <a:gd name="T32" fmla="*/ 236 w 236"/>
                <a:gd name="T33" fmla="*/ 118 h 236"/>
                <a:gd name="T34" fmla="*/ 118 w 236"/>
                <a:gd name="T35" fmla="*/ 0 h 236"/>
                <a:gd name="T36" fmla="*/ 126 w 236"/>
                <a:gd name="T37" fmla="*/ 212 h 236"/>
                <a:gd name="T38" fmla="*/ 128 w 236"/>
                <a:gd name="T39" fmla="*/ 208 h 236"/>
                <a:gd name="T40" fmla="*/ 125 w 236"/>
                <a:gd name="T41" fmla="*/ 186 h 236"/>
                <a:gd name="T42" fmla="*/ 105 w 236"/>
                <a:gd name="T43" fmla="*/ 186 h 236"/>
                <a:gd name="T44" fmla="*/ 98 w 236"/>
                <a:gd name="T45" fmla="*/ 207 h 236"/>
                <a:gd name="T46" fmla="*/ 102 w 236"/>
                <a:gd name="T47" fmla="*/ 211 h 236"/>
                <a:gd name="T48" fmla="*/ 34 w 236"/>
                <a:gd name="T49" fmla="*/ 161 h 236"/>
                <a:gd name="T50" fmla="*/ 44 w 236"/>
                <a:gd name="T51" fmla="*/ 157 h 236"/>
                <a:gd name="T52" fmla="*/ 44 w 236"/>
                <a:gd name="T53" fmla="*/ 157 h 236"/>
                <a:gd name="T54" fmla="*/ 81 w 236"/>
                <a:gd name="T55" fmla="*/ 142 h 236"/>
                <a:gd name="T56" fmla="*/ 81 w 236"/>
                <a:gd name="T57" fmla="*/ 118 h 236"/>
                <a:gd name="T58" fmla="*/ 55 w 236"/>
                <a:gd name="T59" fmla="*/ 94 h 236"/>
                <a:gd name="T60" fmla="*/ 28 w 236"/>
                <a:gd name="T61" fmla="*/ 90 h 236"/>
                <a:gd name="T62" fmla="*/ 84 w 236"/>
                <a:gd name="T63" fmla="*/ 30 h 236"/>
                <a:gd name="T64" fmla="*/ 84 w 236"/>
                <a:gd name="T65" fmla="*/ 31 h 236"/>
                <a:gd name="T66" fmla="*/ 102 w 236"/>
                <a:gd name="T67" fmla="*/ 56 h 236"/>
                <a:gd name="T68" fmla="*/ 120 w 236"/>
                <a:gd name="T69" fmla="*/ 79 h 236"/>
                <a:gd name="T70" fmla="*/ 131 w 236"/>
                <a:gd name="T71" fmla="*/ 97 h 236"/>
                <a:gd name="T72" fmla="*/ 146 w 236"/>
                <a:gd name="T73" fmla="*/ 88 h 236"/>
                <a:gd name="T74" fmla="*/ 177 w 236"/>
                <a:gd name="T75" fmla="*/ 66 h 236"/>
                <a:gd name="T76" fmla="*/ 190 w 236"/>
                <a:gd name="T77" fmla="*/ 57 h 236"/>
                <a:gd name="T78" fmla="*/ 212 w 236"/>
                <a:gd name="T79" fmla="*/ 118 h 236"/>
                <a:gd name="T80" fmla="*/ 126 w 236"/>
                <a:gd name="T81" fmla="*/ 212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236">
                  <a:moveTo>
                    <a:pt x="182" y="109"/>
                  </a:moveTo>
                  <a:cubicBezTo>
                    <a:pt x="172" y="107"/>
                    <a:pt x="161" y="105"/>
                    <a:pt x="157" y="103"/>
                  </a:cubicBezTo>
                  <a:cubicBezTo>
                    <a:pt x="153" y="102"/>
                    <a:pt x="143" y="101"/>
                    <a:pt x="134" y="102"/>
                  </a:cubicBezTo>
                  <a:cubicBezTo>
                    <a:pt x="125" y="103"/>
                    <a:pt x="119" y="109"/>
                    <a:pt x="120" y="114"/>
                  </a:cubicBezTo>
                  <a:cubicBezTo>
                    <a:pt x="121" y="119"/>
                    <a:pt x="120" y="126"/>
                    <a:pt x="118" y="129"/>
                  </a:cubicBezTo>
                  <a:cubicBezTo>
                    <a:pt x="117" y="132"/>
                    <a:pt x="118" y="138"/>
                    <a:pt x="122" y="141"/>
                  </a:cubicBezTo>
                  <a:cubicBezTo>
                    <a:pt x="127" y="144"/>
                    <a:pt x="132" y="151"/>
                    <a:pt x="135" y="156"/>
                  </a:cubicBezTo>
                  <a:cubicBezTo>
                    <a:pt x="138" y="162"/>
                    <a:pt x="140" y="175"/>
                    <a:pt x="139" y="185"/>
                  </a:cubicBezTo>
                  <a:cubicBezTo>
                    <a:pt x="139" y="195"/>
                    <a:pt x="145" y="201"/>
                    <a:pt x="152" y="198"/>
                  </a:cubicBezTo>
                  <a:cubicBezTo>
                    <a:pt x="160" y="195"/>
                    <a:pt x="167" y="187"/>
                    <a:pt x="169" y="180"/>
                  </a:cubicBezTo>
                  <a:cubicBezTo>
                    <a:pt x="171" y="174"/>
                    <a:pt x="179" y="160"/>
                    <a:pt x="187" y="150"/>
                  </a:cubicBezTo>
                  <a:cubicBezTo>
                    <a:pt x="195" y="140"/>
                    <a:pt x="201" y="127"/>
                    <a:pt x="200" y="122"/>
                  </a:cubicBezTo>
                  <a:cubicBezTo>
                    <a:pt x="200" y="116"/>
                    <a:pt x="191" y="111"/>
                    <a:pt x="182" y="109"/>
                  </a:cubicBezTo>
                  <a:close/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26" y="212"/>
                  </a:moveTo>
                  <a:cubicBezTo>
                    <a:pt x="127" y="211"/>
                    <a:pt x="128" y="209"/>
                    <a:pt x="128" y="208"/>
                  </a:cubicBezTo>
                  <a:cubicBezTo>
                    <a:pt x="130" y="201"/>
                    <a:pt x="128" y="191"/>
                    <a:pt x="125" y="186"/>
                  </a:cubicBezTo>
                  <a:cubicBezTo>
                    <a:pt x="121" y="181"/>
                    <a:pt x="112" y="181"/>
                    <a:pt x="105" y="186"/>
                  </a:cubicBezTo>
                  <a:cubicBezTo>
                    <a:pt x="97" y="191"/>
                    <a:pt x="94" y="200"/>
                    <a:pt x="98" y="207"/>
                  </a:cubicBezTo>
                  <a:cubicBezTo>
                    <a:pt x="99" y="208"/>
                    <a:pt x="100" y="210"/>
                    <a:pt x="102" y="211"/>
                  </a:cubicBezTo>
                  <a:cubicBezTo>
                    <a:pt x="72" y="206"/>
                    <a:pt x="47" y="187"/>
                    <a:pt x="34" y="161"/>
                  </a:cubicBezTo>
                  <a:cubicBezTo>
                    <a:pt x="37" y="161"/>
                    <a:pt x="40" y="159"/>
                    <a:pt x="44" y="157"/>
                  </a:cubicBezTo>
                  <a:cubicBezTo>
                    <a:pt x="44" y="157"/>
                    <a:pt x="44" y="157"/>
                    <a:pt x="44" y="157"/>
                  </a:cubicBezTo>
                  <a:cubicBezTo>
                    <a:pt x="57" y="148"/>
                    <a:pt x="74" y="141"/>
                    <a:pt x="81" y="142"/>
                  </a:cubicBezTo>
                  <a:cubicBezTo>
                    <a:pt x="89" y="142"/>
                    <a:pt x="89" y="131"/>
                    <a:pt x="81" y="118"/>
                  </a:cubicBezTo>
                  <a:cubicBezTo>
                    <a:pt x="74" y="105"/>
                    <a:pt x="62" y="94"/>
                    <a:pt x="55" y="94"/>
                  </a:cubicBezTo>
                  <a:cubicBezTo>
                    <a:pt x="48" y="94"/>
                    <a:pt x="36" y="92"/>
                    <a:pt x="28" y="90"/>
                  </a:cubicBezTo>
                  <a:cubicBezTo>
                    <a:pt x="37" y="62"/>
                    <a:pt x="58" y="41"/>
                    <a:pt x="84" y="30"/>
                  </a:cubicBezTo>
                  <a:cubicBezTo>
                    <a:pt x="84" y="31"/>
                    <a:pt x="84" y="31"/>
                    <a:pt x="84" y="31"/>
                  </a:cubicBezTo>
                  <a:cubicBezTo>
                    <a:pt x="86" y="39"/>
                    <a:pt x="95" y="50"/>
                    <a:pt x="102" y="56"/>
                  </a:cubicBezTo>
                  <a:cubicBezTo>
                    <a:pt x="110" y="62"/>
                    <a:pt x="118" y="72"/>
                    <a:pt x="120" y="79"/>
                  </a:cubicBezTo>
                  <a:cubicBezTo>
                    <a:pt x="122" y="85"/>
                    <a:pt x="127" y="93"/>
                    <a:pt x="131" y="97"/>
                  </a:cubicBezTo>
                  <a:cubicBezTo>
                    <a:pt x="136" y="100"/>
                    <a:pt x="142" y="96"/>
                    <a:pt x="146" y="88"/>
                  </a:cubicBezTo>
                  <a:cubicBezTo>
                    <a:pt x="150" y="80"/>
                    <a:pt x="164" y="70"/>
                    <a:pt x="177" y="66"/>
                  </a:cubicBezTo>
                  <a:cubicBezTo>
                    <a:pt x="183" y="64"/>
                    <a:pt x="187" y="61"/>
                    <a:pt x="190" y="57"/>
                  </a:cubicBezTo>
                  <a:cubicBezTo>
                    <a:pt x="204" y="74"/>
                    <a:pt x="212" y="95"/>
                    <a:pt x="212" y="118"/>
                  </a:cubicBezTo>
                  <a:cubicBezTo>
                    <a:pt x="212" y="168"/>
                    <a:pt x="174" y="208"/>
                    <a:pt x="126" y="21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8463902" y="2270658"/>
              <a:ext cx="2147157" cy="683264"/>
              <a:chOff x="8463902" y="2270658"/>
              <a:chExt cx="2147157" cy="683264"/>
            </a:xfrm>
          </p:grpSpPr>
          <p:sp>
            <p:nvSpPr>
              <p:cNvPr id="25" name="is1ide-Rectangle 37"/>
              <p:cNvSpPr/>
              <p:nvPr/>
            </p:nvSpPr>
            <p:spPr>
              <a:xfrm>
                <a:off x="8463902" y="2492257"/>
                <a:ext cx="2147157" cy="461665"/>
              </a:xfrm>
              <a:prstGeom prst="rect">
                <a:avLst/>
              </a:prstGeom>
            </p:spPr>
            <p:txBody>
              <a:bodyPr wrap="square" lIns="0" tIns="0" rIns="0" bIns="0">
                <a:normAutofit/>
              </a:bodyPr>
              <a:lstStyle/>
              <a:p>
                <a:pPr>
                  <a:lnSpc>
                    <a:spcPct val="120000"/>
                  </a:lnSpc>
                  <a:defRPr/>
                </a:pPr>
                <a:r>
                  <a:rPr lang="zh-CN" altLang="en-US" sz="100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此部分内容作为文字排版占位显示</a:t>
                </a:r>
                <a:br>
                  <a:rPr lang="zh-CN" altLang="en-US" sz="100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</a:br>
                <a:r>
                  <a:rPr lang="zh-CN" altLang="en-US" sz="100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（建议使用主题字体）</a:t>
                </a:r>
                <a:endParaRPr lang="zh-CN" altLang="en-US" sz="1000">
                  <a:solidFill>
                    <a:schemeClr val="dk1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6" name="is1ide-TextBox 38"/>
              <p:cNvSpPr txBox="1"/>
              <p:nvPr/>
            </p:nvSpPr>
            <p:spPr bwMode="auto">
              <a:xfrm>
                <a:off x="8463902" y="2270658"/>
                <a:ext cx="2147157" cy="221599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rig="threePt" dir="t"/>
              </a:scene3d>
              <a:sp3d prstMaterial="matte">
                <a:bevelT w="1270" h="1270"/>
              </a:sp3d>
            </p:spPr>
            <p:txBody>
              <a:bodyPr wrap="none" lIns="0" tIns="0" rIns="0" bIns="0" anchor="t" anchorCtr="0">
                <a:normAutofit lnSpcReduction="10000"/>
              </a:bodyPr>
              <a:lstStyle/>
              <a:p>
                <a:pPr latinLnBrk="0">
                  <a:buClr>
                    <a:prstClr val="white"/>
                  </a:buClr>
                  <a:defRPr/>
                </a:pPr>
                <a:r>
                  <a:rPr lang="zh-CN" altLang="en-US" sz="1600" b="1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标题文本预设 </a:t>
                </a:r>
                <a:endParaRPr lang="zh-CN" altLang="en-US" sz="1600" b="1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8484103" y="4367072"/>
              <a:ext cx="2147157" cy="683264"/>
              <a:chOff x="8484103" y="4367072"/>
              <a:chExt cx="2147157" cy="683264"/>
            </a:xfrm>
          </p:grpSpPr>
          <p:sp>
            <p:nvSpPr>
              <p:cNvPr id="23" name="is1ide-Rectangle 39"/>
              <p:cNvSpPr/>
              <p:nvPr/>
            </p:nvSpPr>
            <p:spPr>
              <a:xfrm>
                <a:off x="8484103" y="4588671"/>
                <a:ext cx="2147157" cy="461665"/>
              </a:xfrm>
              <a:prstGeom prst="rect">
                <a:avLst/>
              </a:prstGeom>
            </p:spPr>
            <p:txBody>
              <a:bodyPr wrap="square" lIns="0" tIns="0" rIns="0" bIns="0">
                <a:normAutofit/>
              </a:bodyPr>
              <a:lstStyle/>
              <a:p>
                <a:pPr>
                  <a:lnSpc>
                    <a:spcPct val="120000"/>
                  </a:lnSpc>
                  <a:defRPr/>
                </a:pPr>
                <a:r>
                  <a:rPr lang="zh-CN" altLang="en-US" sz="100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此部分内容作为文字排版占位显示</a:t>
                </a:r>
                <a:br>
                  <a:rPr lang="zh-CN" altLang="en-US" sz="100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</a:br>
                <a:r>
                  <a:rPr lang="zh-CN" altLang="en-US" sz="100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（建议使用主题字体）</a:t>
                </a:r>
                <a:endParaRPr lang="zh-CN" altLang="en-US" sz="1000">
                  <a:solidFill>
                    <a:schemeClr val="dk1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4" name="is1ide-TextBox 40"/>
              <p:cNvSpPr txBox="1"/>
              <p:nvPr/>
            </p:nvSpPr>
            <p:spPr bwMode="auto">
              <a:xfrm>
                <a:off x="8484103" y="4367072"/>
                <a:ext cx="2147157" cy="221599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rig="threePt" dir="t"/>
              </a:scene3d>
              <a:sp3d prstMaterial="matte">
                <a:bevelT w="1270" h="1270"/>
              </a:sp3d>
            </p:spPr>
            <p:txBody>
              <a:bodyPr wrap="none" lIns="0" tIns="0" rIns="0" bIns="0" anchor="t" anchorCtr="0">
                <a:normAutofit lnSpcReduction="10000"/>
              </a:bodyPr>
              <a:lstStyle/>
              <a:p>
                <a:pPr latinLnBrk="0">
                  <a:buClr>
                    <a:prstClr val="white"/>
                  </a:buClr>
                  <a:defRPr/>
                </a:pPr>
                <a:r>
                  <a:rPr lang="zh-CN" altLang="en-US" sz="1600" b="1">
                    <a:solidFill>
                      <a:schemeClr val="accent2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标题文本预设 </a:t>
                </a:r>
                <a:endParaRPr lang="zh-CN" altLang="en-US" sz="1600" b="1">
                  <a:solidFill>
                    <a:schemeClr val="accent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4" name="Group 9"/>
            <p:cNvGrpSpPr/>
            <p:nvPr/>
          </p:nvGrpSpPr>
          <p:grpSpPr>
            <a:xfrm>
              <a:off x="1451289" y="4788817"/>
              <a:ext cx="2147157" cy="683264"/>
              <a:chOff x="1451289" y="4788817"/>
              <a:chExt cx="2147157" cy="683264"/>
            </a:xfrm>
          </p:grpSpPr>
          <p:sp>
            <p:nvSpPr>
              <p:cNvPr id="21" name="is1ide-Rectangle 41"/>
              <p:cNvSpPr/>
              <p:nvPr/>
            </p:nvSpPr>
            <p:spPr>
              <a:xfrm>
                <a:off x="1451289" y="5010416"/>
                <a:ext cx="2147157" cy="461665"/>
              </a:xfrm>
              <a:prstGeom prst="rect">
                <a:avLst/>
              </a:prstGeom>
            </p:spPr>
            <p:txBody>
              <a:bodyPr wrap="square" lIns="0" tIns="0" rIns="0" bIns="0">
                <a:normAutofit/>
              </a:bodyPr>
              <a:lstStyle/>
              <a:p>
                <a:pPr algn="r">
                  <a:lnSpc>
                    <a:spcPct val="120000"/>
                  </a:lnSpc>
                  <a:defRPr/>
                </a:pPr>
                <a:r>
                  <a:rPr lang="zh-CN" altLang="en-US" sz="100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此部分内容作为文字排版占位显示</a:t>
                </a:r>
                <a:br>
                  <a:rPr lang="zh-CN" altLang="en-US" sz="100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</a:br>
                <a:r>
                  <a:rPr lang="zh-CN" altLang="en-US" sz="100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（建议使用主题字体）</a:t>
                </a:r>
                <a:endParaRPr lang="zh-CN" altLang="en-US" sz="1000">
                  <a:solidFill>
                    <a:schemeClr val="dk1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2" name="is1ide-TextBox 42"/>
              <p:cNvSpPr txBox="1"/>
              <p:nvPr/>
            </p:nvSpPr>
            <p:spPr bwMode="auto">
              <a:xfrm>
                <a:off x="1451289" y="4788817"/>
                <a:ext cx="2147157" cy="221599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rig="threePt" dir="t"/>
              </a:scene3d>
              <a:sp3d prstMaterial="matte">
                <a:bevelT w="1270" h="1270"/>
              </a:sp3d>
            </p:spPr>
            <p:txBody>
              <a:bodyPr wrap="none" lIns="0" tIns="0" rIns="0" bIns="0" anchor="t" anchorCtr="0">
                <a:normAutofit lnSpcReduction="10000"/>
              </a:bodyPr>
              <a:lstStyle/>
              <a:p>
                <a:pPr algn="r" latinLnBrk="0">
                  <a:buClr>
                    <a:prstClr val="white"/>
                  </a:buClr>
                  <a:defRPr/>
                </a:pPr>
                <a:r>
                  <a:rPr lang="zh-CN" altLang="en-US" sz="1600" b="1">
                    <a:solidFill>
                      <a:schemeClr val="accent3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标题文本预设 </a:t>
                </a:r>
                <a:endParaRPr lang="zh-CN" altLang="en-US" sz="1600" b="1">
                  <a:solidFill>
                    <a:schemeClr val="accent3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5" name="Group 7"/>
            <p:cNvGrpSpPr/>
            <p:nvPr/>
          </p:nvGrpSpPr>
          <p:grpSpPr>
            <a:xfrm>
              <a:off x="1451289" y="2316499"/>
              <a:ext cx="2147157" cy="683264"/>
              <a:chOff x="1451289" y="2316499"/>
              <a:chExt cx="2147157" cy="683264"/>
            </a:xfrm>
          </p:grpSpPr>
          <p:sp>
            <p:nvSpPr>
              <p:cNvPr id="19" name="is1ide-Rectangle 43"/>
              <p:cNvSpPr/>
              <p:nvPr/>
            </p:nvSpPr>
            <p:spPr>
              <a:xfrm>
                <a:off x="1451289" y="2538098"/>
                <a:ext cx="2147157" cy="461665"/>
              </a:xfrm>
              <a:prstGeom prst="rect">
                <a:avLst/>
              </a:prstGeom>
            </p:spPr>
            <p:txBody>
              <a:bodyPr wrap="square" lIns="0" tIns="0" rIns="0" bIns="0">
                <a:normAutofit/>
              </a:bodyPr>
              <a:lstStyle/>
              <a:p>
                <a:pPr algn="r">
                  <a:lnSpc>
                    <a:spcPct val="120000"/>
                  </a:lnSpc>
                  <a:defRPr/>
                </a:pPr>
                <a:r>
                  <a:rPr lang="zh-CN" altLang="en-US" sz="100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此部分内容作为文字排版占位显示</a:t>
                </a:r>
                <a:br>
                  <a:rPr lang="zh-CN" altLang="en-US" sz="100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</a:br>
                <a:r>
                  <a:rPr lang="zh-CN" altLang="en-US" sz="100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（建议使用主题字体）</a:t>
                </a:r>
                <a:endParaRPr lang="zh-CN" altLang="en-US" sz="1000">
                  <a:solidFill>
                    <a:schemeClr val="dk1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0" name="is1ide-TextBox 44"/>
              <p:cNvSpPr txBox="1"/>
              <p:nvPr/>
            </p:nvSpPr>
            <p:spPr bwMode="auto">
              <a:xfrm>
                <a:off x="1451289" y="2316499"/>
                <a:ext cx="2147157" cy="221599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rig="threePt" dir="t"/>
              </a:scene3d>
              <a:sp3d prstMaterial="matte">
                <a:bevelT w="1270" h="1270"/>
              </a:sp3d>
            </p:spPr>
            <p:txBody>
              <a:bodyPr wrap="none" lIns="0" tIns="0" rIns="0" bIns="0" anchor="t" anchorCtr="0">
                <a:normAutofit lnSpcReduction="10000"/>
              </a:bodyPr>
              <a:lstStyle/>
              <a:p>
                <a:pPr algn="r" latinLnBrk="0">
                  <a:buClr>
                    <a:prstClr val="white"/>
                  </a:buClr>
                  <a:defRPr/>
                </a:pPr>
                <a:r>
                  <a:rPr lang="zh-CN" altLang="en-US" sz="1600" b="1">
                    <a:solidFill>
                      <a:schemeClr val="accent4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标题文本预设 </a:t>
                </a:r>
                <a:endParaRPr lang="zh-CN" altLang="en-US" sz="1600" b="1">
                  <a:solidFill>
                    <a:schemeClr val="accent4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6" name="Group 6"/>
            <p:cNvGrpSpPr/>
            <p:nvPr/>
          </p:nvGrpSpPr>
          <p:grpSpPr>
            <a:xfrm>
              <a:off x="5157121" y="3297475"/>
              <a:ext cx="1869410" cy="655564"/>
              <a:chOff x="5157121" y="3297475"/>
              <a:chExt cx="1869410" cy="655564"/>
            </a:xfrm>
          </p:grpSpPr>
          <p:sp>
            <p:nvSpPr>
              <p:cNvPr id="17" name="is1ide-TextBox 45"/>
              <p:cNvSpPr txBox="1"/>
              <p:nvPr/>
            </p:nvSpPr>
            <p:spPr bwMode="auto">
              <a:xfrm>
                <a:off x="5553217" y="3297475"/>
                <a:ext cx="1077218" cy="193899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rig="threePt" dir="t"/>
              </a:scene3d>
              <a:sp3d prstMaterial="matte">
                <a:bevelT w="1270" h="1270"/>
              </a:sp3d>
            </p:spPr>
            <p:txBody>
              <a:bodyPr wrap="none" lIns="0" tIns="0" rIns="0" bIns="0" anchor="t" anchorCtr="0">
                <a:normAutofit lnSpcReduction="10000"/>
              </a:bodyPr>
              <a:lstStyle/>
              <a:p>
                <a:pPr algn="ctr" latinLnBrk="0">
                  <a:buClr>
                    <a:prstClr val="white"/>
                  </a:buClr>
                  <a:defRPr/>
                </a:pPr>
                <a:r>
                  <a:rPr lang="zh-CN" altLang="en-US" sz="1400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标题文本预设</a:t>
                </a:r>
                <a:endParaRPr lang="zh-CN" altLang="en-US" sz="14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8" name="is1ide-Rectangle 46"/>
              <p:cNvSpPr/>
              <p:nvPr/>
            </p:nvSpPr>
            <p:spPr>
              <a:xfrm>
                <a:off x="5157121" y="3491374"/>
                <a:ext cx="1869410" cy="461665"/>
              </a:xfrm>
              <a:prstGeom prst="rect">
                <a:avLst/>
              </a:prstGeom>
            </p:spPr>
            <p:txBody>
              <a:bodyPr wrap="square">
                <a:normAutofit/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zh-CN" altLang="en-US" sz="8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此部分内容作为文字排版占位显示 （建议使用主题字体）</a:t>
                </a:r>
                <a:endParaRPr lang="zh-CN" altLang="en-US" sz="80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/>
        </p:nvSpPr>
        <p:spPr>
          <a:xfrm>
            <a:off x="3649657" y="1056898"/>
            <a:ext cx="48926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400" dirty="0">
                <a:latin typeface="+mj-ea"/>
                <a:ea typeface="+mj-ea"/>
              </a:rPr>
              <a:t>目录 </a:t>
            </a:r>
            <a:r>
              <a:rPr lang="en-US" altLang="zh-CN" sz="4400" dirty="0">
                <a:latin typeface="+mj-ea"/>
                <a:ea typeface="+mj-ea"/>
              </a:rPr>
              <a:t>|</a:t>
            </a:r>
            <a:r>
              <a:rPr lang="zh-CN" altLang="en-US" sz="4400" dirty="0"/>
              <a:t> </a:t>
            </a:r>
            <a:r>
              <a:rPr lang="en-US" altLang="zh-CN" sz="4400" dirty="0">
                <a:latin typeface="+mj-lt"/>
              </a:rPr>
              <a:t>CONTENTS</a:t>
            </a:r>
            <a:endParaRPr lang="zh-CN" altLang="en-US" sz="4400" dirty="0">
              <a:latin typeface="+mj-lt"/>
            </a:endParaRPr>
          </a:p>
        </p:txBody>
      </p:sp>
      <p:sp>
        <p:nvSpPr>
          <p:cNvPr id="19" name="任意多边形: 形状 18"/>
          <p:cNvSpPr/>
          <p:nvPr/>
        </p:nvSpPr>
        <p:spPr>
          <a:xfrm>
            <a:off x="1765183" y="2589689"/>
            <a:ext cx="1678620" cy="1678620"/>
          </a:xfrm>
          <a:custGeom>
            <a:avLst/>
            <a:gdLst>
              <a:gd name="connsiteX0" fmla="*/ 839310 w 1678620"/>
              <a:gd name="connsiteY0" fmla="*/ 0 h 1678620"/>
              <a:gd name="connsiteX1" fmla="*/ 1092846 w 1678620"/>
              <a:gd name="connsiteY1" fmla="*/ 105018 h 1678620"/>
              <a:gd name="connsiteX2" fmla="*/ 1573602 w 1678620"/>
              <a:gd name="connsiteY2" fmla="*/ 585774 h 1678620"/>
              <a:gd name="connsiteX3" fmla="*/ 1573602 w 1678620"/>
              <a:gd name="connsiteY3" fmla="*/ 1092846 h 1678620"/>
              <a:gd name="connsiteX4" fmla="*/ 1092846 w 1678620"/>
              <a:gd name="connsiteY4" fmla="*/ 1573602 h 1678620"/>
              <a:gd name="connsiteX5" fmla="*/ 585774 w 1678620"/>
              <a:gd name="connsiteY5" fmla="*/ 1573602 h 1678620"/>
              <a:gd name="connsiteX6" fmla="*/ 105018 w 1678620"/>
              <a:gd name="connsiteY6" fmla="*/ 1092846 h 1678620"/>
              <a:gd name="connsiteX7" fmla="*/ 105018 w 1678620"/>
              <a:gd name="connsiteY7" fmla="*/ 585774 h 1678620"/>
              <a:gd name="connsiteX8" fmla="*/ 585774 w 1678620"/>
              <a:gd name="connsiteY8" fmla="*/ 105018 h 1678620"/>
              <a:gd name="connsiteX9" fmla="*/ 839310 w 1678620"/>
              <a:gd name="connsiteY9" fmla="*/ 0 h 1678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8620" h="1678620">
                <a:moveTo>
                  <a:pt x="839310" y="0"/>
                </a:moveTo>
                <a:cubicBezTo>
                  <a:pt x="931072" y="0"/>
                  <a:pt x="1022834" y="35006"/>
                  <a:pt x="1092846" y="105018"/>
                </a:cubicBezTo>
                <a:lnTo>
                  <a:pt x="1573602" y="585774"/>
                </a:lnTo>
                <a:cubicBezTo>
                  <a:pt x="1713626" y="725798"/>
                  <a:pt x="1713626" y="952822"/>
                  <a:pt x="1573602" y="1092846"/>
                </a:cubicBezTo>
                <a:lnTo>
                  <a:pt x="1092846" y="1573602"/>
                </a:lnTo>
                <a:cubicBezTo>
                  <a:pt x="952822" y="1713627"/>
                  <a:pt x="725798" y="1713627"/>
                  <a:pt x="585774" y="1573602"/>
                </a:cubicBezTo>
                <a:lnTo>
                  <a:pt x="105018" y="1092846"/>
                </a:lnTo>
                <a:cubicBezTo>
                  <a:pt x="-35006" y="952822"/>
                  <a:pt x="-35006" y="725798"/>
                  <a:pt x="105018" y="585774"/>
                </a:cubicBezTo>
                <a:lnTo>
                  <a:pt x="585774" y="105018"/>
                </a:lnTo>
                <a:cubicBezTo>
                  <a:pt x="655786" y="35006"/>
                  <a:pt x="747548" y="0"/>
                  <a:pt x="839310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/>
              <a:t>01</a:t>
            </a:r>
            <a:endParaRPr lang="zh-CN" altLang="en-US" sz="4000" dirty="0"/>
          </a:p>
        </p:txBody>
      </p:sp>
      <p:grpSp>
        <p:nvGrpSpPr>
          <p:cNvPr id="39" name="组合 38"/>
          <p:cNvGrpSpPr/>
          <p:nvPr/>
        </p:nvGrpSpPr>
        <p:grpSpPr>
          <a:xfrm>
            <a:off x="1794015" y="4676546"/>
            <a:ext cx="1620957" cy="875512"/>
            <a:chOff x="1794015" y="4676546"/>
            <a:chExt cx="1620957" cy="875512"/>
          </a:xfrm>
        </p:grpSpPr>
        <p:sp>
          <p:nvSpPr>
            <p:cNvPr id="21" name="TextBox 37"/>
            <p:cNvSpPr txBox="1"/>
            <p:nvPr/>
          </p:nvSpPr>
          <p:spPr>
            <a:xfrm>
              <a:off x="1794015" y="4676546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2800">
                  <a:gradFill>
                    <a:gsLst>
                      <a:gs pos="30000">
                        <a:srgbClr val="EAD3B8"/>
                      </a:gs>
                      <a:gs pos="100000">
                        <a:srgbClr val="C49766"/>
                      </a:gs>
                      <a:gs pos="0">
                        <a:srgbClr val="C49166"/>
                      </a:gs>
                      <a:gs pos="66000">
                        <a:srgbClr val="9B723B"/>
                      </a:gs>
                    </a:gsLst>
                    <a:lin ang="5400000" scaled="0"/>
                  </a:gradFill>
                  <a:latin typeface="HelveticaNeueLT Pro 55 Roman" pitchFamily="34" charset="0"/>
                </a:defRPr>
              </a:lvl1pPr>
            </a:lstStyle>
            <a:p>
              <a:pPr algn="ctr"/>
              <a:r>
                <a:rPr lang="zh-CN" altLang="en-US" dirty="0">
                  <a:solidFill>
                    <a:schemeClr val="accent1"/>
                  </a:solidFill>
                  <a:latin typeface="+mj-ea"/>
                  <a:ea typeface="+mj-ea"/>
                </a:rPr>
                <a:t>公司介绍</a:t>
              </a:r>
              <a:endParaRPr lang="zh-CN" altLang="en-US" dirty="0">
                <a:solidFill>
                  <a:schemeClr val="accent1"/>
                </a:solidFill>
                <a:latin typeface="+mj-ea"/>
                <a:ea typeface="+mj-ea"/>
              </a:endParaRPr>
            </a:p>
          </p:txBody>
        </p:sp>
        <p:sp>
          <p:nvSpPr>
            <p:cNvPr id="22" name="TextBox 38"/>
            <p:cNvSpPr txBox="1"/>
            <p:nvPr/>
          </p:nvSpPr>
          <p:spPr>
            <a:xfrm>
              <a:off x="1998398" y="5213503"/>
              <a:ext cx="1212191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2800">
                  <a:gradFill>
                    <a:gsLst>
                      <a:gs pos="30000">
                        <a:srgbClr val="EAD3B8"/>
                      </a:gs>
                      <a:gs pos="100000">
                        <a:srgbClr val="C49766"/>
                      </a:gs>
                      <a:gs pos="0">
                        <a:srgbClr val="C49166"/>
                      </a:gs>
                      <a:gs pos="66000">
                        <a:srgbClr val="9B723B"/>
                      </a:gs>
                    </a:gsLst>
                    <a:lin ang="5400000" scaled="0"/>
                  </a:gradFill>
                  <a:latin typeface="HelveticaNeueLT Pro 55 Roman" pitchFamily="34" charset="0"/>
                </a:defRPr>
              </a:lvl1pPr>
            </a:lstStyle>
            <a:p>
              <a:pPr algn="ctr"/>
              <a:r>
                <a:rPr lang="en-US" altLang="zh-CN" sz="1600" dirty="0">
                  <a:solidFill>
                    <a:schemeClr val="bg2">
                      <a:lumMod val="90000"/>
                    </a:schemeClr>
                  </a:solidFill>
                </a:rPr>
                <a:t>COMPANY</a:t>
              </a:r>
              <a:endParaRPr lang="zh-CN" altLang="en-US" sz="1600" dirty="0">
                <a:solidFill>
                  <a:schemeClr val="bg2">
                    <a:lumMod val="90000"/>
                  </a:schemeClr>
                </a:solidFill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4121687" y="4676546"/>
            <a:ext cx="1620957" cy="875511"/>
            <a:chOff x="4121687" y="4676546"/>
            <a:chExt cx="1620957" cy="875511"/>
          </a:xfrm>
        </p:grpSpPr>
        <p:sp>
          <p:nvSpPr>
            <p:cNvPr id="24" name="TextBox 43"/>
            <p:cNvSpPr txBox="1"/>
            <p:nvPr/>
          </p:nvSpPr>
          <p:spPr>
            <a:xfrm>
              <a:off x="4121687" y="4676546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2800">
                  <a:gradFill>
                    <a:gsLst>
                      <a:gs pos="30000">
                        <a:srgbClr val="EAD3B8"/>
                      </a:gs>
                      <a:gs pos="100000">
                        <a:srgbClr val="C49766"/>
                      </a:gs>
                      <a:gs pos="0">
                        <a:srgbClr val="C49166"/>
                      </a:gs>
                      <a:gs pos="66000">
                        <a:srgbClr val="9B723B"/>
                      </a:gs>
                    </a:gsLst>
                    <a:lin ang="5400000" scaled="0"/>
                  </a:gradFill>
                  <a:latin typeface="HelveticaNeueLT Pro 55 Roman" pitchFamily="34" charset="0"/>
                </a:defRPr>
              </a:lvl1pPr>
            </a:lstStyle>
            <a:p>
              <a:pPr algn="ctr"/>
              <a:r>
                <a:rPr lang="zh-CN" altLang="en-US" dirty="0">
                  <a:solidFill>
                    <a:schemeClr val="accent1"/>
                  </a:solidFill>
                  <a:latin typeface="+mj-ea"/>
                  <a:ea typeface="+mj-ea"/>
                </a:rPr>
                <a:t>公司团队</a:t>
              </a:r>
              <a:endParaRPr lang="zh-CN" altLang="en-US" dirty="0">
                <a:solidFill>
                  <a:schemeClr val="accent1"/>
                </a:solidFill>
                <a:latin typeface="+mj-ea"/>
                <a:ea typeface="+mj-ea"/>
              </a:endParaRPr>
            </a:p>
          </p:txBody>
        </p:sp>
        <p:sp>
          <p:nvSpPr>
            <p:cNvPr id="25" name="TextBox 44"/>
            <p:cNvSpPr txBox="1"/>
            <p:nvPr/>
          </p:nvSpPr>
          <p:spPr>
            <a:xfrm>
              <a:off x="4555299" y="5213503"/>
              <a:ext cx="75373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2800">
                  <a:gradFill>
                    <a:gsLst>
                      <a:gs pos="30000">
                        <a:srgbClr val="EAD3B8"/>
                      </a:gs>
                      <a:gs pos="100000">
                        <a:srgbClr val="C49766"/>
                      </a:gs>
                      <a:gs pos="0">
                        <a:srgbClr val="C49166"/>
                      </a:gs>
                      <a:gs pos="66000">
                        <a:srgbClr val="9B723B"/>
                      </a:gs>
                    </a:gsLst>
                    <a:lin ang="5400000" scaled="0"/>
                  </a:gradFill>
                  <a:latin typeface="HelveticaNeueLT Pro 55 Roman" pitchFamily="34" charset="0"/>
                </a:defRPr>
              </a:lvl1pPr>
            </a:lstStyle>
            <a:p>
              <a:pPr algn="ctr"/>
              <a:r>
                <a:rPr lang="en-US" altLang="zh-CN" sz="1600" dirty="0">
                  <a:solidFill>
                    <a:schemeClr val="bg2">
                      <a:lumMod val="90000"/>
                    </a:schemeClr>
                  </a:solidFill>
                </a:rPr>
                <a:t>TEAM</a:t>
              </a:r>
              <a:endParaRPr lang="en-US" altLang="zh-CN" sz="1600" dirty="0">
                <a:solidFill>
                  <a:schemeClr val="bg2">
                    <a:lumMod val="90000"/>
                  </a:schemeClr>
                </a:solidFill>
              </a:endParaRPr>
            </a:p>
          </p:txBody>
        </p:sp>
      </p:grpSp>
      <p:sp>
        <p:nvSpPr>
          <p:cNvPr id="32" name="任意多边形: 形状 31"/>
          <p:cNvSpPr/>
          <p:nvPr/>
        </p:nvSpPr>
        <p:spPr>
          <a:xfrm>
            <a:off x="4092855" y="2589689"/>
            <a:ext cx="1678620" cy="1678620"/>
          </a:xfrm>
          <a:custGeom>
            <a:avLst/>
            <a:gdLst>
              <a:gd name="connsiteX0" fmla="*/ 839310 w 1678620"/>
              <a:gd name="connsiteY0" fmla="*/ 0 h 1678620"/>
              <a:gd name="connsiteX1" fmla="*/ 1092846 w 1678620"/>
              <a:gd name="connsiteY1" fmla="*/ 105018 h 1678620"/>
              <a:gd name="connsiteX2" fmla="*/ 1573602 w 1678620"/>
              <a:gd name="connsiteY2" fmla="*/ 585774 h 1678620"/>
              <a:gd name="connsiteX3" fmla="*/ 1573602 w 1678620"/>
              <a:gd name="connsiteY3" fmla="*/ 1092846 h 1678620"/>
              <a:gd name="connsiteX4" fmla="*/ 1092846 w 1678620"/>
              <a:gd name="connsiteY4" fmla="*/ 1573602 h 1678620"/>
              <a:gd name="connsiteX5" fmla="*/ 585774 w 1678620"/>
              <a:gd name="connsiteY5" fmla="*/ 1573602 h 1678620"/>
              <a:gd name="connsiteX6" fmla="*/ 105018 w 1678620"/>
              <a:gd name="connsiteY6" fmla="*/ 1092846 h 1678620"/>
              <a:gd name="connsiteX7" fmla="*/ 105018 w 1678620"/>
              <a:gd name="connsiteY7" fmla="*/ 585774 h 1678620"/>
              <a:gd name="connsiteX8" fmla="*/ 585774 w 1678620"/>
              <a:gd name="connsiteY8" fmla="*/ 105018 h 1678620"/>
              <a:gd name="connsiteX9" fmla="*/ 839310 w 1678620"/>
              <a:gd name="connsiteY9" fmla="*/ 0 h 1678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8620" h="1678620">
                <a:moveTo>
                  <a:pt x="839310" y="0"/>
                </a:moveTo>
                <a:cubicBezTo>
                  <a:pt x="931072" y="0"/>
                  <a:pt x="1022834" y="35006"/>
                  <a:pt x="1092846" y="105018"/>
                </a:cubicBezTo>
                <a:lnTo>
                  <a:pt x="1573602" y="585774"/>
                </a:lnTo>
                <a:cubicBezTo>
                  <a:pt x="1713626" y="725798"/>
                  <a:pt x="1713626" y="952822"/>
                  <a:pt x="1573602" y="1092846"/>
                </a:cubicBezTo>
                <a:lnTo>
                  <a:pt x="1092846" y="1573602"/>
                </a:lnTo>
                <a:cubicBezTo>
                  <a:pt x="952822" y="1713627"/>
                  <a:pt x="725798" y="1713627"/>
                  <a:pt x="585774" y="1573602"/>
                </a:cubicBezTo>
                <a:lnTo>
                  <a:pt x="105018" y="1092846"/>
                </a:lnTo>
                <a:cubicBezTo>
                  <a:pt x="-35006" y="952822"/>
                  <a:pt x="-35006" y="725798"/>
                  <a:pt x="105018" y="585774"/>
                </a:cubicBezTo>
                <a:lnTo>
                  <a:pt x="585774" y="105018"/>
                </a:lnTo>
                <a:cubicBezTo>
                  <a:pt x="655786" y="35006"/>
                  <a:pt x="747548" y="0"/>
                  <a:pt x="83931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/>
              <a:t>02</a:t>
            </a:r>
            <a:endParaRPr lang="zh-CN" altLang="en-US" sz="4000" dirty="0"/>
          </a:p>
        </p:txBody>
      </p:sp>
      <p:grpSp>
        <p:nvGrpSpPr>
          <p:cNvPr id="41" name="组合 40"/>
          <p:cNvGrpSpPr/>
          <p:nvPr/>
        </p:nvGrpSpPr>
        <p:grpSpPr>
          <a:xfrm>
            <a:off x="6449359" y="4676546"/>
            <a:ext cx="1620957" cy="875511"/>
            <a:chOff x="6449359" y="4676546"/>
            <a:chExt cx="1620957" cy="875511"/>
          </a:xfrm>
        </p:grpSpPr>
        <p:sp>
          <p:nvSpPr>
            <p:cNvPr id="27" name="TextBox 46"/>
            <p:cNvSpPr txBox="1"/>
            <p:nvPr/>
          </p:nvSpPr>
          <p:spPr>
            <a:xfrm>
              <a:off x="6449359" y="4676546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2800">
                  <a:gradFill>
                    <a:gsLst>
                      <a:gs pos="30000">
                        <a:srgbClr val="EAD3B8"/>
                      </a:gs>
                      <a:gs pos="100000">
                        <a:srgbClr val="C49766"/>
                      </a:gs>
                      <a:gs pos="0">
                        <a:srgbClr val="C49166"/>
                      </a:gs>
                      <a:gs pos="66000">
                        <a:srgbClr val="9B723B"/>
                      </a:gs>
                    </a:gsLst>
                    <a:lin ang="5400000" scaled="0"/>
                  </a:gradFill>
                  <a:latin typeface="HelveticaNeueLT Pro 55 Roman" pitchFamily="34" charset="0"/>
                </a:defRPr>
              </a:lvl1pPr>
            </a:lstStyle>
            <a:p>
              <a:pPr algn="ctr"/>
              <a:r>
                <a:rPr lang="zh-CN" altLang="en-US" dirty="0">
                  <a:solidFill>
                    <a:schemeClr val="accent1"/>
                  </a:solidFill>
                  <a:latin typeface="+mj-ea"/>
                  <a:ea typeface="+mj-ea"/>
                </a:rPr>
                <a:t>公司产品</a:t>
              </a:r>
              <a:endParaRPr lang="zh-CN" altLang="en-US" dirty="0">
                <a:solidFill>
                  <a:schemeClr val="accent1"/>
                </a:solidFill>
                <a:latin typeface="+mj-ea"/>
                <a:ea typeface="+mj-ea"/>
              </a:endParaRPr>
            </a:p>
          </p:txBody>
        </p:sp>
        <p:sp>
          <p:nvSpPr>
            <p:cNvPr id="28" name="TextBox 47"/>
            <p:cNvSpPr txBox="1"/>
            <p:nvPr/>
          </p:nvSpPr>
          <p:spPr>
            <a:xfrm>
              <a:off x="6661757" y="5213503"/>
              <a:ext cx="11961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2800">
                  <a:gradFill>
                    <a:gsLst>
                      <a:gs pos="30000">
                        <a:srgbClr val="EAD3B8"/>
                      </a:gs>
                      <a:gs pos="100000">
                        <a:srgbClr val="C49766"/>
                      </a:gs>
                      <a:gs pos="0">
                        <a:srgbClr val="C49166"/>
                      </a:gs>
                      <a:gs pos="66000">
                        <a:srgbClr val="9B723B"/>
                      </a:gs>
                    </a:gsLst>
                    <a:lin ang="5400000" scaled="0"/>
                  </a:gradFill>
                  <a:latin typeface="HelveticaNeueLT Pro 55 Roman" pitchFamily="34" charset="0"/>
                </a:defRPr>
              </a:lvl1pPr>
            </a:lstStyle>
            <a:p>
              <a:pPr algn="ctr"/>
              <a:r>
                <a:rPr lang="en-US" altLang="zh-CN" sz="1600" dirty="0">
                  <a:solidFill>
                    <a:schemeClr val="bg2">
                      <a:lumMod val="90000"/>
                    </a:schemeClr>
                  </a:solidFill>
                </a:rPr>
                <a:t>PRODUCT</a:t>
              </a:r>
              <a:endParaRPr lang="en-US" altLang="zh-CN" sz="1600" dirty="0">
                <a:solidFill>
                  <a:schemeClr val="bg2">
                    <a:lumMod val="90000"/>
                  </a:schemeClr>
                </a:solidFill>
              </a:endParaRPr>
            </a:p>
          </p:txBody>
        </p:sp>
      </p:grpSp>
      <p:sp>
        <p:nvSpPr>
          <p:cNvPr id="33" name="任意多边形: 形状 32"/>
          <p:cNvSpPr/>
          <p:nvPr/>
        </p:nvSpPr>
        <p:spPr>
          <a:xfrm>
            <a:off x="6420527" y="2589689"/>
            <a:ext cx="1678620" cy="1678620"/>
          </a:xfrm>
          <a:custGeom>
            <a:avLst/>
            <a:gdLst>
              <a:gd name="connsiteX0" fmla="*/ 839310 w 1678620"/>
              <a:gd name="connsiteY0" fmla="*/ 0 h 1678620"/>
              <a:gd name="connsiteX1" fmla="*/ 1092846 w 1678620"/>
              <a:gd name="connsiteY1" fmla="*/ 105018 h 1678620"/>
              <a:gd name="connsiteX2" fmla="*/ 1573602 w 1678620"/>
              <a:gd name="connsiteY2" fmla="*/ 585774 h 1678620"/>
              <a:gd name="connsiteX3" fmla="*/ 1573602 w 1678620"/>
              <a:gd name="connsiteY3" fmla="*/ 1092846 h 1678620"/>
              <a:gd name="connsiteX4" fmla="*/ 1092846 w 1678620"/>
              <a:gd name="connsiteY4" fmla="*/ 1573602 h 1678620"/>
              <a:gd name="connsiteX5" fmla="*/ 585774 w 1678620"/>
              <a:gd name="connsiteY5" fmla="*/ 1573602 h 1678620"/>
              <a:gd name="connsiteX6" fmla="*/ 105018 w 1678620"/>
              <a:gd name="connsiteY6" fmla="*/ 1092846 h 1678620"/>
              <a:gd name="connsiteX7" fmla="*/ 105018 w 1678620"/>
              <a:gd name="connsiteY7" fmla="*/ 585774 h 1678620"/>
              <a:gd name="connsiteX8" fmla="*/ 585774 w 1678620"/>
              <a:gd name="connsiteY8" fmla="*/ 105018 h 1678620"/>
              <a:gd name="connsiteX9" fmla="*/ 839310 w 1678620"/>
              <a:gd name="connsiteY9" fmla="*/ 0 h 1678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8620" h="1678620">
                <a:moveTo>
                  <a:pt x="839310" y="0"/>
                </a:moveTo>
                <a:cubicBezTo>
                  <a:pt x="931072" y="0"/>
                  <a:pt x="1022834" y="35006"/>
                  <a:pt x="1092846" y="105018"/>
                </a:cubicBezTo>
                <a:lnTo>
                  <a:pt x="1573602" y="585774"/>
                </a:lnTo>
                <a:cubicBezTo>
                  <a:pt x="1713626" y="725798"/>
                  <a:pt x="1713626" y="952822"/>
                  <a:pt x="1573602" y="1092846"/>
                </a:cubicBezTo>
                <a:lnTo>
                  <a:pt x="1092846" y="1573602"/>
                </a:lnTo>
                <a:cubicBezTo>
                  <a:pt x="952822" y="1713627"/>
                  <a:pt x="725798" y="1713627"/>
                  <a:pt x="585774" y="1573602"/>
                </a:cubicBezTo>
                <a:lnTo>
                  <a:pt x="105018" y="1092846"/>
                </a:lnTo>
                <a:cubicBezTo>
                  <a:pt x="-35006" y="952822"/>
                  <a:pt x="-35006" y="725798"/>
                  <a:pt x="105018" y="585774"/>
                </a:cubicBezTo>
                <a:lnTo>
                  <a:pt x="585774" y="105018"/>
                </a:lnTo>
                <a:cubicBezTo>
                  <a:pt x="655786" y="35006"/>
                  <a:pt x="747548" y="0"/>
                  <a:pt x="839310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/>
              <a:t>03</a:t>
            </a:r>
            <a:endParaRPr lang="zh-CN" altLang="en-US" sz="4000" dirty="0"/>
          </a:p>
        </p:txBody>
      </p:sp>
      <p:grpSp>
        <p:nvGrpSpPr>
          <p:cNvPr id="42" name="组合 41"/>
          <p:cNvGrpSpPr/>
          <p:nvPr/>
        </p:nvGrpSpPr>
        <p:grpSpPr>
          <a:xfrm>
            <a:off x="8777030" y="4676546"/>
            <a:ext cx="1620957" cy="875511"/>
            <a:chOff x="8777030" y="4676546"/>
            <a:chExt cx="1620957" cy="875511"/>
          </a:xfrm>
        </p:grpSpPr>
        <p:sp>
          <p:nvSpPr>
            <p:cNvPr id="30" name="TextBox 49"/>
            <p:cNvSpPr txBox="1"/>
            <p:nvPr/>
          </p:nvSpPr>
          <p:spPr>
            <a:xfrm>
              <a:off x="8777030" y="4676546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2800">
                  <a:gradFill>
                    <a:gsLst>
                      <a:gs pos="30000">
                        <a:srgbClr val="EAD3B8"/>
                      </a:gs>
                      <a:gs pos="100000">
                        <a:srgbClr val="C49766"/>
                      </a:gs>
                      <a:gs pos="0">
                        <a:srgbClr val="C49166"/>
                      </a:gs>
                      <a:gs pos="66000">
                        <a:srgbClr val="9B723B"/>
                      </a:gs>
                    </a:gsLst>
                    <a:lin ang="5400000" scaled="0"/>
                  </a:gradFill>
                  <a:latin typeface="HelveticaNeueLT Pro 55 Roman" pitchFamily="34" charset="0"/>
                </a:defRPr>
              </a:lvl1pPr>
            </a:lstStyle>
            <a:p>
              <a:pPr algn="ctr"/>
              <a:r>
                <a:rPr lang="zh-CN" altLang="en-US" dirty="0">
                  <a:solidFill>
                    <a:schemeClr val="accent1"/>
                  </a:solidFill>
                  <a:latin typeface="+mj-ea"/>
                  <a:ea typeface="+mj-ea"/>
                </a:rPr>
                <a:t>发展规划</a:t>
              </a:r>
              <a:endParaRPr lang="zh-CN" altLang="en-US" dirty="0">
                <a:solidFill>
                  <a:schemeClr val="accent1"/>
                </a:solidFill>
                <a:latin typeface="+mj-ea"/>
                <a:ea typeface="+mj-ea"/>
              </a:endParaRPr>
            </a:p>
          </p:txBody>
        </p:sp>
        <p:sp>
          <p:nvSpPr>
            <p:cNvPr id="31" name="TextBox 50"/>
            <p:cNvSpPr txBox="1"/>
            <p:nvPr/>
          </p:nvSpPr>
          <p:spPr>
            <a:xfrm>
              <a:off x="8911137" y="5213503"/>
              <a:ext cx="13527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2800">
                  <a:gradFill>
                    <a:gsLst>
                      <a:gs pos="30000">
                        <a:srgbClr val="EAD3B8"/>
                      </a:gs>
                      <a:gs pos="100000">
                        <a:srgbClr val="C49766"/>
                      </a:gs>
                      <a:gs pos="0">
                        <a:srgbClr val="C49166"/>
                      </a:gs>
                      <a:gs pos="66000">
                        <a:srgbClr val="9B723B"/>
                      </a:gs>
                    </a:gsLst>
                    <a:lin ang="5400000" scaled="0"/>
                  </a:gradFill>
                  <a:latin typeface="HelveticaNeueLT Pro 55 Roman" pitchFamily="34" charset="0"/>
                </a:defRPr>
              </a:lvl1pPr>
            </a:lstStyle>
            <a:p>
              <a:pPr algn="ctr"/>
              <a:r>
                <a:rPr lang="en-US" altLang="zh-CN" sz="1600" dirty="0">
                  <a:solidFill>
                    <a:schemeClr val="bg2">
                      <a:lumMod val="90000"/>
                    </a:schemeClr>
                  </a:solidFill>
                </a:rPr>
                <a:t>CUSTOMER</a:t>
              </a:r>
              <a:endParaRPr lang="zh-CN" altLang="en-US" sz="1600" dirty="0">
                <a:solidFill>
                  <a:schemeClr val="bg2">
                    <a:lumMod val="90000"/>
                  </a:schemeClr>
                </a:solidFill>
              </a:endParaRPr>
            </a:p>
          </p:txBody>
        </p:sp>
      </p:grpSp>
      <p:sp>
        <p:nvSpPr>
          <p:cNvPr id="34" name="任意多边形: 形状 33"/>
          <p:cNvSpPr/>
          <p:nvPr/>
        </p:nvSpPr>
        <p:spPr>
          <a:xfrm>
            <a:off x="8748198" y="2589689"/>
            <a:ext cx="1678620" cy="1678620"/>
          </a:xfrm>
          <a:custGeom>
            <a:avLst/>
            <a:gdLst>
              <a:gd name="connsiteX0" fmla="*/ 839310 w 1678620"/>
              <a:gd name="connsiteY0" fmla="*/ 0 h 1678620"/>
              <a:gd name="connsiteX1" fmla="*/ 1092846 w 1678620"/>
              <a:gd name="connsiteY1" fmla="*/ 105018 h 1678620"/>
              <a:gd name="connsiteX2" fmla="*/ 1573602 w 1678620"/>
              <a:gd name="connsiteY2" fmla="*/ 585774 h 1678620"/>
              <a:gd name="connsiteX3" fmla="*/ 1573602 w 1678620"/>
              <a:gd name="connsiteY3" fmla="*/ 1092846 h 1678620"/>
              <a:gd name="connsiteX4" fmla="*/ 1092846 w 1678620"/>
              <a:gd name="connsiteY4" fmla="*/ 1573602 h 1678620"/>
              <a:gd name="connsiteX5" fmla="*/ 585774 w 1678620"/>
              <a:gd name="connsiteY5" fmla="*/ 1573602 h 1678620"/>
              <a:gd name="connsiteX6" fmla="*/ 105018 w 1678620"/>
              <a:gd name="connsiteY6" fmla="*/ 1092846 h 1678620"/>
              <a:gd name="connsiteX7" fmla="*/ 105018 w 1678620"/>
              <a:gd name="connsiteY7" fmla="*/ 585774 h 1678620"/>
              <a:gd name="connsiteX8" fmla="*/ 585774 w 1678620"/>
              <a:gd name="connsiteY8" fmla="*/ 105018 h 1678620"/>
              <a:gd name="connsiteX9" fmla="*/ 839310 w 1678620"/>
              <a:gd name="connsiteY9" fmla="*/ 0 h 1678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8620" h="1678620">
                <a:moveTo>
                  <a:pt x="839310" y="0"/>
                </a:moveTo>
                <a:cubicBezTo>
                  <a:pt x="931072" y="0"/>
                  <a:pt x="1022834" y="35006"/>
                  <a:pt x="1092846" y="105018"/>
                </a:cubicBezTo>
                <a:lnTo>
                  <a:pt x="1573602" y="585774"/>
                </a:lnTo>
                <a:cubicBezTo>
                  <a:pt x="1713626" y="725798"/>
                  <a:pt x="1713626" y="952822"/>
                  <a:pt x="1573602" y="1092846"/>
                </a:cubicBezTo>
                <a:lnTo>
                  <a:pt x="1092846" y="1573602"/>
                </a:lnTo>
                <a:cubicBezTo>
                  <a:pt x="952822" y="1713627"/>
                  <a:pt x="725798" y="1713627"/>
                  <a:pt x="585774" y="1573602"/>
                </a:cubicBezTo>
                <a:lnTo>
                  <a:pt x="105018" y="1092846"/>
                </a:lnTo>
                <a:cubicBezTo>
                  <a:pt x="-35006" y="952822"/>
                  <a:pt x="-35006" y="725798"/>
                  <a:pt x="105018" y="585774"/>
                </a:cubicBezTo>
                <a:lnTo>
                  <a:pt x="585774" y="105018"/>
                </a:lnTo>
                <a:cubicBezTo>
                  <a:pt x="655786" y="35006"/>
                  <a:pt x="747548" y="0"/>
                  <a:pt x="83931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/>
              <a:t>04</a:t>
            </a:r>
            <a:endParaRPr lang="zh-CN" altLang="en-US" sz="4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1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600"/>
                            </p:stCondLst>
                            <p:childTnLst>
                              <p:par>
                                <p:cTn id="16" presetID="2" presetClass="entr" presetSubtype="4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1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600"/>
                            </p:stCondLst>
                            <p:childTnLst>
                              <p:par>
                                <p:cTn id="27" presetID="2" presetClass="entr" presetSubtype="4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1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600"/>
                            </p:stCondLst>
                            <p:childTnLst>
                              <p:par>
                                <p:cTn id="38" presetID="2" presetClass="entr" presetSubtype="4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1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600"/>
                            </p:stCondLst>
                            <p:childTnLst>
                              <p:par>
                                <p:cTn id="49" presetID="2" presetClass="entr" presetSubtype="4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2" grpId="0" animBg="1"/>
      <p:bldP spid="33" grpId="0" animBg="1"/>
      <p:bldP spid="3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8023591" y="1879600"/>
            <a:ext cx="2900948" cy="3937000"/>
            <a:chOff x="8023591" y="1879600"/>
            <a:chExt cx="2900948" cy="3937000"/>
          </a:xfrm>
        </p:grpSpPr>
        <p:sp>
          <p:nvSpPr>
            <p:cNvPr id="7" name="íślíḋè-Rectangle 11"/>
            <p:cNvSpPr/>
            <p:nvPr/>
          </p:nvSpPr>
          <p:spPr>
            <a:xfrm>
              <a:off x="8115435" y="2003926"/>
              <a:ext cx="2717260" cy="3812674"/>
            </a:xfrm>
            <a:prstGeom prst="rect">
              <a:avLst/>
            </a:prstGeom>
            <a:ln w="190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tIns="2160000" anchor="t" anchorCtr="1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10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此部分内容作为文字排版占位显示 （建议使用主题字体）</a:t>
              </a:r>
              <a:endParaRPr lang="zh-CN" altLang="en-US" sz="11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" name="íślíḋè-Arrow: Pentagon 12"/>
            <p:cNvSpPr/>
            <p:nvPr/>
          </p:nvSpPr>
          <p:spPr>
            <a:xfrm rot="5400000">
              <a:off x="8355127" y="1548064"/>
              <a:ext cx="2237876" cy="2900948"/>
            </a:xfrm>
            <a:prstGeom prst="homePlat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none" lIns="216000" tIns="0" anchor="t" anchorCtr="1">
              <a:normAutofit/>
            </a:bodyPr>
            <a:lstStyle/>
            <a:p>
              <a:pPr algn="ctr"/>
              <a:r>
                <a:rPr lang="zh-CN" altLang="en-US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标题文本预设</a:t>
              </a: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9" name="íślíḋè-Freeform: Shape 19"/>
            <p:cNvSpPr/>
            <p:nvPr/>
          </p:nvSpPr>
          <p:spPr bwMode="auto">
            <a:xfrm>
              <a:off x="9109643" y="2808590"/>
              <a:ext cx="728844" cy="728844"/>
            </a:xfrm>
            <a:custGeom>
              <a:avLst/>
              <a:gdLst>
                <a:gd name="T0" fmla="*/ 118 w 236"/>
                <a:gd name="T1" fmla="*/ 0 h 236"/>
                <a:gd name="T2" fmla="*/ 0 w 236"/>
                <a:gd name="T3" fmla="*/ 118 h 236"/>
                <a:gd name="T4" fmla="*/ 118 w 236"/>
                <a:gd name="T5" fmla="*/ 236 h 236"/>
                <a:gd name="T6" fmla="*/ 236 w 236"/>
                <a:gd name="T7" fmla="*/ 118 h 236"/>
                <a:gd name="T8" fmla="*/ 118 w 236"/>
                <a:gd name="T9" fmla="*/ 0 h 236"/>
                <a:gd name="T10" fmla="*/ 106 w 236"/>
                <a:gd name="T11" fmla="*/ 171 h 236"/>
                <a:gd name="T12" fmla="*/ 54 w 236"/>
                <a:gd name="T13" fmla="*/ 163 h 236"/>
                <a:gd name="T14" fmla="*/ 54 w 236"/>
                <a:gd name="T15" fmla="*/ 121 h 236"/>
                <a:gd name="T16" fmla="*/ 106 w 236"/>
                <a:gd name="T17" fmla="*/ 121 h 236"/>
                <a:gd name="T18" fmla="*/ 106 w 236"/>
                <a:gd name="T19" fmla="*/ 171 h 236"/>
                <a:gd name="T20" fmla="*/ 106 w 236"/>
                <a:gd name="T21" fmla="*/ 114 h 236"/>
                <a:gd name="T22" fmla="*/ 54 w 236"/>
                <a:gd name="T23" fmla="*/ 114 h 236"/>
                <a:gd name="T24" fmla="*/ 54 w 236"/>
                <a:gd name="T25" fmla="*/ 72 h 236"/>
                <a:gd name="T26" fmla="*/ 106 w 236"/>
                <a:gd name="T27" fmla="*/ 64 h 236"/>
                <a:gd name="T28" fmla="*/ 106 w 236"/>
                <a:gd name="T29" fmla="*/ 114 h 236"/>
                <a:gd name="T30" fmla="*/ 182 w 236"/>
                <a:gd name="T31" fmla="*/ 182 h 236"/>
                <a:gd name="T32" fmla="*/ 113 w 236"/>
                <a:gd name="T33" fmla="*/ 172 h 236"/>
                <a:gd name="T34" fmla="*/ 113 w 236"/>
                <a:gd name="T35" fmla="*/ 121 h 236"/>
                <a:gd name="T36" fmla="*/ 182 w 236"/>
                <a:gd name="T37" fmla="*/ 121 h 236"/>
                <a:gd name="T38" fmla="*/ 182 w 236"/>
                <a:gd name="T39" fmla="*/ 182 h 236"/>
                <a:gd name="T40" fmla="*/ 182 w 236"/>
                <a:gd name="T41" fmla="*/ 114 h 236"/>
                <a:gd name="T42" fmla="*/ 113 w 236"/>
                <a:gd name="T43" fmla="*/ 114 h 236"/>
                <a:gd name="T44" fmla="*/ 113 w 236"/>
                <a:gd name="T45" fmla="*/ 63 h 236"/>
                <a:gd name="T46" fmla="*/ 182 w 236"/>
                <a:gd name="T47" fmla="*/ 53 h 236"/>
                <a:gd name="T48" fmla="*/ 182 w 236"/>
                <a:gd name="T49" fmla="*/ 11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6" h="236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06" y="171"/>
                  </a:moveTo>
                  <a:cubicBezTo>
                    <a:pt x="54" y="163"/>
                    <a:pt x="54" y="163"/>
                    <a:pt x="54" y="163"/>
                  </a:cubicBezTo>
                  <a:cubicBezTo>
                    <a:pt x="54" y="121"/>
                    <a:pt x="54" y="121"/>
                    <a:pt x="54" y="121"/>
                  </a:cubicBezTo>
                  <a:cubicBezTo>
                    <a:pt x="106" y="121"/>
                    <a:pt x="106" y="121"/>
                    <a:pt x="106" y="121"/>
                  </a:cubicBezTo>
                  <a:lnTo>
                    <a:pt x="106" y="171"/>
                  </a:lnTo>
                  <a:close/>
                  <a:moveTo>
                    <a:pt x="106" y="114"/>
                  </a:moveTo>
                  <a:cubicBezTo>
                    <a:pt x="54" y="114"/>
                    <a:pt x="54" y="114"/>
                    <a:pt x="54" y="114"/>
                  </a:cubicBezTo>
                  <a:cubicBezTo>
                    <a:pt x="54" y="72"/>
                    <a:pt x="54" y="72"/>
                    <a:pt x="54" y="72"/>
                  </a:cubicBezTo>
                  <a:cubicBezTo>
                    <a:pt x="106" y="64"/>
                    <a:pt x="106" y="64"/>
                    <a:pt x="106" y="64"/>
                  </a:cubicBezTo>
                  <a:lnTo>
                    <a:pt x="106" y="114"/>
                  </a:lnTo>
                  <a:close/>
                  <a:moveTo>
                    <a:pt x="182" y="182"/>
                  </a:moveTo>
                  <a:cubicBezTo>
                    <a:pt x="113" y="172"/>
                    <a:pt x="113" y="172"/>
                    <a:pt x="113" y="172"/>
                  </a:cubicBezTo>
                  <a:cubicBezTo>
                    <a:pt x="113" y="121"/>
                    <a:pt x="113" y="121"/>
                    <a:pt x="113" y="121"/>
                  </a:cubicBezTo>
                  <a:cubicBezTo>
                    <a:pt x="182" y="121"/>
                    <a:pt x="182" y="121"/>
                    <a:pt x="182" y="121"/>
                  </a:cubicBezTo>
                  <a:lnTo>
                    <a:pt x="182" y="182"/>
                  </a:lnTo>
                  <a:close/>
                  <a:moveTo>
                    <a:pt x="182" y="114"/>
                  </a:moveTo>
                  <a:cubicBezTo>
                    <a:pt x="113" y="114"/>
                    <a:pt x="113" y="114"/>
                    <a:pt x="113" y="114"/>
                  </a:cubicBezTo>
                  <a:cubicBezTo>
                    <a:pt x="113" y="63"/>
                    <a:pt x="113" y="63"/>
                    <a:pt x="113" y="63"/>
                  </a:cubicBezTo>
                  <a:cubicBezTo>
                    <a:pt x="182" y="53"/>
                    <a:pt x="182" y="53"/>
                    <a:pt x="182" y="53"/>
                  </a:cubicBezTo>
                  <a:lnTo>
                    <a:pt x="182" y="1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1267463" y="1879600"/>
            <a:ext cx="2900948" cy="3937000"/>
            <a:chOff x="1267463" y="1879600"/>
            <a:chExt cx="2900948" cy="3937000"/>
          </a:xfrm>
        </p:grpSpPr>
        <p:sp>
          <p:nvSpPr>
            <p:cNvPr id="3" name="íślíḋè-Rectangle 1"/>
            <p:cNvSpPr/>
            <p:nvPr/>
          </p:nvSpPr>
          <p:spPr>
            <a:xfrm>
              <a:off x="1359307" y="2003926"/>
              <a:ext cx="2717260" cy="3812674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tIns="2160000" anchor="t" anchorCtr="1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10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此部分内容作为文字排版占位显示 （建议使用主题字体）</a:t>
              </a:r>
              <a:endParaRPr lang="zh-CN" altLang="en-US" sz="11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" name="íślíḋè-Arrow: Pentagon 2"/>
            <p:cNvSpPr/>
            <p:nvPr/>
          </p:nvSpPr>
          <p:spPr>
            <a:xfrm rot="5400000">
              <a:off x="1598999" y="1548064"/>
              <a:ext cx="2237876" cy="2900948"/>
            </a:xfrm>
            <a:prstGeom prst="homePlat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none" lIns="216000" anchor="t" anchorCtr="1">
              <a:normAutofit/>
            </a:bodyPr>
            <a:lstStyle/>
            <a:p>
              <a:pPr algn="ctr"/>
              <a:r>
                <a:rPr lang="zh-CN" altLang="en-US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标题文本预设</a:t>
              </a: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" name="íślíḋè-Freeform: Shape 20"/>
            <p:cNvSpPr/>
            <p:nvPr/>
          </p:nvSpPr>
          <p:spPr bwMode="auto">
            <a:xfrm>
              <a:off x="2353515" y="2808590"/>
              <a:ext cx="728844" cy="728844"/>
            </a:xfrm>
            <a:custGeom>
              <a:avLst/>
              <a:gdLst>
                <a:gd name="T0" fmla="*/ 223 w 228"/>
                <a:gd name="T1" fmla="*/ 95 h 228"/>
                <a:gd name="T2" fmla="*/ 196 w 228"/>
                <a:gd name="T3" fmla="*/ 90 h 228"/>
                <a:gd name="T4" fmla="*/ 189 w 228"/>
                <a:gd name="T5" fmla="*/ 74 h 228"/>
                <a:gd name="T6" fmla="*/ 205 w 228"/>
                <a:gd name="T7" fmla="*/ 50 h 228"/>
                <a:gd name="T8" fmla="*/ 205 w 228"/>
                <a:gd name="T9" fmla="*/ 43 h 228"/>
                <a:gd name="T10" fmla="*/ 185 w 228"/>
                <a:gd name="T11" fmla="*/ 24 h 228"/>
                <a:gd name="T12" fmla="*/ 178 w 228"/>
                <a:gd name="T13" fmla="*/ 23 h 228"/>
                <a:gd name="T14" fmla="*/ 155 w 228"/>
                <a:gd name="T15" fmla="*/ 39 h 228"/>
                <a:gd name="T16" fmla="*/ 138 w 228"/>
                <a:gd name="T17" fmla="*/ 32 h 228"/>
                <a:gd name="T18" fmla="*/ 133 w 228"/>
                <a:gd name="T19" fmla="*/ 5 h 228"/>
                <a:gd name="T20" fmla="*/ 127 w 228"/>
                <a:gd name="T21" fmla="*/ 0 h 228"/>
                <a:gd name="T22" fmla="*/ 100 w 228"/>
                <a:gd name="T23" fmla="*/ 0 h 228"/>
                <a:gd name="T24" fmla="*/ 94 w 228"/>
                <a:gd name="T25" fmla="*/ 5 h 228"/>
                <a:gd name="T26" fmla="*/ 89 w 228"/>
                <a:gd name="T27" fmla="*/ 32 h 228"/>
                <a:gd name="T28" fmla="*/ 73 w 228"/>
                <a:gd name="T29" fmla="*/ 39 h 228"/>
                <a:gd name="T30" fmla="*/ 50 w 228"/>
                <a:gd name="T31" fmla="*/ 23 h 228"/>
                <a:gd name="T32" fmla="*/ 43 w 228"/>
                <a:gd name="T33" fmla="*/ 24 h 228"/>
                <a:gd name="T34" fmla="*/ 23 w 228"/>
                <a:gd name="T35" fmla="*/ 43 h 228"/>
                <a:gd name="T36" fmla="*/ 23 w 228"/>
                <a:gd name="T37" fmla="*/ 51 h 228"/>
                <a:gd name="T38" fmla="*/ 39 w 228"/>
                <a:gd name="T39" fmla="*/ 74 h 228"/>
                <a:gd name="T40" fmla="*/ 32 w 228"/>
                <a:gd name="T41" fmla="*/ 90 h 228"/>
                <a:gd name="T42" fmla="*/ 5 w 228"/>
                <a:gd name="T43" fmla="*/ 95 h 228"/>
                <a:gd name="T44" fmla="*/ 0 w 228"/>
                <a:gd name="T45" fmla="*/ 100 h 228"/>
                <a:gd name="T46" fmla="*/ 0 w 228"/>
                <a:gd name="T47" fmla="*/ 128 h 228"/>
                <a:gd name="T48" fmla="*/ 5 w 228"/>
                <a:gd name="T49" fmla="*/ 134 h 228"/>
                <a:gd name="T50" fmla="*/ 32 w 228"/>
                <a:gd name="T51" fmla="*/ 139 h 228"/>
                <a:gd name="T52" fmla="*/ 39 w 228"/>
                <a:gd name="T53" fmla="*/ 155 h 228"/>
                <a:gd name="T54" fmla="*/ 23 w 228"/>
                <a:gd name="T55" fmla="*/ 178 h 228"/>
                <a:gd name="T56" fmla="*/ 24 w 228"/>
                <a:gd name="T57" fmla="*/ 185 h 228"/>
                <a:gd name="T58" fmla="*/ 43 w 228"/>
                <a:gd name="T59" fmla="*/ 204 h 228"/>
                <a:gd name="T60" fmla="*/ 51 w 228"/>
                <a:gd name="T61" fmla="*/ 205 h 228"/>
                <a:gd name="T62" fmla="*/ 73 w 228"/>
                <a:gd name="T63" fmla="*/ 189 h 228"/>
                <a:gd name="T64" fmla="*/ 89 w 228"/>
                <a:gd name="T65" fmla="*/ 196 h 228"/>
                <a:gd name="T66" fmla="*/ 94 w 228"/>
                <a:gd name="T67" fmla="*/ 223 h 228"/>
                <a:gd name="T68" fmla="*/ 100 w 228"/>
                <a:gd name="T69" fmla="*/ 228 h 228"/>
                <a:gd name="T70" fmla="*/ 127 w 228"/>
                <a:gd name="T71" fmla="*/ 228 h 228"/>
                <a:gd name="T72" fmla="*/ 133 w 228"/>
                <a:gd name="T73" fmla="*/ 223 h 228"/>
                <a:gd name="T74" fmla="*/ 138 w 228"/>
                <a:gd name="T75" fmla="*/ 196 h 228"/>
                <a:gd name="T76" fmla="*/ 154 w 228"/>
                <a:gd name="T77" fmla="*/ 190 h 228"/>
                <a:gd name="T78" fmla="*/ 177 w 228"/>
                <a:gd name="T79" fmla="*/ 205 h 228"/>
                <a:gd name="T80" fmla="*/ 185 w 228"/>
                <a:gd name="T81" fmla="*/ 205 h 228"/>
                <a:gd name="T82" fmla="*/ 204 w 228"/>
                <a:gd name="T83" fmla="*/ 185 h 228"/>
                <a:gd name="T84" fmla="*/ 205 w 228"/>
                <a:gd name="T85" fmla="*/ 178 h 228"/>
                <a:gd name="T86" fmla="*/ 189 w 228"/>
                <a:gd name="T87" fmla="*/ 155 h 228"/>
                <a:gd name="T88" fmla="*/ 196 w 228"/>
                <a:gd name="T89" fmla="*/ 139 h 228"/>
                <a:gd name="T90" fmla="*/ 223 w 228"/>
                <a:gd name="T91" fmla="*/ 134 h 228"/>
                <a:gd name="T92" fmla="*/ 228 w 228"/>
                <a:gd name="T93" fmla="*/ 128 h 228"/>
                <a:gd name="T94" fmla="*/ 228 w 228"/>
                <a:gd name="T95" fmla="*/ 100 h 228"/>
                <a:gd name="T96" fmla="*/ 223 w 228"/>
                <a:gd name="T97" fmla="*/ 95 h 228"/>
                <a:gd name="T98" fmla="*/ 114 w 228"/>
                <a:gd name="T99" fmla="*/ 149 h 228"/>
                <a:gd name="T100" fmla="*/ 79 w 228"/>
                <a:gd name="T101" fmla="*/ 114 h 228"/>
                <a:gd name="T102" fmla="*/ 114 w 228"/>
                <a:gd name="T103" fmla="*/ 79 h 228"/>
                <a:gd name="T104" fmla="*/ 149 w 228"/>
                <a:gd name="T105" fmla="*/ 114 h 228"/>
                <a:gd name="T106" fmla="*/ 114 w 228"/>
                <a:gd name="T107" fmla="*/ 149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28" h="228">
                  <a:moveTo>
                    <a:pt x="223" y="95"/>
                  </a:moveTo>
                  <a:cubicBezTo>
                    <a:pt x="196" y="90"/>
                    <a:pt x="196" y="90"/>
                    <a:pt x="196" y="90"/>
                  </a:cubicBezTo>
                  <a:cubicBezTo>
                    <a:pt x="194" y="84"/>
                    <a:pt x="192" y="79"/>
                    <a:pt x="189" y="74"/>
                  </a:cubicBezTo>
                  <a:cubicBezTo>
                    <a:pt x="205" y="50"/>
                    <a:pt x="205" y="50"/>
                    <a:pt x="205" y="50"/>
                  </a:cubicBezTo>
                  <a:cubicBezTo>
                    <a:pt x="207" y="48"/>
                    <a:pt x="206" y="45"/>
                    <a:pt x="205" y="43"/>
                  </a:cubicBezTo>
                  <a:cubicBezTo>
                    <a:pt x="185" y="24"/>
                    <a:pt x="185" y="24"/>
                    <a:pt x="185" y="24"/>
                  </a:cubicBezTo>
                  <a:cubicBezTo>
                    <a:pt x="183" y="22"/>
                    <a:pt x="180" y="21"/>
                    <a:pt x="178" y="23"/>
                  </a:cubicBezTo>
                  <a:cubicBezTo>
                    <a:pt x="155" y="39"/>
                    <a:pt x="155" y="39"/>
                    <a:pt x="155" y="39"/>
                  </a:cubicBezTo>
                  <a:cubicBezTo>
                    <a:pt x="149" y="36"/>
                    <a:pt x="144" y="34"/>
                    <a:pt x="138" y="32"/>
                  </a:cubicBezTo>
                  <a:cubicBezTo>
                    <a:pt x="133" y="5"/>
                    <a:pt x="133" y="5"/>
                    <a:pt x="133" y="5"/>
                  </a:cubicBezTo>
                  <a:cubicBezTo>
                    <a:pt x="133" y="2"/>
                    <a:pt x="130" y="0"/>
                    <a:pt x="127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97" y="0"/>
                    <a:pt x="95" y="2"/>
                    <a:pt x="94" y="5"/>
                  </a:cubicBezTo>
                  <a:cubicBezTo>
                    <a:pt x="89" y="32"/>
                    <a:pt x="89" y="32"/>
                    <a:pt x="89" y="32"/>
                  </a:cubicBezTo>
                  <a:cubicBezTo>
                    <a:pt x="83" y="34"/>
                    <a:pt x="78" y="36"/>
                    <a:pt x="73" y="39"/>
                  </a:cubicBezTo>
                  <a:cubicBezTo>
                    <a:pt x="50" y="23"/>
                    <a:pt x="50" y="23"/>
                    <a:pt x="50" y="23"/>
                  </a:cubicBezTo>
                  <a:cubicBezTo>
                    <a:pt x="48" y="22"/>
                    <a:pt x="45" y="22"/>
                    <a:pt x="43" y="24"/>
                  </a:cubicBezTo>
                  <a:cubicBezTo>
                    <a:pt x="23" y="43"/>
                    <a:pt x="23" y="43"/>
                    <a:pt x="23" y="43"/>
                  </a:cubicBezTo>
                  <a:cubicBezTo>
                    <a:pt x="22" y="45"/>
                    <a:pt x="21" y="49"/>
                    <a:pt x="23" y="51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36" y="79"/>
                    <a:pt x="34" y="84"/>
                    <a:pt x="32" y="90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2" y="95"/>
                    <a:pt x="0" y="98"/>
                    <a:pt x="0" y="100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31"/>
                    <a:pt x="2" y="133"/>
                    <a:pt x="5" y="134"/>
                  </a:cubicBezTo>
                  <a:cubicBezTo>
                    <a:pt x="32" y="139"/>
                    <a:pt x="32" y="139"/>
                    <a:pt x="32" y="139"/>
                  </a:cubicBezTo>
                  <a:cubicBezTo>
                    <a:pt x="34" y="144"/>
                    <a:pt x="36" y="150"/>
                    <a:pt x="39" y="155"/>
                  </a:cubicBezTo>
                  <a:cubicBezTo>
                    <a:pt x="23" y="178"/>
                    <a:pt x="23" y="178"/>
                    <a:pt x="23" y="178"/>
                  </a:cubicBezTo>
                  <a:cubicBezTo>
                    <a:pt x="22" y="180"/>
                    <a:pt x="22" y="183"/>
                    <a:pt x="24" y="185"/>
                  </a:cubicBezTo>
                  <a:cubicBezTo>
                    <a:pt x="43" y="204"/>
                    <a:pt x="43" y="204"/>
                    <a:pt x="43" y="204"/>
                  </a:cubicBezTo>
                  <a:cubicBezTo>
                    <a:pt x="45" y="206"/>
                    <a:pt x="48" y="207"/>
                    <a:pt x="51" y="205"/>
                  </a:cubicBezTo>
                  <a:cubicBezTo>
                    <a:pt x="73" y="189"/>
                    <a:pt x="73" y="189"/>
                    <a:pt x="73" y="189"/>
                  </a:cubicBezTo>
                  <a:cubicBezTo>
                    <a:pt x="78" y="192"/>
                    <a:pt x="84" y="194"/>
                    <a:pt x="89" y="196"/>
                  </a:cubicBezTo>
                  <a:cubicBezTo>
                    <a:pt x="94" y="223"/>
                    <a:pt x="94" y="223"/>
                    <a:pt x="94" y="223"/>
                  </a:cubicBezTo>
                  <a:cubicBezTo>
                    <a:pt x="95" y="226"/>
                    <a:pt x="97" y="228"/>
                    <a:pt x="100" y="228"/>
                  </a:cubicBezTo>
                  <a:cubicBezTo>
                    <a:pt x="127" y="228"/>
                    <a:pt x="127" y="228"/>
                    <a:pt x="127" y="228"/>
                  </a:cubicBezTo>
                  <a:cubicBezTo>
                    <a:pt x="130" y="228"/>
                    <a:pt x="133" y="226"/>
                    <a:pt x="133" y="223"/>
                  </a:cubicBezTo>
                  <a:cubicBezTo>
                    <a:pt x="138" y="196"/>
                    <a:pt x="138" y="196"/>
                    <a:pt x="138" y="196"/>
                  </a:cubicBezTo>
                  <a:cubicBezTo>
                    <a:pt x="144" y="194"/>
                    <a:pt x="149" y="192"/>
                    <a:pt x="154" y="190"/>
                  </a:cubicBezTo>
                  <a:cubicBezTo>
                    <a:pt x="177" y="205"/>
                    <a:pt x="177" y="205"/>
                    <a:pt x="177" y="205"/>
                  </a:cubicBezTo>
                  <a:cubicBezTo>
                    <a:pt x="180" y="207"/>
                    <a:pt x="183" y="207"/>
                    <a:pt x="185" y="205"/>
                  </a:cubicBezTo>
                  <a:cubicBezTo>
                    <a:pt x="204" y="185"/>
                    <a:pt x="204" y="185"/>
                    <a:pt x="204" y="185"/>
                  </a:cubicBezTo>
                  <a:cubicBezTo>
                    <a:pt x="206" y="183"/>
                    <a:pt x="206" y="180"/>
                    <a:pt x="205" y="178"/>
                  </a:cubicBezTo>
                  <a:cubicBezTo>
                    <a:pt x="189" y="155"/>
                    <a:pt x="189" y="155"/>
                    <a:pt x="189" y="155"/>
                  </a:cubicBezTo>
                  <a:cubicBezTo>
                    <a:pt x="192" y="150"/>
                    <a:pt x="194" y="144"/>
                    <a:pt x="196" y="139"/>
                  </a:cubicBezTo>
                  <a:cubicBezTo>
                    <a:pt x="223" y="134"/>
                    <a:pt x="223" y="134"/>
                    <a:pt x="223" y="134"/>
                  </a:cubicBezTo>
                  <a:cubicBezTo>
                    <a:pt x="226" y="133"/>
                    <a:pt x="228" y="131"/>
                    <a:pt x="228" y="128"/>
                  </a:cubicBezTo>
                  <a:cubicBezTo>
                    <a:pt x="228" y="100"/>
                    <a:pt x="228" y="100"/>
                    <a:pt x="228" y="100"/>
                  </a:cubicBezTo>
                  <a:cubicBezTo>
                    <a:pt x="228" y="98"/>
                    <a:pt x="226" y="95"/>
                    <a:pt x="223" y="95"/>
                  </a:cubicBezTo>
                  <a:close/>
                  <a:moveTo>
                    <a:pt x="114" y="149"/>
                  </a:moveTo>
                  <a:cubicBezTo>
                    <a:pt x="95" y="149"/>
                    <a:pt x="79" y="133"/>
                    <a:pt x="79" y="114"/>
                  </a:cubicBezTo>
                  <a:cubicBezTo>
                    <a:pt x="79" y="95"/>
                    <a:pt x="95" y="79"/>
                    <a:pt x="114" y="79"/>
                  </a:cubicBezTo>
                  <a:cubicBezTo>
                    <a:pt x="133" y="79"/>
                    <a:pt x="149" y="95"/>
                    <a:pt x="149" y="114"/>
                  </a:cubicBezTo>
                  <a:cubicBezTo>
                    <a:pt x="149" y="133"/>
                    <a:pt x="133" y="149"/>
                    <a:pt x="114" y="14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4645526" y="1879600"/>
            <a:ext cx="2900948" cy="3937000"/>
            <a:chOff x="4645526" y="1879600"/>
            <a:chExt cx="2900948" cy="3937000"/>
          </a:xfrm>
        </p:grpSpPr>
        <p:sp>
          <p:nvSpPr>
            <p:cNvPr id="5" name="íślíḋè-Rectangle 6"/>
            <p:cNvSpPr/>
            <p:nvPr/>
          </p:nvSpPr>
          <p:spPr>
            <a:xfrm>
              <a:off x="4737371" y="2003926"/>
              <a:ext cx="2717260" cy="3812674"/>
            </a:xfrm>
            <a:prstGeom prst="rect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tIns="2160000" anchor="t" anchorCtr="1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10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此部分内容作为文字排版占位显示 （建议使用主题字体）</a:t>
              </a:r>
              <a:endParaRPr lang="zh-CN" altLang="en-US" sz="11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" name="íślíḋè-Arrow: Pentagon 7"/>
            <p:cNvSpPr/>
            <p:nvPr/>
          </p:nvSpPr>
          <p:spPr>
            <a:xfrm rot="5400000">
              <a:off x="4977062" y="1548064"/>
              <a:ext cx="2237876" cy="2900948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none" lIns="216000" anchor="t" anchorCtr="1">
              <a:normAutofit/>
            </a:bodyPr>
            <a:lstStyle/>
            <a:p>
              <a:pPr algn="ctr"/>
              <a:r>
                <a:rPr lang="zh-CN" altLang="en-US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标题文本预设</a:t>
              </a:r>
              <a:endParaRPr lang="zh-CN" altLang="en-US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íślíḋè-Freeform: Shape 21"/>
            <p:cNvSpPr/>
            <p:nvPr/>
          </p:nvSpPr>
          <p:spPr bwMode="auto">
            <a:xfrm>
              <a:off x="5744264" y="2808804"/>
              <a:ext cx="728844" cy="728844"/>
            </a:xfrm>
            <a:custGeom>
              <a:avLst/>
              <a:gdLst>
                <a:gd name="T0" fmla="*/ 130 w 236"/>
                <a:gd name="T1" fmla="*/ 1 h 236"/>
                <a:gd name="T2" fmla="*/ 118 w 236"/>
                <a:gd name="T3" fmla="*/ 0 h 236"/>
                <a:gd name="T4" fmla="*/ 30 w 236"/>
                <a:gd name="T5" fmla="*/ 40 h 236"/>
                <a:gd name="T6" fmla="*/ 68 w 236"/>
                <a:gd name="T7" fmla="*/ 105 h 236"/>
                <a:gd name="T8" fmla="*/ 130 w 236"/>
                <a:gd name="T9" fmla="*/ 1 h 236"/>
                <a:gd name="T10" fmla="*/ 20 w 236"/>
                <a:gd name="T11" fmla="*/ 52 h 236"/>
                <a:gd name="T12" fmla="*/ 0 w 236"/>
                <a:gd name="T13" fmla="*/ 118 h 236"/>
                <a:gd name="T14" fmla="*/ 5 w 236"/>
                <a:gd name="T15" fmla="*/ 153 h 236"/>
                <a:gd name="T16" fmla="*/ 81 w 236"/>
                <a:gd name="T17" fmla="*/ 153 h 236"/>
                <a:gd name="T18" fmla="*/ 20 w 236"/>
                <a:gd name="T19" fmla="*/ 52 h 236"/>
                <a:gd name="T20" fmla="*/ 225 w 236"/>
                <a:gd name="T21" fmla="*/ 68 h 236"/>
                <a:gd name="T22" fmla="*/ 145 w 236"/>
                <a:gd name="T23" fmla="*/ 3 h 236"/>
                <a:gd name="T24" fmla="*/ 106 w 236"/>
                <a:gd name="T25" fmla="*/ 68 h 236"/>
                <a:gd name="T26" fmla="*/ 225 w 236"/>
                <a:gd name="T27" fmla="*/ 68 h 236"/>
                <a:gd name="T28" fmla="*/ 130 w 236"/>
                <a:gd name="T29" fmla="*/ 167 h 236"/>
                <a:gd name="T30" fmla="*/ 11 w 236"/>
                <a:gd name="T31" fmla="*/ 167 h 236"/>
                <a:gd name="T32" fmla="*/ 96 w 236"/>
                <a:gd name="T33" fmla="*/ 234 h 236"/>
                <a:gd name="T34" fmla="*/ 93 w 236"/>
                <a:gd name="T35" fmla="*/ 232 h 236"/>
                <a:gd name="T36" fmla="*/ 130 w 236"/>
                <a:gd name="T37" fmla="*/ 167 h 236"/>
                <a:gd name="T38" fmla="*/ 230 w 236"/>
                <a:gd name="T39" fmla="*/ 82 h 236"/>
                <a:gd name="T40" fmla="*/ 155 w 236"/>
                <a:gd name="T41" fmla="*/ 82 h 236"/>
                <a:gd name="T42" fmla="*/ 215 w 236"/>
                <a:gd name="T43" fmla="*/ 186 h 236"/>
                <a:gd name="T44" fmla="*/ 236 w 236"/>
                <a:gd name="T45" fmla="*/ 118 h 236"/>
                <a:gd name="T46" fmla="*/ 230 w 236"/>
                <a:gd name="T47" fmla="*/ 82 h 236"/>
                <a:gd name="T48" fmla="*/ 108 w 236"/>
                <a:gd name="T49" fmla="*/ 236 h 236"/>
                <a:gd name="T50" fmla="*/ 118 w 236"/>
                <a:gd name="T51" fmla="*/ 236 h 236"/>
                <a:gd name="T52" fmla="*/ 205 w 236"/>
                <a:gd name="T53" fmla="*/ 198 h 236"/>
                <a:gd name="T54" fmla="*/ 167 w 236"/>
                <a:gd name="T55" fmla="*/ 132 h 236"/>
                <a:gd name="T56" fmla="*/ 108 w 236"/>
                <a:gd name="T5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6" h="236">
                  <a:moveTo>
                    <a:pt x="130" y="1"/>
                  </a:moveTo>
                  <a:cubicBezTo>
                    <a:pt x="126" y="0"/>
                    <a:pt x="122" y="0"/>
                    <a:pt x="118" y="0"/>
                  </a:cubicBezTo>
                  <a:cubicBezTo>
                    <a:pt x="83" y="0"/>
                    <a:pt x="51" y="16"/>
                    <a:pt x="30" y="40"/>
                  </a:cubicBezTo>
                  <a:cubicBezTo>
                    <a:pt x="68" y="105"/>
                    <a:pt x="68" y="105"/>
                    <a:pt x="68" y="105"/>
                  </a:cubicBezTo>
                  <a:lnTo>
                    <a:pt x="130" y="1"/>
                  </a:lnTo>
                  <a:close/>
                  <a:moveTo>
                    <a:pt x="20" y="52"/>
                  </a:moveTo>
                  <a:cubicBezTo>
                    <a:pt x="7" y="71"/>
                    <a:pt x="0" y="94"/>
                    <a:pt x="0" y="118"/>
                  </a:cubicBezTo>
                  <a:cubicBezTo>
                    <a:pt x="0" y="130"/>
                    <a:pt x="2" y="142"/>
                    <a:pt x="5" y="153"/>
                  </a:cubicBezTo>
                  <a:cubicBezTo>
                    <a:pt x="81" y="153"/>
                    <a:pt x="81" y="153"/>
                    <a:pt x="81" y="153"/>
                  </a:cubicBezTo>
                  <a:lnTo>
                    <a:pt x="20" y="52"/>
                  </a:lnTo>
                  <a:close/>
                  <a:moveTo>
                    <a:pt x="225" y="68"/>
                  </a:moveTo>
                  <a:cubicBezTo>
                    <a:pt x="210" y="36"/>
                    <a:pt x="180" y="11"/>
                    <a:pt x="145" y="3"/>
                  </a:cubicBezTo>
                  <a:cubicBezTo>
                    <a:pt x="106" y="68"/>
                    <a:pt x="106" y="68"/>
                    <a:pt x="106" y="68"/>
                  </a:cubicBezTo>
                  <a:lnTo>
                    <a:pt x="225" y="68"/>
                  </a:lnTo>
                  <a:close/>
                  <a:moveTo>
                    <a:pt x="130" y="167"/>
                  </a:moveTo>
                  <a:cubicBezTo>
                    <a:pt x="11" y="167"/>
                    <a:pt x="11" y="167"/>
                    <a:pt x="11" y="167"/>
                  </a:cubicBezTo>
                  <a:cubicBezTo>
                    <a:pt x="26" y="201"/>
                    <a:pt x="58" y="227"/>
                    <a:pt x="96" y="234"/>
                  </a:cubicBezTo>
                  <a:cubicBezTo>
                    <a:pt x="93" y="232"/>
                    <a:pt x="93" y="232"/>
                    <a:pt x="93" y="232"/>
                  </a:cubicBezTo>
                  <a:lnTo>
                    <a:pt x="130" y="167"/>
                  </a:lnTo>
                  <a:close/>
                  <a:moveTo>
                    <a:pt x="230" y="82"/>
                  </a:moveTo>
                  <a:cubicBezTo>
                    <a:pt x="155" y="82"/>
                    <a:pt x="155" y="82"/>
                    <a:pt x="155" y="82"/>
                  </a:cubicBezTo>
                  <a:cubicBezTo>
                    <a:pt x="215" y="186"/>
                    <a:pt x="215" y="186"/>
                    <a:pt x="215" y="186"/>
                  </a:cubicBezTo>
                  <a:cubicBezTo>
                    <a:pt x="228" y="167"/>
                    <a:pt x="236" y="143"/>
                    <a:pt x="236" y="118"/>
                  </a:cubicBezTo>
                  <a:cubicBezTo>
                    <a:pt x="236" y="106"/>
                    <a:pt x="234" y="94"/>
                    <a:pt x="230" y="82"/>
                  </a:cubicBezTo>
                  <a:close/>
                  <a:moveTo>
                    <a:pt x="108" y="236"/>
                  </a:moveTo>
                  <a:cubicBezTo>
                    <a:pt x="111" y="236"/>
                    <a:pt x="115" y="236"/>
                    <a:pt x="118" y="236"/>
                  </a:cubicBezTo>
                  <a:cubicBezTo>
                    <a:pt x="152" y="236"/>
                    <a:pt x="183" y="221"/>
                    <a:pt x="205" y="198"/>
                  </a:cubicBezTo>
                  <a:cubicBezTo>
                    <a:pt x="167" y="132"/>
                    <a:pt x="167" y="132"/>
                    <a:pt x="167" y="132"/>
                  </a:cubicBezTo>
                  <a:lnTo>
                    <a:pt x="108" y="2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40000" decel="6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accel="40000" decel="6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accel="40000" decel="6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f7bd5707-9e31-4108-a577-177cc64f5122"/>
          <p:cNvGrpSpPr>
            <a:grpSpLocks noChangeAspect="1"/>
          </p:cNvGrpSpPr>
          <p:nvPr/>
        </p:nvGrpSpPr>
        <p:grpSpPr>
          <a:xfrm>
            <a:off x="1163453" y="2136018"/>
            <a:ext cx="9865096" cy="2690573"/>
            <a:chOff x="1163453" y="2136018"/>
            <a:chExt cx="9865095" cy="2690573"/>
          </a:xfrm>
        </p:grpSpPr>
        <p:grpSp>
          <p:nvGrpSpPr>
            <p:cNvPr id="3" name="Group 1"/>
            <p:cNvGrpSpPr/>
            <p:nvPr/>
          </p:nvGrpSpPr>
          <p:grpSpPr>
            <a:xfrm>
              <a:off x="1809677" y="2136018"/>
              <a:ext cx="8572646" cy="1499363"/>
              <a:chOff x="1844061" y="2136018"/>
              <a:chExt cx="8572646" cy="1499363"/>
            </a:xfrm>
          </p:grpSpPr>
          <p:sp>
            <p:nvSpPr>
              <p:cNvPr id="17" name="i$liḋe-Oval 4"/>
              <p:cNvSpPr/>
              <p:nvPr/>
            </p:nvSpPr>
            <p:spPr>
              <a:xfrm>
                <a:off x="9293137" y="2492896"/>
                <a:ext cx="1123570" cy="112357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8" name="i$liḋe-Freeform: Shape 5"/>
              <p:cNvSpPr/>
              <p:nvPr/>
            </p:nvSpPr>
            <p:spPr bwMode="auto">
              <a:xfrm>
                <a:off x="9649388" y="2770342"/>
                <a:ext cx="411068" cy="568679"/>
              </a:xfrm>
              <a:custGeom>
                <a:avLst/>
                <a:gdLst>
                  <a:gd name="T0" fmla="*/ 143 w 168"/>
                  <a:gd name="T1" fmla="*/ 65 h 232"/>
                  <a:gd name="T2" fmla="*/ 113 w 168"/>
                  <a:gd name="T3" fmla="*/ 38 h 232"/>
                  <a:gd name="T4" fmla="*/ 141 w 168"/>
                  <a:gd name="T5" fmla="*/ 38 h 232"/>
                  <a:gd name="T6" fmla="*/ 147 w 168"/>
                  <a:gd name="T7" fmla="*/ 33 h 232"/>
                  <a:gd name="T8" fmla="*/ 154 w 168"/>
                  <a:gd name="T9" fmla="*/ 5 h 232"/>
                  <a:gd name="T10" fmla="*/ 155 w 168"/>
                  <a:gd name="T11" fmla="*/ 0 h 232"/>
                  <a:gd name="T12" fmla="*/ 13 w 168"/>
                  <a:gd name="T13" fmla="*/ 0 h 232"/>
                  <a:gd name="T14" fmla="*/ 14 w 168"/>
                  <a:gd name="T15" fmla="*/ 5 h 232"/>
                  <a:gd name="T16" fmla="*/ 21 w 168"/>
                  <a:gd name="T17" fmla="*/ 33 h 232"/>
                  <a:gd name="T18" fmla="*/ 27 w 168"/>
                  <a:gd name="T19" fmla="*/ 38 h 232"/>
                  <a:gd name="T20" fmla="*/ 55 w 168"/>
                  <a:gd name="T21" fmla="*/ 38 h 232"/>
                  <a:gd name="T22" fmla="*/ 25 w 168"/>
                  <a:gd name="T23" fmla="*/ 65 h 232"/>
                  <a:gd name="T24" fmla="*/ 15 w 168"/>
                  <a:gd name="T25" fmla="*/ 132 h 232"/>
                  <a:gd name="T26" fmla="*/ 84 w 168"/>
                  <a:gd name="T27" fmla="*/ 232 h 232"/>
                  <a:gd name="T28" fmla="*/ 153 w 168"/>
                  <a:gd name="T29" fmla="*/ 132 h 232"/>
                  <a:gd name="T30" fmla="*/ 143 w 168"/>
                  <a:gd name="T31" fmla="*/ 65 h 232"/>
                  <a:gd name="T32" fmla="*/ 134 w 168"/>
                  <a:gd name="T33" fmla="*/ 119 h 232"/>
                  <a:gd name="T34" fmla="*/ 93 w 168"/>
                  <a:gd name="T35" fmla="*/ 177 h 232"/>
                  <a:gd name="T36" fmla="*/ 93 w 168"/>
                  <a:gd name="T37" fmla="*/ 134 h 232"/>
                  <a:gd name="T38" fmla="*/ 97 w 168"/>
                  <a:gd name="T39" fmla="*/ 126 h 232"/>
                  <a:gd name="T40" fmla="*/ 102 w 168"/>
                  <a:gd name="T41" fmla="*/ 114 h 232"/>
                  <a:gd name="T42" fmla="*/ 84 w 168"/>
                  <a:gd name="T43" fmla="*/ 96 h 232"/>
                  <a:gd name="T44" fmla="*/ 66 w 168"/>
                  <a:gd name="T45" fmla="*/ 114 h 232"/>
                  <a:gd name="T46" fmla="*/ 71 w 168"/>
                  <a:gd name="T47" fmla="*/ 126 h 232"/>
                  <a:gd name="T48" fmla="*/ 74 w 168"/>
                  <a:gd name="T49" fmla="*/ 134 h 232"/>
                  <a:gd name="T50" fmla="*/ 74 w 168"/>
                  <a:gd name="T51" fmla="*/ 177 h 232"/>
                  <a:gd name="T52" fmla="*/ 34 w 168"/>
                  <a:gd name="T53" fmla="*/ 119 h 232"/>
                  <a:gd name="T54" fmla="*/ 40 w 168"/>
                  <a:gd name="T55" fmla="*/ 83 h 232"/>
                  <a:gd name="T56" fmla="*/ 84 w 168"/>
                  <a:gd name="T57" fmla="*/ 44 h 232"/>
                  <a:gd name="T58" fmla="*/ 127 w 168"/>
                  <a:gd name="T59" fmla="*/ 82 h 232"/>
                  <a:gd name="T60" fmla="*/ 128 w 168"/>
                  <a:gd name="T61" fmla="*/ 83 h 232"/>
                  <a:gd name="T62" fmla="*/ 134 w 168"/>
                  <a:gd name="T63" fmla="*/ 119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68" h="232">
                    <a:moveTo>
                      <a:pt x="143" y="65"/>
                    </a:moveTo>
                    <a:cubicBezTo>
                      <a:pt x="113" y="38"/>
                      <a:pt x="113" y="38"/>
                      <a:pt x="113" y="38"/>
                    </a:cubicBezTo>
                    <a:cubicBezTo>
                      <a:pt x="141" y="38"/>
                      <a:pt x="141" y="38"/>
                      <a:pt x="141" y="38"/>
                    </a:cubicBezTo>
                    <a:cubicBezTo>
                      <a:pt x="143" y="38"/>
                      <a:pt x="146" y="36"/>
                      <a:pt x="147" y="33"/>
                    </a:cubicBezTo>
                    <a:cubicBezTo>
                      <a:pt x="154" y="5"/>
                      <a:pt x="154" y="5"/>
                      <a:pt x="154" y="5"/>
                    </a:cubicBezTo>
                    <a:cubicBezTo>
                      <a:pt x="155" y="0"/>
                      <a:pt x="155" y="0"/>
                      <a:pt x="155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4" y="5"/>
                      <a:pt x="14" y="5"/>
                      <a:pt x="14" y="5"/>
                    </a:cubicBezTo>
                    <a:cubicBezTo>
                      <a:pt x="21" y="33"/>
                      <a:pt x="21" y="33"/>
                      <a:pt x="21" y="33"/>
                    </a:cubicBezTo>
                    <a:cubicBezTo>
                      <a:pt x="22" y="36"/>
                      <a:pt x="24" y="38"/>
                      <a:pt x="27" y="38"/>
                    </a:cubicBezTo>
                    <a:cubicBezTo>
                      <a:pt x="55" y="38"/>
                      <a:pt x="55" y="38"/>
                      <a:pt x="55" y="38"/>
                    </a:cubicBezTo>
                    <a:cubicBezTo>
                      <a:pt x="25" y="65"/>
                      <a:pt x="25" y="65"/>
                      <a:pt x="25" y="65"/>
                    </a:cubicBezTo>
                    <a:cubicBezTo>
                      <a:pt x="5" y="81"/>
                      <a:pt x="0" y="111"/>
                      <a:pt x="15" y="132"/>
                    </a:cubicBezTo>
                    <a:cubicBezTo>
                      <a:pt x="84" y="232"/>
                      <a:pt x="84" y="232"/>
                      <a:pt x="84" y="232"/>
                    </a:cubicBezTo>
                    <a:cubicBezTo>
                      <a:pt x="153" y="132"/>
                      <a:pt x="153" y="132"/>
                      <a:pt x="153" y="132"/>
                    </a:cubicBezTo>
                    <a:cubicBezTo>
                      <a:pt x="168" y="111"/>
                      <a:pt x="163" y="81"/>
                      <a:pt x="143" y="65"/>
                    </a:cubicBezTo>
                    <a:close/>
                    <a:moveTo>
                      <a:pt x="134" y="119"/>
                    </a:moveTo>
                    <a:cubicBezTo>
                      <a:pt x="93" y="177"/>
                      <a:pt x="93" y="177"/>
                      <a:pt x="93" y="177"/>
                    </a:cubicBezTo>
                    <a:cubicBezTo>
                      <a:pt x="93" y="134"/>
                      <a:pt x="93" y="134"/>
                      <a:pt x="93" y="134"/>
                    </a:cubicBezTo>
                    <a:cubicBezTo>
                      <a:pt x="93" y="131"/>
                      <a:pt x="95" y="128"/>
                      <a:pt x="97" y="126"/>
                    </a:cubicBezTo>
                    <a:cubicBezTo>
                      <a:pt x="100" y="123"/>
                      <a:pt x="102" y="119"/>
                      <a:pt x="102" y="114"/>
                    </a:cubicBezTo>
                    <a:cubicBezTo>
                      <a:pt x="102" y="104"/>
                      <a:pt x="94" y="96"/>
                      <a:pt x="84" y="96"/>
                    </a:cubicBezTo>
                    <a:cubicBezTo>
                      <a:pt x="74" y="96"/>
                      <a:pt x="66" y="104"/>
                      <a:pt x="66" y="114"/>
                    </a:cubicBezTo>
                    <a:cubicBezTo>
                      <a:pt x="66" y="119"/>
                      <a:pt x="68" y="123"/>
                      <a:pt x="71" y="126"/>
                    </a:cubicBezTo>
                    <a:cubicBezTo>
                      <a:pt x="73" y="128"/>
                      <a:pt x="74" y="131"/>
                      <a:pt x="74" y="134"/>
                    </a:cubicBezTo>
                    <a:cubicBezTo>
                      <a:pt x="74" y="177"/>
                      <a:pt x="74" y="177"/>
                      <a:pt x="74" y="177"/>
                    </a:cubicBezTo>
                    <a:cubicBezTo>
                      <a:pt x="34" y="119"/>
                      <a:pt x="34" y="119"/>
                      <a:pt x="34" y="119"/>
                    </a:cubicBezTo>
                    <a:cubicBezTo>
                      <a:pt x="26" y="108"/>
                      <a:pt x="29" y="91"/>
                      <a:pt x="40" y="83"/>
                    </a:cubicBezTo>
                    <a:cubicBezTo>
                      <a:pt x="84" y="44"/>
                      <a:pt x="84" y="44"/>
                      <a:pt x="84" y="44"/>
                    </a:cubicBezTo>
                    <a:cubicBezTo>
                      <a:pt x="127" y="82"/>
                      <a:pt x="127" y="82"/>
                      <a:pt x="127" y="82"/>
                    </a:cubicBezTo>
                    <a:cubicBezTo>
                      <a:pt x="128" y="83"/>
                      <a:pt x="128" y="83"/>
                      <a:pt x="128" y="83"/>
                    </a:cubicBezTo>
                    <a:cubicBezTo>
                      <a:pt x="139" y="91"/>
                      <a:pt x="142" y="108"/>
                      <a:pt x="134" y="11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9" name="i$liḋe-Oval 6"/>
              <p:cNvSpPr/>
              <p:nvPr/>
            </p:nvSpPr>
            <p:spPr>
              <a:xfrm>
                <a:off x="6767677" y="2492896"/>
                <a:ext cx="1123570" cy="112357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0" name="i$liḋe-Freeform: Shape 7"/>
              <p:cNvSpPr/>
              <p:nvPr/>
            </p:nvSpPr>
            <p:spPr bwMode="auto">
              <a:xfrm>
                <a:off x="7034473" y="2780991"/>
                <a:ext cx="589979" cy="547380"/>
              </a:xfrm>
              <a:custGeom>
                <a:avLst/>
                <a:gdLst>
                  <a:gd name="T0" fmla="*/ 142 w 241"/>
                  <a:gd name="T1" fmla="*/ 137 h 224"/>
                  <a:gd name="T2" fmla="*/ 150 w 241"/>
                  <a:gd name="T3" fmla="*/ 97 h 224"/>
                  <a:gd name="T4" fmla="*/ 132 w 241"/>
                  <a:gd name="T5" fmla="*/ 115 h 224"/>
                  <a:gd name="T6" fmla="*/ 110 w 241"/>
                  <a:gd name="T7" fmla="*/ 115 h 224"/>
                  <a:gd name="T8" fmla="*/ 110 w 241"/>
                  <a:gd name="T9" fmla="*/ 92 h 224"/>
                  <a:gd name="T10" fmla="*/ 127 w 241"/>
                  <a:gd name="T11" fmla="*/ 74 h 224"/>
                  <a:gd name="T12" fmla="*/ 88 w 241"/>
                  <a:gd name="T13" fmla="*/ 83 h 224"/>
                  <a:gd name="T14" fmla="*/ 78 w 241"/>
                  <a:gd name="T15" fmla="*/ 120 h 224"/>
                  <a:gd name="T16" fmla="*/ 3 w 241"/>
                  <a:gd name="T17" fmla="*/ 195 h 224"/>
                  <a:gd name="T18" fmla="*/ 3 w 241"/>
                  <a:gd name="T19" fmla="*/ 206 h 224"/>
                  <a:gd name="T20" fmla="*/ 19 w 241"/>
                  <a:gd name="T21" fmla="*/ 222 h 224"/>
                  <a:gd name="T22" fmla="*/ 25 w 241"/>
                  <a:gd name="T23" fmla="*/ 224 h 224"/>
                  <a:gd name="T24" fmla="*/ 30 w 241"/>
                  <a:gd name="T25" fmla="*/ 222 h 224"/>
                  <a:gd name="T26" fmla="*/ 105 w 241"/>
                  <a:gd name="T27" fmla="*/ 147 h 224"/>
                  <a:gd name="T28" fmla="*/ 142 w 241"/>
                  <a:gd name="T29" fmla="*/ 137 h 224"/>
                  <a:gd name="T30" fmla="*/ 27 w 241"/>
                  <a:gd name="T31" fmla="*/ 206 h 224"/>
                  <a:gd name="T32" fmla="*/ 19 w 241"/>
                  <a:gd name="T33" fmla="*/ 206 h 224"/>
                  <a:gd name="T34" fmla="*/ 19 w 241"/>
                  <a:gd name="T35" fmla="*/ 198 h 224"/>
                  <a:gd name="T36" fmla="*/ 27 w 241"/>
                  <a:gd name="T37" fmla="*/ 198 h 224"/>
                  <a:gd name="T38" fmla="*/ 27 w 241"/>
                  <a:gd name="T39" fmla="*/ 206 h 224"/>
                  <a:gd name="T40" fmla="*/ 236 w 241"/>
                  <a:gd name="T41" fmla="*/ 0 h 224"/>
                  <a:gd name="T42" fmla="*/ 19 w 241"/>
                  <a:gd name="T43" fmla="*/ 0 h 224"/>
                  <a:gd name="T44" fmla="*/ 14 w 241"/>
                  <a:gd name="T45" fmla="*/ 5 h 224"/>
                  <a:gd name="T46" fmla="*/ 14 w 241"/>
                  <a:gd name="T47" fmla="*/ 171 h 224"/>
                  <a:gd name="T48" fmla="*/ 38 w 241"/>
                  <a:gd name="T49" fmla="*/ 147 h 224"/>
                  <a:gd name="T50" fmla="*/ 38 w 241"/>
                  <a:gd name="T51" fmla="*/ 48 h 224"/>
                  <a:gd name="T52" fmla="*/ 217 w 241"/>
                  <a:gd name="T53" fmla="*/ 48 h 224"/>
                  <a:gd name="T54" fmla="*/ 217 w 241"/>
                  <a:gd name="T55" fmla="*/ 170 h 224"/>
                  <a:gd name="T56" fmla="*/ 95 w 241"/>
                  <a:gd name="T57" fmla="*/ 170 h 224"/>
                  <a:gd name="T58" fmla="*/ 72 w 241"/>
                  <a:gd name="T59" fmla="*/ 193 h 224"/>
                  <a:gd name="T60" fmla="*/ 222 w 241"/>
                  <a:gd name="T61" fmla="*/ 193 h 224"/>
                  <a:gd name="T62" fmla="*/ 241 w 241"/>
                  <a:gd name="T63" fmla="*/ 175 h 224"/>
                  <a:gd name="T64" fmla="*/ 241 w 241"/>
                  <a:gd name="T65" fmla="*/ 5 h 224"/>
                  <a:gd name="T66" fmla="*/ 236 w 241"/>
                  <a:gd name="T67" fmla="*/ 0 h 224"/>
                  <a:gd name="T68" fmla="*/ 47 w 241"/>
                  <a:gd name="T69" fmla="*/ 32 h 224"/>
                  <a:gd name="T70" fmla="*/ 39 w 241"/>
                  <a:gd name="T71" fmla="*/ 24 h 224"/>
                  <a:gd name="T72" fmla="*/ 47 w 241"/>
                  <a:gd name="T73" fmla="*/ 15 h 224"/>
                  <a:gd name="T74" fmla="*/ 55 w 241"/>
                  <a:gd name="T75" fmla="*/ 24 h 224"/>
                  <a:gd name="T76" fmla="*/ 47 w 241"/>
                  <a:gd name="T77" fmla="*/ 32 h 224"/>
                  <a:gd name="T78" fmla="*/ 77 w 241"/>
                  <a:gd name="T79" fmla="*/ 32 h 224"/>
                  <a:gd name="T80" fmla="*/ 69 w 241"/>
                  <a:gd name="T81" fmla="*/ 24 h 224"/>
                  <a:gd name="T82" fmla="*/ 77 w 241"/>
                  <a:gd name="T83" fmla="*/ 15 h 224"/>
                  <a:gd name="T84" fmla="*/ 85 w 241"/>
                  <a:gd name="T85" fmla="*/ 24 h 224"/>
                  <a:gd name="T86" fmla="*/ 77 w 241"/>
                  <a:gd name="T87" fmla="*/ 32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41" h="224">
                    <a:moveTo>
                      <a:pt x="142" y="137"/>
                    </a:moveTo>
                    <a:cubicBezTo>
                      <a:pt x="153" y="126"/>
                      <a:pt x="155" y="110"/>
                      <a:pt x="150" y="97"/>
                    </a:cubicBezTo>
                    <a:cubicBezTo>
                      <a:pt x="132" y="115"/>
                      <a:pt x="132" y="115"/>
                      <a:pt x="132" y="115"/>
                    </a:cubicBezTo>
                    <a:cubicBezTo>
                      <a:pt x="126" y="121"/>
                      <a:pt x="116" y="121"/>
                      <a:pt x="110" y="115"/>
                    </a:cubicBezTo>
                    <a:cubicBezTo>
                      <a:pt x="104" y="108"/>
                      <a:pt x="104" y="98"/>
                      <a:pt x="110" y="92"/>
                    </a:cubicBezTo>
                    <a:cubicBezTo>
                      <a:pt x="127" y="74"/>
                      <a:pt x="127" y="74"/>
                      <a:pt x="127" y="74"/>
                    </a:cubicBezTo>
                    <a:cubicBezTo>
                      <a:pt x="114" y="70"/>
                      <a:pt x="99" y="73"/>
                      <a:pt x="88" y="83"/>
                    </a:cubicBezTo>
                    <a:cubicBezTo>
                      <a:pt x="78" y="93"/>
                      <a:pt x="75" y="107"/>
                      <a:pt x="78" y="120"/>
                    </a:cubicBezTo>
                    <a:cubicBezTo>
                      <a:pt x="3" y="195"/>
                      <a:pt x="3" y="195"/>
                      <a:pt x="3" y="195"/>
                    </a:cubicBezTo>
                    <a:cubicBezTo>
                      <a:pt x="0" y="198"/>
                      <a:pt x="0" y="203"/>
                      <a:pt x="3" y="206"/>
                    </a:cubicBezTo>
                    <a:cubicBezTo>
                      <a:pt x="19" y="222"/>
                      <a:pt x="19" y="222"/>
                      <a:pt x="19" y="222"/>
                    </a:cubicBezTo>
                    <a:cubicBezTo>
                      <a:pt x="21" y="223"/>
                      <a:pt x="23" y="224"/>
                      <a:pt x="25" y="224"/>
                    </a:cubicBezTo>
                    <a:cubicBezTo>
                      <a:pt x="27" y="224"/>
                      <a:pt x="29" y="223"/>
                      <a:pt x="30" y="222"/>
                    </a:cubicBezTo>
                    <a:cubicBezTo>
                      <a:pt x="105" y="147"/>
                      <a:pt x="105" y="147"/>
                      <a:pt x="105" y="147"/>
                    </a:cubicBezTo>
                    <a:cubicBezTo>
                      <a:pt x="118" y="150"/>
                      <a:pt x="132" y="147"/>
                      <a:pt x="142" y="137"/>
                    </a:cubicBezTo>
                    <a:close/>
                    <a:moveTo>
                      <a:pt x="27" y="206"/>
                    </a:moveTo>
                    <a:cubicBezTo>
                      <a:pt x="25" y="208"/>
                      <a:pt x="21" y="208"/>
                      <a:pt x="19" y="206"/>
                    </a:cubicBezTo>
                    <a:cubicBezTo>
                      <a:pt x="17" y="204"/>
                      <a:pt x="17" y="200"/>
                      <a:pt x="19" y="198"/>
                    </a:cubicBezTo>
                    <a:cubicBezTo>
                      <a:pt x="21" y="195"/>
                      <a:pt x="25" y="195"/>
                      <a:pt x="27" y="198"/>
                    </a:cubicBezTo>
                    <a:cubicBezTo>
                      <a:pt x="30" y="200"/>
                      <a:pt x="30" y="204"/>
                      <a:pt x="27" y="206"/>
                    </a:cubicBezTo>
                    <a:close/>
                    <a:moveTo>
                      <a:pt x="236" y="0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16" y="0"/>
                      <a:pt x="14" y="2"/>
                      <a:pt x="14" y="5"/>
                    </a:cubicBezTo>
                    <a:cubicBezTo>
                      <a:pt x="14" y="171"/>
                      <a:pt x="14" y="171"/>
                      <a:pt x="14" y="171"/>
                    </a:cubicBezTo>
                    <a:cubicBezTo>
                      <a:pt x="38" y="147"/>
                      <a:pt x="38" y="147"/>
                      <a:pt x="38" y="147"/>
                    </a:cubicBezTo>
                    <a:cubicBezTo>
                      <a:pt x="38" y="48"/>
                      <a:pt x="38" y="48"/>
                      <a:pt x="38" y="48"/>
                    </a:cubicBezTo>
                    <a:cubicBezTo>
                      <a:pt x="217" y="48"/>
                      <a:pt x="217" y="48"/>
                      <a:pt x="217" y="48"/>
                    </a:cubicBezTo>
                    <a:cubicBezTo>
                      <a:pt x="217" y="170"/>
                      <a:pt x="217" y="170"/>
                      <a:pt x="217" y="170"/>
                    </a:cubicBezTo>
                    <a:cubicBezTo>
                      <a:pt x="95" y="170"/>
                      <a:pt x="95" y="170"/>
                      <a:pt x="95" y="170"/>
                    </a:cubicBezTo>
                    <a:cubicBezTo>
                      <a:pt x="72" y="193"/>
                      <a:pt x="72" y="193"/>
                      <a:pt x="72" y="193"/>
                    </a:cubicBezTo>
                    <a:cubicBezTo>
                      <a:pt x="222" y="193"/>
                      <a:pt x="222" y="193"/>
                      <a:pt x="222" y="193"/>
                    </a:cubicBezTo>
                    <a:cubicBezTo>
                      <a:pt x="233" y="193"/>
                      <a:pt x="241" y="185"/>
                      <a:pt x="241" y="175"/>
                    </a:cubicBezTo>
                    <a:cubicBezTo>
                      <a:pt x="241" y="5"/>
                      <a:pt x="241" y="5"/>
                      <a:pt x="241" y="5"/>
                    </a:cubicBezTo>
                    <a:cubicBezTo>
                      <a:pt x="241" y="2"/>
                      <a:pt x="239" y="0"/>
                      <a:pt x="236" y="0"/>
                    </a:cubicBezTo>
                    <a:close/>
                    <a:moveTo>
                      <a:pt x="47" y="32"/>
                    </a:moveTo>
                    <a:cubicBezTo>
                      <a:pt x="42" y="32"/>
                      <a:pt x="39" y="28"/>
                      <a:pt x="39" y="24"/>
                    </a:cubicBezTo>
                    <a:cubicBezTo>
                      <a:pt x="39" y="19"/>
                      <a:pt x="42" y="15"/>
                      <a:pt x="47" y="15"/>
                    </a:cubicBezTo>
                    <a:cubicBezTo>
                      <a:pt x="52" y="15"/>
                      <a:pt x="55" y="19"/>
                      <a:pt x="55" y="24"/>
                    </a:cubicBezTo>
                    <a:cubicBezTo>
                      <a:pt x="55" y="28"/>
                      <a:pt x="52" y="32"/>
                      <a:pt x="47" y="32"/>
                    </a:cubicBezTo>
                    <a:close/>
                    <a:moveTo>
                      <a:pt x="77" y="32"/>
                    </a:moveTo>
                    <a:cubicBezTo>
                      <a:pt x="72" y="32"/>
                      <a:pt x="69" y="28"/>
                      <a:pt x="69" y="24"/>
                    </a:cubicBezTo>
                    <a:cubicBezTo>
                      <a:pt x="69" y="19"/>
                      <a:pt x="72" y="15"/>
                      <a:pt x="77" y="15"/>
                    </a:cubicBezTo>
                    <a:cubicBezTo>
                      <a:pt x="81" y="15"/>
                      <a:pt x="85" y="19"/>
                      <a:pt x="85" y="24"/>
                    </a:cubicBezTo>
                    <a:cubicBezTo>
                      <a:pt x="85" y="28"/>
                      <a:pt x="81" y="32"/>
                      <a:pt x="77" y="3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1" name="i$liḋe-Oval 8"/>
              <p:cNvSpPr/>
              <p:nvPr/>
            </p:nvSpPr>
            <p:spPr>
              <a:xfrm>
                <a:off x="4345541" y="2492896"/>
                <a:ext cx="1123570" cy="112357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2" name="i$liḋe-Freeform: Shape 9"/>
              <p:cNvSpPr/>
              <p:nvPr/>
            </p:nvSpPr>
            <p:spPr bwMode="auto">
              <a:xfrm>
                <a:off x="4628311" y="2815069"/>
                <a:ext cx="558029" cy="479224"/>
              </a:xfrm>
              <a:custGeom>
                <a:avLst/>
                <a:gdLst>
                  <a:gd name="T0" fmla="*/ 223 w 228"/>
                  <a:gd name="T1" fmla="*/ 0 h 196"/>
                  <a:gd name="T2" fmla="*/ 210 w 228"/>
                  <a:gd name="T3" fmla="*/ 0 h 196"/>
                  <a:gd name="T4" fmla="*/ 205 w 228"/>
                  <a:gd name="T5" fmla="*/ 5 h 196"/>
                  <a:gd name="T6" fmla="*/ 205 w 228"/>
                  <a:gd name="T7" fmla="*/ 10 h 196"/>
                  <a:gd name="T8" fmla="*/ 20 w 228"/>
                  <a:gd name="T9" fmla="*/ 42 h 196"/>
                  <a:gd name="T10" fmla="*/ 20 w 228"/>
                  <a:gd name="T11" fmla="*/ 40 h 196"/>
                  <a:gd name="T12" fmla="*/ 15 w 228"/>
                  <a:gd name="T13" fmla="*/ 35 h 196"/>
                  <a:gd name="T14" fmla="*/ 5 w 228"/>
                  <a:gd name="T15" fmla="*/ 35 h 196"/>
                  <a:gd name="T16" fmla="*/ 0 w 228"/>
                  <a:gd name="T17" fmla="*/ 40 h 196"/>
                  <a:gd name="T18" fmla="*/ 0 w 228"/>
                  <a:gd name="T19" fmla="*/ 45 h 196"/>
                  <a:gd name="T20" fmla="*/ 0 w 228"/>
                  <a:gd name="T21" fmla="*/ 135 h 196"/>
                  <a:gd name="T22" fmla="*/ 0 w 228"/>
                  <a:gd name="T23" fmla="*/ 140 h 196"/>
                  <a:gd name="T24" fmla="*/ 5 w 228"/>
                  <a:gd name="T25" fmla="*/ 145 h 196"/>
                  <a:gd name="T26" fmla="*/ 15 w 228"/>
                  <a:gd name="T27" fmla="*/ 145 h 196"/>
                  <a:gd name="T28" fmla="*/ 20 w 228"/>
                  <a:gd name="T29" fmla="*/ 140 h 196"/>
                  <a:gd name="T30" fmla="*/ 20 w 228"/>
                  <a:gd name="T31" fmla="*/ 138 h 196"/>
                  <a:gd name="T32" fmla="*/ 70 w 228"/>
                  <a:gd name="T33" fmla="*/ 147 h 196"/>
                  <a:gd name="T34" fmla="*/ 70 w 228"/>
                  <a:gd name="T35" fmla="*/ 148 h 196"/>
                  <a:gd name="T36" fmla="*/ 117 w 228"/>
                  <a:gd name="T37" fmla="*/ 196 h 196"/>
                  <a:gd name="T38" fmla="*/ 162 w 228"/>
                  <a:gd name="T39" fmla="*/ 162 h 196"/>
                  <a:gd name="T40" fmla="*/ 205 w 228"/>
                  <a:gd name="T41" fmla="*/ 170 h 196"/>
                  <a:gd name="T42" fmla="*/ 205 w 228"/>
                  <a:gd name="T43" fmla="*/ 175 h 196"/>
                  <a:gd name="T44" fmla="*/ 210 w 228"/>
                  <a:gd name="T45" fmla="*/ 180 h 196"/>
                  <a:gd name="T46" fmla="*/ 223 w 228"/>
                  <a:gd name="T47" fmla="*/ 180 h 196"/>
                  <a:gd name="T48" fmla="*/ 228 w 228"/>
                  <a:gd name="T49" fmla="*/ 175 h 196"/>
                  <a:gd name="T50" fmla="*/ 228 w 228"/>
                  <a:gd name="T51" fmla="*/ 5 h 196"/>
                  <a:gd name="T52" fmla="*/ 223 w 228"/>
                  <a:gd name="T53" fmla="*/ 0 h 196"/>
                  <a:gd name="T54" fmla="*/ 117 w 228"/>
                  <a:gd name="T55" fmla="*/ 177 h 196"/>
                  <a:gd name="T56" fmla="*/ 89 w 228"/>
                  <a:gd name="T57" fmla="*/ 150 h 196"/>
                  <a:gd name="T58" fmla="*/ 143 w 228"/>
                  <a:gd name="T59" fmla="*/ 159 h 196"/>
                  <a:gd name="T60" fmla="*/ 117 w 228"/>
                  <a:gd name="T61" fmla="*/ 177 h 196"/>
                  <a:gd name="T62" fmla="*/ 199 w 228"/>
                  <a:gd name="T63" fmla="*/ 53 h 196"/>
                  <a:gd name="T64" fmla="*/ 31 w 228"/>
                  <a:gd name="T65" fmla="*/ 76 h 196"/>
                  <a:gd name="T66" fmla="*/ 30 w 228"/>
                  <a:gd name="T67" fmla="*/ 76 h 196"/>
                  <a:gd name="T68" fmla="*/ 23 w 228"/>
                  <a:gd name="T69" fmla="*/ 70 h 196"/>
                  <a:gd name="T70" fmla="*/ 29 w 228"/>
                  <a:gd name="T71" fmla="*/ 62 h 196"/>
                  <a:gd name="T72" fmla="*/ 197 w 228"/>
                  <a:gd name="T73" fmla="*/ 39 h 196"/>
                  <a:gd name="T74" fmla="*/ 205 w 228"/>
                  <a:gd name="T75" fmla="*/ 45 h 196"/>
                  <a:gd name="T76" fmla="*/ 199 w 228"/>
                  <a:gd name="T77" fmla="*/ 53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28" h="196">
                    <a:moveTo>
                      <a:pt x="223" y="0"/>
                    </a:moveTo>
                    <a:cubicBezTo>
                      <a:pt x="210" y="0"/>
                      <a:pt x="210" y="0"/>
                      <a:pt x="210" y="0"/>
                    </a:cubicBezTo>
                    <a:cubicBezTo>
                      <a:pt x="207" y="0"/>
                      <a:pt x="205" y="2"/>
                      <a:pt x="205" y="5"/>
                    </a:cubicBezTo>
                    <a:cubicBezTo>
                      <a:pt x="205" y="10"/>
                      <a:pt x="205" y="10"/>
                      <a:pt x="205" y="10"/>
                    </a:cubicBezTo>
                    <a:cubicBezTo>
                      <a:pt x="20" y="42"/>
                      <a:pt x="20" y="42"/>
                      <a:pt x="20" y="42"/>
                    </a:cubicBezTo>
                    <a:cubicBezTo>
                      <a:pt x="20" y="40"/>
                      <a:pt x="20" y="40"/>
                      <a:pt x="20" y="40"/>
                    </a:cubicBezTo>
                    <a:cubicBezTo>
                      <a:pt x="20" y="37"/>
                      <a:pt x="18" y="35"/>
                      <a:pt x="15" y="35"/>
                    </a:cubicBezTo>
                    <a:cubicBezTo>
                      <a:pt x="5" y="35"/>
                      <a:pt x="5" y="35"/>
                      <a:pt x="5" y="35"/>
                    </a:cubicBezTo>
                    <a:cubicBezTo>
                      <a:pt x="2" y="35"/>
                      <a:pt x="0" y="37"/>
                      <a:pt x="0" y="40"/>
                    </a:cubicBezTo>
                    <a:cubicBezTo>
                      <a:pt x="0" y="45"/>
                      <a:pt x="0" y="45"/>
                      <a:pt x="0" y="45"/>
                    </a:cubicBezTo>
                    <a:cubicBezTo>
                      <a:pt x="0" y="135"/>
                      <a:pt x="0" y="135"/>
                      <a:pt x="0" y="135"/>
                    </a:cubicBezTo>
                    <a:cubicBezTo>
                      <a:pt x="0" y="140"/>
                      <a:pt x="0" y="140"/>
                      <a:pt x="0" y="140"/>
                    </a:cubicBezTo>
                    <a:cubicBezTo>
                      <a:pt x="0" y="143"/>
                      <a:pt x="2" y="145"/>
                      <a:pt x="5" y="145"/>
                    </a:cubicBezTo>
                    <a:cubicBezTo>
                      <a:pt x="15" y="145"/>
                      <a:pt x="15" y="145"/>
                      <a:pt x="15" y="145"/>
                    </a:cubicBezTo>
                    <a:cubicBezTo>
                      <a:pt x="18" y="145"/>
                      <a:pt x="20" y="143"/>
                      <a:pt x="20" y="140"/>
                    </a:cubicBezTo>
                    <a:cubicBezTo>
                      <a:pt x="20" y="138"/>
                      <a:pt x="20" y="138"/>
                      <a:pt x="20" y="138"/>
                    </a:cubicBezTo>
                    <a:cubicBezTo>
                      <a:pt x="70" y="147"/>
                      <a:pt x="70" y="147"/>
                      <a:pt x="70" y="147"/>
                    </a:cubicBezTo>
                    <a:cubicBezTo>
                      <a:pt x="70" y="147"/>
                      <a:pt x="70" y="148"/>
                      <a:pt x="70" y="148"/>
                    </a:cubicBezTo>
                    <a:cubicBezTo>
                      <a:pt x="70" y="175"/>
                      <a:pt x="91" y="196"/>
                      <a:pt x="117" y="196"/>
                    </a:cubicBezTo>
                    <a:cubicBezTo>
                      <a:pt x="138" y="196"/>
                      <a:pt x="156" y="182"/>
                      <a:pt x="162" y="162"/>
                    </a:cubicBezTo>
                    <a:cubicBezTo>
                      <a:pt x="205" y="170"/>
                      <a:pt x="205" y="170"/>
                      <a:pt x="205" y="170"/>
                    </a:cubicBezTo>
                    <a:cubicBezTo>
                      <a:pt x="205" y="175"/>
                      <a:pt x="205" y="175"/>
                      <a:pt x="205" y="175"/>
                    </a:cubicBezTo>
                    <a:cubicBezTo>
                      <a:pt x="205" y="178"/>
                      <a:pt x="207" y="180"/>
                      <a:pt x="210" y="180"/>
                    </a:cubicBezTo>
                    <a:cubicBezTo>
                      <a:pt x="223" y="180"/>
                      <a:pt x="223" y="180"/>
                      <a:pt x="223" y="180"/>
                    </a:cubicBezTo>
                    <a:cubicBezTo>
                      <a:pt x="226" y="180"/>
                      <a:pt x="228" y="178"/>
                      <a:pt x="228" y="175"/>
                    </a:cubicBezTo>
                    <a:cubicBezTo>
                      <a:pt x="228" y="5"/>
                      <a:pt x="228" y="5"/>
                      <a:pt x="228" y="5"/>
                    </a:cubicBezTo>
                    <a:cubicBezTo>
                      <a:pt x="228" y="2"/>
                      <a:pt x="226" y="0"/>
                      <a:pt x="223" y="0"/>
                    </a:cubicBezTo>
                    <a:moveTo>
                      <a:pt x="117" y="177"/>
                    </a:moveTo>
                    <a:cubicBezTo>
                      <a:pt x="102" y="177"/>
                      <a:pt x="90" y="165"/>
                      <a:pt x="89" y="150"/>
                    </a:cubicBezTo>
                    <a:cubicBezTo>
                      <a:pt x="143" y="159"/>
                      <a:pt x="143" y="159"/>
                      <a:pt x="143" y="159"/>
                    </a:cubicBezTo>
                    <a:cubicBezTo>
                      <a:pt x="139" y="170"/>
                      <a:pt x="129" y="177"/>
                      <a:pt x="117" y="177"/>
                    </a:cubicBezTo>
                    <a:moveTo>
                      <a:pt x="199" y="53"/>
                    </a:moveTo>
                    <a:cubicBezTo>
                      <a:pt x="31" y="76"/>
                      <a:pt x="31" y="76"/>
                      <a:pt x="31" y="76"/>
                    </a:cubicBezTo>
                    <a:cubicBezTo>
                      <a:pt x="30" y="76"/>
                      <a:pt x="30" y="76"/>
                      <a:pt x="30" y="76"/>
                    </a:cubicBezTo>
                    <a:cubicBezTo>
                      <a:pt x="26" y="76"/>
                      <a:pt x="23" y="73"/>
                      <a:pt x="23" y="70"/>
                    </a:cubicBezTo>
                    <a:cubicBezTo>
                      <a:pt x="22" y="66"/>
                      <a:pt x="25" y="62"/>
                      <a:pt x="29" y="62"/>
                    </a:cubicBezTo>
                    <a:cubicBezTo>
                      <a:pt x="197" y="39"/>
                      <a:pt x="197" y="39"/>
                      <a:pt x="197" y="39"/>
                    </a:cubicBezTo>
                    <a:cubicBezTo>
                      <a:pt x="201" y="38"/>
                      <a:pt x="204" y="41"/>
                      <a:pt x="205" y="45"/>
                    </a:cubicBezTo>
                    <a:cubicBezTo>
                      <a:pt x="205" y="49"/>
                      <a:pt x="203" y="52"/>
                      <a:pt x="199" y="5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3" name="i$liḋe-Oval 10"/>
              <p:cNvSpPr/>
              <p:nvPr/>
            </p:nvSpPr>
            <p:spPr>
              <a:xfrm>
                <a:off x="1844061" y="2511811"/>
                <a:ext cx="1123570" cy="112357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4" name="i$liḋe-Freeform: Shape 11"/>
              <p:cNvSpPr/>
              <p:nvPr/>
            </p:nvSpPr>
            <p:spPr bwMode="auto">
              <a:xfrm>
                <a:off x="2111923" y="2741335"/>
                <a:ext cx="587847" cy="664522"/>
              </a:xfrm>
              <a:custGeom>
                <a:avLst/>
                <a:gdLst>
                  <a:gd name="T0" fmla="*/ 62 w 240"/>
                  <a:gd name="T1" fmla="*/ 49 h 272"/>
                  <a:gd name="T2" fmla="*/ 35 w 240"/>
                  <a:gd name="T3" fmla="*/ 35 h 272"/>
                  <a:gd name="T4" fmla="*/ 49 w 240"/>
                  <a:gd name="T5" fmla="*/ 62 h 272"/>
                  <a:gd name="T6" fmla="*/ 62 w 240"/>
                  <a:gd name="T7" fmla="*/ 62 h 272"/>
                  <a:gd name="T8" fmla="*/ 9 w 240"/>
                  <a:gd name="T9" fmla="*/ 111 h 272"/>
                  <a:gd name="T10" fmla="*/ 9 w 240"/>
                  <a:gd name="T11" fmla="*/ 130 h 272"/>
                  <a:gd name="T12" fmla="*/ 38 w 240"/>
                  <a:gd name="T13" fmla="*/ 120 h 272"/>
                  <a:gd name="T14" fmla="*/ 120 w 240"/>
                  <a:gd name="T15" fmla="*/ 38 h 272"/>
                  <a:gd name="T16" fmla="*/ 129 w 240"/>
                  <a:gd name="T17" fmla="*/ 10 h 272"/>
                  <a:gd name="T18" fmla="*/ 111 w 240"/>
                  <a:gd name="T19" fmla="*/ 10 h 272"/>
                  <a:gd name="T20" fmla="*/ 120 w 240"/>
                  <a:gd name="T21" fmla="*/ 38 h 272"/>
                  <a:gd name="T22" fmla="*/ 107 w 240"/>
                  <a:gd name="T23" fmla="*/ 272 h 272"/>
                  <a:gd name="T24" fmla="*/ 153 w 240"/>
                  <a:gd name="T25" fmla="*/ 253 h 272"/>
                  <a:gd name="T26" fmla="*/ 87 w 240"/>
                  <a:gd name="T27" fmla="*/ 244 h 272"/>
                  <a:gd name="T28" fmla="*/ 205 w 240"/>
                  <a:gd name="T29" fmla="*/ 35 h 272"/>
                  <a:gd name="T30" fmla="*/ 178 w 240"/>
                  <a:gd name="T31" fmla="*/ 49 h 272"/>
                  <a:gd name="T32" fmla="*/ 185 w 240"/>
                  <a:gd name="T33" fmla="*/ 65 h 272"/>
                  <a:gd name="T34" fmla="*/ 205 w 240"/>
                  <a:gd name="T35" fmla="*/ 49 h 272"/>
                  <a:gd name="T36" fmla="*/ 120 w 240"/>
                  <a:gd name="T37" fmla="*/ 49 h 272"/>
                  <a:gd name="T38" fmla="*/ 61 w 240"/>
                  <a:gd name="T39" fmla="*/ 156 h 272"/>
                  <a:gd name="T40" fmla="*/ 78 w 240"/>
                  <a:gd name="T41" fmla="*/ 186 h 272"/>
                  <a:gd name="T42" fmla="*/ 75 w 240"/>
                  <a:gd name="T43" fmla="*/ 199 h 272"/>
                  <a:gd name="T44" fmla="*/ 69 w 240"/>
                  <a:gd name="T45" fmla="*/ 229 h 272"/>
                  <a:gd name="T46" fmla="*/ 166 w 240"/>
                  <a:gd name="T47" fmla="*/ 235 h 272"/>
                  <a:gd name="T48" fmla="*/ 171 w 240"/>
                  <a:gd name="T49" fmla="*/ 204 h 272"/>
                  <a:gd name="T50" fmla="*/ 162 w 240"/>
                  <a:gd name="T51" fmla="*/ 199 h 272"/>
                  <a:gd name="T52" fmla="*/ 178 w 240"/>
                  <a:gd name="T53" fmla="*/ 158 h 272"/>
                  <a:gd name="T54" fmla="*/ 120 w 240"/>
                  <a:gd name="T55" fmla="*/ 49 h 272"/>
                  <a:gd name="T56" fmla="*/ 117 w 240"/>
                  <a:gd name="T57" fmla="*/ 136 h 272"/>
                  <a:gd name="T58" fmla="*/ 120 w 240"/>
                  <a:gd name="T59" fmla="*/ 170 h 272"/>
                  <a:gd name="T60" fmla="*/ 143 w 240"/>
                  <a:gd name="T61" fmla="*/ 186 h 272"/>
                  <a:gd name="T62" fmla="*/ 127 w 240"/>
                  <a:gd name="T63" fmla="*/ 199 h 272"/>
                  <a:gd name="T64" fmla="*/ 141 w 240"/>
                  <a:gd name="T65" fmla="*/ 136 h 272"/>
                  <a:gd name="T66" fmla="*/ 141 w 240"/>
                  <a:gd name="T67" fmla="*/ 107 h 272"/>
                  <a:gd name="T68" fmla="*/ 125 w 240"/>
                  <a:gd name="T69" fmla="*/ 127 h 272"/>
                  <a:gd name="T70" fmla="*/ 111 w 240"/>
                  <a:gd name="T71" fmla="*/ 111 h 272"/>
                  <a:gd name="T72" fmla="*/ 85 w 240"/>
                  <a:gd name="T73" fmla="*/ 122 h 272"/>
                  <a:gd name="T74" fmla="*/ 107 w 240"/>
                  <a:gd name="T75" fmla="*/ 136 h 272"/>
                  <a:gd name="T76" fmla="*/ 97 w 240"/>
                  <a:gd name="T77" fmla="*/ 199 h 272"/>
                  <a:gd name="T78" fmla="*/ 78 w 240"/>
                  <a:gd name="T79" fmla="*/ 147 h 272"/>
                  <a:gd name="T80" fmla="*/ 77 w 240"/>
                  <a:gd name="T81" fmla="*/ 146 h 272"/>
                  <a:gd name="T82" fmla="*/ 120 w 240"/>
                  <a:gd name="T83" fmla="*/ 68 h 272"/>
                  <a:gd name="T84" fmla="*/ 162 w 240"/>
                  <a:gd name="T85" fmla="*/ 147 h 272"/>
                  <a:gd name="T86" fmla="*/ 138 w 240"/>
                  <a:gd name="T87" fmla="*/ 117 h 272"/>
                  <a:gd name="T88" fmla="*/ 147 w 240"/>
                  <a:gd name="T89" fmla="*/ 122 h 272"/>
                  <a:gd name="T90" fmla="*/ 135 w 240"/>
                  <a:gd name="T91" fmla="*/ 127 h 272"/>
                  <a:gd name="T92" fmla="*/ 100 w 240"/>
                  <a:gd name="T93" fmla="*/ 127 h 272"/>
                  <a:gd name="T94" fmla="*/ 100 w 240"/>
                  <a:gd name="T95" fmla="*/ 116 h 272"/>
                  <a:gd name="T96" fmla="*/ 107 w 240"/>
                  <a:gd name="T97" fmla="*/ 127 h 272"/>
                  <a:gd name="T98" fmla="*/ 212 w 240"/>
                  <a:gd name="T99" fmla="*/ 111 h 272"/>
                  <a:gd name="T100" fmla="*/ 212 w 240"/>
                  <a:gd name="T101" fmla="*/ 130 h 272"/>
                  <a:gd name="T102" fmla="*/ 240 w 240"/>
                  <a:gd name="T103" fmla="*/ 12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40" h="272">
                    <a:moveTo>
                      <a:pt x="62" y="62"/>
                    </a:moveTo>
                    <a:cubicBezTo>
                      <a:pt x="66" y="58"/>
                      <a:pt x="66" y="52"/>
                      <a:pt x="62" y="49"/>
                    </a:cubicBezTo>
                    <a:cubicBezTo>
                      <a:pt x="49" y="35"/>
                      <a:pt x="49" y="35"/>
                      <a:pt x="49" y="35"/>
                    </a:cubicBezTo>
                    <a:cubicBezTo>
                      <a:pt x="45" y="32"/>
                      <a:pt x="39" y="32"/>
                      <a:pt x="35" y="35"/>
                    </a:cubicBezTo>
                    <a:cubicBezTo>
                      <a:pt x="32" y="39"/>
                      <a:pt x="32" y="45"/>
                      <a:pt x="35" y="49"/>
                    </a:cubicBezTo>
                    <a:cubicBezTo>
                      <a:pt x="49" y="62"/>
                      <a:pt x="49" y="62"/>
                      <a:pt x="49" y="62"/>
                    </a:cubicBezTo>
                    <a:cubicBezTo>
                      <a:pt x="50" y="64"/>
                      <a:pt x="53" y="65"/>
                      <a:pt x="55" y="65"/>
                    </a:cubicBezTo>
                    <a:cubicBezTo>
                      <a:pt x="58" y="65"/>
                      <a:pt x="60" y="64"/>
                      <a:pt x="62" y="62"/>
                    </a:cubicBezTo>
                    <a:moveTo>
                      <a:pt x="28" y="111"/>
                    </a:moveTo>
                    <a:cubicBezTo>
                      <a:pt x="9" y="111"/>
                      <a:pt x="9" y="111"/>
                      <a:pt x="9" y="111"/>
                    </a:cubicBezTo>
                    <a:cubicBezTo>
                      <a:pt x="4" y="111"/>
                      <a:pt x="0" y="115"/>
                      <a:pt x="0" y="120"/>
                    </a:cubicBezTo>
                    <a:cubicBezTo>
                      <a:pt x="0" y="125"/>
                      <a:pt x="4" y="130"/>
                      <a:pt x="9" y="130"/>
                    </a:cubicBezTo>
                    <a:cubicBezTo>
                      <a:pt x="28" y="130"/>
                      <a:pt x="28" y="130"/>
                      <a:pt x="28" y="130"/>
                    </a:cubicBezTo>
                    <a:cubicBezTo>
                      <a:pt x="34" y="130"/>
                      <a:pt x="38" y="125"/>
                      <a:pt x="38" y="120"/>
                    </a:cubicBezTo>
                    <a:cubicBezTo>
                      <a:pt x="38" y="115"/>
                      <a:pt x="34" y="111"/>
                      <a:pt x="28" y="111"/>
                    </a:cubicBezTo>
                    <a:moveTo>
                      <a:pt x="120" y="38"/>
                    </a:moveTo>
                    <a:cubicBezTo>
                      <a:pt x="125" y="38"/>
                      <a:pt x="129" y="34"/>
                      <a:pt x="129" y="29"/>
                    </a:cubicBezTo>
                    <a:cubicBezTo>
                      <a:pt x="129" y="10"/>
                      <a:pt x="129" y="10"/>
                      <a:pt x="129" y="10"/>
                    </a:cubicBezTo>
                    <a:cubicBezTo>
                      <a:pt x="129" y="4"/>
                      <a:pt x="125" y="0"/>
                      <a:pt x="120" y="0"/>
                    </a:cubicBezTo>
                    <a:cubicBezTo>
                      <a:pt x="115" y="0"/>
                      <a:pt x="111" y="4"/>
                      <a:pt x="111" y="10"/>
                    </a:cubicBezTo>
                    <a:cubicBezTo>
                      <a:pt x="111" y="29"/>
                      <a:pt x="111" y="29"/>
                      <a:pt x="111" y="29"/>
                    </a:cubicBezTo>
                    <a:cubicBezTo>
                      <a:pt x="111" y="34"/>
                      <a:pt x="115" y="38"/>
                      <a:pt x="120" y="38"/>
                    </a:cubicBezTo>
                    <a:moveTo>
                      <a:pt x="87" y="253"/>
                    </a:moveTo>
                    <a:cubicBezTo>
                      <a:pt x="87" y="264"/>
                      <a:pt x="96" y="272"/>
                      <a:pt x="107" y="272"/>
                    </a:cubicBezTo>
                    <a:cubicBezTo>
                      <a:pt x="133" y="272"/>
                      <a:pt x="133" y="272"/>
                      <a:pt x="133" y="272"/>
                    </a:cubicBezTo>
                    <a:cubicBezTo>
                      <a:pt x="144" y="272"/>
                      <a:pt x="153" y="264"/>
                      <a:pt x="153" y="253"/>
                    </a:cubicBezTo>
                    <a:cubicBezTo>
                      <a:pt x="153" y="244"/>
                      <a:pt x="153" y="244"/>
                      <a:pt x="153" y="244"/>
                    </a:cubicBezTo>
                    <a:cubicBezTo>
                      <a:pt x="87" y="244"/>
                      <a:pt x="87" y="244"/>
                      <a:pt x="87" y="244"/>
                    </a:cubicBezTo>
                    <a:cubicBezTo>
                      <a:pt x="87" y="253"/>
                      <a:pt x="87" y="253"/>
                      <a:pt x="87" y="253"/>
                    </a:cubicBezTo>
                    <a:close/>
                    <a:moveTo>
                      <a:pt x="205" y="35"/>
                    </a:moveTo>
                    <a:cubicBezTo>
                      <a:pt x="201" y="32"/>
                      <a:pt x="195" y="32"/>
                      <a:pt x="192" y="35"/>
                    </a:cubicBezTo>
                    <a:cubicBezTo>
                      <a:pt x="178" y="49"/>
                      <a:pt x="178" y="49"/>
                      <a:pt x="178" y="49"/>
                    </a:cubicBezTo>
                    <a:cubicBezTo>
                      <a:pt x="174" y="52"/>
                      <a:pt x="174" y="58"/>
                      <a:pt x="178" y="62"/>
                    </a:cubicBezTo>
                    <a:cubicBezTo>
                      <a:pt x="180" y="64"/>
                      <a:pt x="182" y="65"/>
                      <a:pt x="185" y="65"/>
                    </a:cubicBezTo>
                    <a:cubicBezTo>
                      <a:pt x="187" y="65"/>
                      <a:pt x="190" y="64"/>
                      <a:pt x="192" y="62"/>
                    </a:cubicBezTo>
                    <a:cubicBezTo>
                      <a:pt x="205" y="49"/>
                      <a:pt x="205" y="49"/>
                      <a:pt x="205" y="49"/>
                    </a:cubicBezTo>
                    <a:cubicBezTo>
                      <a:pt x="209" y="45"/>
                      <a:pt x="209" y="39"/>
                      <a:pt x="205" y="35"/>
                    </a:cubicBezTo>
                    <a:moveTo>
                      <a:pt x="120" y="49"/>
                    </a:moveTo>
                    <a:cubicBezTo>
                      <a:pt x="81" y="49"/>
                      <a:pt x="50" y="80"/>
                      <a:pt x="50" y="118"/>
                    </a:cubicBezTo>
                    <a:cubicBezTo>
                      <a:pt x="50" y="132"/>
                      <a:pt x="54" y="145"/>
                      <a:pt x="61" y="156"/>
                    </a:cubicBezTo>
                    <a:cubicBezTo>
                      <a:pt x="62" y="157"/>
                      <a:pt x="62" y="158"/>
                      <a:pt x="62" y="158"/>
                    </a:cubicBezTo>
                    <a:cubicBezTo>
                      <a:pt x="75" y="176"/>
                      <a:pt x="78" y="182"/>
                      <a:pt x="78" y="186"/>
                    </a:cubicBezTo>
                    <a:cubicBezTo>
                      <a:pt x="78" y="199"/>
                      <a:pt x="78" y="199"/>
                      <a:pt x="78" y="199"/>
                    </a:cubicBezTo>
                    <a:cubicBezTo>
                      <a:pt x="75" y="199"/>
                      <a:pt x="75" y="199"/>
                      <a:pt x="75" y="199"/>
                    </a:cubicBezTo>
                    <a:cubicBezTo>
                      <a:pt x="71" y="199"/>
                      <a:pt x="69" y="200"/>
                      <a:pt x="69" y="204"/>
                    </a:cubicBezTo>
                    <a:cubicBezTo>
                      <a:pt x="69" y="229"/>
                      <a:pt x="69" y="229"/>
                      <a:pt x="69" y="229"/>
                    </a:cubicBezTo>
                    <a:cubicBezTo>
                      <a:pt x="69" y="233"/>
                      <a:pt x="71" y="235"/>
                      <a:pt x="75" y="235"/>
                    </a:cubicBezTo>
                    <a:cubicBezTo>
                      <a:pt x="166" y="235"/>
                      <a:pt x="166" y="235"/>
                      <a:pt x="166" y="235"/>
                    </a:cubicBezTo>
                    <a:cubicBezTo>
                      <a:pt x="169" y="235"/>
                      <a:pt x="171" y="233"/>
                      <a:pt x="171" y="229"/>
                    </a:cubicBezTo>
                    <a:cubicBezTo>
                      <a:pt x="171" y="204"/>
                      <a:pt x="171" y="204"/>
                      <a:pt x="171" y="204"/>
                    </a:cubicBezTo>
                    <a:cubicBezTo>
                      <a:pt x="171" y="200"/>
                      <a:pt x="169" y="199"/>
                      <a:pt x="166" y="199"/>
                    </a:cubicBezTo>
                    <a:cubicBezTo>
                      <a:pt x="162" y="199"/>
                      <a:pt x="162" y="199"/>
                      <a:pt x="162" y="199"/>
                    </a:cubicBezTo>
                    <a:cubicBezTo>
                      <a:pt x="162" y="186"/>
                      <a:pt x="162" y="186"/>
                      <a:pt x="162" y="186"/>
                    </a:cubicBezTo>
                    <a:cubicBezTo>
                      <a:pt x="162" y="183"/>
                      <a:pt x="163" y="178"/>
                      <a:pt x="178" y="158"/>
                    </a:cubicBezTo>
                    <a:cubicBezTo>
                      <a:pt x="186" y="146"/>
                      <a:pt x="190" y="133"/>
                      <a:pt x="190" y="118"/>
                    </a:cubicBezTo>
                    <a:cubicBezTo>
                      <a:pt x="190" y="80"/>
                      <a:pt x="159" y="49"/>
                      <a:pt x="120" y="49"/>
                    </a:cubicBezTo>
                    <a:moveTo>
                      <a:pt x="120" y="170"/>
                    </a:moveTo>
                    <a:cubicBezTo>
                      <a:pt x="117" y="136"/>
                      <a:pt x="117" y="136"/>
                      <a:pt x="117" y="136"/>
                    </a:cubicBezTo>
                    <a:cubicBezTo>
                      <a:pt x="124" y="136"/>
                      <a:pt x="124" y="136"/>
                      <a:pt x="124" y="136"/>
                    </a:cubicBezTo>
                    <a:lnTo>
                      <a:pt x="120" y="170"/>
                    </a:lnTo>
                    <a:close/>
                    <a:moveTo>
                      <a:pt x="162" y="147"/>
                    </a:moveTo>
                    <a:cubicBezTo>
                      <a:pt x="147" y="168"/>
                      <a:pt x="143" y="176"/>
                      <a:pt x="143" y="186"/>
                    </a:cubicBezTo>
                    <a:cubicBezTo>
                      <a:pt x="143" y="199"/>
                      <a:pt x="143" y="199"/>
                      <a:pt x="143" y="199"/>
                    </a:cubicBezTo>
                    <a:cubicBezTo>
                      <a:pt x="127" y="199"/>
                      <a:pt x="127" y="199"/>
                      <a:pt x="127" y="199"/>
                    </a:cubicBezTo>
                    <a:cubicBezTo>
                      <a:pt x="134" y="136"/>
                      <a:pt x="134" y="136"/>
                      <a:pt x="134" y="136"/>
                    </a:cubicBezTo>
                    <a:cubicBezTo>
                      <a:pt x="141" y="136"/>
                      <a:pt x="141" y="136"/>
                      <a:pt x="141" y="136"/>
                    </a:cubicBezTo>
                    <a:cubicBezTo>
                      <a:pt x="149" y="136"/>
                      <a:pt x="156" y="130"/>
                      <a:pt x="156" y="122"/>
                    </a:cubicBezTo>
                    <a:cubicBezTo>
                      <a:pt x="156" y="113"/>
                      <a:pt x="149" y="107"/>
                      <a:pt x="141" y="107"/>
                    </a:cubicBezTo>
                    <a:cubicBezTo>
                      <a:pt x="137" y="107"/>
                      <a:pt x="134" y="108"/>
                      <a:pt x="131" y="111"/>
                    </a:cubicBezTo>
                    <a:cubicBezTo>
                      <a:pt x="127" y="115"/>
                      <a:pt x="125" y="122"/>
                      <a:pt x="125" y="127"/>
                    </a:cubicBezTo>
                    <a:cubicBezTo>
                      <a:pt x="116" y="127"/>
                      <a:pt x="116" y="127"/>
                      <a:pt x="116" y="127"/>
                    </a:cubicBezTo>
                    <a:cubicBezTo>
                      <a:pt x="116" y="122"/>
                      <a:pt x="115" y="116"/>
                      <a:pt x="111" y="111"/>
                    </a:cubicBezTo>
                    <a:cubicBezTo>
                      <a:pt x="108" y="108"/>
                      <a:pt x="104" y="107"/>
                      <a:pt x="100" y="107"/>
                    </a:cubicBezTo>
                    <a:cubicBezTo>
                      <a:pt x="92" y="107"/>
                      <a:pt x="85" y="113"/>
                      <a:pt x="85" y="122"/>
                    </a:cubicBezTo>
                    <a:cubicBezTo>
                      <a:pt x="85" y="130"/>
                      <a:pt x="92" y="136"/>
                      <a:pt x="100" y="136"/>
                    </a:cubicBezTo>
                    <a:cubicBezTo>
                      <a:pt x="107" y="136"/>
                      <a:pt x="107" y="136"/>
                      <a:pt x="107" y="136"/>
                    </a:cubicBezTo>
                    <a:cubicBezTo>
                      <a:pt x="114" y="199"/>
                      <a:pt x="114" y="199"/>
                      <a:pt x="114" y="199"/>
                    </a:cubicBezTo>
                    <a:cubicBezTo>
                      <a:pt x="97" y="199"/>
                      <a:pt x="97" y="199"/>
                      <a:pt x="97" y="199"/>
                    </a:cubicBezTo>
                    <a:cubicBezTo>
                      <a:pt x="97" y="186"/>
                      <a:pt x="97" y="186"/>
                      <a:pt x="97" y="186"/>
                    </a:cubicBezTo>
                    <a:cubicBezTo>
                      <a:pt x="97" y="177"/>
                      <a:pt x="93" y="168"/>
                      <a:pt x="78" y="147"/>
                    </a:cubicBezTo>
                    <a:cubicBezTo>
                      <a:pt x="78" y="147"/>
                      <a:pt x="78" y="147"/>
                      <a:pt x="78" y="147"/>
                    </a:cubicBezTo>
                    <a:cubicBezTo>
                      <a:pt x="77" y="146"/>
                      <a:pt x="77" y="146"/>
                      <a:pt x="77" y="146"/>
                    </a:cubicBezTo>
                    <a:cubicBezTo>
                      <a:pt x="71" y="138"/>
                      <a:pt x="68" y="128"/>
                      <a:pt x="68" y="118"/>
                    </a:cubicBezTo>
                    <a:cubicBezTo>
                      <a:pt x="68" y="91"/>
                      <a:pt x="92" y="68"/>
                      <a:pt x="120" y="68"/>
                    </a:cubicBezTo>
                    <a:cubicBezTo>
                      <a:pt x="148" y="68"/>
                      <a:pt x="172" y="91"/>
                      <a:pt x="172" y="118"/>
                    </a:cubicBezTo>
                    <a:cubicBezTo>
                      <a:pt x="172" y="129"/>
                      <a:pt x="168" y="139"/>
                      <a:pt x="162" y="147"/>
                    </a:cubicBezTo>
                    <a:moveTo>
                      <a:pt x="135" y="127"/>
                    </a:moveTo>
                    <a:cubicBezTo>
                      <a:pt x="135" y="124"/>
                      <a:pt x="136" y="119"/>
                      <a:pt x="138" y="117"/>
                    </a:cubicBezTo>
                    <a:cubicBezTo>
                      <a:pt x="139" y="116"/>
                      <a:pt x="140" y="116"/>
                      <a:pt x="141" y="116"/>
                    </a:cubicBezTo>
                    <a:cubicBezTo>
                      <a:pt x="144" y="116"/>
                      <a:pt x="147" y="119"/>
                      <a:pt x="147" y="122"/>
                    </a:cubicBezTo>
                    <a:cubicBezTo>
                      <a:pt x="147" y="125"/>
                      <a:pt x="144" y="127"/>
                      <a:pt x="141" y="127"/>
                    </a:cubicBezTo>
                    <a:cubicBezTo>
                      <a:pt x="135" y="127"/>
                      <a:pt x="135" y="127"/>
                      <a:pt x="135" y="127"/>
                    </a:cubicBezTo>
                    <a:close/>
                    <a:moveTo>
                      <a:pt x="107" y="127"/>
                    </a:moveTo>
                    <a:cubicBezTo>
                      <a:pt x="100" y="127"/>
                      <a:pt x="100" y="127"/>
                      <a:pt x="100" y="127"/>
                    </a:cubicBezTo>
                    <a:cubicBezTo>
                      <a:pt x="97" y="127"/>
                      <a:pt x="94" y="125"/>
                      <a:pt x="94" y="122"/>
                    </a:cubicBezTo>
                    <a:cubicBezTo>
                      <a:pt x="94" y="119"/>
                      <a:pt x="97" y="116"/>
                      <a:pt x="100" y="116"/>
                    </a:cubicBezTo>
                    <a:cubicBezTo>
                      <a:pt x="102" y="116"/>
                      <a:pt x="103" y="117"/>
                      <a:pt x="104" y="118"/>
                    </a:cubicBezTo>
                    <a:cubicBezTo>
                      <a:pt x="106" y="120"/>
                      <a:pt x="107" y="124"/>
                      <a:pt x="107" y="127"/>
                    </a:cubicBezTo>
                    <a:moveTo>
                      <a:pt x="231" y="111"/>
                    </a:moveTo>
                    <a:cubicBezTo>
                      <a:pt x="212" y="111"/>
                      <a:pt x="212" y="111"/>
                      <a:pt x="212" y="111"/>
                    </a:cubicBezTo>
                    <a:cubicBezTo>
                      <a:pt x="206" y="111"/>
                      <a:pt x="202" y="115"/>
                      <a:pt x="202" y="120"/>
                    </a:cubicBezTo>
                    <a:cubicBezTo>
                      <a:pt x="202" y="125"/>
                      <a:pt x="206" y="130"/>
                      <a:pt x="212" y="130"/>
                    </a:cubicBezTo>
                    <a:cubicBezTo>
                      <a:pt x="231" y="130"/>
                      <a:pt x="231" y="130"/>
                      <a:pt x="231" y="130"/>
                    </a:cubicBezTo>
                    <a:cubicBezTo>
                      <a:pt x="236" y="130"/>
                      <a:pt x="240" y="125"/>
                      <a:pt x="240" y="120"/>
                    </a:cubicBezTo>
                    <a:cubicBezTo>
                      <a:pt x="240" y="115"/>
                      <a:pt x="236" y="111"/>
                      <a:pt x="231" y="111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5" name="i$liḋe-Rectangle 12"/>
              <p:cNvSpPr/>
              <p:nvPr/>
            </p:nvSpPr>
            <p:spPr>
              <a:xfrm>
                <a:off x="1944180" y="2155748"/>
                <a:ext cx="923330" cy="184666"/>
              </a:xfrm>
              <a:prstGeom prst="rect">
                <a:avLst/>
              </a:prstGeom>
            </p:spPr>
            <p:txBody>
              <a:bodyPr wrap="none" lIns="0" tIns="0" rIns="0" bIns="0" anchor="ctr" anchorCtr="0">
                <a:normAutofit/>
              </a:bodyPr>
              <a:lstStyle/>
              <a:p>
                <a:pPr algn="ctr"/>
                <a:r>
                  <a:rPr lang="zh-CN" altLang="en-US" sz="1200" b="1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关键词</a:t>
                </a:r>
                <a:endParaRPr lang="zh-CN" altLang="en-US" sz="1200" b="1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6" name="i$liḋe-Rectangle 13"/>
              <p:cNvSpPr/>
              <p:nvPr/>
            </p:nvSpPr>
            <p:spPr>
              <a:xfrm>
                <a:off x="4445660" y="2140039"/>
                <a:ext cx="923330" cy="184666"/>
              </a:xfrm>
              <a:prstGeom prst="rect">
                <a:avLst/>
              </a:prstGeom>
            </p:spPr>
            <p:txBody>
              <a:bodyPr wrap="none" lIns="0" tIns="0" rIns="0" bIns="0" anchor="ctr" anchorCtr="0">
                <a:normAutofit/>
              </a:bodyPr>
              <a:lstStyle/>
              <a:p>
                <a:pPr algn="ctr"/>
                <a:r>
                  <a:rPr lang="zh-CN" altLang="en-US" sz="1200" b="1">
                    <a:solidFill>
                      <a:schemeClr val="accent2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关键词</a:t>
                </a:r>
                <a:endParaRPr lang="zh-CN" altLang="en-US" sz="1200" b="1">
                  <a:solidFill>
                    <a:schemeClr val="accent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7" name="i$liḋe-Rectangle 14"/>
              <p:cNvSpPr/>
              <p:nvPr/>
            </p:nvSpPr>
            <p:spPr>
              <a:xfrm>
                <a:off x="6867796" y="2136018"/>
                <a:ext cx="923330" cy="184666"/>
              </a:xfrm>
              <a:prstGeom prst="rect">
                <a:avLst/>
              </a:prstGeom>
            </p:spPr>
            <p:txBody>
              <a:bodyPr wrap="none" lIns="0" tIns="0" rIns="0" bIns="0" anchor="ctr" anchorCtr="0">
                <a:normAutofit/>
              </a:bodyPr>
              <a:lstStyle/>
              <a:p>
                <a:pPr algn="ctr"/>
                <a:r>
                  <a:rPr lang="zh-CN" altLang="en-US" sz="1200" b="1">
                    <a:solidFill>
                      <a:schemeClr val="accent3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关键词</a:t>
                </a:r>
                <a:endParaRPr lang="zh-CN" altLang="en-US" sz="1200" b="1">
                  <a:solidFill>
                    <a:schemeClr val="accent3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8" name="i$liḋe-Rectangle 15"/>
              <p:cNvSpPr/>
              <p:nvPr/>
            </p:nvSpPr>
            <p:spPr>
              <a:xfrm>
                <a:off x="9393257" y="2141548"/>
                <a:ext cx="923330" cy="184666"/>
              </a:xfrm>
              <a:prstGeom prst="rect">
                <a:avLst/>
              </a:prstGeom>
            </p:spPr>
            <p:txBody>
              <a:bodyPr wrap="none" lIns="0" tIns="0" rIns="0" bIns="0" anchor="ctr" anchorCtr="0">
                <a:normAutofit/>
              </a:bodyPr>
              <a:lstStyle/>
              <a:p>
                <a:pPr algn="ctr"/>
                <a:r>
                  <a:rPr lang="zh-CN" altLang="en-US" sz="1200" b="1">
                    <a:solidFill>
                      <a:schemeClr val="accent4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关键词</a:t>
                </a:r>
                <a:endParaRPr lang="zh-CN" altLang="en-US" sz="1200" b="1">
                  <a:solidFill>
                    <a:schemeClr val="accent4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4" name="Group 24"/>
            <p:cNvGrpSpPr/>
            <p:nvPr/>
          </p:nvGrpSpPr>
          <p:grpSpPr>
            <a:xfrm>
              <a:off x="1163453" y="3969331"/>
              <a:ext cx="9865095" cy="857260"/>
              <a:chOff x="1768931" y="3638220"/>
              <a:chExt cx="9298705" cy="857260"/>
            </a:xfrm>
          </p:grpSpPr>
          <p:grpSp>
            <p:nvGrpSpPr>
              <p:cNvPr id="5" name="Group 25"/>
              <p:cNvGrpSpPr/>
              <p:nvPr/>
            </p:nvGrpSpPr>
            <p:grpSpPr>
              <a:xfrm>
                <a:off x="1768931" y="3638220"/>
                <a:ext cx="2213143" cy="857260"/>
                <a:chOff x="1732858" y="5001250"/>
                <a:chExt cx="2213143" cy="857260"/>
              </a:xfrm>
            </p:grpSpPr>
            <p:sp>
              <p:nvSpPr>
                <p:cNvPr id="15" name="i$liḋe-TextBox 35"/>
                <p:cNvSpPr txBox="1"/>
                <p:nvPr/>
              </p:nvSpPr>
              <p:spPr bwMode="auto">
                <a:xfrm>
                  <a:off x="1732858" y="5001250"/>
                  <a:ext cx="2213143" cy="2830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wrap="none" lIns="0" tIns="0" rIns="0" bIns="0" anchor="ctr" anchorCtr="1">
                  <a:normAutofit/>
                  <a:scene3d>
                    <a:camera prst="orthographicFront"/>
                    <a:lightRig rig="threePt" dir="t"/>
                  </a:scene3d>
                  <a:sp3d>
                    <a:bevelT w="0" h="0"/>
                  </a:sp3d>
                </a:bodyPr>
                <a:lstStyle/>
                <a:p>
                  <a:pPr marL="0" lvl="1" algn="ctr"/>
                  <a:r>
                    <a:rPr lang="zh-CN" altLang="en-US" sz="1400" b="1">
                      <a:solidFill>
                        <a:schemeClr val="accent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标题文本预设</a:t>
                  </a:r>
                  <a:endParaRPr lang="zh-CN" altLang="en-US" sz="1400" b="1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6" name="i$liḋe-TextBox 36"/>
                <p:cNvSpPr txBox="1"/>
                <p:nvPr/>
              </p:nvSpPr>
              <p:spPr bwMode="auto">
                <a:xfrm>
                  <a:off x="1732858" y="5284280"/>
                  <a:ext cx="2213143" cy="574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wrap="square" lIns="0" tIns="0" rIns="0" bIns="0" anchor="ctr" anchorCtr="1">
                  <a:normAutofit/>
                  <a:scene3d>
                    <a:camera prst="orthographicFront"/>
                    <a:lightRig rig="threePt" dir="t"/>
                  </a:scene3d>
                  <a:sp3d>
                    <a:bevelT w="0" h="0"/>
                  </a:sp3d>
                </a:bodyPr>
                <a:lstStyle/>
                <a:p>
                  <a:pPr algn="ctr">
                    <a:lnSpc>
                      <a:spcPct val="120000"/>
                    </a:lnSpc>
                    <a:defRPr/>
                  </a:pP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此部分内容作为文字排版占位显示 </a:t>
                  </a:r>
                  <a:b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</a:b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（建议使用主题字体）</a:t>
                  </a:r>
                  <a:endParaRPr lang="zh-CN" altLang="en-US" sz="10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6" name="Group 26"/>
              <p:cNvGrpSpPr/>
              <p:nvPr/>
            </p:nvGrpSpPr>
            <p:grpSpPr>
              <a:xfrm>
                <a:off x="4130785" y="3638220"/>
                <a:ext cx="2213143" cy="857260"/>
                <a:chOff x="1732858" y="5001250"/>
                <a:chExt cx="2213143" cy="857260"/>
              </a:xfrm>
            </p:grpSpPr>
            <p:sp>
              <p:nvSpPr>
                <p:cNvPr id="13" name="i$liḋe-TextBox 33"/>
                <p:cNvSpPr txBox="1"/>
                <p:nvPr/>
              </p:nvSpPr>
              <p:spPr bwMode="auto">
                <a:xfrm>
                  <a:off x="1732858" y="5001250"/>
                  <a:ext cx="2213143" cy="2830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wrap="none" lIns="0" tIns="0" rIns="0" bIns="0" anchor="ctr" anchorCtr="1">
                  <a:normAutofit/>
                  <a:scene3d>
                    <a:camera prst="orthographicFront"/>
                    <a:lightRig rig="threePt" dir="t"/>
                  </a:scene3d>
                  <a:sp3d>
                    <a:bevelT w="0" h="0"/>
                  </a:sp3d>
                </a:bodyPr>
                <a:lstStyle/>
                <a:p>
                  <a:pPr marL="0" lvl="1" algn="ctr"/>
                  <a:r>
                    <a:rPr lang="zh-CN" altLang="en-US" sz="1400" b="1">
                      <a:solidFill>
                        <a:schemeClr val="accent2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标题文本预设</a:t>
                  </a:r>
                  <a:endParaRPr lang="zh-CN" altLang="en-US" sz="1400" b="1">
                    <a:solidFill>
                      <a:schemeClr val="accent2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4" name="iS1ide-TextBox 34"/>
                <p:cNvSpPr txBox="1"/>
                <p:nvPr/>
              </p:nvSpPr>
              <p:spPr bwMode="auto">
                <a:xfrm>
                  <a:off x="1732858" y="5284280"/>
                  <a:ext cx="2213143" cy="574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wrap="square" lIns="0" tIns="0" rIns="0" bIns="0" anchor="ctr" anchorCtr="1">
                  <a:normAutofit/>
                  <a:scene3d>
                    <a:camera prst="orthographicFront"/>
                    <a:lightRig rig="threePt" dir="t"/>
                  </a:scene3d>
                  <a:sp3d>
                    <a:bevelT w="0" h="0"/>
                  </a:sp3d>
                </a:bodyPr>
                <a:lstStyle/>
                <a:p>
                  <a:pPr algn="ctr">
                    <a:lnSpc>
                      <a:spcPct val="120000"/>
                    </a:lnSpc>
                    <a:defRPr/>
                  </a:pP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此部分内容作为文字排版占位显示 </a:t>
                  </a:r>
                  <a:b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</a:b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（建议使用主题字体）</a:t>
                  </a:r>
                  <a:endParaRPr lang="zh-CN" altLang="en-US" sz="10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7" name="Group 27"/>
              <p:cNvGrpSpPr/>
              <p:nvPr/>
            </p:nvGrpSpPr>
            <p:grpSpPr>
              <a:xfrm>
                <a:off x="6492639" y="3638220"/>
                <a:ext cx="2213143" cy="857260"/>
                <a:chOff x="1732858" y="5001250"/>
                <a:chExt cx="2213143" cy="857260"/>
              </a:xfrm>
            </p:grpSpPr>
            <p:sp>
              <p:nvSpPr>
                <p:cNvPr id="11" name="iS1ide-TextBox 31"/>
                <p:cNvSpPr txBox="1"/>
                <p:nvPr/>
              </p:nvSpPr>
              <p:spPr bwMode="auto">
                <a:xfrm>
                  <a:off x="1732858" y="5001250"/>
                  <a:ext cx="2213143" cy="2830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wrap="none" lIns="0" tIns="0" rIns="0" bIns="0" anchor="ctr" anchorCtr="1">
                  <a:normAutofit/>
                  <a:scene3d>
                    <a:camera prst="orthographicFront"/>
                    <a:lightRig rig="threePt" dir="t"/>
                  </a:scene3d>
                  <a:sp3d>
                    <a:bevelT w="0" h="0"/>
                  </a:sp3d>
                </a:bodyPr>
                <a:lstStyle/>
                <a:p>
                  <a:pPr marL="0" lvl="1" algn="ctr"/>
                  <a:r>
                    <a:rPr lang="zh-CN" altLang="en-US" sz="1400" b="1">
                      <a:solidFill>
                        <a:schemeClr val="accent3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标题文本预设</a:t>
                  </a:r>
                  <a:endParaRPr lang="zh-CN" altLang="en-US" sz="1400" b="1">
                    <a:solidFill>
                      <a:schemeClr val="accent3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2" name="iS1ide-TextBox 32"/>
                <p:cNvSpPr txBox="1"/>
                <p:nvPr/>
              </p:nvSpPr>
              <p:spPr bwMode="auto">
                <a:xfrm>
                  <a:off x="1732858" y="5284280"/>
                  <a:ext cx="2213143" cy="574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wrap="square" lIns="0" tIns="0" rIns="0" bIns="0" anchor="ctr" anchorCtr="1">
                  <a:normAutofit/>
                  <a:scene3d>
                    <a:camera prst="orthographicFront"/>
                    <a:lightRig rig="threePt" dir="t"/>
                  </a:scene3d>
                  <a:sp3d>
                    <a:bevelT w="0" h="0"/>
                  </a:sp3d>
                </a:bodyPr>
                <a:lstStyle/>
                <a:p>
                  <a:pPr algn="ctr">
                    <a:lnSpc>
                      <a:spcPct val="120000"/>
                    </a:lnSpc>
                    <a:defRPr/>
                  </a:pP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此部分内容作为文字排版占位显示 </a:t>
                  </a:r>
                  <a:b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</a:b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（建议使用主题字体）</a:t>
                  </a:r>
                  <a:endParaRPr lang="zh-CN" altLang="en-US" sz="10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8" name="Group 28"/>
              <p:cNvGrpSpPr/>
              <p:nvPr/>
            </p:nvGrpSpPr>
            <p:grpSpPr>
              <a:xfrm>
                <a:off x="8854493" y="3638220"/>
                <a:ext cx="2213143" cy="857260"/>
                <a:chOff x="1732858" y="5001250"/>
                <a:chExt cx="2213143" cy="857260"/>
              </a:xfrm>
            </p:grpSpPr>
            <p:sp>
              <p:nvSpPr>
                <p:cNvPr id="9" name="iS1ide-TextBox 29"/>
                <p:cNvSpPr txBox="1"/>
                <p:nvPr/>
              </p:nvSpPr>
              <p:spPr bwMode="auto">
                <a:xfrm>
                  <a:off x="1732858" y="5001250"/>
                  <a:ext cx="2213143" cy="2830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wrap="none" lIns="0" tIns="0" rIns="0" bIns="0" anchor="ctr" anchorCtr="1">
                  <a:normAutofit/>
                  <a:scene3d>
                    <a:camera prst="orthographicFront"/>
                    <a:lightRig rig="threePt" dir="t"/>
                  </a:scene3d>
                  <a:sp3d>
                    <a:bevelT w="0" h="0"/>
                  </a:sp3d>
                </a:bodyPr>
                <a:lstStyle/>
                <a:p>
                  <a:pPr marL="0" lvl="1" algn="ctr"/>
                  <a:r>
                    <a:rPr lang="zh-CN" altLang="en-US" sz="1400" b="1">
                      <a:solidFill>
                        <a:schemeClr val="accent4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标题文本预设</a:t>
                  </a:r>
                  <a:endParaRPr lang="zh-CN" altLang="en-US" sz="1400" b="1">
                    <a:solidFill>
                      <a:schemeClr val="accent4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0" name="iS1ide-TextBox 30"/>
                <p:cNvSpPr txBox="1"/>
                <p:nvPr/>
              </p:nvSpPr>
              <p:spPr bwMode="auto">
                <a:xfrm>
                  <a:off x="1732858" y="5284280"/>
                  <a:ext cx="2213143" cy="574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wrap="square" lIns="0" tIns="0" rIns="0" bIns="0" anchor="ctr" anchorCtr="1">
                  <a:normAutofit/>
                  <a:scene3d>
                    <a:camera prst="orthographicFront"/>
                    <a:lightRig rig="threePt" dir="t"/>
                  </a:scene3d>
                  <a:sp3d>
                    <a:bevelT w="0" h="0"/>
                  </a:sp3d>
                </a:bodyPr>
                <a:lstStyle/>
                <a:p>
                  <a:pPr algn="ctr">
                    <a:lnSpc>
                      <a:spcPct val="120000"/>
                    </a:lnSpc>
                    <a:defRPr/>
                  </a:pP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此部分内容作为文字排版占位显示 </a:t>
                  </a:r>
                  <a:b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</a:b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（建议使用主题字体）</a:t>
                  </a:r>
                  <a:endParaRPr lang="zh-CN" altLang="en-US" sz="10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: 形状 5"/>
          <p:cNvSpPr/>
          <p:nvPr/>
        </p:nvSpPr>
        <p:spPr>
          <a:xfrm>
            <a:off x="2629603" y="1738789"/>
            <a:ext cx="1678620" cy="1678620"/>
          </a:xfrm>
          <a:custGeom>
            <a:avLst/>
            <a:gdLst>
              <a:gd name="connsiteX0" fmla="*/ 839310 w 1678620"/>
              <a:gd name="connsiteY0" fmla="*/ 0 h 1678620"/>
              <a:gd name="connsiteX1" fmla="*/ 1092846 w 1678620"/>
              <a:gd name="connsiteY1" fmla="*/ 105018 h 1678620"/>
              <a:gd name="connsiteX2" fmla="*/ 1573602 w 1678620"/>
              <a:gd name="connsiteY2" fmla="*/ 585774 h 1678620"/>
              <a:gd name="connsiteX3" fmla="*/ 1573602 w 1678620"/>
              <a:gd name="connsiteY3" fmla="*/ 1092846 h 1678620"/>
              <a:gd name="connsiteX4" fmla="*/ 1092846 w 1678620"/>
              <a:gd name="connsiteY4" fmla="*/ 1573602 h 1678620"/>
              <a:gd name="connsiteX5" fmla="*/ 585774 w 1678620"/>
              <a:gd name="connsiteY5" fmla="*/ 1573602 h 1678620"/>
              <a:gd name="connsiteX6" fmla="*/ 105018 w 1678620"/>
              <a:gd name="connsiteY6" fmla="*/ 1092846 h 1678620"/>
              <a:gd name="connsiteX7" fmla="*/ 105018 w 1678620"/>
              <a:gd name="connsiteY7" fmla="*/ 585774 h 1678620"/>
              <a:gd name="connsiteX8" fmla="*/ 585774 w 1678620"/>
              <a:gd name="connsiteY8" fmla="*/ 105018 h 1678620"/>
              <a:gd name="connsiteX9" fmla="*/ 839310 w 1678620"/>
              <a:gd name="connsiteY9" fmla="*/ 0 h 1678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8620" h="1678620">
                <a:moveTo>
                  <a:pt x="839310" y="0"/>
                </a:moveTo>
                <a:cubicBezTo>
                  <a:pt x="931072" y="0"/>
                  <a:pt x="1022834" y="35006"/>
                  <a:pt x="1092846" y="105018"/>
                </a:cubicBezTo>
                <a:lnTo>
                  <a:pt x="1573602" y="585774"/>
                </a:lnTo>
                <a:cubicBezTo>
                  <a:pt x="1713626" y="725798"/>
                  <a:pt x="1713626" y="952822"/>
                  <a:pt x="1573602" y="1092846"/>
                </a:cubicBezTo>
                <a:lnTo>
                  <a:pt x="1092846" y="1573602"/>
                </a:lnTo>
                <a:cubicBezTo>
                  <a:pt x="952822" y="1713627"/>
                  <a:pt x="725798" y="1713627"/>
                  <a:pt x="585774" y="1573602"/>
                </a:cubicBezTo>
                <a:lnTo>
                  <a:pt x="105018" y="1092846"/>
                </a:lnTo>
                <a:cubicBezTo>
                  <a:pt x="-35006" y="952822"/>
                  <a:pt x="-35006" y="725798"/>
                  <a:pt x="105018" y="585774"/>
                </a:cubicBezTo>
                <a:lnTo>
                  <a:pt x="585774" y="105018"/>
                </a:lnTo>
                <a:cubicBezTo>
                  <a:pt x="655786" y="35006"/>
                  <a:pt x="747548" y="0"/>
                  <a:pt x="83931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/>
              <a:t>04</a:t>
            </a:r>
            <a:endParaRPr lang="zh-CN" altLang="en-US" sz="4000" dirty="0"/>
          </a:p>
        </p:txBody>
      </p:sp>
      <p:sp>
        <p:nvSpPr>
          <p:cNvPr id="7" name="TextBox 37"/>
          <p:cNvSpPr txBox="1"/>
          <p:nvPr/>
        </p:nvSpPr>
        <p:spPr>
          <a:xfrm>
            <a:off x="1991586" y="3670300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800">
                <a:gradFill>
                  <a:gsLst>
                    <a:gs pos="30000">
                      <a:srgbClr val="EAD3B8"/>
                    </a:gs>
                    <a:gs pos="100000">
                      <a:srgbClr val="C49766"/>
                    </a:gs>
                    <a:gs pos="0">
                      <a:srgbClr val="C49166"/>
                    </a:gs>
                    <a:gs pos="66000">
                      <a:srgbClr val="9B723B"/>
                    </a:gs>
                  </a:gsLst>
                  <a:lin ang="5400000" scaled="0"/>
                </a:gradFill>
                <a:latin typeface="HelveticaNeueLT Pro 55 Roman" pitchFamily="34" charset="0"/>
              </a:defRPr>
            </a:lvl1pPr>
          </a:lstStyle>
          <a:p>
            <a:pPr algn="ctr"/>
            <a:r>
              <a:rPr lang="zh-CN" altLang="en-US" sz="5400" b="1" dirty="0">
                <a:solidFill>
                  <a:schemeClr val="accent1"/>
                </a:solidFill>
                <a:latin typeface="+mj-ea"/>
                <a:ea typeface="+mj-ea"/>
              </a:rPr>
              <a:t>发展规划</a:t>
            </a:r>
            <a:endParaRPr lang="zh-CN" altLang="en-US" sz="5400" b="1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9" name="TextBox 17"/>
          <p:cNvSpPr txBox="1"/>
          <p:nvPr/>
        </p:nvSpPr>
        <p:spPr>
          <a:xfrm>
            <a:off x="1115961" y="4804651"/>
            <a:ext cx="4705904" cy="490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050" b="1" dirty="0">
                <a:solidFill>
                  <a:schemeClr val="bg2">
                    <a:lumMod val="90000"/>
                  </a:schemeClr>
                </a:solidFill>
                <a:ea typeface="Roboto Light" charset="0"/>
                <a:cs typeface="Roboto Light" charset="0"/>
              </a:rPr>
              <a:t>Lorem Ipsum </a:t>
            </a:r>
            <a:r>
              <a:rPr lang="en-US" altLang="zh-CN" sz="1050" dirty="0">
                <a:solidFill>
                  <a:schemeClr val="bg2">
                    <a:lumMod val="90000"/>
                  </a:schemeClr>
                </a:solidFill>
                <a:ea typeface="Roboto Light" charset="0"/>
                <a:cs typeface="Roboto Light" charset="0"/>
              </a:rPr>
              <a:t>is simply dummy text of the printing and typesetting industry. Lorem Ipsum has been the industry's standard dummy</a:t>
            </a:r>
            <a:endParaRPr lang="en-US" altLang="zh-CN" sz="1050" dirty="0">
              <a:solidFill>
                <a:schemeClr val="bg2">
                  <a:lumMod val="90000"/>
                </a:schemeClr>
              </a:solidFill>
              <a:ea typeface="Roboto Light" charset="0"/>
              <a:cs typeface="Roboto Light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:blinds/>
      </p:transition>
    </mc:Choice>
    <mc:Fallback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组合 25"/>
          <p:cNvGrpSpPr/>
          <p:nvPr/>
        </p:nvGrpSpPr>
        <p:grpSpPr>
          <a:xfrm>
            <a:off x="800179" y="2075974"/>
            <a:ext cx="2358085" cy="3874453"/>
            <a:chOff x="758381" y="2215674"/>
            <a:chExt cx="2358085" cy="3874453"/>
          </a:xfrm>
        </p:grpSpPr>
        <p:sp>
          <p:nvSpPr>
            <p:cNvPr id="4" name="iS1ide-Rectangle 5"/>
            <p:cNvSpPr/>
            <p:nvPr/>
          </p:nvSpPr>
          <p:spPr>
            <a:xfrm>
              <a:off x="758381" y="2215674"/>
              <a:ext cx="2358085" cy="2463271"/>
            </a:xfrm>
            <a:prstGeom prst="rect">
              <a:avLst/>
            </a:prstGeom>
            <a:solidFill>
              <a:schemeClr val="accent1"/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/>
              <a:br>
                <a:rPr lang="zh-CN" altLang="en-US" sz="2000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</a:br>
              <a:br>
                <a:rPr lang="zh-CN" altLang="en-US" sz="2000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</a:br>
              <a:r>
                <a:rPr lang="zh-CN" altLang="en-US" sz="2000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标题文本预设</a:t>
              </a:r>
              <a:endParaRPr lang="zh-CN" altLang="en-US" sz="20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" name="iS1ide-Freeform: Shape 8"/>
            <p:cNvSpPr/>
            <p:nvPr/>
          </p:nvSpPr>
          <p:spPr bwMode="auto">
            <a:xfrm>
              <a:off x="1639912" y="2883835"/>
              <a:ext cx="595023" cy="596783"/>
            </a:xfrm>
            <a:custGeom>
              <a:avLst/>
              <a:gdLst>
                <a:gd name="T0" fmla="*/ 186 w 186"/>
                <a:gd name="T1" fmla="*/ 55 h 186"/>
                <a:gd name="T2" fmla="*/ 185 w 186"/>
                <a:gd name="T3" fmla="*/ 53 h 186"/>
                <a:gd name="T4" fmla="*/ 185 w 186"/>
                <a:gd name="T5" fmla="*/ 53 h 186"/>
                <a:gd name="T6" fmla="*/ 185 w 186"/>
                <a:gd name="T7" fmla="*/ 52 h 186"/>
                <a:gd name="T8" fmla="*/ 184 w 186"/>
                <a:gd name="T9" fmla="*/ 52 h 186"/>
                <a:gd name="T10" fmla="*/ 134 w 186"/>
                <a:gd name="T11" fmla="*/ 2 h 186"/>
                <a:gd name="T12" fmla="*/ 134 w 186"/>
                <a:gd name="T13" fmla="*/ 2 h 186"/>
                <a:gd name="T14" fmla="*/ 131 w 186"/>
                <a:gd name="T15" fmla="*/ 0 h 186"/>
                <a:gd name="T16" fmla="*/ 55 w 186"/>
                <a:gd name="T17" fmla="*/ 0 h 186"/>
                <a:gd name="T18" fmla="*/ 52 w 186"/>
                <a:gd name="T19" fmla="*/ 2 h 186"/>
                <a:gd name="T20" fmla="*/ 52 w 186"/>
                <a:gd name="T21" fmla="*/ 2 h 186"/>
                <a:gd name="T22" fmla="*/ 2 w 186"/>
                <a:gd name="T23" fmla="*/ 52 h 186"/>
                <a:gd name="T24" fmla="*/ 1 w 186"/>
                <a:gd name="T25" fmla="*/ 52 h 186"/>
                <a:gd name="T26" fmla="*/ 1 w 186"/>
                <a:gd name="T27" fmla="*/ 53 h 186"/>
                <a:gd name="T28" fmla="*/ 1 w 186"/>
                <a:gd name="T29" fmla="*/ 53 h 186"/>
                <a:gd name="T30" fmla="*/ 0 w 186"/>
                <a:gd name="T31" fmla="*/ 55 h 186"/>
                <a:gd name="T32" fmla="*/ 1 w 186"/>
                <a:gd name="T33" fmla="*/ 58 h 186"/>
                <a:gd name="T34" fmla="*/ 1 w 186"/>
                <a:gd name="T35" fmla="*/ 58 h 186"/>
                <a:gd name="T36" fmla="*/ 90 w 186"/>
                <a:gd name="T37" fmla="*/ 184 h 186"/>
                <a:gd name="T38" fmla="*/ 90 w 186"/>
                <a:gd name="T39" fmla="*/ 184 h 186"/>
                <a:gd name="T40" fmla="*/ 93 w 186"/>
                <a:gd name="T41" fmla="*/ 186 h 186"/>
                <a:gd name="T42" fmla="*/ 96 w 186"/>
                <a:gd name="T43" fmla="*/ 184 h 186"/>
                <a:gd name="T44" fmla="*/ 96 w 186"/>
                <a:gd name="T45" fmla="*/ 184 h 186"/>
                <a:gd name="T46" fmla="*/ 185 w 186"/>
                <a:gd name="T47" fmla="*/ 58 h 186"/>
                <a:gd name="T48" fmla="*/ 185 w 186"/>
                <a:gd name="T49" fmla="*/ 58 h 186"/>
                <a:gd name="T50" fmla="*/ 186 w 186"/>
                <a:gd name="T51" fmla="*/ 55 h 186"/>
                <a:gd name="T52" fmla="*/ 129 w 186"/>
                <a:gd name="T53" fmla="*/ 9 h 186"/>
                <a:gd name="T54" fmla="*/ 171 w 186"/>
                <a:gd name="T55" fmla="*/ 51 h 186"/>
                <a:gd name="T56" fmla="*/ 134 w 186"/>
                <a:gd name="T57" fmla="*/ 51 h 186"/>
                <a:gd name="T58" fmla="*/ 112 w 186"/>
                <a:gd name="T59" fmla="*/ 9 h 186"/>
                <a:gd name="T60" fmla="*/ 129 w 186"/>
                <a:gd name="T61" fmla="*/ 9 h 186"/>
                <a:gd name="T62" fmla="*/ 103 w 186"/>
                <a:gd name="T63" fmla="*/ 9 h 186"/>
                <a:gd name="T64" fmla="*/ 124 w 186"/>
                <a:gd name="T65" fmla="*/ 51 h 186"/>
                <a:gd name="T66" fmla="*/ 62 w 186"/>
                <a:gd name="T67" fmla="*/ 51 h 186"/>
                <a:gd name="T68" fmla="*/ 83 w 186"/>
                <a:gd name="T69" fmla="*/ 9 h 186"/>
                <a:gd name="T70" fmla="*/ 103 w 186"/>
                <a:gd name="T71" fmla="*/ 9 h 186"/>
                <a:gd name="T72" fmla="*/ 57 w 186"/>
                <a:gd name="T73" fmla="*/ 9 h 186"/>
                <a:gd name="T74" fmla="*/ 74 w 186"/>
                <a:gd name="T75" fmla="*/ 9 h 186"/>
                <a:gd name="T76" fmla="*/ 52 w 186"/>
                <a:gd name="T77" fmla="*/ 51 h 186"/>
                <a:gd name="T78" fmla="*/ 14 w 186"/>
                <a:gd name="T79" fmla="*/ 51 h 186"/>
                <a:gd name="T80" fmla="*/ 57 w 186"/>
                <a:gd name="T81" fmla="*/ 9 h 186"/>
                <a:gd name="T82" fmla="*/ 12 w 186"/>
                <a:gd name="T83" fmla="*/ 59 h 186"/>
                <a:gd name="T84" fmla="*/ 52 w 186"/>
                <a:gd name="T85" fmla="*/ 59 h 186"/>
                <a:gd name="T86" fmla="*/ 81 w 186"/>
                <a:gd name="T87" fmla="*/ 158 h 186"/>
                <a:gd name="T88" fmla="*/ 12 w 186"/>
                <a:gd name="T89" fmla="*/ 59 h 186"/>
                <a:gd name="T90" fmla="*/ 93 w 186"/>
                <a:gd name="T91" fmla="*/ 167 h 186"/>
                <a:gd name="T92" fmla="*/ 61 w 186"/>
                <a:gd name="T93" fmla="*/ 59 h 186"/>
                <a:gd name="T94" fmla="*/ 125 w 186"/>
                <a:gd name="T95" fmla="*/ 59 h 186"/>
                <a:gd name="T96" fmla="*/ 93 w 186"/>
                <a:gd name="T97" fmla="*/ 167 h 186"/>
                <a:gd name="T98" fmla="*/ 105 w 186"/>
                <a:gd name="T99" fmla="*/ 158 h 186"/>
                <a:gd name="T100" fmla="*/ 134 w 186"/>
                <a:gd name="T101" fmla="*/ 59 h 186"/>
                <a:gd name="T102" fmla="*/ 173 w 186"/>
                <a:gd name="T103" fmla="*/ 59 h 186"/>
                <a:gd name="T104" fmla="*/ 105 w 186"/>
                <a:gd name="T105" fmla="*/ 15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86" h="186">
                  <a:moveTo>
                    <a:pt x="186" y="55"/>
                  </a:moveTo>
                  <a:cubicBezTo>
                    <a:pt x="186" y="54"/>
                    <a:pt x="185" y="53"/>
                    <a:pt x="185" y="53"/>
                  </a:cubicBezTo>
                  <a:cubicBezTo>
                    <a:pt x="185" y="53"/>
                    <a:pt x="185" y="53"/>
                    <a:pt x="185" y="53"/>
                  </a:cubicBezTo>
                  <a:cubicBezTo>
                    <a:pt x="185" y="52"/>
                    <a:pt x="185" y="52"/>
                    <a:pt x="185" y="52"/>
                  </a:cubicBezTo>
                  <a:cubicBezTo>
                    <a:pt x="185" y="52"/>
                    <a:pt x="184" y="52"/>
                    <a:pt x="184" y="52"/>
                  </a:cubicBezTo>
                  <a:cubicBezTo>
                    <a:pt x="134" y="2"/>
                    <a:pt x="134" y="2"/>
                    <a:pt x="134" y="2"/>
                  </a:cubicBezTo>
                  <a:cubicBezTo>
                    <a:pt x="134" y="2"/>
                    <a:pt x="134" y="2"/>
                    <a:pt x="134" y="2"/>
                  </a:cubicBezTo>
                  <a:cubicBezTo>
                    <a:pt x="133" y="1"/>
                    <a:pt x="132" y="0"/>
                    <a:pt x="131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54" y="0"/>
                    <a:pt x="52" y="1"/>
                    <a:pt x="52" y="2"/>
                  </a:cubicBezTo>
                  <a:cubicBezTo>
                    <a:pt x="52" y="2"/>
                    <a:pt x="52" y="2"/>
                    <a:pt x="52" y="2"/>
                  </a:cubicBezTo>
                  <a:cubicBezTo>
                    <a:pt x="2" y="52"/>
                    <a:pt x="2" y="52"/>
                    <a:pt x="2" y="52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1" y="53"/>
                    <a:pt x="1" y="53"/>
                    <a:pt x="1" y="53"/>
                  </a:cubicBezTo>
                  <a:cubicBezTo>
                    <a:pt x="1" y="53"/>
                    <a:pt x="1" y="53"/>
                    <a:pt x="1" y="53"/>
                  </a:cubicBezTo>
                  <a:cubicBezTo>
                    <a:pt x="1" y="53"/>
                    <a:pt x="0" y="54"/>
                    <a:pt x="0" y="55"/>
                  </a:cubicBezTo>
                  <a:cubicBezTo>
                    <a:pt x="0" y="56"/>
                    <a:pt x="1" y="57"/>
                    <a:pt x="1" y="58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5"/>
                    <a:pt x="92" y="186"/>
                    <a:pt x="93" y="186"/>
                  </a:cubicBezTo>
                  <a:cubicBezTo>
                    <a:pt x="94" y="186"/>
                    <a:pt x="95" y="185"/>
                    <a:pt x="96" y="184"/>
                  </a:cubicBezTo>
                  <a:cubicBezTo>
                    <a:pt x="96" y="184"/>
                    <a:pt x="96" y="184"/>
                    <a:pt x="96" y="184"/>
                  </a:cubicBezTo>
                  <a:cubicBezTo>
                    <a:pt x="185" y="58"/>
                    <a:pt x="185" y="58"/>
                    <a:pt x="185" y="58"/>
                  </a:cubicBezTo>
                  <a:cubicBezTo>
                    <a:pt x="185" y="58"/>
                    <a:pt x="185" y="58"/>
                    <a:pt x="185" y="58"/>
                  </a:cubicBezTo>
                  <a:cubicBezTo>
                    <a:pt x="185" y="57"/>
                    <a:pt x="186" y="56"/>
                    <a:pt x="186" y="55"/>
                  </a:cubicBezTo>
                  <a:close/>
                  <a:moveTo>
                    <a:pt x="129" y="9"/>
                  </a:moveTo>
                  <a:cubicBezTo>
                    <a:pt x="171" y="51"/>
                    <a:pt x="171" y="51"/>
                    <a:pt x="171" y="51"/>
                  </a:cubicBezTo>
                  <a:cubicBezTo>
                    <a:pt x="134" y="51"/>
                    <a:pt x="134" y="51"/>
                    <a:pt x="134" y="51"/>
                  </a:cubicBezTo>
                  <a:cubicBezTo>
                    <a:pt x="112" y="9"/>
                    <a:pt x="112" y="9"/>
                    <a:pt x="112" y="9"/>
                  </a:cubicBezTo>
                  <a:lnTo>
                    <a:pt x="129" y="9"/>
                  </a:lnTo>
                  <a:close/>
                  <a:moveTo>
                    <a:pt x="103" y="9"/>
                  </a:moveTo>
                  <a:cubicBezTo>
                    <a:pt x="124" y="51"/>
                    <a:pt x="124" y="51"/>
                    <a:pt x="124" y="51"/>
                  </a:cubicBezTo>
                  <a:cubicBezTo>
                    <a:pt x="62" y="51"/>
                    <a:pt x="62" y="51"/>
                    <a:pt x="62" y="51"/>
                  </a:cubicBezTo>
                  <a:cubicBezTo>
                    <a:pt x="83" y="9"/>
                    <a:pt x="83" y="9"/>
                    <a:pt x="83" y="9"/>
                  </a:cubicBezTo>
                  <a:lnTo>
                    <a:pt x="103" y="9"/>
                  </a:lnTo>
                  <a:close/>
                  <a:moveTo>
                    <a:pt x="57" y="9"/>
                  </a:moveTo>
                  <a:cubicBezTo>
                    <a:pt x="74" y="9"/>
                    <a:pt x="74" y="9"/>
                    <a:pt x="74" y="9"/>
                  </a:cubicBezTo>
                  <a:cubicBezTo>
                    <a:pt x="52" y="51"/>
                    <a:pt x="52" y="51"/>
                    <a:pt x="52" y="51"/>
                  </a:cubicBezTo>
                  <a:cubicBezTo>
                    <a:pt x="14" y="51"/>
                    <a:pt x="14" y="51"/>
                    <a:pt x="14" y="51"/>
                  </a:cubicBezTo>
                  <a:lnTo>
                    <a:pt x="57" y="9"/>
                  </a:lnTo>
                  <a:close/>
                  <a:moveTo>
                    <a:pt x="12" y="59"/>
                  </a:moveTo>
                  <a:cubicBezTo>
                    <a:pt x="52" y="59"/>
                    <a:pt x="52" y="59"/>
                    <a:pt x="52" y="59"/>
                  </a:cubicBezTo>
                  <a:cubicBezTo>
                    <a:pt x="81" y="158"/>
                    <a:pt x="81" y="158"/>
                    <a:pt x="81" y="158"/>
                  </a:cubicBezTo>
                  <a:lnTo>
                    <a:pt x="12" y="59"/>
                  </a:lnTo>
                  <a:close/>
                  <a:moveTo>
                    <a:pt x="93" y="167"/>
                  </a:moveTo>
                  <a:cubicBezTo>
                    <a:pt x="61" y="59"/>
                    <a:pt x="61" y="59"/>
                    <a:pt x="61" y="59"/>
                  </a:cubicBezTo>
                  <a:cubicBezTo>
                    <a:pt x="125" y="59"/>
                    <a:pt x="125" y="59"/>
                    <a:pt x="125" y="59"/>
                  </a:cubicBezTo>
                  <a:lnTo>
                    <a:pt x="93" y="167"/>
                  </a:lnTo>
                  <a:close/>
                  <a:moveTo>
                    <a:pt x="105" y="158"/>
                  </a:moveTo>
                  <a:cubicBezTo>
                    <a:pt x="134" y="59"/>
                    <a:pt x="134" y="59"/>
                    <a:pt x="134" y="59"/>
                  </a:cubicBezTo>
                  <a:cubicBezTo>
                    <a:pt x="173" y="59"/>
                    <a:pt x="173" y="59"/>
                    <a:pt x="173" y="59"/>
                  </a:cubicBezTo>
                  <a:lnTo>
                    <a:pt x="105" y="1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" name="iS1ide-TextBox 24"/>
            <p:cNvSpPr txBox="1"/>
            <p:nvPr/>
          </p:nvSpPr>
          <p:spPr>
            <a:xfrm>
              <a:off x="900562" y="5041900"/>
              <a:ext cx="2073722" cy="529213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zh-CN" altLang="en-US" sz="1600" b="1" dirty="0">
                  <a:solidFill>
                    <a:schemeClr val="accent1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标题文本预设</a:t>
              </a:r>
              <a:endParaRPr lang="zh-CN" altLang="en-US" sz="1600" b="1" dirty="0">
                <a:solidFill>
                  <a:schemeClr val="accent1">
                    <a:lumMod val="10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2" name="iS1ide-Rectangle 30"/>
            <p:cNvSpPr/>
            <p:nvPr/>
          </p:nvSpPr>
          <p:spPr>
            <a:xfrm>
              <a:off x="885456" y="5418713"/>
              <a:ext cx="2103935" cy="671414"/>
            </a:xfrm>
            <a:prstGeom prst="rect">
              <a:avLst/>
            </a:prstGeom>
          </p:spPr>
          <p:txBody>
            <a:bodyPr wrap="square" lIns="0" tIns="0" rIns="0" bIns="0" anchor="t" anchorCtr="1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此部分内容作为文字排版占位显示（建议使用主题字体）</a:t>
              </a:r>
              <a:endParaRPr lang="zh-CN" altLang="en-US" sz="10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3578565" y="2075974"/>
            <a:ext cx="2358085" cy="3874453"/>
            <a:chOff x="3539758" y="2215674"/>
            <a:chExt cx="2358085" cy="3874453"/>
          </a:xfrm>
        </p:grpSpPr>
        <p:sp>
          <p:nvSpPr>
            <p:cNvPr id="6" name="iS1ide-Rectangle 7"/>
            <p:cNvSpPr/>
            <p:nvPr/>
          </p:nvSpPr>
          <p:spPr>
            <a:xfrm>
              <a:off x="3539758" y="2215674"/>
              <a:ext cx="2358085" cy="2463271"/>
            </a:xfrm>
            <a:prstGeom prst="rect">
              <a:avLst/>
            </a:prstGeom>
            <a:solidFill>
              <a:schemeClr val="accent2"/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/>
              <a:br>
                <a:rPr lang="zh-CN" altLang="en-US" sz="20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</a:br>
              <a:br>
                <a:rPr lang="zh-CN" altLang="en-US" sz="20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</a:br>
              <a:r>
                <a:rPr lang="zh-CN" altLang="en-US" sz="20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标题文本预设</a:t>
              </a:r>
              <a:endParaRPr lang="zh-CN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" name="iS1ide-Freeform: Shape 9"/>
            <p:cNvSpPr/>
            <p:nvPr/>
          </p:nvSpPr>
          <p:spPr bwMode="auto">
            <a:xfrm>
              <a:off x="4421190" y="2883835"/>
              <a:ext cx="595220" cy="596981"/>
            </a:xfrm>
            <a:custGeom>
              <a:avLst/>
              <a:gdLst>
                <a:gd name="T0" fmla="*/ 186 w 186"/>
                <a:gd name="T1" fmla="*/ 55 h 186"/>
                <a:gd name="T2" fmla="*/ 131 w 186"/>
                <a:gd name="T3" fmla="*/ 0 h 186"/>
                <a:gd name="T4" fmla="*/ 93 w 186"/>
                <a:gd name="T5" fmla="*/ 15 h 186"/>
                <a:gd name="T6" fmla="*/ 55 w 186"/>
                <a:gd name="T7" fmla="*/ 0 h 186"/>
                <a:gd name="T8" fmla="*/ 0 w 186"/>
                <a:gd name="T9" fmla="*/ 55 h 186"/>
                <a:gd name="T10" fmla="*/ 0 w 186"/>
                <a:gd name="T11" fmla="*/ 61 h 186"/>
                <a:gd name="T12" fmla="*/ 93 w 186"/>
                <a:gd name="T13" fmla="*/ 186 h 186"/>
                <a:gd name="T14" fmla="*/ 185 w 186"/>
                <a:gd name="T15" fmla="*/ 61 h 186"/>
                <a:gd name="T16" fmla="*/ 186 w 186"/>
                <a:gd name="T17" fmla="*/ 55 h 186"/>
                <a:gd name="T18" fmla="*/ 177 w 186"/>
                <a:gd name="T19" fmla="*/ 60 h 186"/>
                <a:gd name="T20" fmla="*/ 93 w 186"/>
                <a:gd name="T21" fmla="*/ 177 h 186"/>
                <a:gd name="T22" fmla="*/ 9 w 186"/>
                <a:gd name="T23" fmla="*/ 60 h 186"/>
                <a:gd name="T24" fmla="*/ 8 w 186"/>
                <a:gd name="T25" fmla="*/ 55 h 186"/>
                <a:gd name="T26" fmla="*/ 55 w 186"/>
                <a:gd name="T27" fmla="*/ 9 h 186"/>
                <a:gd name="T28" fmla="*/ 87 w 186"/>
                <a:gd name="T29" fmla="*/ 22 h 186"/>
                <a:gd name="T30" fmla="*/ 91 w 186"/>
                <a:gd name="T31" fmla="*/ 25 h 186"/>
                <a:gd name="T32" fmla="*/ 76 w 186"/>
                <a:gd name="T33" fmla="*/ 59 h 186"/>
                <a:gd name="T34" fmla="*/ 97 w 186"/>
                <a:gd name="T35" fmla="*/ 84 h 186"/>
                <a:gd name="T36" fmla="*/ 80 w 186"/>
                <a:gd name="T37" fmla="*/ 122 h 186"/>
                <a:gd name="T38" fmla="*/ 93 w 186"/>
                <a:gd name="T39" fmla="*/ 144 h 186"/>
                <a:gd name="T40" fmla="*/ 90 w 186"/>
                <a:gd name="T41" fmla="*/ 122 h 186"/>
                <a:gd name="T42" fmla="*/ 106 w 186"/>
                <a:gd name="T43" fmla="*/ 82 h 186"/>
                <a:gd name="T44" fmla="*/ 86 w 186"/>
                <a:gd name="T45" fmla="*/ 58 h 186"/>
                <a:gd name="T46" fmla="*/ 104 w 186"/>
                <a:gd name="T47" fmla="*/ 17 h 186"/>
                <a:gd name="T48" fmla="*/ 131 w 186"/>
                <a:gd name="T49" fmla="*/ 9 h 186"/>
                <a:gd name="T50" fmla="*/ 177 w 186"/>
                <a:gd name="T51" fmla="*/ 55 h 186"/>
                <a:gd name="T52" fmla="*/ 177 w 186"/>
                <a:gd name="T53" fmla="*/ 6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6" h="186">
                  <a:moveTo>
                    <a:pt x="186" y="55"/>
                  </a:moveTo>
                  <a:cubicBezTo>
                    <a:pt x="186" y="25"/>
                    <a:pt x="161" y="0"/>
                    <a:pt x="131" y="0"/>
                  </a:cubicBezTo>
                  <a:cubicBezTo>
                    <a:pt x="116" y="0"/>
                    <a:pt x="103" y="6"/>
                    <a:pt x="93" y="15"/>
                  </a:cubicBezTo>
                  <a:cubicBezTo>
                    <a:pt x="83" y="6"/>
                    <a:pt x="70" y="0"/>
                    <a:pt x="55" y="0"/>
                  </a:cubicBezTo>
                  <a:cubicBezTo>
                    <a:pt x="25" y="0"/>
                    <a:pt x="0" y="25"/>
                    <a:pt x="0" y="55"/>
                  </a:cubicBezTo>
                  <a:cubicBezTo>
                    <a:pt x="0" y="58"/>
                    <a:pt x="1" y="63"/>
                    <a:pt x="0" y="61"/>
                  </a:cubicBezTo>
                  <a:cubicBezTo>
                    <a:pt x="6" y="115"/>
                    <a:pt x="85" y="186"/>
                    <a:pt x="93" y="186"/>
                  </a:cubicBezTo>
                  <a:cubicBezTo>
                    <a:pt x="101" y="186"/>
                    <a:pt x="179" y="115"/>
                    <a:pt x="185" y="61"/>
                  </a:cubicBezTo>
                  <a:cubicBezTo>
                    <a:pt x="185" y="63"/>
                    <a:pt x="186" y="58"/>
                    <a:pt x="186" y="55"/>
                  </a:cubicBezTo>
                  <a:close/>
                  <a:moveTo>
                    <a:pt x="177" y="60"/>
                  </a:moveTo>
                  <a:cubicBezTo>
                    <a:pt x="172" y="105"/>
                    <a:pt x="109" y="167"/>
                    <a:pt x="93" y="177"/>
                  </a:cubicBezTo>
                  <a:cubicBezTo>
                    <a:pt x="77" y="167"/>
                    <a:pt x="14" y="105"/>
                    <a:pt x="9" y="60"/>
                  </a:cubicBezTo>
                  <a:cubicBezTo>
                    <a:pt x="9" y="60"/>
                    <a:pt x="8" y="58"/>
                    <a:pt x="8" y="55"/>
                  </a:cubicBezTo>
                  <a:cubicBezTo>
                    <a:pt x="8" y="29"/>
                    <a:pt x="29" y="9"/>
                    <a:pt x="55" y="9"/>
                  </a:cubicBezTo>
                  <a:cubicBezTo>
                    <a:pt x="67" y="9"/>
                    <a:pt x="78" y="13"/>
                    <a:pt x="87" y="22"/>
                  </a:cubicBezTo>
                  <a:cubicBezTo>
                    <a:pt x="91" y="25"/>
                    <a:pt x="91" y="25"/>
                    <a:pt x="91" y="25"/>
                  </a:cubicBezTo>
                  <a:cubicBezTo>
                    <a:pt x="76" y="59"/>
                    <a:pt x="76" y="59"/>
                    <a:pt x="76" y="59"/>
                  </a:cubicBezTo>
                  <a:cubicBezTo>
                    <a:pt x="97" y="84"/>
                    <a:pt x="97" y="84"/>
                    <a:pt x="97" y="84"/>
                  </a:cubicBezTo>
                  <a:cubicBezTo>
                    <a:pt x="80" y="122"/>
                    <a:pt x="80" y="122"/>
                    <a:pt x="80" y="122"/>
                  </a:cubicBezTo>
                  <a:cubicBezTo>
                    <a:pt x="93" y="144"/>
                    <a:pt x="93" y="144"/>
                    <a:pt x="93" y="144"/>
                  </a:cubicBezTo>
                  <a:cubicBezTo>
                    <a:pt x="90" y="122"/>
                    <a:pt x="90" y="122"/>
                    <a:pt x="90" y="122"/>
                  </a:cubicBezTo>
                  <a:cubicBezTo>
                    <a:pt x="106" y="82"/>
                    <a:pt x="106" y="82"/>
                    <a:pt x="106" y="82"/>
                  </a:cubicBezTo>
                  <a:cubicBezTo>
                    <a:pt x="86" y="58"/>
                    <a:pt x="86" y="58"/>
                    <a:pt x="86" y="58"/>
                  </a:cubicBezTo>
                  <a:cubicBezTo>
                    <a:pt x="104" y="17"/>
                    <a:pt x="104" y="17"/>
                    <a:pt x="104" y="17"/>
                  </a:cubicBezTo>
                  <a:cubicBezTo>
                    <a:pt x="112" y="12"/>
                    <a:pt x="121" y="9"/>
                    <a:pt x="131" y="9"/>
                  </a:cubicBezTo>
                  <a:cubicBezTo>
                    <a:pt x="156" y="9"/>
                    <a:pt x="177" y="29"/>
                    <a:pt x="177" y="55"/>
                  </a:cubicBezTo>
                  <a:cubicBezTo>
                    <a:pt x="177" y="58"/>
                    <a:pt x="177" y="60"/>
                    <a:pt x="177" y="6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" name="iS1ide-TextBox 32"/>
            <p:cNvSpPr txBox="1"/>
            <p:nvPr/>
          </p:nvSpPr>
          <p:spPr>
            <a:xfrm>
              <a:off x="3681939" y="5041900"/>
              <a:ext cx="2073722" cy="529213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zh-CN" altLang="en-US" sz="1600" b="1" dirty="0">
                  <a:solidFill>
                    <a:schemeClr val="accent2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标题文本预设</a:t>
              </a:r>
              <a:endParaRPr lang="zh-CN" altLang="en-US" sz="1600" b="1" dirty="0">
                <a:solidFill>
                  <a:schemeClr val="accent2">
                    <a:lumMod val="10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" name="iS1ide-Rectangle 33"/>
            <p:cNvSpPr/>
            <p:nvPr/>
          </p:nvSpPr>
          <p:spPr>
            <a:xfrm>
              <a:off x="3666833" y="5418713"/>
              <a:ext cx="2103935" cy="671414"/>
            </a:xfrm>
            <a:prstGeom prst="rect">
              <a:avLst/>
            </a:prstGeom>
          </p:spPr>
          <p:txBody>
            <a:bodyPr wrap="square" lIns="0" tIns="0" rIns="0" bIns="0" anchor="t" anchorCtr="1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此部分内容作为文字排版占位显示（建议使用主题字体）</a:t>
              </a:r>
              <a:endParaRPr lang="zh-CN" altLang="en-US" sz="10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6356951" y="2075974"/>
            <a:ext cx="2358085" cy="3874453"/>
            <a:chOff x="6294159" y="2215674"/>
            <a:chExt cx="2358085" cy="3874453"/>
          </a:xfrm>
        </p:grpSpPr>
        <p:sp>
          <p:nvSpPr>
            <p:cNvPr id="5" name="iS1ide-Rectangle 6"/>
            <p:cNvSpPr/>
            <p:nvPr/>
          </p:nvSpPr>
          <p:spPr>
            <a:xfrm>
              <a:off x="6294159" y="2215674"/>
              <a:ext cx="2358085" cy="2463271"/>
            </a:xfrm>
            <a:prstGeom prst="rect">
              <a:avLst/>
            </a:prstGeom>
            <a:solidFill>
              <a:schemeClr val="accent3"/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/>
              <a:br>
                <a:rPr lang="zh-CN" altLang="en-US" sz="2000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</a:br>
              <a:br>
                <a:rPr lang="zh-CN" altLang="en-US" sz="2000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</a:br>
              <a:r>
                <a:rPr lang="zh-CN" altLang="en-US" sz="2000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标题文本预设</a:t>
              </a:r>
              <a:endParaRPr lang="zh-CN" altLang="en-US" sz="20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" name="iS1ide-Freeform: Shape 11"/>
            <p:cNvSpPr/>
            <p:nvPr/>
          </p:nvSpPr>
          <p:spPr bwMode="auto">
            <a:xfrm>
              <a:off x="7168547" y="2887355"/>
              <a:ext cx="609309" cy="593460"/>
            </a:xfrm>
            <a:custGeom>
              <a:avLst/>
              <a:gdLst>
                <a:gd name="T0" fmla="*/ 0 w 190"/>
                <a:gd name="T1" fmla="*/ 185 h 185"/>
                <a:gd name="T2" fmla="*/ 77 w 190"/>
                <a:gd name="T3" fmla="*/ 153 h 185"/>
                <a:gd name="T4" fmla="*/ 15 w 190"/>
                <a:gd name="T5" fmla="*/ 170 h 185"/>
                <a:gd name="T6" fmla="*/ 38 w 190"/>
                <a:gd name="T7" fmla="*/ 143 h 185"/>
                <a:gd name="T8" fmla="*/ 15 w 190"/>
                <a:gd name="T9" fmla="*/ 170 h 185"/>
                <a:gd name="T10" fmla="*/ 118 w 190"/>
                <a:gd name="T11" fmla="*/ 97 h 185"/>
                <a:gd name="T12" fmla="*/ 109 w 190"/>
                <a:gd name="T13" fmla="*/ 97 h 185"/>
                <a:gd name="T14" fmla="*/ 184 w 190"/>
                <a:gd name="T15" fmla="*/ 1 h 185"/>
                <a:gd name="T16" fmla="*/ 88 w 190"/>
                <a:gd name="T17" fmla="*/ 38 h 185"/>
                <a:gd name="T18" fmla="*/ 10 w 190"/>
                <a:gd name="T19" fmla="*/ 91 h 185"/>
                <a:gd name="T20" fmla="*/ 52 w 190"/>
                <a:gd name="T21" fmla="*/ 133 h 185"/>
                <a:gd name="T22" fmla="*/ 82 w 190"/>
                <a:gd name="T23" fmla="*/ 143 h 185"/>
                <a:gd name="T24" fmla="*/ 117 w 190"/>
                <a:gd name="T25" fmla="*/ 127 h 185"/>
                <a:gd name="T26" fmla="*/ 184 w 190"/>
                <a:gd name="T27" fmla="*/ 1 h 185"/>
                <a:gd name="T28" fmla="*/ 98 w 190"/>
                <a:gd name="T29" fmla="*/ 155 h 185"/>
                <a:gd name="T30" fmla="*/ 82 w 190"/>
                <a:gd name="T31" fmla="*/ 134 h 185"/>
                <a:gd name="T32" fmla="*/ 75 w 190"/>
                <a:gd name="T33" fmla="*/ 135 h 185"/>
                <a:gd name="T34" fmla="*/ 50 w 190"/>
                <a:gd name="T35" fmla="*/ 105 h 185"/>
                <a:gd name="T36" fmla="*/ 30 w 190"/>
                <a:gd name="T37" fmla="*/ 87 h 185"/>
                <a:gd name="T38" fmla="*/ 61 w 190"/>
                <a:gd name="T39" fmla="*/ 75 h 185"/>
                <a:gd name="T40" fmla="*/ 109 w 190"/>
                <a:gd name="T41" fmla="*/ 125 h 185"/>
                <a:gd name="T42" fmla="*/ 134 w 190"/>
                <a:gd name="T43" fmla="*/ 99 h 185"/>
                <a:gd name="T44" fmla="*/ 67 w 190"/>
                <a:gd name="T45" fmla="*/ 70 h 185"/>
                <a:gd name="T46" fmla="*/ 94 w 190"/>
                <a:gd name="T47" fmla="*/ 44 h 185"/>
                <a:gd name="T48" fmla="*/ 141 w 190"/>
                <a:gd name="T49" fmla="*/ 91 h 185"/>
                <a:gd name="T50" fmla="*/ 84 w 190"/>
                <a:gd name="T51" fmla="*/ 72 h 185"/>
                <a:gd name="T52" fmla="*/ 92 w 190"/>
                <a:gd name="T53" fmla="*/ 72 h 185"/>
                <a:gd name="T54" fmla="*/ 139 w 190"/>
                <a:gd name="T55" fmla="*/ 59 h 185"/>
                <a:gd name="T56" fmla="*/ 139 w 190"/>
                <a:gd name="T57" fmla="*/ 34 h 185"/>
                <a:gd name="T58" fmla="*/ 139 w 190"/>
                <a:gd name="T59" fmla="*/ 59 h 185"/>
                <a:gd name="T60" fmla="*/ 143 w 190"/>
                <a:gd name="T61" fmla="*/ 46 h 185"/>
                <a:gd name="T62" fmla="*/ 135 w 190"/>
                <a:gd name="T63" fmla="*/ 46 h 185"/>
                <a:gd name="T64" fmla="*/ 101 w 190"/>
                <a:gd name="T65" fmla="*/ 88 h 185"/>
                <a:gd name="T66" fmla="*/ 101 w 190"/>
                <a:gd name="T67" fmla="*/ 80 h 185"/>
                <a:gd name="T68" fmla="*/ 101 w 190"/>
                <a:gd name="T69" fmla="*/ 88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0" h="185">
                  <a:moveTo>
                    <a:pt x="32" y="104"/>
                  </a:moveTo>
                  <a:cubicBezTo>
                    <a:pt x="0" y="185"/>
                    <a:pt x="0" y="185"/>
                    <a:pt x="0" y="185"/>
                  </a:cubicBezTo>
                  <a:cubicBezTo>
                    <a:pt x="82" y="153"/>
                    <a:pt x="82" y="153"/>
                    <a:pt x="82" y="153"/>
                  </a:cubicBezTo>
                  <a:cubicBezTo>
                    <a:pt x="80" y="153"/>
                    <a:pt x="79" y="153"/>
                    <a:pt x="77" y="153"/>
                  </a:cubicBezTo>
                  <a:cubicBezTo>
                    <a:pt x="52" y="153"/>
                    <a:pt x="29" y="129"/>
                    <a:pt x="32" y="104"/>
                  </a:cubicBezTo>
                  <a:close/>
                  <a:moveTo>
                    <a:pt x="15" y="170"/>
                  </a:moveTo>
                  <a:cubicBezTo>
                    <a:pt x="30" y="132"/>
                    <a:pt x="30" y="132"/>
                    <a:pt x="30" y="132"/>
                  </a:cubicBezTo>
                  <a:cubicBezTo>
                    <a:pt x="32" y="136"/>
                    <a:pt x="35" y="140"/>
                    <a:pt x="38" y="143"/>
                  </a:cubicBezTo>
                  <a:cubicBezTo>
                    <a:pt x="42" y="148"/>
                    <a:pt x="47" y="152"/>
                    <a:pt x="53" y="155"/>
                  </a:cubicBezTo>
                  <a:lnTo>
                    <a:pt x="15" y="170"/>
                  </a:lnTo>
                  <a:close/>
                  <a:moveTo>
                    <a:pt x="113" y="101"/>
                  </a:moveTo>
                  <a:cubicBezTo>
                    <a:pt x="116" y="101"/>
                    <a:pt x="118" y="99"/>
                    <a:pt x="118" y="97"/>
                  </a:cubicBezTo>
                  <a:cubicBezTo>
                    <a:pt x="118" y="95"/>
                    <a:pt x="116" y="93"/>
                    <a:pt x="113" y="93"/>
                  </a:cubicBezTo>
                  <a:cubicBezTo>
                    <a:pt x="111" y="93"/>
                    <a:pt x="109" y="95"/>
                    <a:pt x="109" y="97"/>
                  </a:cubicBezTo>
                  <a:cubicBezTo>
                    <a:pt x="109" y="99"/>
                    <a:pt x="111" y="101"/>
                    <a:pt x="113" y="101"/>
                  </a:cubicBezTo>
                  <a:close/>
                  <a:moveTo>
                    <a:pt x="184" y="1"/>
                  </a:moveTo>
                  <a:cubicBezTo>
                    <a:pt x="183" y="0"/>
                    <a:pt x="180" y="0"/>
                    <a:pt x="177" y="0"/>
                  </a:cubicBezTo>
                  <a:cubicBezTo>
                    <a:pt x="159" y="0"/>
                    <a:pt x="113" y="13"/>
                    <a:pt x="88" y="38"/>
                  </a:cubicBezTo>
                  <a:cubicBezTo>
                    <a:pt x="82" y="44"/>
                    <a:pt x="62" y="62"/>
                    <a:pt x="58" y="68"/>
                  </a:cubicBezTo>
                  <a:cubicBezTo>
                    <a:pt x="43" y="72"/>
                    <a:pt x="22" y="80"/>
                    <a:pt x="10" y="91"/>
                  </a:cubicBezTo>
                  <a:cubicBezTo>
                    <a:pt x="10" y="91"/>
                    <a:pt x="25" y="91"/>
                    <a:pt x="42" y="103"/>
                  </a:cubicBezTo>
                  <a:cubicBezTo>
                    <a:pt x="40" y="113"/>
                    <a:pt x="43" y="124"/>
                    <a:pt x="52" y="133"/>
                  </a:cubicBezTo>
                  <a:cubicBezTo>
                    <a:pt x="59" y="140"/>
                    <a:pt x="67" y="144"/>
                    <a:pt x="75" y="144"/>
                  </a:cubicBezTo>
                  <a:cubicBezTo>
                    <a:pt x="78" y="144"/>
                    <a:pt x="80" y="143"/>
                    <a:pt x="82" y="143"/>
                  </a:cubicBezTo>
                  <a:cubicBezTo>
                    <a:pt x="94" y="160"/>
                    <a:pt x="94" y="175"/>
                    <a:pt x="94" y="175"/>
                  </a:cubicBezTo>
                  <a:cubicBezTo>
                    <a:pt x="105" y="163"/>
                    <a:pt x="113" y="142"/>
                    <a:pt x="117" y="127"/>
                  </a:cubicBezTo>
                  <a:cubicBezTo>
                    <a:pt x="124" y="123"/>
                    <a:pt x="141" y="103"/>
                    <a:pt x="147" y="97"/>
                  </a:cubicBezTo>
                  <a:cubicBezTo>
                    <a:pt x="177" y="68"/>
                    <a:pt x="190" y="7"/>
                    <a:pt x="184" y="1"/>
                  </a:cubicBezTo>
                  <a:close/>
                  <a:moveTo>
                    <a:pt x="109" y="125"/>
                  </a:moveTo>
                  <a:cubicBezTo>
                    <a:pt x="106" y="136"/>
                    <a:pt x="102" y="147"/>
                    <a:pt x="98" y="155"/>
                  </a:cubicBezTo>
                  <a:cubicBezTo>
                    <a:pt x="96" y="150"/>
                    <a:pt x="93" y="144"/>
                    <a:pt x="89" y="138"/>
                  </a:cubicBezTo>
                  <a:cubicBezTo>
                    <a:pt x="88" y="136"/>
                    <a:pt x="85" y="134"/>
                    <a:pt x="82" y="134"/>
                  </a:cubicBezTo>
                  <a:cubicBezTo>
                    <a:pt x="82" y="134"/>
                    <a:pt x="81" y="134"/>
                    <a:pt x="80" y="135"/>
                  </a:cubicBezTo>
                  <a:cubicBezTo>
                    <a:pt x="79" y="135"/>
                    <a:pt x="77" y="135"/>
                    <a:pt x="75" y="135"/>
                  </a:cubicBezTo>
                  <a:cubicBezTo>
                    <a:pt x="69" y="135"/>
                    <a:pt x="63" y="132"/>
                    <a:pt x="58" y="127"/>
                  </a:cubicBezTo>
                  <a:cubicBezTo>
                    <a:pt x="51" y="121"/>
                    <a:pt x="48" y="113"/>
                    <a:pt x="50" y="105"/>
                  </a:cubicBezTo>
                  <a:cubicBezTo>
                    <a:pt x="51" y="101"/>
                    <a:pt x="50" y="98"/>
                    <a:pt x="47" y="96"/>
                  </a:cubicBezTo>
                  <a:cubicBezTo>
                    <a:pt x="41" y="92"/>
                    <a:pt x="35" y="89"/>
                    <a:pt x="30" y="87"/>
                  </a:cubicBezTo>
                  <a:cubicBezTo>
                    <a:pt x="38" y="83"/>
                    <a:pt x="49" y="79"/>
                    <a:pt x="60" y="76"/>
                  </a:cubicBezTo>
                  <a:cubicBezTo>
                    <a:pt x="60" y="76"/>
                    <a:pt x="60" y="76"/>
                    <a:pt x="61" y="75"/>
                  </a:cubicBezTo>
                  <a:cubicBezTo>
                    <a:pt x="110" y="124"/>
                    <a:pt x="110" y="124"/>
                    <a:pt x="110" y="124"/>
                  </a:cubicBezTo>
                  <a:cubicBezTo>
                    <a:pt x="110" y="125"/>
                    <a:pt x="109" y="125"/>
                    <a:pt x="109" y="125"/>
                  </a:cubicBezTo>
                  <a:close/>
                  <a:moveTo>
                    <a:pt x="141" y="91"/>
                  </a:moveTo>
                  <a:cubicBezTo>
                    <a:pt x="140" y="93"/>
                    <a:pt x="137" y="96"/>
                    <a:pt x="134" y="99"/>
                  </a:cubicBezTo>
                  <a:cubicBezTo>
                    <a:pt x="129" y="105"/>
                    <a:pt x="120" y="113"/>
                    <a:pt x="115" y="118"/>
                  </a:cubicBezTo>
                  <a:cubicBezTo>
                    <a:pt x="67" y="70"/>
                    <a:pt x="67" y="70"/>
                    <a:pt x="67" y="70"/>
                  </a:cubicBezTo>
                  <a:cubicBezTo>
                    <a:pt x="72" y="65"/>
                    <a:pt x="80" y="56"/>
                    <a:pt x="86" y="51"/>
                  </a:cubicBezTo>
                  <a:cubicBezTo>
                    <a:pt x="89" y="48"/>
                    <a:pt x="92" y="45"/>
                    <a:pt x="94" y="44"/>
                  </a:cubicBezTo>
                  <a:cubicBezTo>
                    <a:pt x="116" y="21"/>
                    <a:pt x="160" y="8"/>
                    <a:pt x="177" y="8"/>
                  </a:cubicBezTo>
                  <a:cubicBezTo>
                    <a:pt x="177" y="22"/>
                    <a:pt x="165" y="68"/>
                    <a:pt x="141" y="91"/>
                  </a:cubicBezTo>
                  <a:close/>
                  <a:moveTo>
                    <a:pt x="88" y="67"/>
                  </a:moveTo>
                  <a:cubicBezTo>
                    <a:pt x="86" y="67"/>
                    <a:pt x="84" y="69"/>
                    <a:pt x="84" y="72"/>
                  </a:cubicBezTo>
                  <a:cubicBezTo>
                    <a:pt x="84" y="74"/>
                    <a:pt x="86" y="76"/>
                    <a:pt x="88" y="76"/>
                  </a:cubicBezTo>
                  <a:cubicBezTo>
                    <a:pt x="90" y="76"/>
                    <a:pt x="92" y="74"/>
                    <a:pt x="92" y="72"/>
                  </a:cubicBezTo>
                  <a:cubicBezTo>
                    <a:pt x="92" y="69"/>
                    <a:pt x="90" y="67"/>
                    <a:pt x="88" y="67"/>
                  </a:cubicBezTo>
                  <a:close/>
                  <a:moveTo>
                    <a:pt x="139" y="59"/>
                  </a:moveTo>
                  <a:cubicBezTo>
                    <a:pt x="146" y="59"/>
                    <a:pt x="151" y="53"/>
                    <a:pt x="151" y="46"/>
                  </a:cubicBezTo>
                  <a:cubicBezTo>
                    <a:pt x="151" y="39"/>
                    <a:pt x="146" y="34"/>
                    <a:pt x="139" y="34"/>
                  </a:cubicBezTo>
                  <a:cubicBezTo>
                    <a:pt x="132" y="34"/>
                    <a:pt x="126" y="39"/>
                    <a:pt x="126" y="46"/>
                  </a:cubicBezTo>
                  <a:cubicBezTo>
                    <a:pt x="126" y="53"/>
                    <a:pt x="132" y="59"/>
                    <a:pt x="139" y="59"/>
                  </a:cubicBezTo>
                  <a:close/>
                  <a:moveTo>
                    <a:pt x="139" y="42"/>
                  </a:moveTo>
                  <a:cubicBezTo>
                    <a:pt x="141" y="42"/>
                    <a:pt x="143" y="44"/>
                    <a:pt x="143" y="46"/>
                  </a:cubicBezTo>
                  <a:cubicBezTo>
                    <a:pt x="143" y="49"/>
                    <a:pt x="141" y="50"/>
                    <a:pt x="139" y="50"/>
                  </a:cubicBezTo>
                  <a:cubicBezTo>
                    <a:pt x="136" y="50"/>
                    <a:pt x="135" y="49"/>
                    <a:pt x="135" y="46"/>
                  </a:cubicBezTo>
                  <a:cubicBezTo>
                    <a:pt x="135" y="44"/>
                    <a:pt x="136" y="42"/>
                    <a:pt x="139" y="42"/>
                  </a:cubicBezTo>
                  <a:close/>
                  <a:moveTo>
                    <a:pt x="101" y="88"/>
                  </a:moveTo>
                  <a:cubicBezTo>
                    <a:pt x="103" y="88"/>
                    <a:pt x="105" y="87"/>
                    <a:pt x="105" y="84"/>
                  </a:cubicBezTo>
                  <a:cubicBezTo>
                    <a:pt x="105" y="82"/>
                    <a:pt x="103" y="80"/>
                    <a:pt x="101" y="80"/>
                  </a:cubicBezTo>
                  <a:cubicBezTo>
                    <a:pt x="98" y="80"/>
                    <a:pt x="97" y="82"/>
                    <a:pt x="97" y="84"/>
                  </a:cubicBezTo>
                  <a:cubicBezTo>
                    <a:pt x="97" y="87"/>
                    <a:pt x="98" y="88"/>
                    <a:pt x="101" y="8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" name="iS1ide-TextBox 35"/>
            <p:cNvSpPr txBox="1"/>
            <p:nvPr/>
          </p:nvSpPr>
          <p:spPr>
            <a:xfrm>
              <a:off x="6436340" y="5041900"/>
              <a:ext cx="2073722" cy="529213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zh-CN" altLang="en-US" sz="1600" b="1" dirty="0">
                  <a:solidFill>
                    <a:schemeClr val="accent3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标题文本预设</a:t>
              </a:r>
              <a:endParaRPr lang="zh-CN" altLang="en-US" sz="1600" b="1" dirty="0">
                <a:solidFill>
                  <a:schemeClr val="accent3">
                    <a:lumMod val="10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8" name="iS1ide-Rectangle 36"/>
            <p:cNvSpPr/>
            <p:nvPr/>
          </p:nvSpPr>
          <p:spPr>
            <a:xfrm>
              <a:off x="6421234" y="5418713"/>
              <a:ext cx="2103935" cy="671414"/>
            </a:xfrm>
            <a:prstGeom prst="rect">
              <a:avLst/>
            </a:prstGeom>
          </p:spPr>
          <p:txBody>
            <a:bodyPr wrap="square" lIns="0" tIns="0" rIns="0" bIns="0" anchor="t" anchorCtr="1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此部分内容作为文字排版占位显示（建议使用主题字体）</a:t>
              </a:r>
              <a:endParaRPr lang="zh-CN" altLang="en-US" sz="10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9135336" y="2075975"/>
            <a:ext cx="2358085" cy="3874452"/>
            <a:chOff x="9093538" y="2215675"/>
            <a:chExt cx="2358085" cy="3874452"/>
          </a:xfrm>
        </p:grpSpPr>
        <p:sp>
          <p:nvSpPr>
            <p:cNvPr id="3" name="iS1ide-Rectangle 4"/>
            <p:cNvSpPr/>
            <p:nvPr/>
          </p:nvSpPr>
          <p:spPr>
            <a:xfrm>
              <a:off x="9093538" y="2215675"/>
              <a:ext cx="2358085" cy="2463270"/>
            </a:xfrm>
            <a:prstGeom prst="rect">
              <a:avLst/>
            </a:prstGeom>
            <a:solidFill>
              <a:schemeClr val="accent4"/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/>
              <a:br>
                <a:rPr lang="zh-CN" altLang="en-US" sz="2000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</a:br>
              <a:br>
                <a:rPr lang="zh-CN" altLang="en-US" sz="2000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</a:br>
              <a:r>
                <a:rPr lang="zh-CN" altLang="en-US" sz="2000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标题文本预设</a:t>
              </a:r>
              <a:endParaRPr lang="zh-CN" altLang="en-US" sz="20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9" name="iS1ide-Freeform: Shape 10"/>
            <p:cNvSpPr/>
            <p:nvPr/>
          </p:nvSpPr>
          <p:spPr bwMode="auto">
            <a:xfrm>
              <a:off x="9974090" y="2888920"/>
              <a:ext cx="596981" cy="591698"/>
            </a:xfrm>
            <a:custGeom>
              <a:avLst/>
              <a:gdLst>
                <a:gd name="T0" fmla="*/ 157 w 186"/>
                <a:gd name="T1" fmla="*/ 159 h 185"/>
                <a:gd name="T2" fmla="*/ 186 w 186"/>
                <a:gd name="T3" fmla="*/ 93 h 185"/>
                <a:gd name="T4" fmla="*/ 93 w 186"/>
                <a:gd name="T5" fmla="*/ 0 h 185"/>
                <a:gd name="T6" fmla="*/ 0 w 186"/>
                <a:gd name="T7" fmla="*/ 93 h 185"/>
                <a:gd name="T8" fmla="*/ 29 w 186"/>
                <a:gd name="T9" fmla="*/ 159 h 185"/>
                <a:gd name="T10" fmla="*/ 18 w 186"/>
                <a:gd name="T11" fmla="*/ 178 h 185"/>
                <a:gd name="T12" fmla="*/ 17 w 186"/>
                <a:gd name="T13" fmla="*/ 181 h 185"/>
                <a:gd name="T14" fmla="*/ 21 w 186"/>
                <a:gd name="T15" fmla="*/ 185 h 185"/>
                <a:gd name="T16" fmla="*/ 24 w 186"/>
                <a:gd name="T17" fmla="*/ 184 h 185"/>
                <a:gd name="T18" fmla="*/ 25 w 186"/>
                <a:gd name="T19" fmla="*/ 182 h 185"/>
                <a:gd name="T20" fmla="*/ 35 w 186"/>
                <a:gd name="T21" fmla="*/ 165 h 185"/>
                <a:gd name="T22" fmla="*/ 93 w 186"/>
                <a:gd name="T23" fmla="*/ 185 h 185"/>
                <a:gd name="T24" fmla="*/ 151 w 186"/>
                <a:gd name="T25" fmla="*/ 165 h 185"/>
                <a:gd name="T26" fmla="*/ 161 w 186"/>
                <a:gd name="T27" fmla="*/ 182 h 185"/>
                <a:gd name="T28" fmla="*/ 165 w 186"/>
                <a:gd name="T29" fmla="*/ 185 h 185"/>
                <a:gd name="T30" fmla="*/ 169 w 186"/>
                <a:gd name="T31" fmla="*/ 181 h 185"/>
                <a:gd name="T32" fmla="*/ 168 w 186"/>
                <a:gd name="T33" fmla="*/ 178 h 185"/>
                <a:gd name="T34" fmla="*/ 157 w 186"/>
                <a:gd name="T35" fmla="*/ 159 h 185"/>
                <a:gd name="T36" fmla="*/ 93 w 186"/>
                <a:gd name="T37" fmla="*/ 177 h 185"/>
                <a:gd name="T38" fmla="*/ 9 w 186"/>
                <a:gd name="T39" fmla="*/ 93 h 185"/>
                <a:gd name="T40" fmla="*/ 93 w 186"/>
                <a:gd name="T41" fmla="*/ 8 h 185"/>
                <a:gd name="T42" fmla="*/ 177 w 186"/>
                <a:gd name="T43" fmla="*/ 93 h 185"/>
                <a:gd name="T44" fmla="*/ 93 w 186"/>
                <a:gd name="T45" fmla="*/ 177 h 185"/>
                <a:gd name="T46" fmla="*/ 93 w 186"/>
                <a:gd name="T47" fmla="*/ 34 h 185"/>
                <a:gd name="T48" fmla="*/ 34 w 186"/>
                <a:gd name="T49" fmla="*/ 93 h 185"/>
                <a:gd name="T50" fmla="*/ 93 w 186"/>
                <a:gd name="T51" fmla="*/ 152 h 185"/>
                <a:gd name="T52" fmla="*/ 152 w 186"/>
                <a:gd name="T53" fmla="*/ 93 h 185"/>
                <a:gd name="T54" fmla="*/ 93 w 186"/>
                <a:gd name="T55" fmla="*/ 34 h 185"/>
                <a:gd name="T56" fmla="*/ 93 w 186"/>
                <a:gd name="T57" fmla="*/ 143 h 185"/>
                <a:gd name="T58" fmla="*/ 42 w 186"/>
                <a:gd name="T59" fmla="*/ 93 h 185"/>
                <a:gd name="T60" fmla="*/ 93 w 186"/>
                <a:gd name="T61" fmla="*/ 42 h 185"/>
                <a:gd name="T62" fmla="*/ 144 w 186"/>
                <a:gd name="T63" fmla="*/ 93 h 185"/>
                <a:gd name="T64" fmla="*/ 93 w 186"/>
                <a:gd name="T65" fmla="*/ 143 h 185"/>
                <a:gd name="T66" fmla="*/ 93 w 186"/>
                <a:gd name="T67" fmla="*/ 67 h 185"/>
                <a:gd name="T68" fmla="*/ 68 w 186"/>
                <a:gd name="T69" fmla="*/ 93 h 185"/>
                <a:gd name="T70" fmla="*/ 93 w 186"/>
                <a:gd name="T71" fmla="*/ 118 h 185"/>
                <a:gd name="T72" fmla="*/ 118 w 186"/>
                <a:gd name="T73" fmla="*/ 93 h 185"/>
                <a:gd name="T74" fmla="*/ 93 w 186"/>
                <a:gd name="T75" fmla="*/ 67 h 185"/>
                <a:gd name="T76" fmla="*/ 93 w 186"/>
                <a:gd name="T77" fmla="*/ 109 h 185"/>
                <a:gd name="T78" fmla="*/ 76 w 186"/>
                <a:gd name="T79" fmla="*/ 93 h 185"/>
                <a:gd name="T80" fmla="*/ 93 w 186"/>
                <a:gd name="T81" fmla="*/ 76 h 185"/>
                <a:gd name="T82" fmla="*/ 110 w 186"/>
                <a:gd name="T83" fmla="*/ 93 h 185"/>
                <a:gd name="T84" fmla="*/ 93 w 186"/>
                <a:gd name="T85" fmla="*/ 109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6" h="185">
                  <a:moveTo>
                    <a:pt x="157" y="159"/>
                  </a:moveTo>
                  <a:cubicBezTo>
                    <a:pt x="175" y="143"/>
                    <a:pt x="186" y="119"/>
                    <a:pt x="186" y="93"/>
                  </a:cubicBezTo>
                  <a:cubicBezTo>
                    <a:pt x="186" y="41"/>
                    <a:pt x="144" y="0"/>
                    <a:pt x="93" y="0"/>
                  </a:cubicBezTo>
                  <a:cubicBezTo>
                    <a:pt x="42" y="0"/>
                    <a:pt x="0" y="41"/>
                    <a:pt x="0" y="93"/>
                  </a:cubicBezTo>
                  <a:cubicBezTo>
                    <a:pt x="0" y="119"/>
                    <a:pt x="11" y="143"/>
                    <a:pt x="29" y="159"/>
                  </a:cubicBezTo>
                  <a:cubicBezTo>
                    <a:pt x="18" y="178"/>
                    <a:pt x="18" y="178"/>
                    <a:pt x="18" y="178"/>
                  </a:cubicBezTo>
                  <a:cubicBezTo>
                    <a:pt x="18" y="179"/>
                    <a:pt x="17" y="180"/>
                    <a:pt x="17" y="181"/>
                  </a:cubicBezTo>
                  <a:cubicBezTo>
                    <a:pt x="17" y="183"/>
                    <a:pt x="19" y="185"/>
                    <a:pt x="21" y="185"/>
                  </a:cubicBezTo>
                  <a:cubicBezTo>
                    <a:pt x="22" y="185"/>
                    <a:pt x="24" y="185"/>
                    <a:pt x="24" y="184"/>
                  </a:cubicBezTo>
                  <a:cubicBezTo>
                    <a:pt x="25" y="184"/>
                    <a:pt x="25" y="183"/>
                    <a:pt x="25" y="182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51" y="178"/>
                    <a:pt x="71" y="185"/>
                    <a:pt x="93" y="185"/>
                  </a:cubicBezTo>
                  <a:cubicBezTo>
                    <a:pt x="115" y="185"/>
                    <a:pt x="135" y="178"/>
                    <a:pt x="151" y="165"/>
                  </a:cubicBezTo>
                  <a:cubicBezTo>
                    <a:pt x="161" y="182"/>
                    <a:pt x="161" y="182"/>
                    <a:pt x="161" y="182"/>
                  </a:cubicBezTo>
                  <a:cubicBezTo>
                    <a:pt x="161" y="184"/>
                    <a:pt x="163" y="185"/>
                    <a:pt x="165" y="185"/>
                  </a:cubicBezTo>
                  <a:cubicBezTo>
                    <a:pt x="167" y="185"/>
                    <a:pt x="169" y="183"/>
                    <a:pt x="169" y="181"/>
                  </a:cubicBezTo>
                  <a:cubicBezTo>
                    <a:pt x="169" y="180"/>
                    <a:pt x="168" y="179"/>
                    <a:pt x="168" y="178"/>
                  </a:cubicBezTo>
                  <a:lnTo>
                    <a:pt x="157" y="159"/>
                  </a:lnTo>
                  <a:close/>
                  <a:moveTo>
                    <a:pt x="93" y="177"/>
                  </a:moveTo>
                  <a:cubicBezTo>
                    <a:pt x="46" y="177"/>
                    <a:pt x="9" y="139"/>
                    <a:pt x="9" y="93"/>
                  </a:cubicBezTo>
                  <a:cubicBezTo>
                    <a:pt x="9" y="46"/>
                    <a:pt x="46" y="8"/>
                    <a:pt x="93" y="8"/>
                  </a:cubicBezTo>
                  <a:cubicBezTo>
                    <a:pt x="140" y="8"/>
                    <a:pt x="177" y="46"/>
                    <a:pt x="177" y="93"/>
                  </a:cubicBezTo>
                  <a:cubicBezTo>
                    <a:pt x="177" y="139"/>
                    <a:pt x="140" y="177"/>
                    <a:pt x="93" y="177"/>
                  </a:cubicBezTo>
                  <a:close/>
                  <a:moveTo>
                    <a:pt x="93" y="34"/>
                  </a:moveTo>
                  <a:cubicBezTo>
                    <a:pt x="60" y="34"/>
                    <a:pt x="34" y="60"/>
                    <a:pt x="34" y="93"/>
                  </a:cubicBezTo>
                  <a:cubicBezTo>
                    <a:pt x="34" y="125"/>
                    <a:pt x="60" y="152"/>
                    <a:pt x="93" y="152"/>
                  </a:cubicBezTo>
                  <a:cubicBezTo>
                    <a:pt x="126" y="152"/>
                    <a:pt x="152" y="125"/>
                    <a:pt x="152" y="93"/>
                  </a:cubicBezTo>
                  <a:cubicBezTo>
                    <a:pt x="152" y="60"/>
                    <a:pt x="126" y="34"/>
                    <a:pt x="93" y="34"/>
                  </a:cubicBezTo>
                  <a:close/>
                  <a:moveTo>
                    <a:pt x="93" y="143"/>
                  </a:moveTo>
                  <a:cubicBezTo>
                    <a:pt x="65" y="143"/>
                    <a:pt x="42" y="121"/>
                    <a:pt x="42" y="93"/>
                  </a:cubicBezTo>
                  <a:cubicBezTo>
                    <a:pt x="42" y="65"/>
                    <a:pt x="65" y="42"/>
                    <a:pt x="93" y="42"/>
                  </a:cubicBezTo>
                  <a:cubicBezTo>
                    <a:pt x="121" y="42"/>
                    <a:pt x="144" y="65"/>
                    <a:pt x="144" y="93"/>
                  </a:cubicBezTo>
                  <a:cubicBezTo>
                    <a:pt x="144" y="121"/>
                    <a:pt x="121" y="143"/>
                    <a:pt x="93" y="143"/>
                  </a:cubicBezTo>
                  <a:close/>
                  <a:moveTo>
                    <a:pt x="93" y="67"/>
                  </a:moveTo>
                  <a:cubicBezTo>
                    <a:pt x="79" y="67"/>
                    <a:pt x="68" y="79"/>
                    <a:pt x="68" y="93"/>
                  </a:cubicBezTo>
                  <a:cubicBezTo>
                    <a:pt x="68" y="107"/>
                    <a:pt x="79" y="118"/>
                    <a:pt x="93" y="118"/>
                  </a:cubicBezTo>
                  <a:cubicBezTo>
                    <a:pt x="107" y="118"/>
                    <a:pt x="118" y="107"/>
                    <a:pt x="118" y="93"/>
                  </a:cubicBezTo>
                  <a:cubicBezTo>
                    <a:pt x="118" y="79"/>
                    <a:pt x="107" y="67"/>
                    <a:pt x="93" y="67"/>
                  </a:cubicBezTo>
                  <a:close/>
                  <a:moveTo>
                    <a:pt x="93" y="109"/>
                  </a:moveTo>
                  <a:cubicBezTo>
                    <a:pt x="84" y="109"/>
                    <a:pt x="76" y="102"/>
                    <a:pt x="76" y="93"/>
                  </a:cubicBezTo>
                  <a:cubicBezTo>
                    <a:pt x="76" y="83"/>
                    <a:pt x="84" y="76"/>
                    <a:pt x="93" y="76"/>
                  </a:cubicBezTo>
                  <a:cubicBezTo>
                    <a:pt x="102" y="76"/>
                    <a:pt x="110" y="83"/>
                    <a:pt x="110" y="93"/>
                  </a:cubicBezTo>
                  <a:cubicBezTo>
                    <a:pt x="110" y="102"/>
                    <a:pt x="102" y="109"/>
                    <a:pt x="93" y="10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5" name="iS1ide-TextBox 38"/>
            <p:cNvSpPr txBox="1"/>
            <p:nvPr/>
          </p:nvSpPr>
          <p:spPr>
            <a:xfrm>
              <a:off x="9235719" y="5041900"/>
              <a:ext cx="2073722" cy="529213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zh-CN" altLang="en-US" sz="1600" b="1" dirty="0">
                  <a:solidFill>
                    <a:schemeClr val="accent4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标题文本预设</a:t>
              </a:r>
              <a:endParaRPr lang="zh-CN" altLang="en-US" sz="1600" b="1" dirty="0">
                <a:solidFill>
                  <a:schemeClr val="accent4">
                    <a:lumMod val="10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" name="iS1ide-Rectangle 39"/>
            <p:cNvSpPr/>
            <p:nvPr/>
          </p:nvSpPr>
          <p:spPr>
            <a:xfrm>
              <a:off x="9220613" y="5418713"/>
              <a:ext cx="2103935" cy="671414"/>
            </a:xfrm>
            <a:prstGeom prst="rect">
              <a:avLst/>
            </a:prstGeom>
          </p:spPr>
          <p:txBody>
            <a:bodyPr wrap="square" lIns="0" tIns="0" rIns="0" bIns="0" anchor="t" anchorCtr="1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此部分内容作为文字排版占位显示（建议使用主题字体）</a:t>
              </a:r>
              <a:endParaRPr lang="zh-CN" altLang="en-US" sz="10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îŝḷîḓé-Straight Connector 45"/>
          <p:cNvCxnSpPr/>
          <p:nvPr/>
        </p:nvCxnSpPr>
        <p:spPr>
          <a:xfrm flipH="1">
            <a:off x="2159647" y="3096532"/>
            <a:ext cx="762792" cy="547581"/>
          </a:xfrm>
          <a:prstGeom prst="line">
            <a:avLst/>
          </a:prstGeom>
          <a:ln w="12700" cmpd="sng">
            <a:solidFill>
              <a:schemeClr val="accent1"/>
            </a:solidFill>
            <a:prstDash val="sysDash"/>
            <a:headEnd type="none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îŝḷîḓé-Straight Connector 46"/>
          <p:cNvCxnSpPr/>
          <p:nvPr/>
        </p:nvCxnSpPr>
        <p:spPr>
          <a:xfrm flipH="1" flipV="1">
            <a:off x="4271557" y="2973564"/>
            <a:ext cx="779677" cy="247657"/>
          </a:xfrm>
          <a:prstGeom prst="line">
            <a:avLst/>
          </a:prstGeom>
          <a:ln w="12700" cmpd="sng">
            <a:solidFill>
              <a:schemeClr val="accent2"/>
            </a:solidFill>
            <a:prstDash val="sysDash"/>
            <a:headEnd type="none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îŝḷîḓé-Straight Connector 47"/>
          <p:cNvCxnSpPr/>
          <p:nvPr/>
        </p:nvCxnSpPr>
        <p:spPr>
          <a:xfrm flipH="1">
            <a:off x="6492237" y="2898806"/>
            <a:ext cx="1057127" cy="322415"/>
          </a:xfrm>
          <a:prstGeom prst="line">
            <a:avLst/>
          </a:prstGeom>
          <a:ln w="12700" cmpd="sng">
            <a:solidFill>
              <a:schemeClr val="accent3"/>
            </a:solidFill>
            <a:prstDash val="sysDash"/>
            <a:headEnd type="none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îŝḷîḓé-Straight Connector 48"/>
          <p:cNvCxnSpPr/>
          <p:nvPr/>
        </p:nvCxnSpPr>
        <p:spPr>
          <a:xfrm flipH="1" flipV="1">
            <a:off x="8862432" y="3168754"/>
            <a:ext cx="870809" cy="504148"/>
          </a:xfrm>
          <a:prstGeom prst="line">
            <a:avLst/>
          </a:prstGeom>
          <a:ln w="12700" cmpd="sng">
            <a:solidFill>
              <a:schemeClr val="accent4"/>
            </a:solidFill>
            <a:prstDash val="sysDash"/>
            <a:headEnd type="none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1" name="组合 40"/>
          <p:cNvGrpSpPr/>
          <p:nvPr/>
        </p:nvGrpSpPr>
        <p:grpSpPr>
          <a:xfrm>
            <a:off x="493420" y="3420831"/>
            <a:ext cx="2052713" cy="1923205"/>
            <a:chOff x="493420" y="3420831"/>
            <a:chExt cx="2052713" cy="1923205"/>
          </a:xfrm>
        </p:grpSpPr>
        <p:grpSp>
          <p:nvGrpSpPr>
            <p:cNvPr id="9" name="Group 60"/>
            <p:cNvGrpSpPr/>
            <p:nvPr/>
          </p:nvGrpSpPr>
          <p:grpSpPr>
            <a:xfrm>
              <a:off x="884993" y="3420831"/>
              <a:ext cx="1274654" cy="1274654"/>
              <a:chOff x="1185137" y="3398704"/>
              <a:chExt cx="1189285" cy="1189285"/>
            </a:xfrm>
            <a:effectLst/>
          </p:grpSpPr>
          <p:sp>
            <p:nvSpPr>
              <p:cNvPr id="31" name="îŝḷîḓé-Oval 63"/>
              <p:cNvSpPr/>
              <p:nvPr/>
            </p:nvSpPr>
            <p:spPr bwMode="auto">
              <a:xfrm>
                <a:off x="1185137" y="3398704"/>
                <a:ext cx="1189285" cy="1189285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grpSp>
            <p:nvGrpSpPr>
              <p:cNvPr id="32" name="Group 64"/>
              <p:cNvGrpSpPr/>
              <p:nvPr/>
            </p:nvGrpSpPr>
            <p:grpSpPr bwMode="auto">
              <a:xfrm>
                <a:off x="1601897" y="3767512"/>
                <a:ext cx="355763" cy="451664"/>
                <a:chOff x="0" y="0"/>
                <a:chExt cx="450" cy="574"/>
              </a:xfrm>
              <a:solidFill>
                <a:srgbClr val="FFFFFF"/>
              </a:solidFill>
            </p:grpSpPr>
            <p:sp>
              <p:nvSpPr>
                <p:cNvPr id="33" name="îŝḷîḓé-Freeform: Shape 65"/>
                <p:cNvSpPr/>
                <p:nvPr/>
              </p:nvSpPr>
              <p:spPr bwMode="auto">
                <a:xfrm>
                  <a:off x="0" y="248"/>
                  <a:ext cx="444" cy="326"/>
                </a:xfrm>
                <a:custGeom>
                  <a:avLst/>
                  <a:gdLst>
                    <a:gd name="T0" fmla="*/ 0 w 21533"/>
                    <a:gd name="T1" fmla="*/ 0 h 21508"/>
                    <a:gd name="T2" fmla="*/ 0 w 21533"/>
                    <a:gd name="T3" fmla="*/ 0 h 21508"/>
                    <a:gd name="T4" fmla="*/ 0 w 21533"/>
                    <a:gd name="T5" fmla="*/ 0 h 21508"/>
                    <a:gd name="T6" fmla="*/ 0 w 21533"/>
                    <a:gd name="T7" fmla="*/ 0 h 21508"/>
                    <a:gd name="T8" fmla="*/ 0 w 21533"/>
                    <a:gd name="T9" fmla="*/ 0 h 21508"/>
                    <a:gd name="T10" fmla="*/ 0 w 21533"/>
                    <a:gd name="T11" fmla="*/ 0 h 21508"/>
                    <a:gd name="T12" fmla="*/ 0 w 21533"/>
                    <a:gd name="T13" fmla="*/ 0 h 21508"/>
                    <a:gd name="T14" fmla="*/ 0 w 21533"/>
                    <a:gd name="T15" fmla="*/ 0 h 21508"/>
                    <a:gd name="T16" fmla="*/ 0 w 21533"/>
                    <a:gd name="T17" fmla="*/ 0 h 21508"/>
                    <a:gd name="T18" fmla="*/ 0 w 21533"/>
                    <a:gd name="T19" fmla="*/ 0 h 21508"/>
                    <a:gd name="T20" fmla="*/ 0 w 21533"/>
                    <a:gd name="T21" fmla="*/ 0 h 21508"/>
                    <a:gd name="T22" fmla="*/ 0 w 21533"/>
                    <a:gd name="T23" fmla="*/ 0 h 21508"/>
                    <a:gd name="T24" fmla="*/ 0 w 21533"/>
                    <a:gd name="T25" fmla="*/ 0 h 2150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21533" h="21508">
                      <a:moveTo>
                        <a:pt x="12618" y="15738"/>
                      </a:moveTo>
                      <a:cubicBezTo>
                        <a:pt x="11946" y="15738"/>
                        <a:pt x="11315" y="15383"/>
                        <a:pt x="10841" y="14739"/>
                      </a:cubicBezTo>
                      <a:lnTo>
                        <a:pt x="0" y="0"/>
                      </a:lnTo>
                      <a:lnTo>
                        <a:pt x="279" y="4267"/>
                      </a:lnTo>
                      <a:cubicBezTo>
                        <a:pt x="312" y="4784"/>
                        <a:pt x="561" y="5508"/>
                        <a:pt x="832" y="5876"/>
                      </a:cubicBezTo>
                      <a:lnTo>
                        <a:pt x="12127" y="21233"/>
                      </a:lnTo>
                      <a:cubicBezTo>
                        <a:pt x="12397" y="21600"/>
                        <a:pt x="12839" y="21600"/>
                        <a:pt x="13110" y="21233"/>
                      </a:cubicBezTo>
                      <a:lnTo>
                        <a:pt x="21330" y="10057"/>
                      </a:lnTo>
                      <a:cubicBezTo>
                        <a:pt x="21600" y="9689"/>
                        <a:pt x="21600" y="9088"/>
                        <a:pt x="21330" y="8721"/>
                      </a:cubicBezTo>
                      <a:lnTo>
                        <a:pt x="20076" y="7017"/>
                      </a:lnTo>
                      <a:lnTo>
                        <a:pt x="14395" y="14741"/>
                      </a:lnTo>
                      <a:cubicBezTo>
                        <a:pt x="13920" y="15385"/>
                        <a:pt x="13289" y="15738"/>
                        <a:pt x="12618" y="15738"/>
                      </a:cubicBezTo>
                      <a:close/>
                      <a:moveTo>
                        <a:pt x="12618" y="15738"/>
                      </a:move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34" name="îŝḷîḓé-Freeform: Shape 98"/>
                <p:cNvSpPr/>
                <p:nvPr/>
              </p:nvSpPr>
              <p:spPr bwMode="auto">
                <a:xfrm>
                  <a:off x="0" y="0"/>
                  <a:ext cx="450" cy="450"/>
                </a:xfrm>
                <a:custGeom>
                  <a:avLst/>
                  <a:gdLst>
                    <a:gd name="T0" fmla="*/ 0 w 21503"/>
                    <a:gd name="T1" fmla="*/ 0 h 21600"/>
                    <a:gd name="T2" fmla="*/ 0 w 21503"/>
                    <a:gd name="T3" fmla="*/ 0 h 21600"/>
                    <a:gd name="T4" fmla="*/ 0 w 21503"/>
                    <a:gd name="T5" fmla="*/ 0 h 21600"/>
                    <a:gd name="T6" fmla="*/ 0 w 21503"/>
                    <a:gd name="T7" fmla="*/ 0 h 21600"/>
                    <a:gd name="T8" fmla="*/ 0 w 21503"/>
                    <a:gd name="T9" fmla="*/ 0 h 21600"/>
                    <a:gd name="T10" fmla="*/ 0 w 21503"/>
                    <a:gd name="T11" fmla="*/ 0 h 21600"/>
                    <a:gd name="T12" fmla="*/ 0 w 21503"/>
                    <a:gd name="T13" fmla="*/ 0 h 21600"/>
                    <a:gd name="T14" fmla="*/ 0 w 21503"/>
                    <a:gd name="T15" fmla="*/ 0 h 21600"/>
                    <a:gd name="T16" fmla="*/ 0 w 21503"/>
                    <a:gd name="T17" fmla="*/ 0 h 21600"/>
                    <a:gd name="T18" fmla="*/ 0 w 21503"/>
                    <a:gd name="T19" fmla="*/ 0 h 21600"/>
                    <a:gd name="T20" fmla="*/ 0 w 21503"/>
                    <a:gd name="T21" fmla="*/ 0 h 21600"/>
                    <a:gd name="T22" fmla="*/ 0 w 21503"/>
                    <a:gd name="T23" fmla="*/ 0 h 21600"/>
                    <a:gd name="T24" fmla="*/ 0 w 21503"/>
                    <a:gd name="T25" fmla="*/ 0 h 21600"/>
                    <a:gd name="T26" fmla="*/ 0 w 21503"/>
                    <a:gd name="T27" fmla="*/ 0 h 21600"/>
                    <a:gd name="T28" fmla="*/ 0 w 21503"/>
                    <a:gd name="T29" fmla="*/ 0 h 21600"/>
                    <a:gd name="T30" fmla="*/ 0 w 21503"/>
                    <a:gd name="T31" fmla="*/ 0 h 21600"/>
                    <a:gd name="T32" fmla="*/ 0 w 21503"/>
                    <a:gd name="T33" fmla="*/ 0 h 21600"/>
                    <a:gd name="T34" fmla="*/ 0 w 21503"/>
                    <a:gd name="T35" fmla="*/ 0 h 21600"/>
                    <a:gd name="T36" fmla="*/ 0 w 21503"/>
                    <a:gd name="T37" fmla="*/ 0 h 21600"/>
                    <a:gd name="T38" fmla="*/ 0 w 21503"/>
                    <a:gd name="T39" fmla="*/ 0 h 21600"/>
                    <a:gd name="T40" fmla="*/ 0 w 21503"/>
                    <a:gd name="T41" fmla="*/ 0 h 21600"/>
                    <a:gd name="T42" fmla="*/ 0 w 21503"/>
                    <a:gd name="T43" fmla="*/ 0 h 21600"/>
                    <a:gd name="T44" fmla="*/ 0 w 21503"/>
                    <a:gd name="T45" fmla="*/ 0 h 21600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0" t="0" r="r" b="b"/>
                  <a:pathLst>
                    <a:path w="21503" h="21600">
                      <a:moveTo>
                        <a:pt x="10162" y="1105"/>
                      </a:moveTo>
                      <a:cubicBezTo>
                        <a:pt x="9896" y="837"/>
                        <a:pt x="9371" y="590"/>
                        <a:pt x="8995" y="556"/>
                      </a:cubicBezTo>
                      <a:lnTo>
                        <a:pt x="2969" y="4"/>
                      </a:lnTo>
                      <a:cubicBezTo>
                        <a:pt x="2940" y="2"/>
                        <a:pt x="2910" y="0"/>
                        <a:pt x="2879" y="0"/>
                      </a:cubicBezTo>
                      <a:cubicBezTo>
                        <a:pt x="2513" y="0"/>
                        <a:pt x="2048" y="182"/>
                        <a:pt x="1802" y="429"/>
                      </a:cubicBezTo>
                      <a:lnTo>
                        <a:pt x="427" y="1809"/>
                      </a:lnTo>
                      <a:cubicBezTo>
                        <a:pt x="161" y="2076"/>
                        <a:pt x="-30" y="2604"/>
                        <a:pt x="4" y="2980"/>
                      </a:cubicBezTo>
                      <a:lnTo>
                        <a:pt x="541" y="9044"/>
                      </a:lnTo>
                      <a:cubicBezTo>
                        <a:pt x="573" y="9421"/>
                        <a:pt x="819" y="9948"/>
                        <a:pt x="1086" y="10216"/>
                      </a:cubicBezTo>
                      <a:lnTo>
                        <a:pt x="12227" y="21399"/>
                      </a:lnTo>
                      <a:cubicBezTo>
                        <a:pt x="12360" y="21533"/>
                        <a:pt x="12535" y="21600"/>
                        <a:pt x="12712" y="21600"/>
                      </a:cubicBezTo>
                      <a:cubicBezTo>
                        <a:pt x="12887" y="21600"/>
                        <a:pt x="13063" y="21533"/>
                        <a:pt x="13196" y="21399"/>
                      </a:cubicBezTo>
                      <a:lnTo>
                        <a:pt x="21304" y="13261"/>
                      </a:lnTo>
                      <a:cubicBezTo>
                        <a:pt x="21570" y="12993"/>
                        <a:pt x="21570" y="12555"/>
                        <a:pt x="21304" y="12288"/>
                      </a:cubicBezTo>
                      <a:lnTo>
                        <a:pt x="10162" y="1105"/>
                      </a:lnTo>
                      <a:close/>
                      <a:moveTo>
                        <a:pt x="2561" y="2612"/>
                      </a:moveTo>
                      <a:cubicBezTo>
                        <a:pt x="2851" y="2321"/>
                        <a:pt x="3231" y="2175"/>
                        <a:pt x="3611" y="2175"/>
                      </a:cubicBezTo>
                      <a:cubicBezTo>
                        <a:pt x="3991" y="2175"/>
                        <a:pt x="4372" y="2321"/>
                        <a:pt x="4663" y="2613"/>
                      </a:cubicBezTo>
                      <a:cubicBezTo>
                        <a:pt x="5243" y="3196"/>
                        <a:pt x="5243" y="4140"/>
                        <a:pt x="4663" y="4722"/>
                      </a:cubicBezTo>
                      <a:cubicBezTo>
                        <a:pt x="4372" y="5014"/>
                        <a:pt x="3992" y="5160"/>
                        <a:pt x="3612" y="5160"/>
                      </a:cubicBezTo>
                      <a:cubicBezTo>
                        <a:pt x="3232" y="5160"/>
                        <a:pt x="2852" y="5014"/>
                        <a:pt x="2561" y="4722"/>
                      </a:cubicBezTo>
                      <a:cubicBezTo>
                        <a:pt x="1980" y="4139"/>
                        <a:pt x="1980" y="3195"/>
                        <a:pt x="2561" y="2612"/>
                      </a:cubicBezTo>
                      <a:close/>
                      <a:moveTo>
                        <a:pt x="2561" y="2612"/>
                      </a:move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</p:grpSp>
        <p:grpSp>
          <p:nvGrpSpPr>
            <p:cNvPr id="12" name="Group 30"/>
            <p:cNvGrpSpPr/>
            <p:nvPr/>
          </p:nvGrpSpPr>
          <p:grpSpPr>
            <a:xfrm>
              <a:off x="493420" y="4750412"/>
              <a:ext cx="2052713" cy="593624"/>
              <a:chOff x="5391685" y="5488955"/>
              <a:chExt cx="1549107" cy="593624"/>
            </a:xfrm>
          </p:grpSpPr>
          <p:sp>
            <p:nvSpPr>
              <p:cNvPr id="25" name="îŝḷîḓé-Rectangle 31"/>
              <p:cNvSpPr/>
              <p:nvPr/>
            </p:nvSpPr>
            <p:spPr>
              <a:xfrm>
                <a:off x="5391685" y="5488955"/>
                <a:ext cx="1549107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rmAutofit/>
              </a:bodyPr>
              <a:lstStyle/>
              <a:p>
                <a:pPr algn="ctr"/>
                <a:r>
                  <a:rPr lang="zh-CN" altLang="en-US" sz="1600" b="1" dirty="0">
                    <a:solidFill>
                      <a:schemeClr val="accent1"/>
                    </a:solidFill>
                  </a:rPr>
                  <a:t>标题文本预设</a:t>
                </a:r>
                <a:endParaRPr lang="zh-CN" altLang="en-US" sz="1600" b="1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26" name="îŝḷîḓé-Rectangle 32"/>
              <p:cNvSpPr/>
              <p:nvPr/>
            </p:nvSpPr>
            <p:spPr>
              <a:xfrm>
                <a:off x="5391685" y="5735176"/>
                <a:ext cx="1549107" cy="347403"/>
              </a:xfrm>
              <a:prstGeom prst="rect">
                <a:avLst/>
              </a:prstGeom>
            </p:spPr>
            <p:txBody>
              <a:bodyPr wrap="square" lIns="144000" tIns="0" rIns="144000" bIns="0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900" dirty="0">
                    <a:solidFill>
                      <a:schemeClr val="dk1">
                        <a:lumMod val="100000"/>
                      </a:schemeClr>
                    </a:solidFill>
                  </a:rPr>
                  <a:t>此部分内容作为文字排版占位显示</a:t>
                </a:r>
                <a:br>
                  <a:rPr lang="zh-CN" altLang="en-US" sz="900" dirty="0">
                    <a:solidFill>
                      <a:schemeClr val="dk1">
                        <a:lumMod val="100000"/>
                      </a:schemeClr>
                    </a:solidFill>
                  </a:rPr>
                </a:br>
                <a:r>
                  <a:rPr lang="zh-CN" altLang="en-US" sz="900" dirty="0">
                    <a:solidFill>
                      <a:schemeClr val="dk1">
                        <a:lumMod val="100000"/>
                      </a:schemeClr>
                    </a:solidFill>
                  </a:rPr>
                  <a:t>（建议使用主题字体）</a:t>
                </a:r>
                <a:endParaRPr lang="zh-CN" altLang="en-US" sz="900" dirty="0">
                  <a:solidFill>
                    <a:schemeClr val="dk1">
                      <a:lumMod val="100000"/>
                    </a:schemeClr>
                  </a:solidFill>
                </a:endParaRPr>
              </a:p>
            </p:txBody>
          </p:sp>
        </p:grpSp>
      </p:grpSp>
      <p:grpSp>
        <p:nvGrpSpPr>
          <p:cNvPr id="42" name="组合 41"/>
          <p:cNvGrpSpPr/>
          <p:nvPr/>
        </p:nvGrpSpPr>
        <p:grpSpPr>
          <a:xfrm>
            <a:off x="2532498" y="2146176"/>
            <a:ext cx="2052713" cy="1930917"/>
            <a:chOff x="2532498" y="2146176"/>
            <a:chExt cx="2052713" cy="1930917"/>
          </a:xfrm>
        </p:grpSpPr>
        <p:grpSp>
          <p:nvGrpSpPr>
            <p:cNvPr id="7" name="Group 49"/>
            <p:cNvGrpSpPr/>
            <p:nvPr/>
          </p:nvGrpSpPr>
          <p:grpSpPr>
            <a:xfrm>
              <a:off x="2922440" y="2146176"/>
              <a:ext cx="1274654" cy="1274654"/>
              <a:chOff x="3086127" y="2209419"/>
              <a:chExt cx="1189285" cy="1189285"/>
            </a:xfrm>
            <a:effectLst/>
          </p:grpSpPr>
          <p:sp>
            <p:nvSpPr>
              <p:cNvPr id="37" name="îŝḷîḓé-Oval 50"/>
              <p:cNvSpPr/>
              <p:nvPr/>
            </p:nvSpPr>
            <p:spPr bwMode="auto">
              <a:xfrm>
                <a:off x="3086127" y="2209419"/>
                <a:ext cx="1189285" cy="1189285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grpSp>
            <p:nvGrpSpPr>
              <p:cNvPr id="38" name="Group 51"/>
              <p:cNvGrpSpPr/>
              <p:nvPr/>
            </p:nvGrpSpPr>
            <p:grpSpPr bwMode="auto">
              <a:xfrm>
                <a:off x="3471951" y="2589063"/>
                <a:ext cx="417635" cy="417633"/>
                <a:chOff x="0" y="0"/>
                <a:chExt cx="576" cy="576"/>
              </a:xfrm>
              <a:solidFill>
                <a:srgbClr val="FFFFFF"/>
              </a:solidFill>
            </p:grpSpPr>
            <p:sp>
              <p:nvSpPr>
                <p:cNvPr id="39" name="îŝḷîḓé-Freeform: Shape 52"/>
                <p:cNvSpPr/>
                <p:nvPr/>
              </p:nvSpPr>
              <p:spPr bwMode="auto">
                <a:xfrm>
                  <a:off x="0" y="0"/>
                  <a:ext cx="280" cy="280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w 21600"/>
                    <a:gd name="T17" fmla="*/ 0 h 21600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1600" h="21600">
                      <a:moveTo>
                        <a:pt x="14704" y="21499"/>
                      </a:moveTo>
                      <a:lnTo>
                        <a:pt x="21469" y="14723"/>
                      </a:lnTo>
                      <a:lnTo>
                        <a:pt x="14173" y="7408"/>
                      </a:lnTo>
                      <a:lnTo>
                        <a:pt x="21600" y="0"/>
                      </a:lnTo>
                      <a:lnTo>
                        <a:pt x="17" y="0"/>
                      </a:lnTo>
                      <a:lnTo>
                        <a:pt x="0" y="21600"/>
                      </a:lnTo>
                      <a:lnTo>
                        <a:pt x="7378" y="14158"/>
                      </a:lnTo>
                      <a:lnTo>
                        <a:pt x="14704" y="21499"/>
                      </a:lnTo>
                      <a:close/>
                      <a:moveTo>
                        <a:pt x="14704" y="21499"/>
                      </a:move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40" name="îŝḷîḓé-Freeform: Shape 53"/>
                <p:cNvSpPr/>
                <p:nvPr/>
              </p:nvSpPr>
              <p:spPr bwMode="auto">
                <a:xfrm>
                  <a:off x="296" y="296"/>
                  <a:ext cx="280" cy="280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w 21600"/>
                    <a:gd name="T17" fmla="*/ 0 h 21600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1600" h="21600">
                      <a:moveTo>
                        <a:pt x="14222" y="7443"/>
                      </a:moveTo>
                      <a:lnTo>
                        <a:pt x="6896" y="100"/>
                      </a:lnTo>
                      <a:lnTo>
                        <a:pt x="132" y="6878"/>
                      </a:lnTo>
                      <a:lnTo>
                        <a:pt x="7428" y="14193"/>
                      </a:lnTo>
                      <a:lnTo>
                        <a:pt x="0" y="21600"/>
                      </a:lnTo>
                      <a:lnTo>
                        <a:pt x="21585" y="21600"/>
                      </a:lnTo>
                      <a:lnTo>
                        <a:pt x="21600" y="0"/>
                      </a:lnTo>
                      <a:lnTo>
                        <a:pt x="14222" y="7443"/>
                      </a:lnTo>
                      <a:close/>
                      <a:moveTo>
                        <a:pt x="14222" y="7443"/>
                      </a:move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</p:grpSp>
        <p:grpSp>
          <p:nvGrpSpPr>
            <p:cNvPr id="13" name="Group 33"/>
            <p:cNvGrpSpPr/>
            <p:nvPr/>
          </p:nvGrpSpPr>
          <p:grpSpPr>
            <a:xfrm>
              <a:off x="2532498" y="3483469"/>
              <a:ext cx="2052713" cy="593624"/>
              <a:chOff x="5391685" y="5488955"/>
              <a:chExt cx="1549107" cy="593624"/>
            </a:xfrm>
          </p:grpSpPr>
          <p:sp>
            <p:nvSpPr>
              <p:cNvPr id="23" name="îŝḷîḓé-Rectangle 34"/>
              <p:cNvSpPr/>
              <p:nvPr/>
            </p:nvSpPr>
            <p:spPr>
              <a:xfrm>
                <a:off x="5391685" y="5488955"/>
                <a:ext cx="1549107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rmAutofit/>
              </a:bodyPr>
              <a:lstStyle/>
              <a:p>
                <a:pPr algn="ctr"/>
                <a:r>
                  <a:rPr lang="zh-CN" altLang="en-US" sz="1600" b="1">
                    <a:solidFill>
                      <a:schemeClr val="accent2"/>
                    </a:solidFill>
                  </a:rPr>
                  <a:t>标题文本预设</a:t>
                </a:r>
                <a:endParaRPr lang="zh-CN" altLang="en-US" sz="1600" b="1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4" name="îŝḷîḓé-Rectangle 35"/>
              <p:cNvSpPr/>
              <p:nvPr/>
            </p:nvSpPr>
            <p:spPr>
              <a:xfrm>
                <a:off x="5391685" y="5735176"/>
                <a:ext cx="1549107" cy="347403"/>
              </a:xfrm>
              <a:prstGeom prst="rect">
                <a:avLst/>
              </a:prstGeom>
            </p:spPr>
            <p:txBody>
              <a:bodyPr wrap="square" lIns="144000" tIns="0" rIns="144000" bIns="0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900">
                    <a:solidFill>
                      <a:schemeClr val="dk1">
                        <a:lumMod val="100000"/>
                      </a:schemeClr>
                    </a:solidFill>
                  </a:rPr>
                  <a:t>此部分内容作为文字排版占位显示</a:t>
                </a:r>
                <a:br>
                  <a:rPr lang="zh-CN" altLang="en-US" sz="900">
                    <a:solidFill>
                      <a:schemeClr val="dk1">
                        <a:lumMod val="100000"/>
                      </a:schemeClr>
                    </a:solidFill>
                  </a:rPr>
                </a:br>
                <a:r>
                  <a:rPr lang="zh-CN" altLang="en-US" sz="900">
                    <a:solidFill>
                      <a:schemeClr val="dk1">
                        <a:lumMod val="100000"/>
                      </a:schemeClr>
                    </a:solidFill>
                  </a:rPr>
                  <a:t>（建议使用主题字体）</a:t>
                </a:r>
                <a:endParaRPr lang="zh-CN" altLang="en-US" sz="900">
                  <a:solidFill>
                    <a:schemeClr val="dk1">
                      <a:lumMod val="100000"/>
                    </a:schemeClr>
                  </a:solidFill>
                </a:endParaRPr>
              </a:p>
            </p:txBody>
          </p:sp>
        </p:grpSp>
      </p:grpSp>
      <p:grpSp>
        <p:nvGrpSpPr>
          <p:cNvPr id="43" name="组合 42"/>
          <p:cNvGrpSpPr/>
          <p:nvPr/>
        </p:nvGrpSpPr>
        <p:grpSpPr>
          <a:xfrm>
            <a:off x="4700617" y="2783502"/>
            <a:ext cx="2052713" cy="1911981"/>
            <a:chOff x="4700617" y="2783502"/>
            <a:chExt cx="2052713" cy="1911981"/>
          </a:xfrm>
        </p:grpSpPr>
        <p:grpSp>
          <p:nvGrpSpPr>
            <p:cNvPr id="8" name="Group 54"/>
            <p:cNvGrpSpPr/>
            <p:nvPr/>
          </p:nvGrpSpPr>
          <p:grpSpPr>
            <a:xfrm>
              <a:off x="5089647" y="2783502"/>
              <a:ext cx="1274654" cy="1274654"/>
              <a:chOff x="5108188" y="2804061"/>
              <a:chExt cx="1189285" cy="1189285"/>
            </a:xfrm>
            <a:effectLst/>
          </p:grpSpPr>
          <p:sp>
            <p:nvSpPr>
              <p:cNvPr id="35" name="îŝḷîḓé-Oval 55"/>
              <p:cNvSpPr/>
              <p:nvPr/>
            </p:nvSpPr>
            <p:spPr bwMode="auto">
              <a:xfrm>
                <a:off x="5108188" y="2804061"/>
                <a:ext cx="1189285" cy="1189285"/>
              </a:xfrm>
              <a:prstGeom prst="ellipse">
                <a:avLst/>
              </a:prstGeom>
              <a:solidFill>
                <a:schemeClr val="accent3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6" name="îŝḷîḓé-Freeform: Shape 59"/>
              <p:cNvSpPr/>
              <p:nvPr/>
            </p:nvSpPr>
            <p:spPr bwMode="auto">
              <a:xfrm>
                <a:off x="5482590" y="3198138"/>
                <a:ext cx="451664" cy="451664"/>
              </a:xfrm>
              <a:custGeom>
                <a:avLst/>
                <a:gdLst>
                  <a:gd name="T0" fmla="*/ 193886301 w 21600"/>
                  <a:gd name="T1" fmla="*/ 72649219 h 21600"/>
                  <a:gd name="T2" fmla="*/ 193886301 w 21600"/>
                  <a:gd name="T3" fmla="*/ 0 h 21600"/>
                  <a:gd name="T4" fmla="*/ 0 w 21600"/>
                  <a:gd name="T5" fmla="*/ 0 h 21600"/>
                  <a:gd name="T6" fmla="*/ 0 w 21600"/>
                  <a:gd name="T7" fmla="*/ 193886301 h 21600"/>
                  <a:gd name="T8" fmla="*/ 72649219 w 21600"/>
                  <a:gd name="T9" fmla="*/ 193886301 h 21600"/>
                  <a:gd name="T10" fmla="*/ 178971547 w 21600"/>
                  <a:gd name="T11" fmla="*/ 286355233 h 21600"/>
                  <a:gd name="T12" fmla="*/ 286355233 w 21600"/>
                  <a:gd name="T13" fmla="*/ 178971547 h 21600"/>
                  <a:gd name="T14" fmla="*/ 193886301 w 21600"/>
                  <a:gd name="T15" fmla="*/ 72649219 h 21600"/>
                  <a:gd name="T16" fmla="*/ 71986933 w 21600"/>
                  <a:gd name="T17" fmla="*/ 170022876 h 21600"/>
                  <a:gd name="T18" fmla="*/ 23863425 w 21600"/>
                  <a:gd name="T19" fmla="*/ 170022876 h 21600"/>
                  <a:gd name="T20" fmla="*/ 23863425 w 21600"/>
                  <a:gd name="T21" fmla="*/ 23863425 h 21600"/>
                  <a:gd name="T22" fmla="*/ 170022876 w 21600"/>
                  <a:gd name="T23" fmla="*/ 23863425 h 21600"/>
                  <a:gd name="T24" fmla="*/ 170022876 w 21600"/>
                  <a:gd name="T25" fmla="*/ 71986933 h 21600"/>
                  <a:gd name="T26" fmla="*/ 71986933 w 21600"/>
                  <a:gd name="T27" fmla="*/ 170022876 h 21600"/>
                  <a:gd name="T28" fmla="*/ 178971547 w 21600"/>
                  <a:gd name="T29" fmla="*/ 262491808 h 21600"/>
                  <a:gd name="T30" fmla="*/ 96857260 w 21600"/>
                  <a:gd name="T31" fmla="*/ 193886301 h 21600"/>
                  <a:gd name="T32" fmla="*/ 193886301 w 21600"/>
                  <a:gd name="T33" fmla="*/ 193886301 h 21600"/>
                  <a:gd name="T34" fmla="*/ 193886301 w 21600"/>
                  <a:gd name="T35" fmla="*/ 96857260 h 21600"/>
                  <a:gd name="T36" fmla="*/ 262491808 w 21600"/>
                  <a:gd name="T37" fmla="*/ 178971547 h 21600"/>
                  <a:gd name="T38" fmla="*/ 178971547 w 21600"/>
                  <a:gd name="T39" fmla="*/ 262491808 h 21600"/>
                  <a:gd name="T40" fmla="*/ 178971547 w 21600"/>
                  <a:gd name="T41" fmla="*/ 262491808 h 2160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1600" h="21600">
                    <a:moveTo>
                      <a:pt x="14625" y="5480"/>
                    </a:moveTo>
                    <a:lnTo>
                      <a:pt x="14625" y="0"/>
                    </a:lnTo>
                    <a:lnTo>
                      <a:pt x="0" y="0"/>
                    </a:lnTo>
                    <a:lnTo>
                      <a:pt x="0" y="14625"/>
                    </a:lnTo>
                    <a:lnTo>
                      <a:pt x="5480" y="14625"/>
                    </a:lnTo>
                    <a:cubicBezTo>
                      <a:pt x="6028" y="18566"/>
                      <a:pt x="9409" y="21600"/>
                      <a:pt x="13500" y="21600"/>
                    </a:cubicBezTo>
                    <a:cubicBezTo>
                      <a:pt x="17974" y="21600"/>
                      <a:pt x="21600" y="17974"/>
                      <a:pt x="21600" y="13500"/>
                    </a:cubicBezTo>
                    <a:cubicBezTo>
                      <a:pt x="21600" y="9408"/>
                      <a:pt x="18566" y="6027"/>
                      <a:pt x="14625" y="5480"/>
                    </a:cubicBezTo>
                    <a:close/>
                    <a:moveTo>
                      <a:pt x="5430" y="12825"/>
                    </a:moveTo>
                    <a:lnTo>
                      <a:pt x="1800" y="12825"/>
                    </a:lnTo>
                    <a:lnTo>
                      <a:pt x="1800" y="1800"/>
                    </a:lnTo>
                    <a:lnTo>
                      <a:pt x="12825" y="1800"/>
                    </a:lnTo>
                    <a:lnTo>
                      <a:pt x="12825" y="5430"/>
                    </a:lnTo>
                    <a:cubicBezTo>
                      <a:pt x="8891" y="5755"/>
                      <a:pt x="5755" y="8890"/>
                      <a:pt x="5430" y="12825"/>
                    </a:cubicBezTo>
                    <a:close/>
                    <a:moveTo>
                      <a:pt x="13500" y="19800"/>
                    </a:moveTo>
                    <a:cubicBezTo>
                      <a:pt x="10411" y="19800"/>
                      <a:pt x="7839" y="17563"/>
                      <a:pt x="7306" y="14625"/>
                    </a:cubicBezTo>
                    <a:lnTo>
                      <a:pt x="14625" y="14625"/>
                    </a:lnTo>
                    <a:lnTo>
                      <a:pt x="14625" y="7306"/>
                    </a:lnTo>
                    <a:cubicBezTo>
                      <a:pt x="17563" y="7838"/>
                      <a:pt x="19800" y="10410"/>
                      <a:pt x="19800" y="13500"/>
                    </a:cubicBezTo>
                    <a:cubicBezTo>
                      <a:pt x="19800" y="16974"/>
                      <a:pt x="16974" y="19800"/>
                      <a:pt x="13500" y="19800"/>
                    </a:cubicBezTo>
                    <a:close/>
                    <a:moveTo>
                      <a:pt x="13500" y="19800"/>
                    </a:move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14" name="Group 36"/>
            <p:cNvGrpSpPr/>
            <p:nvPr/>
          </p:nvGrpSpPr>
          <p:grpSpPr>
            <a:xfrm>
              <a:off x="4700617" y="4101859"/>
              <a:ext cx="2052713" cy="593624"/>
              <a:chOff x="5391685" y="5488955"/>
              <a:chExt cx="1549107" cy="593624"/>
            </a:xfrm>
          </p:grpSpPr>
          <p:sp>
            <p:nvSpPr>
              <p:cNvPr id="21" name="iS1ide-Rectangle 37"/>
              <p:cNvSpPr/>
              <p:nvPr/>
            </p:nvSpPr>
            <p:spPr>
              <a:xfrm>
                <a:off x="5391685" y="5488955"/>
                <a:ext cx="1549107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rmAutofit/>
              </a:bodyPr>
              <a:lstStyle/>
              <a:p>
                <a:pPr algn="ctr"/>
                <a:r>
                  <a:rPr lang="zh-CN" altLang="en-US" sz="1600" b="1">
                    <a:solidFill>
                      <a:schemeClr val="accent3"/>
                    </a:solidFill>
                  </a:rPr>
                  <a:t>标题文本预设</a:t>
                </a:r>
                <a:endParaRPr lang="zh-CN" altLang="en-US" sz="1600" b="1">
                  <a:solidFill>
                    <a:schemeClr val="accent3"/>
                  </a:solidFill>
                </a:endParaRPr>
              </a:p>
            </p:txBody>
          </p:sp>
          <p:sp>
            <p:nvSpPr>
              <p:cNvPr id="22" name="iS1ide-Rectangle 38"/>
              <p:cNvSpPr/>
              <p:nvPr/>
            </p:nvSpPr>
            <p:spPr>
              <a:xfrm>
                <a:off x="5391685" y="5735176"/>
                <a:ext cx="1549107" cy="347403"/>
              </a:xfrm>
              <a:prstGeom prst="rect">
                <a:avLst/>
              </a:prstGeom>
            </p:spPr>
            <p:txBody>
              <a:bodyPr wrap="square" lIns="144000" tIns="0" rIns="144000" bIns="0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900">
                    <a:solidFill>
                      <a:schemeClr val="dk1">
                        <a:lumMod val="100000"/>
                      </a:schemeClr>
                    </a:solidFill>
                  </a:rPr>
                  <a:t>此部分内容作为文字排版占位显示</a:t>
                </a:r>
                <a:br>
                  <a:rPr lang="zh-CN" altLang="en-US" sz="900">
                    <a:solidFill>
                      <a:schemeClr val="dk1">
                        <a:lumMod val="100000"/>
                      </a:schemeClr>
                    </a:solidFill>
                  </a:rPr>
                </a:br>
                <a:r>
                  <a:rPr lang="zh-CN" altLang="en-US" sz="900">
                    <a:solidFill>
                      <a:schemeClr val="dk1">
                        <a:lumMod val="100000"/>
                      </a:schemeClr>
                    </a:solidFill>
                  </a:rPr>
                  <a:t>（建议使用主题字体）</a:t>
                </a:r>
                <a:endParaRPr lang="zh-CN" altLang="en-US" sz="900">
                  <a:solidFill>
                    <a:schemeClr val="dk1">
                      <a:lumMod val="100000"/>
                    </a:schemeClr>
                  </a:solidFill>
                </a:endParaRPr>
              </a:p>
            </p:txBody>
          </p:sp>
        </p:grpSp>
      </p:grpSp>
      <p:grpSp>
        <p:nvGrpSpPr>
          <p:cNvPr id="44" name="组合 43"/>
          <p:cNvGrpSpPr/>
          <p:nvPr/>
        </p:nvGrpSpPr>
        <p:grpSpPr>
          <a:xfrm>
            <a:off x="7198749" y="2146175"/>
            <a:ext cx="2052713" cy="1903837"/>
            <a:chOff x="7198749" y="2146175"/>
            <a:chExt cx="2052713" cy="1903837"/>
          </a:xfrm>
        </p:grpSpPr>
        <p:grpSp>
          <p:nvGrpSpPr>
            <p:cNvPr id="10" name="Group 99"/>
            <p:cNvGrpSpPr/>
            <p:nvPr/>
          </p:nvGrpSpPr>
          <p:grpSpPr>
            <a:xfrm>
              <a:off x="7587778" y="2146175"/>
              <a:ext cx="1274654" cy="1274654"/>
              <a:chOff x="7439008" y="2209418"/>
              <a:chExt cx="1189285" cy="1189285"/>
            </a:xfrm>
            <a:effectLst/>
          </p:grpSpPr>
          <p:sp>
            <p:nvSpPr>
              <p:cNvPr id="29" name="îŝḷîḓé-Oval 100"/>
              <p:cNvSpPr/>
              <p:nvPr/>
            </p:nvSpPr>
            <p:spPr bwMode="auto">
              <a:xfrm>
                <a:off x="7439008" y="2209418"/>
                <a:ext cx="1189285" cy="1189285"/>
              </a:xfrm>
              <a:prstGeom prst="ellipse">
                <a:avLst/>
              </a:prstGeom>
              <a:solidFill>
                <a:schemeClr val="accent4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0" name="îŝḷîḓé-Freeform: Shape 101"/>
              <p:cNvSpPr/>
              <p:nvPr/>
            </p:nvSpPr>
            <p:spPr bwMode="auto">
              <a:xfrm>
                <a:off x="7806271" y="2612052"/>
                <a:ext cx="454758" cy="395980"/>
              </a:xfrm>
              <a:custGeom>
                <a:avLst/>
                <a:gdLst>
                  <a:gd name="T0" fmla="*/ 237766708 w 21600"/>
                  <a:gd name="T1" fmla="*/ 91228192 h 21600"/>
                  <a:gd name="T2" fmla="*/ 294279076 w 21600"/>
                  <a:gd name="T3" fmla="*/ 91228192 h 21600"/>
                  <a:gd name="T4" fmla="*/ 238147574 w 21600"/>
                  <a:gd name="T5" fmla="*/ 56415216 h 21600"/>
                  <a:gd name="T6" fmla="*/ 238147574 w 21600"/>
                  <a:gd name="T7" fmla="*/ 78232 h 21600"/>
                  <a:gd name="T8" fmla="*/ 192806796 w 21600"/>
                  <a:gd name="T9" fmla="*/ 78232 h 21600"/>
                  <a:gd name="T10" fmla="*/ 192806796 w 21600"/>
                  <a:gd name="T11" fmla="*/ 28290040 h 21600"/>
                  <a:gd name="T12" fmla="*/ 147207591 w 21600"/>
                  <a:gd name="T13" fmla="*/ 0 h 21600"/>
                  <a:gd name="T14" fmla="*/ 0 w 21600"/>
                  <a:gd name="T15" fmla="*/ 91228192 h 21600"/>
                  <a:gd name="T16" fmla="*/ 54700139 w 21600"/>
                  <a:gd name="T17" fmla="*/ 91228192 h 21600"/>
                  <a:gd name="T18" fmla="*/ 54700139 w 21600"/>
                  <a:gd name="T19" fmla="*/ 169173962 h 21600"/>
                  <a:gd name="T20" fmla="*/ 120014511 w 21600"/>
                  <a:gd name="T21" fmla="*/ 169173962 h 21600"/>
                  <a:gd name="T22" fmla="*/ 120014511 w 21600"/>
                  <a:gd name="T23" fmla="*/ 114082520 h 21600"/>
                  <a:gd name="T24" fmla="*/ 174536874 w 21600"/>
                  <a:gd name="T25" fmla="*/ 114082520 h 21600"/>
                  <a:gd name="T26" fmla="*/ 174536874 w 21600"/>
                  <a:gd name="T27" fmla="*/ 169173962 h 21600"/>
                  <a:gd name="T28" fmla="*/ 237766708 w 21600"/>
                  <a:gd name="T29" fmla="*/ 169173962 h 21600"/>
                  <a:gd name="T30" fmla="*/ 237766708 w 21600"/>
                  <a:gd name="T31" fmla="*/ 91228192 h 21600"/>
                  <a:gd name="T32" fmla="*/ 237766708 w 21600"/>
                  <a:gd name="T33" fmla="*/ 91228192 h 2160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1600" h="21600">
                    <a:moveTo>
                      <a:pt x="17452" y="11648"/>
                    </a:moveTo>
                    <a:lnTo>
                      <a:pt x="21600" y="11648"/>
                    </a:lnTo>
                    <a:lnTo>
                      <a:pt x="17480" y="7203"/>
                    </a:lnTo>
                    <a:lnTo>
                      <a:pt x="17480" y="10"/>
                    </a:lnTo>
                    <a:lnTo>
                      <a:pt x="14152" y="10"/>
                    </a:lnTo>
                    <a:lnTo>
                      <a:pt x="14152" y="3612"/>
                    </a:lnTo>
                    <a:lnTo>
                      <a:pt x="10805" y="0"/>
                    </a:lnTo>
                    <a:lnTo>
                      <a:pt x="0" y="11648"/>
                    </a:lnTo>
                    <a:lnTo>
                      <a:pt x="4015" y="11648"/>
                    </a:lnTo>
                    <a:lnTo>
                      <a:pt x="4015" y="21600"/>
                    </a:lnTo>
                    <a:lnTo>
                      <a:pt x="8809" y="21600"/>
                    </a:lnTo>
                    <a:lnTo>
                      <a:pt x="8809" y="14566"/>
                    </a:lnTo>
                    <a:lnTo>
                      <a:pt x="12811" y="14566"/>
                    </a:lnTo>
                    <a:lnTo>
                      <a:pt x="12811" y="21600"/>
                    </a:lnTo>
                    <a:lnTo>
                      <a:pt x="17452" y="21600"/>
                    </a:lnTo>
                    <a:lnTo>
                      <a:pt x="17452" y="11648"/>
                    </a:lnTo>
                    <a:close/>
                    <a:moveTo>
                      <a:pt x="17452" y="11648"/>
                    </a:move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15" name="Group 39"/>
            <p:cNvGrpSpPr/>
            <p:nvPr/>
          </p:nvGrpSpPr>
          <p:grpSpPr>
            <a:xfrm>
              <a:off x="7198749" y="3456388"/>
              <a:ext cx="2052713" cy="593624"/>
              <a:chOff x="5391685" y="5488955"/>
              <a:chExt cx="1549107" cy="593624"/>
            </a:xfrm>
          </p:grpSpPr>
          <p:sp>
            <p:nvSpPr>
              <p:cNvPr id="19" name="iS1ide-Rectangle 40"/>
              <p:cNvSpPr/>
              <p:nvPr/>
            </p:nvSpPr>
            <p:spPr>
              <a:xfrm>
                <a:off x="5391685" y="5488955"/>
                <a:ext cx="1549107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rmAutofit/>
              </a:bodyPr>
              <a:lstStyle/>
              <a:p>
                <a:pPr algn="ctr"/>
                <a:r>
                  <a:rPr lang="zh-CN" altLang="en-US" sz="1600" b="1" dirty="0">
                    <a:solidFill>
                      <a:schemeClr val="accent4"/>
                    </a:solidFill>
                  </a:rPr>
                  <a:t>标题文本预设</a:t>
                </a:r>
                <a:endParaRPr lang="zh-CN" altLang="en-US" sz="1600" b="1" dirty="0">
                  <a:solidFill>
                    <a:schemeClr val="accent4"/>
                  </a:solidFill>
                </a:endParaRPr>
              </a:p>
            </p:txBody>
          </p:sp>
          <p:sp>
            <p:nvSpPr>
              <p:cNvPr id="20" name="iS1ide-Rectangle 41"/>
              <p:cNvSpPr/>
              <p:nvPr/>
            </p:nvSpPr>
            <p:spPr>
              <a:xfrm>
                <a:off x="5391685" y="5735176"/>
                <a:ext cx="1549107" cy="347403"/>
              </a:xfrm>
              <a:prstGeom prst="rect">
                <a:avLst/>
              </a:prstGeom>
            </p:spPr>
            <p:txBody>
              <a:bodyPr wrap="square" lIns="144000" tIns="0" rIns="144000" bIns="0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900">
                    <a:solidFill>
                      <a:schemeClr val="dk1">
                        <a:lumMod val="100000"/>
                      </a:schemeClr>
                    </a:solidFill>
                  </a:rPr>
                  <a:t>此部分内容作为文字排版占位显示</a:t>
                </a:r>
                <a:br>
                  <a:rPr lang="zh-CN" altLang="en-US" sz="900">
                    <a:solidFill>
                      <a:schemeClr val="dk1">
                        <a:lumMod val="100000"/>
                      </a:schemeClr>
                    </a:solidFill>
                  </a:rPr>
                </a:br>
                <a:r>
                  <a:rPr lang="zh-CN" altLang="en-US" sz="900">
                    <a:solidFill>
                      <a:schemeClr val="dk1">
                        <a:lumMod val="100000"/>
                      </a:schemeClr>
                    </a:solidFill>
                  </a:rPr>
                  <a:t>（建议使用主题字体）</a:t>
                </a:r>
                <a:endParaRPr lang="zh-CN" altLang="en-US" sz="900">
                  <a:solidFill>
                    <a:schemeClr val="dk1">
                      <a:lumMod val="100000"/>
                    </a:schemeClr>
                  </a:solidFill>
                </a:endParaRPr>
              </a:p>
            </p:txBody>
          </p:sp>
        </p:grpSp>
      </p:grpSp>
      <p:grpSp>
        <p:nvGrpSpPr>
          <p:cNvPr id="45" name="组合 44"/>
          <p:cNvGrpSpPr/>
          <p:nvPr/>
        </p:nvGrpSpPr>
        <p:grpSpPr>
          <a:xfrm>
            <a:off x="9275485" y="3420829"/>
            <a:ext cx="2052713" cy="1923207"/>
            <a:chOff x="9275485" y="3420829"/>
            <a:chExt cx="2052713" cy="1923207"/>
          </a:xfrm>
        </p:grpSpPr>
        <p:grpSp>
          <p:nvGrpSpPr>
            <p:cNvPr id="11" name="Group 102"/>
            <p:cNvGrpSpPr/>
            <p:nvPr/>
          </p:nvGrpSpPr>
          <p:grpSpPr>
            <a:xfrm>
              <a:off x="9664516" y="3420829"/>
              <a:ext cx="1274654" cy="1274654"/>
              <a:chOff x="9376658" y="3398703"/>
              <a:chExt cx="1189285" cy="1189285"/>
            </a:xfrm>
            <a:effectLst/>
          </p:grpSpPr>
          <p:sp>
            <p:nvSpPr>
              <p:cNvPr id="27" name="îŝḷîḓé-Oval 103"/>
              <p:cNvSpPr/>
              <p:nvPr/>
            </p:nvSpPr>
            <p:spPr bwMode="auto">
              <a:xfrm>
                <a:off x="9376658" y="3398703"/>
                <a:ext cx="1189285" cy="1189285"/>
              </a:xfrm>
              <a:prstGeom prst="ellipse">
                <a:avLst/>
              </a:prstGeom>
              <a:solidFill>
                <a:schemeClr val="accent5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8" name="îŝḷîḓé-Freeform: Shape 104"/>
              <p:cNvSpPr/>
              <p:nvPr/>
            </p:nvSpPr>
            <p:spPr bwMode="auto">
              <a:xfrm>
                <a:off x="9743920" y="3767512"/>
                <a:ext cx="454759" cy="451664"/>
              </a:xfrm>
              <a:custGeom>
                <a:avLst/>
                <a:gdLst>
                  <a:gd name="T0" fmla="*/ 147142664 w 21600"/>
                  <a:gd name="T1" fmla="*/ 0 h 21600"/>
                  <a:gd name="T2" fmla="*/ 0 w 21600"/>
                  <a:gd name="T3" fmla="*/ 143178255 h 21600"/>
                  <a:gd name="T4" fmla="*/ 147142664 w 21600"/>
                  <a:gd name="T5" fmla="*/ 286355233 h 21600"/>
                  <a:gd name="T6" fmla="*/ 294284053 w 21600"/>
                  <a:gd name="T7" fmla="*/ 143178255 h 21600"/>
                  <a:gd name="T8" fmla="*/ 147142664 w 21600"/>
                  <a:gd name="T9" fmla="*/ 0 h 21600"/>
                  <a:gd name="T10" fmla="*/ 189308625 w 21600"/>
                  <a:gd name="T11" fmla="*/ 224974990 h 21600"/>
                  <a:gd name="T12" fmla="*/ 105682886 w 21600"/>
                  <a:gd name="T13" fmla="*/ 224974990 h 21600"/>
                  <a:gd name="T14" fmla="*/ 126173843 w 21600"/>
                  <a:gd name="T15" fmla="*/ 137874331 h 21600"/>
                  <a:gd name="T16" fmla="*/ 105682886 w 21600"/>
                  <a:gd name="T17" fmla="*/ 102942051 h 21600"/>
                  <a:gd name="T18" fmla="*/ 147495755 w 21600"/>
                  <a:gd name="T19" fmla="*/ 62256235 h 21600"/>
                  <a:gd name="T20" fmla="*/ 189308625 w 21600"/>
                  <a:gd name="T21" fmla="*/ 102942051 h 21600"/>
                  <a:gd name="T22" fmla="*/ 168668953 w 21600"/>
                  <a:gd name="T23" fmla="*/ 137980497 h 21600"/>
                  <a:gd name="T24" fmla="*/ 189308625 w 21600"/>
                  <a:gd name="T25" fmla="*/ 224974990 h 21600"/>
                  <a:gd name="T26" fmla="*/ 189308625 w 21600"/>
                  <a:gd name="T27" fmla="*/ 224974990 h 2160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cubicBezTo>
                      <a:pt x="4835" y="0"/>
                      <a:pt x="0" y="4835"/>
                      <a:pt x="0" y="10800"/>
                    </a:cubicBezTo>
                    <a:cubicBezTo>
                      <a:pt x="0" y="16765"/>
                      <a:pt x="4835" y="21600"/>
                      <a:pt x="10800" y="21600"/>
                    </a:cubicBezTo>
                    <a:cubicBezTo>
                      <a:pt x="16765" y="21600"/>
                      <a:pt x="21600" y="16765"/>
                      <a:pt x="21600" y="10800"/>
                    </a:cubicBezTo>
                    <a:cubicBezTo>
                      <a:pt x="21600" y="4835"/>
                      <a:pt x="16765" y="0"/>
                      <a:pt x="10800" y="0"/>
                    </a:cubicBezTo>
                    <a:close/>
                    <a:moveTo>
                      <a:pt x="13895" y="16970"/>
                    </a:moveTo>
                    <a:lnTo>
                      <a:pt x="7757" y="16970"/>
                    </a:lnTo>
                    <a:lnTo>
                      <a:pt x="9261" y="10400"/>
                    </a:lnTo>
                    <a:cubicBezTo>
                      <a:pt x="8362" y="9865"/>
                      <a:pt x="7757" y="8887"/>
                      <a:pt x="7757" y="7765"/>
                    </a:cubicBezTo>
                    <a:cubicBezTo>
                      <a:pt x="7757" y="6070"/>
                      <a:pt x="9131" y="4696"/>
                      <a:pt x="10826" y="4696"/>
                    </a:cubicBezTo>
                    <a:cubicBezTo>
                      <a:pt x="12521" y="4696"/>
                      <a:pt x="13895" y="6070"/>
                      <a:pt x="13895" y="7765"/>
                    </a:cubicBezTo>
                    <a:cubicBezTo>
                      <a:pt x="13895" y="8892"/>
                      <a:pt x="13286" y="9874"/>
                      <a:pt x="12380" y="10408"/>
                    </a:cubicBezTo>
                    <a:lnTo>
                      <a:pt x="13895" y="16970"/>
                    </a:lnTo>
                    <a:close/>
                    <a:moveTo>
                      <a:pt x="13895" y="16970"/>
                    </a:move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16" name="Group 42"/>
            <p:cNvGrpSpPr/>
            <p:nvPr/>
          </p:nvGrpSpPr>
          <p:grpSpPr>
            <a:xfrm>
              <a:off x="9275485" y="4750412"/>
              <a:ext cx="2052713" cy="593624"/>
              <a:chOff x="5391685" y="5488955"/>
              <a:chExt cx="1549107" cy="593624"/>
            </a:xfrm>
          </p:grpSpPr>
          <p:sp>
            <p:nvSpPr>
              <p:cNvPr id="17" name="iS1ide-Rectangle 43"/>
              <p:cNvSpPr/>
              <p:nvPr/>
            </p:nvSpPr>
            <p:spPr>
              <a:xfrm>
                <a:off x="5391685" y="5488955"/>
                <a:ext cx="1549107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rmAutofit/>
              </a:bodyPr>
              <a:lstStyle/>
              <a:p>
                <a:pPr algn="ctr"/>
                <a:r>
                  <a:rPr lang="zh-CN" altLang="en-US" sz="1600" b="1">
                    <a:solidFill>
                      <a:schemeClr val="accent5"/>
                    </a:solidFill>
                  </a:rPr>
                  <a:t>标题文本预设</a:t>
                </a:r>
                <a:endParaRPr lang="zh-CN" altLang="en-US" sz="1600" b="1">
                  <a:solidFill>
                    <a:schemeClr val="accent5"/>
                  </a:solidFill>
                </a:endParaRPr>
              </a:p>
            </p:txBody>
          </p:sp>
          <p:sp>
            <p:nvSpPr>
              <p:cNvPr id="18" name="iS1ide-Rectangle 44"/>
              <p:cNvSpPr/>
              <p:nvPr/>
            </p:nvSpPr>
            <p:spPr>
              <a:xfrm>
                <a:off x="5391685" y="5735176"/>
                <a:ext cx="1549107" cy="347403"/>
              </a:xfrm>
              <a:prstGeom prst="rect">
                <a:avLst/>
              </a:prstGeom>
            </p:spPr>
            <p:txBody>
              <a:bodyPr wrap="square" lIns="144000" tIns="0" rIns="144000" bIns="0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900">
                    <a:solidFill>
                      <a:schemeClr val="dk1">
                        <a:lumMod val="100000"/>
                      </a:schemeClr>
                    </a:solidFill>
                  </a:rPr>
                  <a:t>此部分内容作为文字排版占位显示</a:t>
                </a:r>
                <a:br>
                  <a:rPr lang="zh-CN" altLang="en-US" sz="900">
                    <a:solidFill>
                      <a:schemeClr val="dk1">
                        <a:lumMod val="100000"/>
                      </a:schemeClr>
                    </a:solidFill>
                  </a:rPr>
                </a:br>
                <a:r>
                  <a:rPr lang="zh-CN" altLang="en-US" sz="900">
                    <a:solidFill>
                      <a:schemeClr val="dk1">
                        <a:lumMod val="100000"/>
                      </a:schemeClr>
                    </a:solidFill>
                  </a:rPr>
                  <a:t>（建议使用主题字体）</a:t>
                </a:r>
                <a:endParaRPr lang="zh-CN" altLang="en-US" sz="900">
                  <a:solidFill>
                    <a:schemeClr val="dk1">
                      <a:lumMod val="100000"/>
                    </a:schemeClr>
                  </a:solidFill>
                </a:endParaRPr>
              </a:p>
            </p:txBody>
          </p:sp>
        </p:grp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$liḋe-Trapezoid 4"/>
          <p:cNvSpPr/>
          <p:nvPr/>
        </p:nvSpPr>
        <p:spPr>
          <a:xfrm>
            <a:off x="838200" y="2020404"/>
            <a:ext cx="3205976" cy="547846"/>
          </a:xfrm>
          <a:prstGeom prst="trapezoi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/>
            <a:r>
              <a:rPr lang="zh-CN" altLang="en-US" sz="1400" b="1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标题文本预设</a:t>
            </a:r>
            <a:endParaRPr lang="zh-CN" altLang="en-US" sz="1400" b="1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" name="i$liḋe-Rectangle 7"/>
          <p:cNvSpPr/>
          <p:nvPr/>
        </p:nvSpPr>
        <p:spPr>
          <a:xfrm>
            <a:off x="838200" y="2568250"/>
            <a:ext cx="3205975" cy="2404482"/>
          </a:xfrm>
          <a:prstGeom prst="rect">
            <a:avLst/>
          </a:prstGeom>
          <a:blipFill dpi="0" rotWithShape="1">
            <a:blip r:embed="rId1"/>
            <a:srcRect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</a:t>
            </a:r>
            <a:endParaRPr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i$liḋe-TextBox 15"/>
          <p:cNvSpPr txBox="1"/>
          <p:nvPr/>
        </p:nvSpPr>
        <p:spPr>
          <a:xfrm>
            <a:off x="1181047" y="5143552"/>
            <a:ext cx="2520280" cy="246221"/>
          </a:xfrm>
          <a:prstGeom prst="rect">
            <a:avLst/>
          </a:prstGeom>
        </p:spPr>
        <p:txBody>
          <a:bodyPr vert="horz" wrap="none" lIns="0" tIns="0" rIns="0" bIns="0" anchor="b" anchorCtr="1">
            <a:normAutofit/>
          </a:bodyPr>
          <a:lstStyle/>
          <a:p>
            <a:pPr algn="ctr"/>
            <a:r>
              <a:rPr lang="zh-CN" altLang="en-US" sz="1600" b="1" kern="90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标题文本预设</a:t>
            </a:r>
            <a:endParaRPr lang="zh-CN" altLang="en-US" sz="1600" b="1" kern="90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i$liḋe-TextBox 16"/>
          <p:cNvSpPr txBox="1"/>
          <p:nvPr/>
        </p:nvSpPr>
        <p:spPr>
          <a:xfrm>
            <a:off x="1181047" y="5389773"/>
            <a:ext cx="2520280" cy="1082465"/>
          </a:xfrm>
          <a:prstGeom prst="rect">
            <a:avLst/>
          </a:prstGeom>
        </p:spPr>
        <p:txBody>
          <a:bodyPr vert="horz" wrap="square" lIns="0" tIns="0" rIns="0" bIns="0" anchor="t" anchorCtr="1">
            <a:normAutofit/>
          </a:bodyPr>
          <a:lstStyle/>
          <a:p>
            <a:pPr lvl="0" algn="ctr">
              <a:lnSpc>
                <a:spcPct val="120000"/>
              </a:lnSpc>
            </a:pPr>
            <a:r>
              <a:rPr lang="zh-CN" altLang="en-US" sz="1100">
                <a:solidFill>
                  <a:schemeClr val="dk1">
                    <a:lumMod val="10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此部分内容作为文字排版占位显示</a:t>
            </a:r>
            <a:br>
              <a:rPr lang="zh-CN" altLang="en-US" sz="1100">
                <a:solidFill>
                  <a:schemeClr val="dk1">
                    <a:lumMod val="10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</a:br>
            <a:r>
              <a:rPr lang="zh-CN" altLang="en-US" sz="1100">
                <a:solidFill>
                  <a:schemeClr val="dk1">
                    <a:lumMod val="10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（建议使用主题字体）</a:t>
            </a:r>
            <a:endParaRPr lang="zh-CN" altLang="en-US" sz="1100">
              <a:solidFill>
                <a:schemeClr val="dk1">
                  <a:lumMod val="10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" name="i$liḋe-Trapezoid 5"/>
          <p:cNvSpPr/>
          <p:nvPr/>
        </p:nvSpPr>
        <p:spPr>
          <a:xfrm>
            <a:off x="4493012" y="2020404"/>
            <a:ext cx="3205976" cy="547846"/>
          </a:xfrm>
          <a:prstGeom prst="trapezoi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/>
            <a:r>
              <a:rPr lang="zh-CN" altLang="en-US" sz="1400" b="1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标题文本预设</a:t>
            </a:r>
            <a:endParaRPr lang="zh-CN" altLang="en-US" sz="1400" b="1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i$liḋe-Rectangle 11"/>
          <p:cNvSpPr/>
          <p:nvPr/>
        </p:nvSpPr>
        <p:spPr>
          <a:xfrm>
            <a:off x="4493011" y="2568250"/>
            <a:ext cx="3205975" cy="2404482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i$liḋe-TextBox 18"/>
          <p:cNvSpPr txBox="1"/>
          <p:nvPr/>
        </p:nvSpPr>
        <p:spPr>
          <a:xfrm>
            <a:off x="4835858" y="5143552"/>
            <a:ext cx="2520280" cy="246221"/>
          </a:xfrm>
          <a:prstGeom prst="rect">
            <a:avLst/>
          </a:prstGeom>
        </p:spPr>
        <p:txBody>
          <a:bodyPr vert="horz" wrap="none" lIns="0" tIns="0" rIns="0" bIns="0" anchor="b" anchorCtr="1">
            <a:normAutofit/>
          </a:bodyPr>
          <a:lstStyle/>
          <a:p>
            <a:pPr algn="ctr"/>
            <a:r>
              <a:rPr lang="zh-CN" altLang="en-US" sz="1600" b="1" kern="90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标题文本预设</a:t>
            </a:r>
            <a:endParaRPr lang="zh-CN" altLang="en-US" sz="1600" b="1" kern="900">
              <a:solidFill>
                <a:schemeClr val="accent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i$liḋe-TextBox 19"/>
          <p:cNvSpPr txBox="1"/>
          <p:nvPr/>
        </p:nvSpPr>
        <p:spPr>
          <a:xfrm>
            <a:off x="4835858" y="5389773"/>
            <a:ext cx="2520280" cy="1082465"/>
          </a:xfrm>
          <a:prstGeom prst="rect">
            <a:avLst/>
          </a:prstGeom>
        </p:spPr>
        <p:txBody>
          <a:bodyPr vert="horz" wrap="square" lIns="0" tIns="0" rIns="0" bIns="0" anchor="t" anchorCtr="1">
            <a:normAutofit/>
          </a:bodyPr>
          <a:lstStyle/>
          <a:p>
            <a:pPr lvl="0" algn="ctr">
              <a:lnSpc>
                <a:spcPct val="120000"/>
              </a:lnSpc>
            </a:pPr>
            <a:r>
              <a:rPr lang="zh-CN" altLang="en-US" sz="1100">
                <a:solidFill>
                  <a:schemeClr val="dk1">
                    <a:lumMod val="10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此部分内容作为文字排版占位显示</a:t>
            </a:r>
            <a:br>
              <a:rPr lang="zh-CN" altLang="en-US" sz="1100">
                <a:solidFill>
                  <a:schemeClr val="dk1">
                    <a:lumMod val="10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</a:br>
            <a:r>
              <a:rPr lang="zh-CN" altLang="en-US" sz="1100">
                <a:solidFill>
                  <a:schemeClr val="dk1">
                    <a:lumMod val="10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（建议使用主题字体）</a:t>
            </a:r>
            <a:endParaRPr lang="zh-CN" altLang="en-US" sz="1100">
              <a:solidFill>
                <a:schemeClr val="dk1">
                  <a:lumMod val="10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" name="i$liḋe-Trapezoid 6"/>
          <p:cNvSpPr/>
          <p:nvPr/>
        </p:nvSpPr>
        <p:spPr>
          <a:xfrm>
            <a:off x="8147824" y="2020404"/>
            <a:ext cx="3205976" cy="547846"/>
          </a:xfrm>
          <a:prstGeom prst="trapezoi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/>
            <a:r>
              <a:rPr lang="zh-CN" altLang="en-US" sz="1400" b="1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标题文本预设</a:t>
            </a:r>
            <a:endParaRPr lang="zh-CN" altLang="en-US" sz="1400" b="1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i$liḋe-Rectangle 12"/>
          <p:cNvSpPr/>
          <p:nvPr/>
        </p:nvSpPr>
        <p:spPr>
          <a:xfrm>
            <a:off x="8143066" y="2568250"/>
            <a:ext cx="3205975" cy="2404482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i$liḋe-TextBox 21"/>
          <p:cNvSpPr txBox="1"/>
          <p:nvPr/>
        </p:nvSpPr>
        <p:spPr>
          <a:xfrm>
            <a:off x="8485913" y="5143552"/>
            <a:ext cx="2520280" cy="246221"/>
          </a:xfrm>
          <a:prstGeom prst="rect">
            <a:avLst/>
          </a:prstGeom>
        </p:spPr>
        <p:txBody>
          <a:bodyPr vert="horz" wrap="none" lIns="0" tIns="0" rIns="0" bIns="0" anchor="b" anchorCtr="1">
            <a:normAutofit/>
          </a:bodyPr>
          <a:lstStyle/>
          <a:p>
            <a:pPr algn="ctr"/>
            <a:r>
              <a:rPr lang="zh-CN" altLang="en-US" sz="1600" b="1" kern="900">
                <a:solidFill>
                  <a:schemeClr val="accent3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标题文本预设</a:t>
            </a:r>
            <a:endParaRPr lang="zh-CN" altLang="en-US" sz="1600" b="1" kern="900">
              <a:solidFill>
                <a:schemeClr val="accent3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i$liḋe-TextBox 22"/>
          <p:cNvSpPr txBox="1"/>
          <p:nvPr/>
        </p:nvSpPr>
        <p:spPr>
          <a:xfrm>
            <a:off x="8485913" y="5389773"/>
            <a:ext cx="2520280" cy="1082465"/>
          </a:xfrm>
          <a:prstGeom prst="rect">
            <a:avLst/>
          </a:prstGeom>
        </p:spPr>
        <p:txBody>
          <a:bodyPr vert="horz" wrap="square" lIns="0" tIns="0" rIns="0" bIns="0" anchor="t" anchorCtr="1">
            <a:normAutofit/>
          </a:bodyPr>
          <a:lstStyle/>
          <a:p>
            <a:pPr lvl="0" algn="ctr">
              <a:lnSpc>
                <a:spcPct val="120000"/>
              </a:lnSpc>
            </a:pPr>
            <a:r>
              <a:rPr lang="zh-CN" altLang="en-US" sz="1100">
                <a:solidFill>
                  <a:schemeClr val="dk1">
                    <a:lumMod val="10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此部分内容作为文字排版占位显示</a:t>
            </a:r>
            <a:br>
              <a:rPr lang="zh-CN" altLang="en-US" sz="1100">
                <a:solidFill>
                  <a:schemeClr val="dk1">
                    <a:lumMod val="10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</a:br>
            <a:r>
              <a:rPr lang="zh-CN" altLang="en-US" sz="1100">
                <a:solidFill>
                  <a:schemeClr val="dk1">
                    <a:lumMod val="10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（建议使用主题字体）</a:t>
            </a:r>
            <a:endParaRPr lang="zh-CN" altLang="en-US" sz="1100">
              <a:solidFill>
                <a:schemeClr val="dk1">
                  <a:lumMod val="10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4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e54daf84-5e52-449f-9bdb-8eca9c2bd5c4"/>
          <p:cNvGrpSpPr>
            <a:grpSpLocks noChangeAspect="1"/>
          </p:cNvGrpSpPr>
          <p:nvPr/>
        </p:nvGrpSpPr>
        <p:grpSpPr>
          <a:xfrm>
            <a:off x="1045573" y="2096852"/>
            <a:ext cx="10280128" cy="3756793"/>
            <a:chOff x="1045573" y="2096852"/>
            <a:chExt cx="10280128" cy="3756793"/>
          </a:xfrm>
        </p:grpSpPr>
        <p:grpSp>
          <p:nvGrpSpPr>
            <p:cNvPr id="3" name="Group 1"/>
            <p:cNvGrpSpPr/>
            <p:nvPr/>
          </p:nvGrpSpPr>
          <p:grpSpPr>
            <a:xfrm>
              <a:off x="3981466" y="2096852"/>
              <a:ext cx="4520648" cy="3756793"/>
              <a:chOff x="3981466" y="2096852"/>
              <a:chExt cx="4520648" cy="3756793"/>
            </a:xfrm>
          </p:grpSpPr>
          <p:grpSp>
            <p:nvGrpSpPr>
              <p:cNvPr id="16" name="Group 47"/>
              <p:cNvGrpSpPr/>
              <p:nvPr/>
            </p:nvGrpSpPr>
            <p:grpSpPr>
              <a:xfrm>
                <a:off x="5728045" y="2096852"/>
                <a:ext cx="913032" cy="852330"/>
                <a:chOff x="4156859" y="1335233"/>
                <a:chExt cx="756519" cy="706222"/>
              </a:xfrm>
            </p:grpSpPr>
            <p:sp>
              <p:nvSpPr>
                <p:cNvPr id="48" name="íṡľíḍè-Freeform: Shape 32"/>
                <p:cNvSpPr/>
                <p:nvPr/>
              </p:nvSpPr>
              <p:spPr bwMode="auto">
                <a:xfrm rot="2651534" flipV="1">
                  <a:off x="4247020" y="1373774"/>
                  <a:ext cx="665101" cy="667681"/>
                </a:xfrm>
                <a:custGeom>
                  <a:avLst/>
                  <a:gdLst>
                    <a:gd name="connsiteX0" fmla="*/ 964406 w 964406"/>
                    <a:gd name="connsiteY0" fmla="*/ 2553 h 968147"/>
                    <a:gd name="connsiteX1" fmla="*/ 4781 w 964406"/>
                    <a:gd name="connsiteY1" fmla="*/ 953298 h 968147"/>
                    <a:gd name="connsiteX2" fmla="*/ 5231 w 964406"/>
                    <a:gd name="connsiteY2" fmla="*/ 957295 h 968147"/>
                    <a:gd name="connsiteX3" fmla="*/ 1879 w 964406"/>
                    <a:gd name="connsiteY3" fmla="*/ 960633 h 968147"/>
                    <a:gd name="connsiteX4" fmla="*/ 0 w 964406"/>
                    <a:gd name="connsiteY4" fmla="*/ 962505 h 968147"/>
                    <a:gd name="connsiteX5" fmla="*/ 5891 w 964406"/>
                    <a:gd name="connsiteY5" fmla="*/ 963167 h 968147"/>
                    <a:gd name="connsiteX6" fmla="*/ 6070 w 964406"/>
                    <a:gd name="connsiteY6" fmla="*/ 964765 h 968147"/>
                    <a:gd name="connsiteX7" fmla="*/ 7484 w 964406"/>
                    <a:gd name="connsiteY7" fmla="*/ 963346 h 968147"/>
                    <a:gd name="connsiteX8" fmla="*/ 11466 w 964406"/>
                    <a:gd name="connsiteY8" fmla="*/ 963794 h 968147"/>
                    <a:gd name="connsiteX9" fmla="*/ 961316 w 964406"/>
                    <a:gd name="connsiteY9" fmla="*/ 195705 h 968147"/>
                    <a:gd name="connsiteX10" fmla="*/ 962209 w 964406"/>
                    <a:gd name="connsiteY10" fmla="*/ 4760 h 9681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964406" h="968147">
                      <a:moveTo>
                        <a:pt x="964406" y="2553"/>
                      </a:moveTo>
                      <a:cubicBezTo>
                        <a:pt x="-63997" y="-53826"/>
                        <a:pt x="-6432" y="841200"/>
                        <a:pt x="4781" y="953298"/>
                      </a:cubicBezTo>
                      <a:lnTo>
                        <a:pt x="5231" y="957295"/>
                      </a:lnTo>
                      <a:lnTo>
                        <a:pt x="1879" y="960633"/>
                      </a:lnTo>
                      <a:cubicBezTo>
                        <a:pt x="0" y="962505"/>
                        <a:pt x="0" y="962505"/>
                        <a:pt x="0" y="962505"/>
                      </a:cubicBezTo>
                      <a:lnTo>
                        <a:pt x="5891" y="963167"/>
                      </a:lnTo>
                      <a:lnTo>
                        <a:pt x="6070" y="964765"/>
                      </a:lnTo>
                      <a:lnTo>
                        <a:pt x="7484" y="963346"/>
                      </a:lnTo>
                      <a:lnTo>
                        <a:pt x="11466" y="963794"/>
                      </a:lnTo>
                      <a:cubicBezTo>
                        <a:pt x="116092" y="974259"/>
                        <a:pt x="902734" y="1025102"/>
                        <a:pt x="961316" y="195705"/>
                      </a:cubicBezTo>
                      <a:lnTo>
                        <a:pt x="962209" y="476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49" name="íṡľíḍè-Freeform: Shape 33"/>
                <p:cNvSpPr/>
                <p:nvPr/>
              </p:nvSpPr>
              <p:spPr bwMode="auto">
                <a:xfrm rot="2651534" flipV="1">
                  <a:off x="4156859" y="1335233"/>
                  <a:ext cx="756519" cy="705062"/>
                </a:xfrm>
                <a:custGeom>
                  <a:avLst/>
                  <a:gdLst>
                    <a:gd name="T0" fmla="*/ 364 w 364"/>
                    <a:gd name="T1" fmla="*/ 20 h 340"/>
                    <a:gd name="T2" fmla="*/ 46 w 364"/>
                    <a:gd name="T3" fmla="*/ 340 h 340"/>
                    <a:gd name="T4" fmla="*/ 364 w 364"/>
                    <a:gd name="T5" fmla="*/ 20 h 3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64" h="340">
                      <a:moveTo>
                        <a:pt x="364" y="20"/>
                      </a:moveTo>
                      <a:cubicBezTo>
                        <a:pt x="46" y="340"/>
                        <a:pt x="46" y="340"/>
                        <a:pt x="46" y="340"/>
                      </a:cubicBezTo>
                      <a:cubicBezTo>
                        <a:pt x="46" y="340"/>
                        <a:pt x="0" y="0"/>
                        <a:pt x="364" y="20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17" name="Group 42"/>
              <p:cNvGrpSpPr/>
              <p:nvPr/>
            </p:nvGrpSpPr>
            <p:grpSpPr>
              <a:xfrm>
                <a:off x="5617889" y="3501593"/>
                <a:ext cx="1269614" cy="2352052"/>
                <a:chOff x="4065589" y="2499171"/>
                <a:chExt cx="1051976" cy="1948860"/>
              </a:xfrm>
              <a:solidFill>
                <a:schemeClr val="tx2">
                  <a:lumMod val="20000"/>
                  <a:lumOff val="80000"/>
                </a:schemeClr>
              </a:solidFill>
            </p:grpSpPr>
            <p:sp>
              <p:nvSpPr>
                <p:cNvPr id="45" name="íślíḋè-Freeform: Shape 6"/>
                <p:cNvSpPr/>
                <p:nvPr/>
              </p:nvSpPr>
              <p:spPr bwMode="auto">
                <a:xfrm>
                  <a:off x="4366497" y="2499171"/>
                  <a:ext cx="467369" cy="1948860"/>
                </a:xfrm>
                <a:custGeom>
                  <a:avLst/>
                  <a:gdLst>
                    <a:gd name="T0" fmla="*/ 192 w 192"/>
                    <a:gd name="T1" fmla="*/ 804 h 804"/>
                    <a:gd name="T2" fmla="*/ 86 w 192"/>
                    <a:gd name="T3" fmla="*/ 0 h 804"/>
                    <a:gd name="T4" fmla="*/ 0 w 192"/>
                    <a:gd name="T5" fmla="*/ 804 h 804"/>
                    <a:gd name="T6" fmla="*/ 192 w 192"/>
                    <a:gd name="T7" fmla="*/ 804 h 8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2" h="804">
                      <a:moveTo>
                        <a:pt x="192" y="804"/>
                      </a:moveTo>
                      <a:cubicBezTo>
                        <a:pt x="192" y="804"/>
                        <a:pt x="145" y="519"/>
                        <a:pt x="86" y="0"/>
                      </a:cubicBezTo>
                      <a:cubicBezTo>
                        <a:pt x="86" y="0"/>
                        <a:pt x="44" y="660"/>
                        <a:pt x="0" y="804"/>
                      </a:cubicBezTo>
                      <a:cubicBezTo>
                        <a:pt x="0" y="804"/>
                        <a:pt x="98" y="766"/>
                        <a:pt x="192" y="80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46" name="íślíḋè-Freeform: Shape 7"/>
                <p:cNvSpPr/>
                <p:nvPr/>
              </p:nvSpPr>
              <p:spPr bwMode="auto">
                <a:xfrm>
                  <a:off x="4625868" y="2960137"/>
                  <a:ext cx="491697" cy="513465"/>
                </a:xfrm>
                <a:custGeom>
                  <a:avLst/>
                  <a:gdLst>
                    <a:gd name="T0" fmla="*/ 23 w 202"/>
                    <a:gd name="T1" fmla="*/ 212 h 212"/>
                    <a:gd name="T2" fmla="*/ 202 w 202"/>
                    <a:gd name="T3" fmla="*/ 26 h 212"/>
                    <a:gd name="T4" fmla="*/ 7 w 202"/>
                    <a:gd name="T5" fmla="*/ 90 h 212"/>
                    <a:gd name="T6" fmla="*/ 23 w 202"/>
                    <a:gd name="T7" fmla="*/ 212 h 2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2" h="212">
                      <a:moveTo>
                        <a:pt x="23" y="212"/>
                      </a:moveTo>
                      <a:cubicBezTo>
                        <a:pt x="23" y="212"/>
                        <a:pt x="0" y="122"/>
                        <a:pt x="202" y="26"/>
                      </a:cubicBezTo>
                      <a:cubicBezTo>
                        <a:pt x="202" y="26"/>
                        <a:pt x="112" y="0"/>
                        <a:pt x="7" y="90"/>
                      </a:cubicBezTo>
                      <a:lnTo>
                        <a:pt x="23" y="2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47" name="íślíḋè-Freeform: Shape 9"/>
                <p:cNvSpPr/>
                <p:nvPr/>
              </p:nvSpPr>
              <p:spPr bwMode="auto">
                <a:xfrm flipH="1">
                  <a:off x="4065589" y="2967821"/>
                  <a:ext cx="491697" cy="513465"/>
                </a:xfrm>
                <a:custGeom>
                  <a:avLst/>
                  <a:gdLst>
                    <a:gd name="T0" fmla="*/ 23 w 202"/>
                    <a:gd name="T1" fmla="*/ 212 h 212"/>
                    <a:gd name="T2" fmla="*/ 202 w 202"/>
                    <a:gd name="T3" fmla="*/ 26 h 212"/>
                    <a:gd name="T4" fmla="*/ 7 w 202"/>
                    <a:gd name="T5" fmla="*/ 90 h 212"/>
                    <a:gd name="T6" fmla="*/ 23 w 202"/>
                    <a:gd name="T7" fmla="*/ 212 h 2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2" h="212">
                      <a:moveTo>
                        <a:pt x="23" y="212"/>
                      </a:moveTo>
                      <a:cubicBezTo>
                        <a:pt x="23" y="212"/>
                        <a:pt x="0" y="122"/>
                        <a:pt x="202" y="26"/>
                      </a:cubicBezTo>
                      <a:cubicBezTo>
                        <a:pt x="202" y="26"/>
                        <a:pt x="112" y="0"/>
                        <a:pt x="7" y="90"/>
                      </a:cubicBezTo>
                      <a:lnTo>
                        <a:pt x="23" y="2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18" name="Group 13"/>
              <p:cNvGrpSpPr/>
              <p:nvPr/>
            </p:nvGrpSpPr>
            <p:grpSpPr>
              <a:xfrm rot="16456420">
                <a:off x="6520826" y="3809095"/>
                <a:ext cx="850930" cy="913032"/>
                <a:chOff x="5311775" y="1575259"/>
                <a:chExt cx="1022350" cy="1096963"/>
              </a:xfrm>
            </p:grpSpPr>
            <p:sp>
              <p:nvSpPr>
                <p:cNvPr id="43" name="íślíḋè-Freeform: Shape 12"/>
                <p:cNvSpPr/>
                <p:nvPr/>
              </p:nvSpPr>
              <p:spPr bwMode="auto">
                <a:xfrm rot="16200000" flipV="1">
                  <a:off x="5316455" y="1573389"/>
                  <a:ext cx="964406" cy="968147"/>
                </a:xfrm>
                <a:custGeom>
                  <a:avLst/>
                  <a:gdLst>
                    <a:gd name="connsiteX0" fmla="*/ 964406 w 964406"/>
                    <a:gd name="connsiteY0" fmla="*/ 2553 h 968147"/>
                    <a:gd name="connsiteX1" fmla="*/ 4781 w 964406"/>
                    <a:gd name="connsiteY1" fmla="*/ 953298 h 968147"/>
                    <a:gd name="connsiteX2" fmla="*/ 5231 w 964406"/>
                    <a:gd name="connsiteY2" fmla="*/ 957295 h 968147"/>
                    <a:gd name="connsiteX3" fmla="*/ 1879 w 964406"/>
                    <a:gd name="connsiteY3" fmla="*/ 960633 h 968147"/>
                    <a:gd name="connsiteX4" fmla="*/ 0 w 964406"/>
                    <a:gd name="connsiteY4" fmla="*/ 962505 h 968147"/>
                    <a:gd name="connsiteX5" fmla="*/ 5891 w 964406"/>
                    <a:gd name="connsiteY5" fmla="*/ 963167 h 968147"/>
                    <a:gd name="connsiteX6" fmla="*/ 6070 w 964406"/>
                    <a:gd name="connsiteY6" fmla="*/ 964765 h 968147"/>
                    <a:gd name="connsiteX7" fmla="*/ 7484 w 964406"/>
                    <a:gd name="connsiteY7" fmla="*/ 963346 h 968147"/>
                    <a:gd name="connsiteX8" fmla="*/ 11466 w 964406"/>
                    <a:gd name="connsiteY8" fmla="*/ 963794 h 968147"/>
                    <a:gd name="connsiteX9" fmla="*/ 961316 w 964406"/>
                    <a:gd name="connsiteY9" fmla="*/ 195705 h 968147"/>
                    <a:gd name="connsiteX10" fmla="*/ 962209 w 964406"/>
                    <a:gd name="connsiteY10" fmla="*/ 4760 h 9681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964406" h="968147">
                      <a:moveTo>
                        <a:pt x="964406" y="2553"/>
                      </a:moveTo>
                      <a:cubicBezTo>
                        <a:pt x="-63997" y="-53826"/>
                        <a:pt x="-6432" y="841200"/>
                        <a:pt x="4781" y="953298"/>
                      </a:cubicBezTo>
                      <a:lnTo>
                        <a:pt x="5231" y="957295"/>
                      </a:lnTo>
                      <a:lnTo>
                        <a:pt x="1879" y="960633"/>
                      </a:lnTo>
                      <a:cubicBezTo>
                        <a:pt x="0" y="962505"/>
                        <a:pt x="0" y="962505"/>
                        <a:pt x="0" y="962505"/>
                      </a:cubicBezTo>
                      <a:lnTo>
                        <a:pt x="5891" y="963167"/>
                      </a:lnTo>
                      <a:lnTo>
                        <a:pt x="6070" y="964765"/>
                      </a:lnTo>
                      <a:lnTo>
                        <a:pt x="7484" y="963346"/>
                      </a:lnTo>
                      <a:lnTo>
                        <a:pt x="11466" y="963794"/>
                      </a:lnTo>
                      <a:cubicBezTo>
                        <a:pt x="116092" y="974259"/>
                        <a:pt x="902734" y="1025102"/>
                        <a:pt x="961316" y="195705"/>
                      </a:cubicBezTo>
                      <a:lnTo>
                        <a:pt x="962209" y="4760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44" name="íślíḋè-Freeform: Shape 11"/>
                <p:cNvSpPr/>
                <p:nvPr/>
              </p:nvSpPr>
              <p:spPr bwMode="auto">
                <a:xfrm rot="16200000" flipV="1">
                  <a:off x="5274468" y="1612566"/>
                  <a:ext cx="1096963" cy="1022350"/>
                </a:xfrm>
                <a:custGeom>
                  <a:avLst/>
                  <a:gdLst>
                    <a:gd name="T0" fmla="*/ 364 w 364"/>
                    <a:gd name="T1" fmla="*/ 20 h 340"/>
                    <a:gd name="T2" fmla="*/ 46 w 364"/>
                    <a:gd name="T3" fmla="*/ 340 h 340"/>
                    <a:gd name="T4" fmla="*/ 364 w 364"/>
                    <a:gd name="T5" fmla="*/ 20 h 3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64" h="340">
                      <a:moveTo>
                        <a:pt x="364" y="20"/>
                      </a:moveTo>
                      <a:cubicBezTo>
                        <a:pt x="46" y="340"/>
                        <a:pt x="46" y="340"/>
                        <a:pt x="46" y="340"/>
                      </a:cubicBezTo>
                      <a:cubicBezTo>
                        <a:pt x="46" y="340"/>
                        <a:pt x="0" y="0"/>
                        <a:pt x="364" y="2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19" name="Group 14"/>
              <p:cNvGrpSpPr/>
              <p:nvPr/>
            </p:nvGrpSpPr>
            <p:grpSpPr>
              <a:xfrm rot="5143580" flipH="1">
                <a:off x="5068959" y="3809095"/>
                <a:ext cx="850930" cy="913032"/>
                <a:chOff x="5311775" y="1575259"/>
                <a:chExt cx="1022350" cy="1096963"/>
              </a:xfrm>
            </p:grpSpPr>
            <p:sp>
              <p:nvSpPr>
                <p:cNvPr id="41" name="íślíḋè-Freeform: Shape 15"/>
                <p:cNvSpPr/>
                <p:nvPr/>
              </p:nvSpPr>
              <p:spPr bwMode="auto">
                <a:xfrm rot="16200000" flipV="1">
                  <a:off x="5316455" y="1573389"/>
                  <a:ext cx="964406" cy="968147"/>
                </a:xfrm>
                <a:custGeom>
                  <a:avLst/>
                  <a:gdLst>
                    <a:gd name="connsiteX0" fmla="*/ 964406 w 964406"/>
                    <a:gd name="connsiteY0" fmla="*/ 2553 h 968147"/>
                    <a:gd name="connsiteX1" fmla="*/ 4781 w 964406"/>
                    <a:gd name="connsiteY1" fmla="*/ 953298 h 968147"/>
                    <a:gd name="connsiteX2" fmla="*/ 5231 w 964406"/>
                    <a:gd name="connsiteY2" fmla="*/ 957295 h 968147"/>
                    <a:gd name="connsiteX3" fmla="*/ 1879 w 964406"/>
                    <a:gd name="connsiteY3" fmla="*/ 960633 h 968147"/>
                    <a:gd name="connsiteX4" fmla="*/ 0 w 964406"/>
                    <a:gd name="connsiteY4" fmla="*/ 962505 h 968147"/>
                    <a:gd name="connsiteX5" fmla="*/ 5891 w 964406"/>
                    <a:gd name="connsiteY5" fmla="*/ 963167 h 968147"/>
                    <a:gd name="connsiteX6" fmla="*/ 6070 w 964406"/>
                    <a:gd name="connsiteY6" fmla="*/ 964765 h 968147"/>
                    <a:gd name="connsiteX7" fmla="*/ 7484 w 964406"/>
                    <a:gd name="connsiteY7" fmla="*/ 963346 h 968147"/>
                    <a:gd name="connsiteX8" fmla="*/ 11466 w 964406"/>
                    <a:gd name="connsiteY8" fmla="*/ 963794 h 968147"/>
                    <a:gd name="connsiteX9" fmla="*/ 961316 w 964406"/>
                    <a:gd name="connsiteY9" fmla="*/ 195705 h 968147"/>
                    <a:gd name="connsiteX10" fmla="*/ 962209 w 964406"/>
                    <a:gd name="connsiteY10" fmla="*/ 4760 h 9681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964406" h="968147">
                      <a:moveTo>
                        <a:pt x="964406" y="2553"/>
                      </a:moveTo>
                      <a:cubicBezTo>
                        <a:pt x="-63997" y="-53826"/>
                        <a:pt x="-6432" y="841200"/>
                        <a:pt x="4781" y="953298"/>
                      </a:cubicBezTo>
                      <a:lnTo>
                        <a:pt x="5231" y="957295"/>
                      </a:lnTo>
                      <a:lnTo>
                        <a:pt x="1879" y="960633"/>
                      </a:lnTo>
                      <a:cubicBezTo>
                        <a:pt x="0" y="962505"/>
                        <a:pt x="0" y="962505"/>
                        <a:pt x="0" y="962505"/>
                      </a:cubicBezTo>
                      <a:lnTo>
                        <a:pt x="5891" y="963167"/>
                      </a:lnTo>
                      <a:lnTo>
                        <a:pt x="6070" y="964765"/>
                      </a:lnTo>
                      <a:lnTo>
                        <a:pt x="7484" y="963346"/>
                      </a:lnTo>
                      <a:lnTo>
                        <a:pt x="11466" y="963794"/>
                      </a:lnTo>
                      <a:cubicBezTo>
                        <a:pt x="116092" y="974259"/>
                        <a:pt x="902734" y="1025102"/>
                        <a:pt x="961316" y="195705"/>
                      </a:cubicBezTo>
                      <a:lnTo>
                        <a:pt x="962209" y="4760"/>
                      </a:lnTo>
                      <a:close/>
                    </a:path>
                  </a:pathLst>
                </a:custGeom>
                <a:solidFill>
                  <a:schemeClr val="accent5">
                    <a:lumMod val="75000"/>
                  </a:schemeClr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42" name="íślíḋè-Freeform: Shape 16"/>
                <p:cNvSpPr/>
                <p:nvPr/>
              </p:nvSpPr>
              <p:spPr bwMode="auto">
                <a:xfrm rot="16200000" flipV="1">
                  <a:off x="5274468" y="1612566"/>
                  <a:ext cx="1096963" cy="1022350"/>
                </a:xfrm>
                <a:custGeom>
                  <a:avLst/>
                  <a:gdLst>
                    <a:gd name="T0" fmla="*/ 364 w 364"/>
                    <a:gd name="T1" fmla="*/ 20 h 340"/>
                    <a:gd name="T2" fmla="*/ 46 w 364"/>
                    <a:gd name="T3" fmla="*/ 340 h 340"/>
                    <a:gd name="T4" fmla="*/ 364 w 364"/>
                    <a:gd name="T5" fmla="*/ 20 h 3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64" h="340">
                      <a:moveTo>
                        <a:pt x="364" y="20"/>
                      </a:moveTo>
                      <a:cubicBezTo>
                        <a:pt x="46" y="340"/>
                        <a:pt x="46" y="340"/>
                        <a:pt x="46" y="340"/>
                      </a:cubicBezTo>
                      <a:cubicBezTo>
                        <a:pt x="46" y="340"/>
                        <a:pt x="0" y="0"/>
                        <a:pt x="364" y="2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20" name="íślíḋè-Oval 17"/>
              <p:cNvSpPr/>
              <p:nvPr/>
            </p:nvSpPr>
            <p:spPr>
              <a:xfrm>
                <a:off x="6087455" y="3404234"/>
                <a:ext cx="265803" cy="265803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grpSp>
            <p:nvGrpSpPr>
              <p:cNvPr id="21" name="Group 19"/>
              <p:cNvGrpSpPr/>
              <p:nvPr/>
            </p:nvGrpSpPr>
            <p:grpSpPr>
              <a:xfrm rot="13676870">
                <a:off x="6726911" y="2998041"/>
                <a:ext cx="850930" cy="913032"/>
                <a:chOff x="5311775" y="1575258"/>
                <a:chExt cx="1022350" cy="1096963"/>
              </a:xfrm>
            </p:grpSpPr>
            <p:sp>
              <p:nvSpPr>
                <p:cNvPr id="39" name="íślíḋè-Freeform: Shape 20"/>
                <p:cNvSpPr/>
                <p:nvPr/>
              </p:nvSpPr>
              <p:spPr bwMode="auto">
                <a:xfrm rot="16200000" flipV="1">
                  <a:off x="5316455" y="1573389"/>
                  <a:ext cx="964406" cy="968147"/>
                </a:xfrm>
                <a:custGeom>
                  <a:avLst/>
                  <a:gdLst>
                    <a:gd name="connsiteX0" fmla="*/ 964406 w 964406"/>
                    <a:gd name="connsiteY0" fmla="*/ 2553 h 968147"/>
                    <a:gd name="connsiteX1" fmla="*/ 4781 w 964406"/>
                    <a:gd name="connsiteY1" fmla="*/ 953298 h 968147"/>
                    <a:gd name="connsiteX2" fmla="*/ 5231 w 964406"/>
                    <a:gd name="connsiteY2" fmla="*/ 957295 h 968147"/>
                    <a:gd name="connsiteX3" fmla="*/ 1879 w 964406"/>
                    <a:gd name="connsiteY3" fmla="*/ 960633 h 968147"/>
                    <a:gd name="connsiteX4" fmla="*/ 0 w 964406"/>
                    <a:gd name="connsiteY4" fmla="*/ 962505 h 968147"/>
                    <a:gd name="connsiteX5" fmla="*/ 5891 w 964406"/>
                    <a:gd name="connsiteY5" fmla="*/ 963167 h 968147"/>
                    <a:gd name="connsiteX6" fmla="*/ 6070 w 964406"/>
                    <a:gd name="connsiteY6" fmla="*/ 964765 h 968147"/>
                    <a:gd name="connsiteX7" fmla="*/ 7484 w 964406"/>
                    <a:gd name="connsiteY7" fmla="*/ 963346 h 968147"/>
                    <a:gd name="connsiteX8" fmla="*/ 11466 w 964406"/>
                    <a:gd name="connsiteY8" fmla="*/ 963794 h 968147"/>
                    <a:gd name="connsiteX9" fmla="*/ 961316 w 964406"/>
                    <a:gd name="connsiteY9" fmla="*/ 195705 h 968147"/>
                    <a:gd name="connsiteX10" fmla="*/ 962209 w 964406"/>
                    <a:gd name="connsiteY10" fmla="*/ 4760 h 9681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964406" h="968147">
                      <a:moveTo>
                        <a:pt x="964406" y="2553"/>
                      </a:moveTo>
                      <a:cubicBezTo>
                        <a:pt x="-63997" y="-53826"/>
                        <a:pt x="-6432" y="841200"/>
                        <a:pt x="4781" y="953298"/>
                      </a:cubicBezTo>
                      <a:lnTo>
                        <a:pt x="5231" y="957295"/>
                      </a:lnTo>
                      <a:lnTo>
                        <a:pt x="1879" y="960633"/>
                      </a:lnTo>
                      <a:cubicBezTo>
                        <a:pt x="0" y="962505"/>
                        <a:pt x="0" y="962505"/>
                        <a:pt x="0" y="962505"/>
                      </a:cubicBezTo>
                      <a:lnTo>
                        <a:pt x="5891" y="963167"/>
                      </a:lnTo>
                      <a:lnTo>
                        <a:pt x="6070" y="964765"/>
                      </a:lnTo>
                      <a:lnTo>
                        <a:pt x="7484" y="963346"/>
                      </a:lnTo>
                      <a:lnTo>
                        <a:pt x="11466" y="963794"/>
                      </a:lnTo>
                      <a:cubicBezTo>
                        <a:pt x="116092" y="974259"/>
                        <a:pt x="902734" y="1025102"/>
                        <a:pt x="961316" y="195705"/>
                      </a:cubicBezTo>
                      <a:lnTo>
                        <a:pt x="962209" y="476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40" name="íślíḋè-Freeform: Shape 21"/>
                <p:cNvSpPr/>
                <p:nvPr/>
              </p:nvSpPr>
              <p:spPr bwMode="auto">
                <a:xfrm rot="16200000" flipV="1">
                  <a:off x="5274468" y="1612565"/>
                  <a:ext cx="1096963" cy="1022350"/>
                </a:xfrm>
                <a:custGeom>
                  <a:avLst/>
                  <a:gdLst>
                    <a:gd name="T0" fmla="*/ 364 w 364"/>
                    <a:gd name="T1" fmla="*/ 20 h 340"/>
                    <a:gd name="T2" fmla="*/ 46 w 364"/>
                    <a:gd name="T3" fmla="*/ 340 h 340"/>
                    <a:gd name="T4" fmla="*/ 364 w 364"/>
                    <a:gd name="T5" fmla="*/ 20 h 3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64" h="340">
                      <a:moveTo>
                        <a:pt x="364" y="20"/>
                      </a:moveTo>
                      <a:cubicBezTo>
                        <a:pt x="46" y="340"/>
                        <a:pt x="46" y="340"/>
                        <a:pt x="46" y="340"/>
                      </a:cubicBezTo>
                      <a:cubicBezTo>
                        <a:pt x="46" y="340"/>
                        <a:pt x="0" y="0"/>
                        <a:pt x="364" y="20"/>
                      </a:cubicBez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22" name="Group 22"/>
              <p:cNvGrpSpPr/>
              <p:nvPr/>
            </p:nvGrpSpPr>
            <p:grpSpPr>
              <a:xfrm rot="13676870">
                <a:off x="4931631" y="2998041"/>
                <a:ext cx="850930" cy="913032"/>
                <a:chOff x="5311775" y="1575259"/>
                <a:chExt cx="1022350" cy="1096963"/>
              </a:xfrm>
            </p:grpSpPr>
            <p:sp>
              <p:nvSpPr>
                <p:cNvPr id="37" name="íślíḋè-Freeform: Shape 23"/>
                <p:cNvSpPr/>
                <p:nvPr/>
              </p:nvSpPr>
              <p:spPr bwMode="auto">
                <a:xfrm rot="16200000" flipV="1">
                  <a:off x="5316455" y="1573389"/>
                  <a:ext cx="964406" cy="968147"/>
                </a:xfrm>
                <a:custGeom>
                  <a:avLst/>
                  <a:gdLst>
                    <a:gd name="connsiteX0" fmla="*/ 964406 w 964406"/>
                    <a:gd name="connsiteY0" fmla="*/ 2553 h 968147"/>
                    <a:gd name="connsiteX1" fmla="*/ 4781 w 964406"/>
                    <a:gd name="connsiteY1" fmla="*/ 953298 h 968147"/>
                    <a:gd name="connsiteX2" fmla="*/ 5231 w 964406"/>
                    <a:gd name="connsiteY2" fmla="*/ 957295 h 968147"/>
                    <a:gd name="connsiteX3" fmla="*/ 1879 w 964406"/>
                    <a:gd name="connsiteY3" fmla="*/ 960633 h 968147"/>
                    <a:gd name="connsiteX4" fmla="*/ 0 w 964406"/>
                    <a:gd name="connsiteY4" fmla="*/ 962505 h 968147"/>
                    <a:gd name="connsiteX5" fmla="*/ 5891 w 964406"/>
                    <a:gd name="connsiteY5" fmla="*/ 963167 h 968147"/>
                    <a:gd name="connsiteX6" fmla="*/ 6070 w 964406"/>
                    <a:gd name="connsiteY6" fmla="*/ 964765 h 968147"/>
                    <a:gd name="connsiteX7" fmla="*/ 7484 w 964406"/>
                    <a:gd name="connsiteY7" fmla="*/ 963346 h 968147"/>
                    <a:gd name="connsiteX8" fmla="*/ 11466 w 964406"/>
                    <a:gd name="connsiteY8" fmla="*/ 963794 h 968147"/>
                    <a:gd name="connsiteX9" fmla="*/ 961316 w 964406"/>
                    <a:gd name="connsiteY9" fmla="*/ 195705 h 968147"/>
                    <a:gd name="connsiteX10" fmla="*/ 962209 w 964406"/>
                    <a:gd name="connsiteY10" fmla="*/ 4760 h 9681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964406" h="968147">
                      <a:moveTo>
                        <a:pt x="964406" y="2553"/>
                      </a:moveTo>
                      <a:cubicBezTo>
                        <a:pt x="-63997" y="-53826"/>
                        <a:pt x="-6432" y="841200"/>
                        <a:pt x="4781" y="953298"/>
                      </a:cubicBezTo>
                      <a:lnTo>
                        <a:pt x="5231" y="957295"/>
                      </a:lnTo>
                      <a:lnTo>
                        <a:pt x="1879" y="960633"/>
                      </a:lnTo>
                      <a:cubicBezTo>
                        <a:pt x="0" y="962505"/>
                        <a:pt x="0" y="962505"/>
                        <a:pt x="0" y="962505"/>
                      </a:cubicBezTo>
                      <a:lnTo>
                        <a:pt x="5891" y="963167"/>
                      </a:lnTo>
                      <a:lnTo>
                        <a:pt x="6070" y="964765"/>
                      </a:lnTo>
                      <a:lnTo>
                        <a:pt x="7484" y="963346"/>
                      </a:lnTo>
                      <a:lnTo>
                        <a:pt x="11466" y="963794"/>
                      </a:lnTo>
                      <a:cubicBezTo>
                        <a:pt x="116092" y="974259"/>
                        <a:pt x="902734" y="1025102"/>
                        <a:pt x="961316" y="195705"/>
                      </a:cubicBezTo>
                      <a:lnTo>
                        <a:pt x="962209" y="476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8" name="íśļîḑé-Freeform: Shape 24"/>
                <p:cNvSpPr/>
                <p:nvPr/>
              </p:nvSpPr>
              <p:spPr bwMode="auto">
                <a:xfrm rot="16200000" flipV="1">
                  <a:off x="5274468" y="1612566"/>
                  <a:ext cx="1096963" cy="1022350"/>
                </a:xfrm>
                <a:custGeom>
                  <a:avLst/>
                  <a:gdLst>
                    <a:gd name="T0" fmla="*/ 364 w 364"/>
                    <a:gd name="T1" fmla="*/ 20 h 340"/>
                    <a:gd name="T2" fmla="*/ 46 w 364"/>
                    <a:gd name="T3" fmla="*/ 340 h 340"/>
                    <a:gd name="T4" fmla="*/ 364 w 364"/>
                    <a:gd name="T5" fmla="*/ 20 h 3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64" h="340">
                      <a:moveTo>
                        <a:pt x="364" y="20"/>
                      </a:moveTo>
                      <a:cubicBezTo>
                        <a:pt x="46" y="340"/>
                        <a:pt x="46" y="340"/>
                        <a:pt x="46" y="340"/>
                      </a:cubicBezTo>
                      <a:cubicBezTo>
                        <a:pt x="46" y="340"/>
                        <a:pt x="0" y="0"/>
                        <a:pt x="364" y="20"/>
                      </a:cubicBez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23" name="Group 25"/>
              <p:cNvGrpSpPr/>
              <p:nvPr/>
            </p:nvGrpSpPr>
            <p:grpSpPr>
              <a:xfrm rot="10977025">
                <a:off x="6459160" y="2292311"/>
                <a:ext cx="850929" cy="913032"/>
                <a:chOff x="5311775" y="1575259"/>
                <a:chExt cx="1022350" cy="1096963"/>
              </a:xfrm>
            </p:grpSpPr>
            <p:sp>
              <p:nvSpPr>
                <p:cNvPr id="35" name="íṩľíḍè-Freeform: Shape 26"/>
                <p:cNvSpPr/>
                <p:nvPr/>
              </p:nvSpPr>
              <p:spPr bwMode="auto">
                <a:xfrm rot="16200000" flipV="1">
                  <a:off x="5316455" y="1573389"/>
                  <a:ext cx="964406" cy="968147"/>
                </a:xfrm>
                <a:custGeom>
                  <a:avLst/>
                  <a:gdLst>
                    <a:gd name="connsiteX0" fmla="*/ 964406 w 964406"/>
                    <a:gd name="connsiteY0" fmla="*/ 2553 h 968147"/>
                    <a:gd name="connsiteX1" fmla="*/ 4781 w 964406"/>
                    <a:gd name="connsiteY1" fmla="*/ 953298 h 968147"/>
                    <a:gd name="connsiteX2" fmla="*/ 5231 w 964406"/>
                    <a:gd name="connsiteY2" fmla="*/ 957295 h 968147"/>
                    <a:gd name="connsiteX3" fmla="*/ 1879 w 964406"/>
                    <a:gd name="connsiteY3" fmla="*/ 960633 h 968147"/>
                    <a:gd name="connsiteX4" fmla="*/ 0 w 964406"/>
                    <a:gd name="connsiteY4" fmla="*/ 962505 h 968147"/>
                    <a:gd name="connsiteX5" fmla="*/ 5891 w 964406"/>
                    <a:gd name="connsiteY5" fmla="*/ 963167 h 968147"/>
                    <a:gd name="connsiteX6" fmla="*/ 6070 w 964406"/>
                    <a:gd name="connsiteY6" fmla="*/ 964765 h 968147"/>
                    <a:gd name="connsiteX7" fmla="*/ 7484 w 964406"/>
                    <a:gd name="connsiteY7" fmla="*/ 963346 h 968147"/>
                    <a:gd name="connsiteX8" fmla="*/ 11466 w 964406"/>
                    <a:gd name="connsiteY8" fmla="*/ 963794 h 968147"/>
                    <a:gd name="connsiteX9" fmla="*/ 961316 w 964406"/>
                    <a:gd name="connsiteY9" fmla="*/ 195705 h 968147"/>
                    <a:gd name="connsiteX10" fmla="*/ 962209 w 964406"/>
                    <a:gd name="connsiteY10" fmla="*/ 4760 h 9681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964406" h="968147">
                      <a:moveTo>
                        <a:pt x="964406" y="2553"/>
                      </a:moveTo>
                      <a:cubicBezTo>
                        <a:pt x="-63997" y="-53826"/>
                        <a:pt x="-6432" y="841200"/>
                        <a:pt x="4781" y="953298"/>
                      </a:cubicBezTo>
                      <a:lnTo>
                        <a:pt x="5231" y="957295"/>
                      </a:lnTo>
                      <a:lnTo>
                        <a:pt x="1879" y="960633"/>
                      </a:lnTo>
                      <a:cubicBezTo>
                        <a:pt x="0" y="962505"/>
                        <a:pt x="0" y="962505"/>
                        <a:pt x="0" y="962505"/>
                      </a:cubicBezTo>
                      <a:lnTo>
                        <a:pt x="5891" y="963167"/>
                      </a:lnTo>
                      <a:lnTo>
                        <a:pt x="6070" y="964765"/>
                      </a:lnTo>
                      <a:lnTo>
                        <a:pt x="7484" y="963346"/>
                      </a:lnTo>
                      <a:lnTo>
                        <a:pt x="11466" y="963794"/>
                      </a:lnTo>
                      <a:cubicBezTo>
                        <a:pt x="116092" y="974259"/>
                        <a:pt x="902734" y="1025102"/>
                        <a:pt x="961316" y="195705"/>
                      </a:cubicBezTo>
                      <a:lnTo>
                        <a:pt x="962209" y="4760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6" name="íṩľíḍè-Freeform: Shape 27"/>
                <p:cNvSpPr/>
                <p:nvPr/>
              </p:nvSpPr>
              <p:spPr bwMode="auto">
                <a:xfrm rot="16200000" flipV="1">
                  <a:off x="5274468" y="1612566"/>
                  <a:ext cx="1096963" cy="1022350"/>
                </a:xfrm>
                <a:custGeom>
                  <a:avLst/>
                  <a:gdLst>
                    <a:gd name="T0" fmla="*/ 364 w 364"/>
                    <a:gd name="T1" fmla="*/ 20 h 340"/>
                    <a:gd name="T2" fmla="*/ 46 w 364"/>
                    <a:gd name="T3" fmla="*/ 340 h 340"/>
                    <a:gd name="T4" fmla="*/ 364 w 364"/>
                    <a:gd name="T5" fmla="*/ 20 h 3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64" h="340">
                      <a:moveTo>
                        <a:pt x="364" y="20"/>
                      </a:moveTo>
                      <a:cubicBezTo>
                        <a:pt x="46" y="340"/>
                        <a:pt x="46" y="340"/>
                        <a:pt x="46" y="340"/>
                      </a:cubicBezTo>
                      <a:cubicBezTo>
                        <a:pt x="46" y="340"/>
                        <a:pt x="0" y="0"/>
                        <a:pt x="364" y="2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24" name="Group 28"/>
              <p:cNvGrpSpPr/>
              <p:nvPr/>
            </p:nvGrpSpPr>
            <p:grpSpPr>
              <a:xfrm rot="10622975" flipH="1">
                <a:off x="5130624" y="2292312"/>
                <a:ext cx="850929" cy="913032"/>
                <a:chOff x="5311775" y="1575259"/>
                <a:chExt cx="1022350" cy="1096963"/>
              </a:xfrm>
            </p:grpSpPr>
            <p:sp>
              <p:nvSpPr>
                <p:cNvPr id="33" name="íṩľíḍè-Freeform: Shape 29"/>
                <p:cNvSpPr/>
                <p:nvPr/>
              </p:nvSpPr>
              <p:spPr bwMode="auto">
                <a:xfrm rot="16200000" flipV="1">
                  <a:off x="5316455" y="1573389"/>
                  <a:ext cx="964406" cy="968147"/>
                </a:xfrm>
                <a:custGeom>
                  <a:avLst/>
                  <a:gdLst>
                    <a:gd name="connsiteX0" fmla="*/ 964406 w 964406"/>
                    <a:gd name="connsiteY0" fmla="*/ 2553 h 968147"/>
                    <a:gd name="connsiteX1" fmla="*/ 4781 w 964406"/>
                    <a:gd name="connsiteY1" fmla="*/ 953298 h 968147"/>
                    <a:gd name="connsiteX2" fmla="*/ 5231 w 964406"/>
                    <a:gd name="connsiteY2" fmla="*/ 957295 h 968147"/>
                    <a:gd name="connsiteX3" fmla="*/ 1879 w 964406"/>
                    <a:gd name="connsiteY3" fmla="*/ 960633 h 968147"/>
                    <a:gd name="connsiteX4" fmla="*/ 0 w 964406"/>
                    <a:gd name="connsiteY4" fmla="*/ 962505 h 968147"/>
                    <a:gd name="connsiteX5" fmla="*/ 5891 w 964406"/>
                    <a:gd name="connsiteY5" fmla="*/ 963167 h 968147"/>
                    <a:gd name="connsiteX6" fmla="*/ 6070 w 964406"/>
                    <a:gd name="connsiteY6" fmla="*/ 964765 h 968147"/>
                    <a:gd name="connsiteX7" fmla="*/ 7484 w 964406"/>
                    <a:gd name="connsiteY7" fmla="*/ 963346 h 968147"/>
                    <a:gd name="connsiteX8" fmla="*/ 11466 w 964406"/>
                    <a:gd name="connsiteY8" fmla="*/ 963794 h 968147"/>
                    <a:gd name="connsiteX9" fmla="*/ 961316 w 964406"/>
                    <a:gd name="connsiteY9" fmla="*/ 195705 h 968147"/>
                    <a:gd name="connsiteX10" fmla="*/ 962209 w 964406"/>
                    <a:gd name="connsiteY10" fmla="*/ 4760 h 9681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964406" h="968147">
                      <a:moveTo>
                        <a:pt x="964406" y="2553"/>
                      </a:moveTo>
                      <a:cubicBezTo>
                        <a:pt x="-63997" y="-53826"/>
                        <a:pt x="-6432" y="841200"/>
                        <a:pt x="4781" y="953298"/>
                      </a:cubicBezTo>
                      <a:lnTo>
                        <a:pt x="5231" y="957295"/>
                      </a:lnTo>
                      <a:lnTo>
                        <a:pt x="1879" y="960633"/>
                      </a:lnTo>
                      <a:cubicBezTo>
                        <a:pt x="0" y="962505"/>
                        <a:pt x="0" y="962505"/>
                        <a:pt x="0" y="962505"/>
                      </a:cubicBezTo>
                      <a:lnTo>
                        <a:pt x="5891" y="963167"/>
                      </a:lnTo>
                      <a:lnTo>
                        <a:pt x="6070" y="964765"/>
                      </a:lnTo>
                      <a:lnTo>
                        <a:pt x="7484" y="963346"/>
                      </a:lnTo>
                      <a:lnTo>
                        <a:pt x="11466" y="963794"/>
                      </a:lnTo>
                      <a:cubicBezTo>
                        <a:pt x="116092" y="974259"/>
                        <a:pt x="902734" y="1025102"/>
                        <a:pt x="961316" y="195705"/>
                      </a:cubicBezTo>
                      <a:lnTo>
                        <a:pt x="962209" y="476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4" name="íṩľíḍè-Freeform: Shape 30"/>
                <p:cNvSpPr/>
                <p:nvPr/>
              </p:nvSpPr>
              <p:spPr bwMode="auto">
                <a:xfrm rot="16200000" flipV="1">
                  <a:off x="5274468" y="1612566"/>
                  <a:ext cx="1096963" cy="1022350"/>
                </a:xfrm>
                <a:custGeom>
                  <a:avLst/>
                  <a:gdLst>
                    <a:gd name="T0" fmla="*/ 364 w 364"/>
                    <a:gd name="T1" fmla="*/ 20 h 340"/>
                    <a:gd name="T2" fmla="*/ 46 w 364"/>
                    <a:gd name="T3" fmla="*/ 340 h 340"/>
                    <a:gd name="T4" fmla="*/ 364 w 364"/>
                    <a:gd name="T5" fmla="*/ 20 h 3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64" h="340">
                      <a:moveTo>
                        <a:pt x="364" y="20"/>
                      </a:moveTo>
                      <a:cubicBezTo>
                        <a:pt x="46" y="340"/>
                        <a:pt x="46" y="340"/>
                        <a:pt x="46" y="340"/>
                      </a:cubicBezTo>
                      <a:cubicBezTo>
                        <a:pt x="46" y="340"/>
                        <a:pt x="0" y="0"/>
                        <a:pt x="364" y="20"/>
                      </a:cubicBezTo>
                      <a:close/>
                    </a:path>
                  </a:pathLst>
                </a:custGeom>
                <a:solidFill>
                  <a:schemeClr val="accent5">
                    <a:lumMod val="75000"/>
                  </a:schemeClr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25" name="íṩľíḍè-Freeform: Shape 35"/>
              <p:cNvSpPr/>
              <p:nvPr/>
            </p:nvSpPr>
            <p:spPr bwMode="auto">
              <a:xfrm rot="10090687" flipV="1">
                <a:off x="7345241" y="3846488"/>
                <a:ext cx="672623" cy="675232"/>
              </a:xfrm>
              <a:custGeom>
                <a:avLst/>
                <a:gdLst>
                  <a:gd name="connsiteX0" fmla="*/ 964406 w 964406"/>
                  <a:gd name="connsiteY0" fmla="*/ 2553 h 968147"/>
                  <a:gd name="connsiteX1" fmla="*/ 4781 w 964406"/>
                  <a:gd name="connsiteY1" fmla="*/ 953298 h 968147"/>
                  <a:gd name="connsiteX2" fmla="*/ 5231 w 964406"/>
                  <a:gd name="connsiteY2" fmla="*/ 957295 h 968147"/>
                  <a:gd name="connsiteX3" fmla="*/ 1879 w 964406"/>
                  <a:gd name="connsiteY3" fmla="*/ 960633 h 968147"/>
                  <a:gd name="connsiteX4" fmla="*/ 0 w 964406"/>
                  <a:gd name="connsiteY4" fmla="*/ 962505 h 968147"/>
                  <a:gd name="connsiteX5" fmla="*/ 5891 w 964406"/>
                  <a:gd name="connsiteY5" fmla="*/ 963167 h 968147"/>
                  <a:gd name="connsiteX6" fmla="*/ 6070 w 964406"/>
                  <a:gd name="connsiteY6" fmla="*/ 964765 h 968147"/>
                  <a:gd name="connsiteX7" fmla="*/ 7484 w 964406"/>
                  <a:gd name="connsiteY7" fmla="*/ 963346 h 968147"/>
                  <a:gd name="connsiteX8" fmla="*/ 11466 w 964406"/>
                  <a:gd name="connsiteY8" fmla="*/ 963794 h 968147"/>
                  <a:gd name="connsiteX9" fmla="*/ 961316 w 964406"/>
                  <a:gd name="connsiteY9" fmla="*/ 195705 h 968147"/>
                  <a:gd name="connsiteX10" fmla="*/ 962209 w 964406"/>
                  <a:gd name="connsiteY10" fmla="*/ 4760 h 968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64406" h="968147">
                    <a:moveTo>
                      <a:pt x="964406" y="2553"/>
                    </a:moveTo>
                    <a:cubicBezTo>
                      <a:pt x="-63997" y="-53826"/>
                      <a:pt x="-6432" y="841200"/>
                      <a:pt x="4781" y="953298"/>
                    </a:cubicBezTo>
                    <a:lnTo>
                      <a:pt x="5231" y="957295"/>
                    </a:lnTo>
                    <a:lnTo>
                      <a:pt x="1879" y="960633"/>
                    </a:lnTo>
                    <a:cubicBezTo>
                      <a:pt x="0" y="962505"/>
                      <a:pt x="0" y="962505"/>
                      <a:pt x="0" y="962505"/>
                    </a:cubicBezTo>
                    <a:lnTo>
                      <a:pt x="5891" y="963167"/>
                    </a:lnTo>
                    <a:lnTo>
                      <a:pt x="6070" y="964765"/>
                    </a:lnTo>
                    <a:lnTo>
                      <a:pt x="7484" y="963346"/>
                    </a:lnTo>
                    <a:lnTo>
                      <a:pt x="11466" y="963794"/>
                    </a:lnTo>
                    <a:cubicBezTo>
                      <a:pt x="116092" y="974259"/>
                      <a:pt x="902734" y="1025102"/>
                      <a:pt x="961316" y="195705"/>
                    </a:cubicBezTo>
                    <a:lnTo>
                      <a:pt x="962209" y="476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6" name="íṩľíḍè-Freeform: Shape 37"/>
              <p:cNvSpPr/>
              <p:nvPr/>
            </p:nvSpPr>
            <p:spPr bwMode="auto">
              <a:xfrm rot="11509313" flipH="1" flipV="1">
                <a:off x="4441221" y="3846488"/>
                <a:ext cx="672623" cy="675232"/>
              </a:xfrm>
              <a:custGeom>
                <a:avLst/>
                <a:gdLst>
                  <a:gd name="connsiteX0" fmla="*/ 964406 w 964406"/>
                  <a:gd name="connsiteY0" fmla="*/ 2553 h 968147"/>
                  <a:gd name="connsiteX1" fmla="*/ 4781 w 964406"/>
                  <a:gd name="connsiteY1" fmla="*/ 953298 h 968147"/>
                  <a:gd name="connsiteX2" fmla="*/ 5231 w 964406"/>
                  <a:gd name="connsiteY2" fmla="*/ 957295 h 968147"/>
                  <a:gd name="connsiteX3" fmla="*/ 1879 w 964406"/>
                  <a:gd name="connsiteY3" fmla="*/ 960633 h 968147"/>
                  <a:gd name="connsiteX4" fmla="*/ 0 w 964406"/>
                  <a:gd name="connsiteY4" fmla="*/ 962505 h 968147"/>
                  <a:gd name="connsiteX5" fmla="*/ 5891 w 964406"/>
                  <a:gd name="connsiteY5" fmla="*/ 963167 h 968147"/>
                  <a:gd name="connsiteX6" fmla="*/ 6070 w 964406"/>
                  <a:gd name="connsiteY6" fmla="*/ 964765 h 968147"/>
                  <a:gd name="connsiteX7" fmla="*/ 7484 w 964406"/>
                  <a:gd name="connsiteY7" fmla="*/ 963346 h 968147"/>
                  <a:gd name="connsiteX8" fmla="*/ 11466 w 964406"/>
                  <a:gd name="connsiteY8" fmla="*/ 963794 h 968147"/>
                  <a:gd name="connsiteX9" fmla="*/ 961316 w 964406"/>
                  <a:gd name="connsiteY9" fmla="*/ 195705 h 968147"/>
                  <a:gd name="connsiteX10" fmla="*/ 962209 w 964406"/>
                  <a:gd name="connsiteY10" fmla="*/ 4760 h 968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64406" h="968147">
                    <a:moveTo>
                      <a:pt x="964406" y="2553"/>
                    </a:moveTo>
                    <a:cubicBezTo>
                      <a:pt x="-63997" y="-53826"/>
                      <a:pt x="-6432" y="841200"/>
                      <a:pt x="4781" y="953298"/>
                    </a:cubicBezTo>
                    <a:lnTo>
                      <a:pt x="5231" y="957295"/>
                    </a:lnTo>
                    <a:lnTo>
                      <a:pt x="1879" y="960633"/>
                    </a:lnTo>
                    <a:cubicBezTo>
                      <a:pt x="0" y="962505"/>
                      <a:pt x="0" y="962505"/>
                      <a:pt x="0" y="962505"/>
                    </a:cubicBezTo>
                    <a:lnTo>
                      <a:pt x="5891" y="963167"/>
                    </a:lnTo>
                    <a:lnTo>
                      <a:pt x="6070" y="964765"/>
                    </a:lnTo>
                    <a:lnTo>
                      <a:pt x="7484" y="963346"/>
                    </a:lnTo>
                    <a:lnTo>
                      <a:pt x="11466" y="963794"/>
                    </a:lnTo>
                    <a:cubicBezTo>
                      <a:pt x="116092" y="974259"/>
                      <a:pt x="902734" y="1025102"/>
                      <a:pt x="961316" y="195705"/>
                    </a:cubicBezTo>
                    <a:lnTo>
                      <a:pt x="962209" y="476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7" name="íṩľíḍè-Freeform: Shape 38"/>
              <p:cNvSpPr/>
              <p:nvPr/>
            </p:nvSpPr>
            <p:spPr bwMode="auto">
              <a:xfrm rot="11509313">
                <a:off x="7345241" y="2548072"/>
                <a:ext cx="672623" cy="675232"/>
              </a:xfrm>
              <a:custGeom>
                <a:avLst/>
                <a:gdLst>
                  <a:gd name="connsiteX0" fmla="*/ 964406 w 964406"/>
                  <a:gd name="connsiteY0" fmla="*/ 2553 h 968147"/>
                  <a:gd name="connsiteX1" fmla="*/ 4781 w 964406"/>
                  <a:gd name="connsiteY1" fmla="*/ 953298 h 968147"/>
                  <a:gd name="connsiteX2" fmla="*/ 5231 w 964406"/>
                  <a:gd name="connsiteY2" fmla="*/ 957295 h 968147"/>
                  <a:gd name="connsiteX3" fmla="*/ 1879 w 964406"/>
                  <a:gd name="connsiteY3" fmla="*/ 960633 h 968147"/>
                  <a:gd name="connsiteX4" fmla="*/ 0 w 964406"/>
                  <a:gd name="connsiteY4" fmla="*/ 962505 h 968147"/>
                  <a:gd name="connsiteX5" fmla="*/ 5891 w 964406"/>
                  <a:gd name="connsiteY5" fmla="*/ 963167 h 968147"/>
                  <a:gd name="connsiteX6" fmla="*/ 6070 w 964406"/>
                  <a:gd name="connsiteY6" fmla="*/ 964765 h 968147"/>
                  <a:gd name="connsiteX7" fmla="*/ 7484 w 964406"/>
                  <a:gd name="connsiteY7" fmla="*/ 963346 h 968147"/>
                  <a:gd name="connsiteX8" fmla="*/ 11466 w 964406"/>
                  <a:gd name="connsiteY8" fmla="*/ 963794 h 968147"/>
                  <a:gd name="connsiteX9" fmla="*/ 961316 w 964406"/>
                  <a:gd name="connsiteY9" fmla="*/ 195705 h 968147"/>
                  <a:gd name="connsiteX10" fmla="*/ 962209 w 964406"/>
                  <a:gd name="connsiteY10" fmla="*/ 4760 h 968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64406" h="968147">
                    <a:moveTo>
                      <a:pt x="964406" y="2553"/>
                    </a:moveTo>
                    <a:cubicBezTo>
                      <a:pt x="-63997" y="-53826"/>
                      <a:pt x="-6432" y="841200"/>
                      <a:pt x="4781" y="953298"/>
                    </a:cubicBezTo>
                    <a:lnTo>
                      <a:pt x="5231" y="957295"/>
                    </a:lnTo>
                    <a:lnTo>
                      <a:pt x="1879" y="960633"/>
                    </a:lnTo>
                    <a:cubicBezTo>
                      <a:pt x="0" y="962505"/>
                      <a:pt x="0" y="962505"/>
                      <a:pt x="0" y="962505"/>
                    </a:cubicBezTo>
                    <a:lnTo>
                      <a:pt x="5891" y="963167"/>
                    </a:lnTo>
                    <a:lnTo>
                      <a:pt x="6070" y="964765"/>
                    </a:lnTo>
                    <a:lnTo>
                      <a:pt x="7484" y="963346"/>
                    </a:lnTo>
                    <a:lnTo>
                      <a:pt x="11466" y="963794"/>
                    </a:lnTo>
                    <a:cubicBezTo>
                      <a:pt x="116092" y="974259"/>
                      <a:pt x="902734" y="1025102"/>
                      <a:pt x="961316" y="195705"/>
                    </a:cubicBezTo>
                    <a:lnTo>
                      <a:pt x="962209" y="476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8" name="íṩľíḍè-Freeform: Shape 39"/>
              <p:cNvSpPr/>
              <p:nvPr/>
            </p:nvSpPr>
            <p:spPr bwMode="auto">
              <a:xfrm rot="10090687" flipH="1">
                <a:off x="4440282" y="2548071"/>
                <a:ext cx="672623" cy="675232"/>
              </a:xfrm>
              <a:custGeom>
                <a:avLst/>
                <a:gdLst>
                  <a:gd name="connsiteX0" fmla="*/ 964406 w 964406"/>
                  <a:gd name="connsiteY0" fmla="*/ 2553 h 968147"/>
                  <a:gd name="connsiteX1" fmla="*/ 4781 w 964406"/>
                  <a:gd name="connsiteY1" fmla="*/ 953298 h 968147"/>
                  <a:gd name="connsiteX2" fmla="*/ 5231 w 964406"/>
                  <a:gd name="connsiteY2" fmla="*/ 957295 h 968147"/>
                  <a:gd name="connsiteX3" fmla="*/ 1879 w 964406"/>
                  <a:gd name="connsiteY3" fmla="*/ 960633 h 968147"/>
                  <a:gd name="connsiteX4" fmla="*/ 0 w 964406"/>
                  <a:gd name="connsiteY4" fmla="*/ 962505 h 968147"/>
                  <a:gd name="connsiteX5" fmla="*/ 5891 w 964406"/>
                  <a:gd name="connsiteY5" fmla="*/ 963167 h 968147"/>
                  <a:gd name="connsiteX6" fmla="*/ 6070 w 964406"/>
                  <a:gd name="connsiteY6" fmla="*/ 964765 h 968147"/>
                  <a:gd name="connsiteX7" fmla="*/ 7484 w 964406"/>
                  <a:gd name="connsiteY7" fmla="*/ 963346 h 968147"/>
                  <a:gd name="connsiteX8" fmla="*/ 11466 w 964406"/>
                  <a:gd name="connsiteY8" fmla="*/ 963794 h 968147"/>
                  <a:gd name="connsiteX9" fmla="*/ 961316 w 964406"/>
                  <a:gd name="connsiteY9" fmla="*/ 195705 h 968147"/>
                  <a:gd name="connsiteX10" fmla="*/ 962209 w 964406"/>
                  <a:gd name="connsiteY10" fmla="*/ 4760 h 968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64406" h="968147">
                    <a:moveTo>
                      <a:pt x="964406" y="2553"/>
                    </a:moveTo>
                    <a:cubicBezTo>
                      <a:pt x="-63997" y="-53826"/>
                      <a:pt x="-6432" y="841200"/>
                      <a:pt x="4781" y="953298"/>
                    </a:cubicBezTo>
                    <a:lnTo>
                      <a:pt x="5231" y="957295"/>
                    </a:lnTo>
                    <a:lnTo>
                      <a:pt x="1879" y="960633"/>
                    </a:lnTo>
                    <a:cubicBezTo>
                      <a:pt x="0" y="962505"/>
                      <a:pt x="0" y="962505"/>
                      <a:pt x="0" y="962505"/>
                    </a:cubicBezTo>
                    <a:lnTo>
                      <a:pt x="5891" y="963167"/>
                    </a:lnTo>
                    <a:lnTo>
                      <a:pt x="6070" y="964765"/>
                    </a:lnTo>
                    <a:lnTo>
                      <a:pt x="7484" y="963346"/>
                    </a:lnTo>
                    <a:lnTo>
                      <a:pt x="11466" y="963794"/>
                    </a:lnTo>
                    <a:cubicBezTo>
                      <a:pt x="116092" y="974259"/>
                      <a:pt x="902734" y="1025102"/>
                      <a:pt x="961316" y="195705"/>
                    </a:cubicBezTo>
                    <a:lnTo>
                      <a:pt x="962209" y="476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9" name="íṩľíḍè-Oval 43"/>
              <p:cNvSpPr/>
              <p:nvPr/>
            </p:nvSpPr>
            <p:spPr bwMode="auto">
              <a:xfrm flipH="1">
                <a:off x="8298195" y="2602316"/>
                <a:ext cx="203919" cy="203915"/>
              </a:xfrm>
              <a:prstGeom prst="ellipse">
                <a:avLst/>
              </a:prstGeom>
              <a:solidFill>
                <a:schemeClr val="accent4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" name="íṩľíḍè-Oval 45"/>
              <p:cNvSpPr/>
              <p:nvPr/>
            </p:nvSpPr>
            <p:spPr bwMode="auto">
              <a:xfrm flipH="1">
                <a:off x="3981466" y="2602316"/>
                <a:ext cx="203919" cy="203915"/>
              </a:xfrm>
              <a:prstGeom prst="ellipse">
                <a:avLst/>
              </a:prstGeom>
              <a:solidFill>
                <a:schemeClr val="accent3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1" name="íṩľíḍè-Oval 48"/>
              <p:cNvSpPr/>
              <p:nvPr/>
            </p:nvSpPr>
            <p:spPr bwMode="auto">
              <a:xfrm flipH="1">
                <a:off x="8298195" y="4175739"/>
                <a:ext cx="203919" cy="203915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2" name="íṩľíḍè-Oval 50"/>
              <p:cNvSpPr/>
              <p:nvPr/>
            </p:nvSpPr>
            <p:spPr bwMode="auto">
              <a:xfrm flipH="1">
                <a:off x="3981466" y="4175739"/>
                <a:ext cx="203919" cy="203915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4" name="Group 46"/>
            <p:cNvGrpSpPr/>
            <p:nvPr/>
          </p:nvGrpSpPr>
          <p:grpSpPr>
            <a:xfrm>
              <a:off x="8502114" y="4006185"/>
              <a:ext cx="2823587" cy="1006991"/>
              <a:chOff x="1197898" y="2503545"/>
              <a:chExt cx="2198693" cy="1006991"/>
            </a:xfrm>
          </p:grpSpPr>
          <p:sp>
            <p:nvSpPr>
              <p:cNvPr id="14" name="íṩľíḍè-TextBox 49"/>
              <p:cNvSpPr txBox="1"/>
              <p:nvPr/>
            </p:nvSpPr>
            <p:spPr>
              <a:xfrm>
                <a:off x="1197898" y="2503545"/>
                <a:ext cx="2198693" cy="388226"/>
              </a:xfrm>
              <a:prstGeom prst="rect">
                <a:avLst/>
              </a:prstGeom>
              <a:noFill/>
            </p:spPr>
            <p:txBody>
              <a:bodyPr wrap="none" lIns="288000" tIns="0" rIns="0" bIns="0" anchor="b" anchorCtr="0">
                <a:normAutofit/>
              </a:bodyPr>
              <a:lstStyle/>
              <a:p>
                <a:r>
                  <a:rPr lang="zh-CN" altLang="en-US" sz="1600" b="1">
                    <a:solidFill>
                      <a:schemeClr val="accent2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标题文本预设</a:t>
                </a:r>
                <a:endParaRPr lang="zh-CN" altLang="en-US" sz="1600" b="1">
                  <a:solidFill>
                    <a:schemeClr val="accent2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5" name="íṩľíḍè-TextBox 51"/>
              <p:cNvSpPr txBox="1"/>
              <p:nvPr/>
            </p:nvSpPr>
            <p:spPr>
              <a:xfrm>
                <a:off x="1197898" y="2891770"/>
                <a:ext cx="2198693" cy="618766"/>
              </a:xfrm>
              <a:prstGeom prst="rect">
                <a:avLst/>
              </a:prstGeom>
            </p:spPr>
            <p:txBody>
              <a:bodyPr vert="horz" wrap="square" lIns="288000" tIns="0" rIns="0" bIns="0" anchor="ctr" anchorCtr="0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zh-CN" altLang="en-US" sz="105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此部分内容作为文字排版占位显示 </a:t>
                </a:r>
                <a:br>
                  <a:rPr lang="zh-CN" altLang="en-US" sz="105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</a:br>
                <a:r>
                  <a:rPr lang="zh-CN" altLang="en-US" sz="105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（建议使用主题字体）</a:t>
                </a:r>
                <a:endParaRPr lang="zh-CN" altLang="en-US" sz="1050">
                  <a:solidFill>
                    <a:schemeClr val="dk1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5" name="Group 53"/>
            <p:cNvGrpSpPr/>
            <p:nvPr/>
          </p:nvGrpSpPr>
          <p:grpSpPr>
            <a:xfrm>
              <a:off x="8502114" y="2435023"/>
              <a:ext cx="2823587" cy="1006991"/>
              <a:chOff x="1197898" y="2503545"/>
              <a:chExt cx="2198693" cy="1006991"/>
            </a:xfrm>
          </p:grpSpPr>
          <p:sp>
            <p:nvSpPr>
              <p:cNvPr id="12" name="íṩľíḍè-TextBox 54"/>
              <p:cNvSpPr txBox="1"/>
              <p:nvPr/>
            </p:nvSpPr>
            <p:spPr>
              <a:xfrm>
                <a:off x="1197898" y="2503545"/>
                <a:ext cx="2198693" cy="388226"/>
              </a:xfrm>
              <a:prstGeom prst="rect">
                <a:avLst/>
              </a:prstGeom>
              <a:noFill/>
            </p:spPr>
            <p:txBody>
              <a:bodyPr wrap="none" lIns="288000" tIns="0" rIns="0" bIns="0" anchor="b" anchorCtr="0">
                <a:normAutofit/>
              </a:bodyPr>
              <a:lstStyle/>
              <a:p>
                <a:r>
                  <a:rPr lang="zh-CN" altLang="en-US" sz="1600" b="1">
                    <a:solidFill>
                      <a:schemeClr val="accent4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标题文本预设</a:t>
                </a:r>
                <a:endParaRPr lang="zh-CN" altLang="en-US" sz="1600" b="1">
                  <a:solidFill>
                    <a:schemeClr val="accent4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3" name="íṩľíḍè-TextBox 55"/>
              <p:cNvSpPr txBox="1"/>
              <p:nvPr/>
            </p:nvSpPr>
            <p:spPr>
              <a:xfrm>
                <a:off x="1197898" y="2891770"/>
                <a:ext cx="2198693" cy="618766"/>
              </a:xfrm>
              <a:prstGeom prst="rect">
                <a:avLst/>
              </a:prstGeom>
            </p:spPr>
            <p:txBody>
              <a:bodyPr vert="horz" wrap="square" lIns="288000" tIns="0" rIns="0" bIns="0" anchor="ctr" anchorCtr="0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zh-CN" altLang="en-US" sz="105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此部分内容作为文字排版占位显示 </a:t>
                </a:r>
                <a:br>
                  <a:rPr lang="zh-CN" altLang="en-US" sz="105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</a:br>
                <a:r>
                  <a:rPr lang="zh-CN" altLang="en-US" sz="105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（建议使用主题字体）</a:t>
                </a:r>
                <a:endParaRPr lang="zh-CN" altLang="en-US" sz="1050">
                  <a:solidFill>
                    <a:schemeClr val="dk1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6" name="Group 67"/>
            <p:cNvGrpSpPr/>
            <p:nvPr/>
          </p:nvGrpSpPr>
          <p:grpSpPr>
            <a:xfrm>
              <a:off x="1045573" y="4008541"/>
              <a:ext cx="2935893" cy="1006991"/>
              <a:chOff x="8328246" y="2276873"/>
              <a:chExt cx="2198694" cy="1006991"/>
            </a:xfrm>
          </p:grpSpPr>
          <p:sp>
            <p:nvSpPr>
              <p:cNvPr id="10" name="íṩľíḍè-TextBox 68"/>
              <p:cNvSpPr txBox="1"/>
              <p:nvPr/>
            </p:nvSpPr>
            <p:spPr>
              <a:xfrm>
                <a:off x="8328247" y="2276873"/>
                <a:ext cx="2198693" cy="388226"/>
              </a:xfrm>
              <a:prstGeom prst="rect">
                <a:avLst/>
              </a:prstGeom>
              <a:noFill/>
            </p:spPr>
            <p:txBody>
              <a:bodyPr wrap="none" lIns="0" tIns="0" rIns="288000" bIns="0" anchor="b" anchorCtr="0">
                <a:normAutofit/>
              </a:bodyPr>
              <a:lstStyle/>
              <a:p>
                <a:pPr algn="r"/>
                <a:r>
                  <a:rPr lang="zh-CN" altLang="en-US" sz="1600" b="1">
                    <a:solidFill>
                      <a:schemeClr val="accent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标题文本预设</a:t>
                </a:r>
                <a:endParaRPr lang="zh-CN" altLang="en-US" sz="1600" b="1">
                  <a:solidFill>
                    <a:schemeClr val="accent1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1" name="íṩľíḍè-TextBox 69"/>
              <p:cNvSpPr txBox="1"/>
              <p:nvPr/>
            </p:nvSpPr>
            <p:spPr>
              <a:xfrm>
                <a:off x="8328246" y="2665098"/>
                <a:ext cx="2198693" cy="618766"/>
              </a:xfrm>
              <a:prstGeom prst="rect">
                <a:avLst/>
              </a:prstGeom>
            </p:spPr>
            <p:txBody>
              <a:bodyPr vert="horz" wrap="square" lIns="0" tIns="0" rIns="288000" bIns="0" anchor="ctr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CN" altLang="en-US" sz="105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此部分内容作为文字排版占位显示 </a:t>
                </a:r>
                <a:br>
                  <a:rPr lang="zh-CN" altLang="en-US" sz="105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</a:br>
                <a:r>
                  <a:rPr lang="zh-CN" altLang="en-US" sz="105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（建议使用主题字体）</a:t>
                </a:r>
                <a:endParaRPr lang="zh-CN" altLang="en-US" sz="1050">
                  <a:solidFill>
                    <a:schemeClr val="dk1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7" name="Group 70"/>
            <p:cNvGrpSpPr/>
            <p:nvPr/>
          </p:nvGrpSpPr>
          <p:grpSpPr>
            <a:xfrm>
              <a:off x="1045573" y="2435023"/>
              <a:ext cx="2935893" cy="1006991"/>
              <a:chOff x="8328246" y="2276873"/>
              <a:chExt cx="2198694" cy="1006991"/>
            </a:xfrm>
          </p:grpSpPr>
          <p:sp>
            <p:nvSpPr>
              <p:cNvPr id="8" name="íṩľíḍè-TextBox 71"/>
              <p:cNvSpPr txBox="1"/>
              <p:nvPr/>
            </p:nvSpPr>
            <p:spPr>
              <a:xfrm>
                <a:off x="8328247" y="2276873"/>
                <a:ext cx="2198693" cy="388226"/>
              </a:xfrm>
              <a:prstGeom prst="rect">
                <a:avLst/>
              </a:prstGeom>
              <a:noFill/>
            </p:spPr>
            <p:txBody>
              <a:bodyPr wrap="none" lIns="0" tIns="0" rIns="288000" bIns="0" anchor="b" anchorCtr="0">
                <a:normAutofit/>
              </a:bodyPr>
              <a:lstStyle/>
              <a:p>
                <a:pPr algn="r"/>
                <a:r>
                  <a:rPr lang="zh-CN" altLang="en-US" sz="1600" b="1">
                    <a:solidFill>
                      <a:schemeClr val="accent3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标题文本预设</a:t>
                </a:r>
                <a:endParaRPr lang="zh-CN" altLang="en-US" sz="1600" b="1">
                  <a:solidFill>
                    <a:schemeClr val="accent3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9" name="íṩľíḍè-TextBox 72"/>
              <p:cNvSpPr txBox="1"/>
              <p:nvPr/>
            </p:nvSpPr>
            <p:spPr>
              <a:xfrm>
                <a:off x="8328246" y="2665098"/>
                <a:ext cx="2198693" cy="618766"/>
              </a:xfrm>
              <a:prstGeom prst="rect">
                <a:avLst/>
              </a:prstGeom>
            </p:spPr>
            <p:txBody>
              <a:bodyPr vert="horz" wrap="square" lIns="0" tIns="0" rIns="288000" bIns="0" anchor="ctr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CN" altLang="en-US" sz="105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此部分内容作为文字排版占位显示 </a:t>
                </a:r>
                <a:br>
                  <a:rPr lang="zh-CN" altLang="en-US" sz="105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</a:br>
                <a:r>
                  <a:rPr lang="zh-CN" altLang="en-US" sz="105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（建议使用主题字体）</a:t>
                </a:r>
                <a:endParaRPr lang="zh-CN" altLang="en-US" sz="1050">
                  <a:solidFill>
                    <a:schemeClr val="dk1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/>
        </p:nvGrpSpPr>
        <p:grpSpPr>
          <a:xfrm>
            <a:off x="1422400" y="1820466"/>
            <a:ext cx="3022932" cy="4244887"/>
            <a:chOff x="1422400" y="1820466"/>
            <a:chExt cx="3022932" cy="4244887"/>
          </a:xfrm>
        </p:grpSpPr>
        <p:sp>
          <p:nvSpPr>
            <p:cNvPr id="5" name="îṣļîḑé-圆角矩形 6"/>
            <p:cNvSpPr/>
            <p:nvPr/>
          </p:nvSpPr>
          <p:spPr>
            <a:xfrm rot="16200000">
              <a:off x="1151576" y="2091298"/>
              <a:ext cx="3564585" cy="3022921"/>
            </a:xfrm>
            <a:prstGeom prst="roundRect">
              <a:avLst>
                <a:gd name="adj" fmla="val 6205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6" name="组合 5"/>
            <p:cNvGrpSpPr>
              <a:grpSpLocks noChangeAspect="1"/>
            </p:cNvGrpSpPr>
            <p:nvPr/>
          </p:nvGrpSpPr>
          <p:grpSpPr>
            <a:xfrm>
              <a:off x="2254132" y="4704751"/>
              <a:ext cx="1359468" cy="1360602"/>
              <a:chOff x="3287425" y="1417883"/>
              <a:chExt cx="648499" cy="649042"/>
            </a:xfrm>
          </p:grpSpPr>
          <p:sp>
            <p:nvSpPr>
              <p:cNvPr id="19" name="îṣļîḑé-Oval 18"/>
              <p:cNvSpPr>
                <a:spLocks noChangeAspect="1"/>
              </p:cNvSpPr>
              <p:nvPr/>
            </p:nvSpPr>
            <p:spPr>
              <a:xfrm>
                <a:off x="3287425" y="1417883"/>
                <a:ext cx="648499" cy="64904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0" name="îṣļîḑé-Oval 19"/>
              <p:cNvSpPr>
                <a:spLocks noChangeAspect="1"/>
              </p:cNvSpPr>
              <p:nvPr/>
            </p:nvSpPr>
            <p:spPr>
              <a:xfrm>
                <a:off x="3362252" y="1492773"/>
                <a:ext cx="498845" cy="499263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>
                <a:normAutofit/>
              </a:bodyPr>
              <a:lstStyle/>
              <a:p>
                <a:pPr algn="ctr"/>
                <a:r>
                  <a:rPr lang="en-US" sz="2800" b="1">
                    <a:solidFill>
                      <a:schemeClr val="bg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01</a:t>
                </a:r>
                <a:endParaRPr lang="en-US" sz="2800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9" name="íṩľíḍè-任意多边形 11"/>
            <p:cNvSpPr/>
            <p:nvPr/>
          </p:nvSpPr>
          <p:spPr bwMode="auto">
            <a:xfrm>
              <a:off x="2514154" y="2302007"/>
              <a:ext cx="839418" cy="542481"/>
            </a:xfrm>
            <a:custGeom>
              <a:avLst/>
              <a:gdLst/>
              <a:ahLst/>
              <a:cxnLst>
                <a:cxn ang="0">
                  <a:pos x="68" y="25"/>
                </a:cxn>
                <a:cxn ang="0">
                  <a:pos x="34" y="44"/>
                </a:cxn>
                <a:cxn ang="0">
                  <a:pos x="1" y="25"/>
                </a:cxn>
                <a:cxn ang="0">
                  <a:pos x="0" y="22"/>
                </a:cxn>
                <a:cxn ang="0">
                  <a:pos x="1" y="20"/>
                </a:cxn>
                <a:cxn ang="0">
                  <a:pos x="34" y="0"/>
                </a:cxn>
                <a:cxn ang="0">
                  <a:pos x="68" y="20"/>
                </a:cxn>
                <a:cxn ang="0">
                  <a:pos x="68" y="22"/>
                </a:cxn>
                <a:cxn ang="0">
                  <a:pos x="68" y="25"/>
                </a:cxn>
                <a:cxn ang="0">
                  <a:pos x="49" y="9"/>
                </a:cxn>
                <a:cxn ang="0">
                  <a:pos x="51" y="17"/>
                </a:cxn>
                <a:cxn ang="0">
                  <a:pos x="34" y="34"/>
                </a:cxn>
                <a:cxn ang="0">
                  <a:pos x="17" y="17"/>
                </a:cxn>
                <a:cxn ang="0">
                  <a:pos x="20" y="9"/>
                </a:cxn>
                <a:cxn ang="0">
                  <a:pos x="5" y="22"/>
                </a:cxn>
                <a:cxn ang="0">
                  <a:pos x="34" y="39"/>
                </a:cxn>
                <a:cxn ang="0">
                  <a:pos x="64" y="22"/>
                </a:cxn>
                <a:cxn ang="0">
                  <a:pos x="49" y="9"/>
                </a:cxn>
                <a:cxn ang="0">
                  <a:pos x="34" y="6"/>
                </a:cxn>
                <a:cxn ang="0">
                  <a:pos x="23" y="17"/>
                </a:cxn>
                <a:cxn ang="0">
                  <a:pos x="25" y="19"/>
                </a:cxn>
                <a:cxn ang="0">
                  <a:pos x="27" y="17"/>
                </a:cxn>
                <a:cxn ang="0">
                  <a:pos x="34" y="9"/>
                </a:cxn>
                <a:cxn ang="0">
                  <a:pos x="36" y="8"/>
                </a:cxn>
                <a:cxn ang="0">
                  <a:pos x="34" y="6"/>
                </a:cxn>
              </a:cxnLst>
              <a:rect l="0" t="0" r="r" b="b"/>
              <a:pathLst>
                <a:path w="68" h="44">
                  <a:moveTo>
                    <a:pt x="68" y="25"/>
                  </a:moveTo>
                  <a:cubicBezTo>
                    <a:pt x="61" y="36"/>
                    <a:pt x="48" y="44"/>
                    <a:pt x="34" y="44"/>
                  </a:cubicBezTo>
                  <a:cubicBezTo>
                    <a:pt x="21" y="44"/>
                    <a:pt x="8" y="36"/>
                    <a:pt x="1" y="25"/>
                  </a:cubicBezTo>
                  <a:cubicBezTo>
                    <a:pt x="1" y="24"/>
                    <a:pt x="0" y="23"/>
                    <a:pt x="0" y="22"/>
                  </a:cubicBezTo>
                  <a:cubicBezTo>
                    <a:pt x="0" y="21"/>
                    <a:pt x="1" y="20"/>
                    <a:pt x="1" y="20"/>
                  </a:cubicBezTo>
                  <a:cubicBezTo>
                    <a:pt x="8" y="8"/>
                    <a:pt x="21" y="0"/>
                    <a:pt x="34" y="0"/>
                  </a:cubicBezTo>
                  <a:cubicBezTo>
                    <a:pt x="48" y="0"/>
                    <a:pt x="61" y="8"/>
                    <a:pt x="68" y="20"/>
                  </a:cubicBezTo>
                  <a:cubicBezTo>
                    <a:pt x="68" y="20"/>
                    <a:pt x="68" y="21"/>
                    <a:pt x="68" y="22"/>
                  </a:cubicBezTo>
                  <a:cubicBezTo>
                    <a:pt x="68" y="23"/>
                    <a:pt x="68" y="24"/>
                    <a:pt x="68" y="25"/>
                  </a:cubicBezTo>
                  <a:close/>
                  <a:moveTo>
                    <a:pt x="49" y="9"/>
                  </a:moveTo>
                  <a:cubicBezTo>
                    <a:pt x="51" y="11"/>
                    <a:pt x="51" y="14"/>
                    <a:pt x="51" y="17"/>
                  </a:cubicBezTo>
                  <a:cubicBezTo>
                    <a:pt x="51" y="27"/>
                    <a:pt x="44" y="34"/>
                    <a:pt x="34" y="34"/>
                  </a:cubicBezTo>
                  <a:cubicBezTo>
                    <a:pt x="25" y="34"/>
                    <a:pt x="17" y="27"/>
                    <a:pt x="17" y="17"/>
                  </a:cubicBezTo>
                  <a:cubicBezTo>
                    <a:pt x="17" y="14"/>
                    <a:pt x="18" y="11"/>
                    <a:pt x="20" y="9"/>
                  </a:cubicBezTo>
                  <a:cubicBezTo>
                    <a:pt x="14" y="12"/>
                    <a:pt x="9" y="17"/>
                    <a:pt x="5" y="22"/>
                  </a:cubicBezTo>
                  <a:cubicBezTo>
                    <a:pt x="12" y="32"/>
                    <a:pt x="22" y="39"/>
                    <a:pt x="34" y="39"/>
                  </a:cubicBezTo>
                  <a:cubicBezTo>
                    <a:pt x="47" y="39"/>
                    <a:pt x="57" y="32"/>
                    <a:pt x="64" y="22"/>
                  </a:cubicBezTo>
                  <a:cubicBezTo>
                    <a:pt x="60" y="17"/>
                    <a:pt x="55" y="12"/>
                    <a:pt x="49" y="9"/>
                  </a:cubicBezTo>
                  <a:close/>
                  <a:moveTo>
                    <a:pt x="34" y="6"/>
                  </a:moveTo>
                  <a:cubicBezTo>
                    <a:pt x="28" y="6"/>
                    <a:pt x="23" y="11"/>
                    <a:pt x="23" y="17"/>
                  </a:cubicBezTo>
                  <a:cubicBezTo>
                    <a:pt x="23" y="18"/>
                    <a:pt x="24" y="19"/>
                    <a:pt x="25" y="19"/>
                  </a:cubicBezTo>
                  <a:cubicBezTo>
                    <a:pt x="26" y="19"/>
                    <a:pt x="27" y="18"/>
                    <a:pt x="27" y="17"/>
                  </a:cubicBezTo>
                  <a:cubicBezTo>
                    <a:pt x="27" y="13"/>
                    <a:pt x="30" y="9"/>
                    <a:pt x="34" y="9"/>
                  </a:cubicBezTo>
                  <a:cubicBezTo>
                    <a:pt x="35" y="9"/>
                    <a:pt x="36" y="9"/>
                    <a:pt x="36" y="8"/>
                  </a:cubicBezTo>
                  <a:cubicBezTo>
                    <a:pt x="36" y="7"/>
                    <a:pt x="35" y="6"/>
                    <a:pt x="34" y="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" name="íṩľíḍè-文本框 15"/>
            <p:cNvSpPr txBox="1"/>
            <p:nvPr/>
          </p:nvSpPr>
          <p:spPr>
            <a:xfrm>
              <a:off x="1422400" y="3378128"/>
              <a:ext cx="3022932" cy="540164"/>
            </a:xfrm>
            <a:prstGeom prst="rect">
              <a:avLst/>
            </a:prstGeom>
          </p:spPr>
          <p:txBody>
            <a:bodyPr wrap="square" lIns="0" tIns="0" rIns="0" bIns="0" anchor="ctr" anchorCtr="0">
              <a:normAutofit/>
            </a:bodyPr>
            <a:lstStyle/>
            <a:p>
              <a:pPr algn="ctr" defTabSz="121920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4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此部分内容作为文字排版占位显示</a:t>
              </a:r>
              <a:br>
                <a:rPr lang="zh-CN" altLang="en-US" sz="14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</a:br>
              <a:r>
                <a:rPr lang="zh-CN" altLang="en-US" sz="14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（建议使用主题字体）</a:t>
              </a:r>
              <a:endParaRPr lang="zh-CN" altLang="en-US" sz="14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4584534" y="1820462"/>
            <a:ext cx="3022932" cy="4244891"/>
            <a:chOff x="4584534" y="1820462"/>
            <a:chExt cx="3022932" cy="4244891"/>
          </a:xfrm>
        </p:grpSpPr>
        <p:sp>
          <p:nvSpPr>
            <p:cNvPr id="4" name="îṣļîḑé-圆角矩形 5"/>
            <p:cNvSpPr/>
            <p:nvPr/>
          </p:nvSpPr>
          <p:spPr>
            <a:xfrm rot="16200000">
              <a:off x="4313701" y="2091297"/>
              <a:ext cx="3564596" cy="3022925"/>
            </a:xfrm>
            <a:prstGeom prst="roundRect">
              <a:avLst>
                <a:gd name="adj" fmla="val 6205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7" name="组合 6"/>
            <p:cNvGrpSpPr>
              <a:grpSpLocks noChangeAspect="1"/>
            </p:cNvGrpSpPr>
            <p:nvPr/>
          </p:nvGrpSpPr>
          <p:grpSpPr>
            <a:xfrm>
              <a:off x="5416266" y="4704751"/>
              <a:ext cx="1359468" cy="1360602"/>
              <a:chOff x="2779491" y="2517212"/>
              <a:chExt cx="648499" cy="649042"/>
            </a:xfrm>
          </p:grpSpPr>
          <p:sp>
            <p:nvSpPr>
              <p:cNvPr id="17" name="îṣļîḑé-Oval 16"/>
              <p:cNvSpPr>
                <a:spLocks noChangeAspect="1"/>
              </p:cNvSpPr>
              <p:nvPr/>
            </p:nvSpPr>
            <p:spPr>
              <a:xfrm>
                <a:off x="2779491" y="2517212"/>
                <a:ext cx="648499" cy="64904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8" name="îṣļîḑé-Oval 17"/>
              <p:cNvSpPr>
                <a:spLocks noChangeAspect="1"/>
              </p:cNvSpPr>
              <p:nvPr/>
            </p:nvSpPr>
            <p:spPr>
              <a:xfrm>
                <a:off x="2854318" y="2592102"/>
                <a:ext cx="498845" cy="499263"/>
              </a:xfrm>
              <a:prstGeom prst="ellipse">
                <a:avLst/>
              </a:prstGeom>
              <a:solidFill>
                <a:schemeClr val="accent2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>
                <a:normAutofit/>
              </a:bodyPr>
              <a:lstStyle/>
              <a:p>
                <a:pPr algn="ctr"/>
                <a:r>
                  <a:rPr lang="en-US" sz="2800" b="1">
                    <a:solidFill>
                      <a:schemeClr val="bg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02</a:t>
                </a:r>
                <a:endParaRPr lang="en-US" sz="2800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10" name="íṩľíḍè-任意多边形 12"/>
            <p:cNvSpPr/>
            <p:nvPr/>
          </p:nvSpPr>
          <p:spPr bwMode="auto">
            <a:xfrm>
              <a:off x="5713490" y="2190741"/>
              <a:ext cx="765013" cy="765013"/>
            </a:xfrm>
            <a:custGeom>
              <a:avLst/>
              <a:gdLst/>
              <a:ahLst/>
              <a:cxnLst>
                <a:cxn ang="0">
                  <a:pos x="27" y="55"/>
                </a:cxn>
                <a:cxn ang="0">
                  <a:pos x="0" y="27"/>
                </a:cxn>
                <a:cxn ang="0">
                  <a:pos x="27" y="0"/>
                </a:cxn>
                <a:cxn ang="0">
                  <a:pos x="55" y="27"/>
                </a:cxn>
                <a:cxn ang="0">
                  <a:pos x="27" y="55"/>
                </a:cxn>
                <a:cxn ang="0">
                  <a:pos x="27" y="8"/>
                </a:cxn>
                <a:cxn ang="0">
                  <a:pos x="8" y="27"/>
                </a:cxn>
                <a:cxn ang="0">
                  <a:pos x="27" y="47"/>
                </a:cxn>
                <a:cxn ang="0">
                  <a:pos x="47" y="27"/>
                </a:cxn>
                <a:cxn ang="0">
                  <a:pos x="27" y="8"/>
                </a:cxn>
                <a:cxn ang="0">
                  <a:pos x="32" y="31"/>
                </a:cxn>
                <a:cxn ang="0">
                  <a:pos x="31" y="32"/>
                </a:cxn>
                <a:cxn ang="0">
                  <a:pos x="19" y="32"/>
                </a:cxn>
                <a:cxn ang="0">
                  <a:pos x="18" y="31"/>
                </a:cxn>
                <a:cxn ang="0">
                  <a:pos x="18" y="28"/>
                </a:cxn>
                <a:cxn ang="0">
                  <a:pos x="19" y="27"/>
                </a:cxn>
                <a:cxn ang="0">
                  <a:pos x="27" y="27"/>
                </a:cxn>
                <a:cxn ang="0">
                  <a:pos x="27" y="15"/>
                </a:cxn>
                <a:cxn ang="0">
                  <a:pos x="28" y="14"/>
                </a:cxn>
                <a:cxn ang="0">
                  <a:pos x="31" y="14"/>
                </a:cxn>
                <a:cxn ang="0">
                  <a:pos x="32" y="15"/>
                </a:cxn>
                <a:cxn ang="0">
                  <a:pos x="32" y="31"/>
                </a:cxn>
              </a:cxnLst>
              <a:rect l="0" t="0" r="r" b="b"/>
              <a:pathLst>
                <a:path w="55" h="55">
                  <a:moveTo>
                    <a:pt x="27" y="55"/>
                  </a:moveTo>
                  <a:cubicBezTo>
                    <a:pt x="12" y="55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5" y="12"/>
                    <a:pt x="55" y="27"/>
                  </a:cubicBezTo>
                  <a:cubicBezTo>
                    <a:pt x="55" y="42"/>
                    <a:pt x="42" y="55"/>
                    <a:pt x="27" y="55"/>
                  </a:cubicBezTo>
                  <a:close/>
                  <a:moveTo>
                    <a:pt x="27" y="8"/>
                  </a:moveTo>
                  <a:cubicBezTo>
                    <a:pt x="16" y="8"/>
                    <a:pt x="8" y="17"/>
                    <a:pt x="8" y="27"/>
                  </a:cubicBezTo>
                  <a:cubicBezTo>
                    <a:pt x="8" y="38"/>
                    <a:pt x="16" y="47"/>
                    <a:pt x="27" y="47"/>
                  </a:cubicBezTo>
                  <a:cubicBezTo>
                    <a:pt x="38" y="47"/>
                    <a:pt x="47" y="38"/>
                    <a:pt x="47" y="27"/>
                  </a:cubicBezTo>
                  <a:cubicBezTo>
                    <a:pt x="47" y="17"/>
                    <a:pt x="38" y="8"/>
                    <a:pt x="27" y="8"/>
                  </a:cubicBezTo>
                  <a:close/>
                  <a:moveTo>
                    <a:pt x="32" y="31"/>
                  </a:moveTo>
                  <a:cubicBezTo>
                    <a:pt x="32" y="31"/>
                    <a:pt x="31" y="32"/>
                    <a:pt x="31" y="32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19" y="32"/>
                    <a:pt x="18" y="31"/>
                    <a:pt x="18" y="31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9" y="27"/>
                    <a:pt x="19" y="27"/>
                  </a:cubicBezTo>
                  <a:cubicBezTo>
                    <a:pt x="27" y="27"/>
                    <a:pt x="27" y="27"/>
                    <a:pt x="27" y="27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27" y="14"/>
                    <a:pt x="28" y="14"/>
                    <a:pt x="28" y="14"/>
                  </a:cubicBezTo>
                  <a:cubicBezTo>
                    <a:pt x="31" y="14"/>
                    <a:pt x="31" y="14"/>
                    <a:pt x="31" y="14"/>
                  </a:cubicBezTo>
                  <a:cubicBezTo>
                    <a:pt x="31" y="14"/>
                    <a:pt x="32" y="14"/>
                    <a:pt x="32" y="15"/>
                  </a:cubicBezTo>
                  <a:lnTo>
                    <a:pt x="32" y="3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" name="íṩľíḍè-文本框 16"/>
            <p:cNvSpPr txBox="1"/>
            <p:nvPr/>
          </p:nvSpPr>
          <p:spPr>
            <a:xfrm>
              <a:off x="4584534" y="3378128"/>
              <a:ext cx="3022932" cy="540164"/>
            </a:xfrm>
            <a:prstGeom prst="rect">
              <a:avLst/>
            </a:prstGeom>
          </p:spPr>
          <p:txBody>
            <a:bodyPr wrap="square" lIns="0" tIns="0" rIns="0" bIns="0" anchor="ctr" anchorCtr="0">
              <a:normAutofit/>
            </a:bodyPr>
            <a:lstStyle/>
            <a:p>
              <a:pPr algn="ctr" defTabSz="121920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4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此部分内容作为文字排版占位显示</a:t>
              </a:r>
              <a:br>
                <a:rPr lang="zh-CN" altLang="en-US" sz="14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</a:br>
              <a:r>
                <a:rPr lang="zh-CN" altLang="en-US" sz="14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（建议使用主题字体）</a:t>
              </a:r>
              <a:endParaRPr lang="zh-CN" altLang="en-US" sz="14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7746668" y="1820468"/>
            <a:ext cx="3022932" cy="4244885"/>
            <a:chOff x="7746668" y="1820468"/>
            <a:chExt cx="3022932" cy="4244885"/>
          </a:xfrm>
        </p:grpSpPr>
        <p:sp>
          <p:nvSpPr>
            <p:cNvPr id="3" name="îṣļîḑé-圆角矩形 3"/>
            <p:cNvSpPr/>
            <p:nvPr/>
          </p:nvSpPr>
          <p:spPr>
            <a:xfrm rot="16200000">
              <a:off x="7475844" y="2091300"/>
              <a:ext cx="3564585" cy="3022921"/>
            </a:xfrm>
            <a:prstGeom prst="roundRect">
              <a:avLst>
                <a:gd name="adj" fmla="val 6205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8" name="组合 7"/>
            <p:cNvGrpSpPr>
              <a:grpSpLocks noChangeAspect="1"/>
            </p:cNvGrpSpPr>
            <p:nvPr/>
          </p:nvGrpSpPr>
          <p:grpSpPr>
            <a:xfrm>
              <a:off x="8578400" y="4704751"/>
              <a:ext cx="1359468" cy="1360602"/>
              <a:chOff x="3287425" y="3613920"/>
              <a:chExt cx="648499" cy="649042"/>
            </a:xfrm>
          </p:grpSpPr>
          <p:sp>
            <p:nvSpPr>
              <p:cNvPr id="15" name="íṩľíḍè-Oval 14"/>
              <p:cNvSpPr>
                <a:spLocks noChangeAspect="1"/>
              </p:cNvSpPr>
              <p:nvPr/>
            </p:nvSpPr>
            <p:spPr>
              <a:xfrm>
                <a:off x="3287425" y="3613920"/>
                <a:ext cx="648499" cy="64904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6" name="íṩľíḍè-Oval 15"/>
              <p:cNvSpPr>
                <a:spLocks noChangeAspect="1"/>
              </p:cNvSpPr>
              <p:nvPr/>
            </p:nvSpPr>
            <p:spPr>
              <a:xfrm>
                <a:off x="3362252" y="3688810"/>
                <a:ext cx="498845" cy="499263"/>
              </a:xfrm>
              <a:prstGeom prst="ellipse">
                <a:avLst/>
              </a:prstGeom>
              <a:solidFill>
                <a:schemeClr val="accent3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>
                <a:normAutofit/>
              </a:bodyPr>
              <a:lstStyle/>
              <a:p>
                <a:pPr algn="ctr"/>
                <a:r>
                  <a:rPr lang="en-US" sz="2800" b="1">
                    <a:solidFill>
                      <a:schemeClr val="bg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03</a:t>
                </a:r>
                <a:endParaRPr lang="en-US" sz="2800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11" name="íṩľíḍè-任意多边形 13"/>
            <p:cNvSpPr/>
            <p:nvPr/>
          </p:nvSpPr>
          <p:spPr bwMode="auto">
            <a:xfrm>
              <a:off x="8891854" y="2206971"/>
              <a:ext cx="732555" cy="732555"/>
            </a:xfrm>
            <a:custGeom>
              <a:avLst/>
              <a:gdLst/>
              <a:ahLst/>
              <a:cxnLst>
                <a:cxn ang="0">
                  <a:pos x="64" y="42"/>
                </a:cxn>
                <a:cxn ang="0">
                  <a:pos x="63" y="44"/>
                </a:cxn>
                <a:cxn ang="0">
                  <a:pos x="33" y="64"/>
                </a:cxn>
                <a:cxn ang="0">
                  <a:pos x="32" y="64"/>
                </a:cxn>
                <a:cxn ang="0">
                  <a:pos x="30" y="64"/>
                </a:cxn>
                <a:cxn ang="0">
                  <a:pos x="1" y="44"/>
                </a:cxn>
                <a:cxn ang="0">
                  <a:pos x="0" y="42"/>
                </a:cxn>
                <a:cxn ang="0">
                  <a:pos x="0" y="23"/>
                </a:cxn>
                <a:cxn ang="0">
                  <a:pos x="1" y="20"/>
                </a:cxn>
                <a:cxn ang="0">
                  <a:pos x="30" y="1"/>
                </a:cxn>
                <a:cxn ang="0">
                  <a:pos x="32" y="0"/>
                </a:cxn>
                <a:cxn ang="0">
                  <a:pos x="33" y="1"/>
                </a:cxn>
                <a:cxn ang="0">
                  <a:pos x="63" y="20"/>
                </a:cxn>
                <a:cxn ang="0">
                  <a:pos x="64" y="23"/>
                </a:cxn>
                <a:cxn ang="0">
                  <a:pos x="64" y="42"/>
                </a:cxn>
                <a:cxn ang="0">
                  <a:pos x="12" y="32"/>
                </a:cxn>
                <a:cxn ang="0">
                  <a:pos x="5" y="28"/>
                </a:cxn>
                <a:cxn ang="0">
                  <a:pos x="5" y="37"/>
                </a:cxn>
                <a:cxn ang="0">
                  <a:pos x="12" y="32"/>
                </a:cxn>
                <a:cxn ang="0">
                  <a:pos x="29" y="21"/>
                </a:cxn>
                <a:cxn ang="0">
                  <a:pos x="29" y="8"/>
                </a:cxn>
                <a:cxn ang="0">
                  <a:pos x="7" y="23"/>
                </a:cxn>
                <a:cxn ang="0">
                  <a:pos x="17" y="29"/>
                </a:cxn>
                <a:cxn ang="0">
                  <a:pos x="29" y="21"/>
                </a:cxn>
                <a:cxn ang="0">
                  <a:pos x="29" y="56"/>
                </a:cxn>
                <a:cxn ang="0">
                  <a:pos x="29" y="44"/>
                </a:cxn>
                <a:cxn ang="0">
                  <a:pos x="17" y="36"/>
                </a:cxn>
                <a:cxn ang="0">
                  <a:pos x="7" y="42"/>
                </a:cxn>
                <a:cxn ang="0">
                  <a:pos x="29" y="56"/>
                </a:cxn>
                <a:cxn ang="0">
                  <a:pos x="41" y="32"/>
                </a:cxn>
                <a:cxn ang="0">
                  <a:pos x="32" y="26"/>
                </a:cxn>
                <a:cxn ang="0">
                  <a:pos x="22" y="32"/>
                </a:cxn>
                <a:cxn ang="0">
                  <a:pos x="32" y="39"/>
                </a:cxn>
                <a:cxn ang="0">
                  <a:pos x="41" y="32"/>
                </a:cxn>
                <a:cxn ang="0">
                  <a:pos x="56" y="23"/>
                </a:cxn>
                <a:cxn ang="0">
                  <a:pos x="35" y="8"/>
                </a:cxn>
                <a:cxn ang="0">
                  <a:pos x="35" y="21"/>
                </a:cxn>
                <a:cxn ang="0">
                  <a:pos x="46" y="29"/>
                </a:cxn>
                <a:cxn ang="0">
                  <a:pos x="56" y="23"/>
                </a:cxn>
                <a:cxn ang="0">
                  <a:pos x="56" y="42"/>
                </a:cxn>
                <a:cxn ang="0">
                  <a:pos x="46" y="36"/>
                </a:cxn>
                <a:cxn ang="0">
                  <a:pos x="35" y="44"/>
                </a:cxn>
                <a:cxn ang="0">
                  <a:pos x="35" y="56"/>
                </a:cxn>
                <a:cxn ang="0">
                  <a:pos x="56" y="42"/>
                </a:cxn>
                <a:cxn ang="0">
                  <a:pos x="58" y="37"/>
                </a:cxn>
                <a:cxn ang="0">
                  <a:pos x="58" y="28"/>
                </a:cxn>
                <a:cxn ang="0">
                  <a:pos x="51" y="32"/>
                </a:cxn>
                <a:cxn ang="0">
                  <a:pos x="58" y="37"/>
                </a:cxn>
              </a:cxnLst>
              <a:rect l="0" t="0" r="r" b="b"/>
              <a:pathLst>
                <a:path w="64" h="64">
                  <a:moveTo>
                    <a:pt x="64" y="42"/>
                  </a:moveTo>
                  <a:cubicBezTo>
                    <a:pt x="64" y="43"/>
                    <a:pt x="63" y="44"/>
                    <a:pt x="63" y="44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4"/>
                    <a:pt x="32" y="64"/>
                  </a:cubicBezTo>
                  <a:cubicBezTo>
                    <a:pt x="31" y="64"/>
                    <a:pt x="31" y="64"/>
                    <a:pt x="30" y="6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4"/>
                    <a:pt x="0" y="43"/>
                    <a:pt x="0" y="4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2"/>
                    <a:pt x="0" y="21"/>
                    <a:pt x="1" y="20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1" y="1"/>
                    <a:pt x="31" y="0"/>
                    <a:pt x="32" y="0"/>
                  </a:cubicBezTo>
                  <a:cubicBezTo>
                    <a:pt x="32" y="0"/>
                    <a:pt x="33" y="1"/>
                    <a:pt x="33" y="1"/>
                  </a:cubicBezTo>
                  <a:cubicBezTo>
                    <a:pt x="63" y="20"/>
                    <a:pt x="63" y="20"/>
                    <a:pt x="63" y="20"/>
                  </a:cubicBezTo>
                  <a:cubicBezTo>
                    <a:pt x="63" y="21"/>
                    <a:pt x="64" y="22"/>
                    <a:pt x="64" y="23"/>
                  </a:cubicBezTo>
                  <a:lnTo>
                    <a:pt x="64" y="42"/>
                  </a:lnTo>
                  <a:close/>
                  <a:moveTo>
                    <a:pt x="12" y="32"/>
                  </a:moveTo>
                  <a:cubicBezTo>
                    <a:pt x="5" y="28"/>
                    <a:pt x="5" y="28"/>
                    <a:pt x="5" y="28"/>
                  </a:cubicBezTo>
                  <a:cubicBezTo>
                    <a:pt x="5" y="37"/>
                    <a:pt x="5" y="37"/>
                    <a:pt x="5" y="37"/>
                  </a:cubicBezTo>
                  <a:lnTo>
                    <a:pt x="12" y="32"/>
                  </a:lnTo>
                  <a:close/>
                  <a:moveTo>
                    <a:pt x="29" y="21"/>
                  </a:moveTo>
                  <a:cubicBezTo>
                    <a:pt x="29" y="8"/>
                    <a:pt x="29" y="8"/>
                    <a:pt x="29" y="8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17" y="29"/>
                    <a:pt x="17" y="29"/>
                    <a:pt x="17" y="29"/>
                  </a:cubicBezTo>
                  <a:lnTo>
                    <a:pt x="29" y="21"/>
                  </a:lnTo>
                  <a:close/>
                  <a:moveTo>
                    <a:pt x="29" y="56"/>
                  </a:moveTo>
                  <a:cubicBezTo>
                    <a:pt x="29" y="44"/>
                    <a:pt x="29" y="44"/>
                    <a:pt x="29" y="44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7" y="42"/>
                    <a:pt x="7" y="42"/>
                    <a:pt x="7" y="42"/>
                  </a:cubicBezTo>
                  <a:lnTo>
                    <a:pt x="29" y="56"/>
                  </a:lnTo>
                  <a:close/>
                  <a:moveTo>
                    <a:pt x="41" y="32"/>
                  </a:moveTo>
                  <a:cubicBezTo>
                    <a:pt x="32" y="26"/>
                    <a:pt x="32" y="26"/>
                    <a:pt x="32" y="26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32" y="39"/>
                    <a:pt x="32" y="39"/>
                    <a:pt x="32" y="39"/>
                  </a:cubicBezTo>
                  <a:lnTo>
                    <a:pt x="41" y="32"/>
                  </a:lnTo>
                  <a:close/>
                  <a:moveTo>
                    <a:pt x="56" y="23"/>
                  </a:moveTo>
                  <a:cubicBezTo>
                    <a:pt x="35" y="8"/>
                    <a:pt x="35" y="8"/>
                    <a:pt x="35" y="8"/>
                  </a:cubicBezTo>
                  <a:cubicBezTo>
                    <a:pt x="35" y="21"/>
                    <a:pt x="35" y="21"/>
                    <a:pt x="35" y="21"/>
                  </a:cubicBezTo>
                  <a:cubicBezTo>
                    <a:pt x="46" y="29"/>
                    <a:pt x="46" y="29"/>
                    <a:pt x="46" y="29"/>
                  </a:cubicBezTo>
                  <a:lnTo>
                    <a:pt x="56" y="23"/>
                  </a:lnTo>
                  <a:close/>
                  <a:moveTo>
                    <a:pt x="56" y="42"/>
                  </a:moveTo>
                  <a:cubicBezTo>
                    <a:pt x="46" y="36"/>
                    <a:pt x="46" y="36"/>
                    <a:pt x="46" y="36"/>
                  </a:cubicBezTo>
                  <a:cubicBezTo>
                    <a:pt x="35" y="44"/>
                    <a:pt x="35" y="44"/>
                    <a:pt x="35" y="44"/>
                  </a:cubicBezTo>
                  <a:cubicBezTo>
                    <a:pt x="35" y="56"/>
                    <a:pt x="35" y="56"/>
                    <a:pt x="35" y="56"/>
                  </a:cubicBezTo>
                  <a:lnTo>
                    <a:pt x="56" y="42"/>
                  </a:lnTo>
                  <a:close/>
                  <a:moveTo>
                    <a:pt x="58" y="37"/>
                  </a:moveTo>
                  <a:cubicBezTo>
                    <a:pt x="58" y="28"/>
                    <a:pt x="58" y="28"/>
                    <a:pt x="58" y="28"/>
                  </a:cubicBezTo>
                  <a:cubicBezTo>
                    <a:pt x="51" y="32"/>
                    <a:pt x="51" y="32"/>
                    <a:pt x="51" y="32"/>
                  </a:cubicBezTo>
                  <a:lnTo>
                    <a:pt x="58" y="3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" name="íṩľíḍè-文本框 17"/>
            <p:cNvSpPr txBox="1"/>
            <p:nvPr/>
          </p:nvSpPr>
          <p:spPr>
            <a:xfrm>
              <a:off x="7746668" y="3378128"/>
              <a:ext cx="3022932" cy="540164"/>
            </a:xfrm>
            <a:prstGeom prst="rect">
              <a:avLst/>
            </a:prstGeom>
          </p:spPr>
          <p:txBody>
            <a:bodyPr wrap="square" lIns="0" tIns="0" rIns="0" bIns="0" anchor="ctr" anchorCtr="0">
              <a:normAutofit/>
            </a:bodyPr>
            <a:lstStyle/>
            <a:p>
              <a:pPr algn="ctr" defTabSz="121920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4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此部分内容作为文字排版占位显示</a:t>
              </a:r>
              <a:br>
                <a:rPr lang="zh-CN" altLang="en-US" sz="14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</a:br>
              <a:r>
                <a:rPr lang="zh-CN" altLang="en-US" sz="14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（建议使用主题字体）</a:t>
              </a:r>
              <a:endParaRPr lang="zh-CN" altLang="en-US" sz="14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58c4f7eb-1b16-44de-90a7-b6339bf5b933"/>
          <p:cNvGrpSpPr>
            <a:grpSpLocks noChangeAspect="1"/>
          </p:cNvGrpSpPr>
          <p:nvPr/>
        </p:nvGrpSpPr>
        <p:grpSpPr>
          <a:xfrm>
            <a:off x="1685615" y="2102656"/>
            <a:ext cx="8437377" cy="3234725"/>
            <a:chOff x="1685615" y="2102656"/>
            <a:chExt cx="8437377" cy="3234725"/>
          </a:xfrm>
        </p:grpSpPr>
        <p:grpSp>
          <p:nvGrpSpPr>
            <p:cNvPr id="3" name="Group 13"/>
            <p:cNvGrpSpPr/>
            <p:nvPr/>
          </p:nvGrpSpPr>
          <p:grpSpPr>
            <a:xfrm>
              <a:off x="5231904" y="2273506"/>
              <a:ext cx="4891088" cy="3063875"/>
              <a:chOff x="5915980" y="2147007"/>
              <a:chExt cx="4891088" cy="3063875"/>
            </a:xfrm>
          </p:grpSpPr>
          <p:sp>
            <p:nvSpPr>
              <p:cNvPr id="17" name="íślíḋè-Freeform: Shape 2"/>
              <p:cNvSpPr/>
              <p:nvPr/>
            </p:nvSpPr>
            <p:spPr bwMode="auto">
              <a:xfrm>
                <a:off x="5915980" y="2816932"/>
                <a:ext cx="2324100" cy="2011362"/>
              </a:xfrm>
              <a:custGeom>
                <a:avLst/>
                <a:gdLst>
                  <a:gd name="T0" fmla="*/ 1256 w 2521"/>
                  <a:gd name="T1" fmla="*/ 2181 h 2182"/>
                  <a:gd name="T2" fmla="*/ 1256 w 2521"/>
                  <a:gd name="T3" fmla="*/ 2181 h 2182"/>
                  <a:gd name="T4" fmla="*/ 444 w 2521"/>
                  <a:gd name="T5" fmla="*/ 774 h 2182"/>
                  <a:gd name="T6" fmla="*/ 2077 w 2521"/>
                  <a:gd name="T7" fmla="*/ 774 h 2182"/>
                  <a:gd name="T8" fmla="*/ 1256 w 2521"/>
                  <a:gd name="T9" fmla="*/ 2181 h 2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21" h="2182">
                    <a:moveTo>
                      <a:pt x="1256" y="2181"/>
                    </a:moveTo>
                    <a:lnTo>
                      <a:pt x="1256" y="2181"/>
                    </a:lnTo>
                    <a:cubicBezTo>
                      <a:pt x="359" y="2181"/>
                      <a:pt x="0" y="1548"/>
                      <a:pt x="444" y="774"/>
                    </a:cubicBezTo>
                    <a:cubicBezTo>
                      <a:pt x="897" y="0"/>
                      <a:pt x="1624" y="0"/>
                      <a:pt x="2077" y="774"/>
                    </a:cubicBezTo>
                    <a:cubicBezTo>
                      <a:pt x="2520" y="1548"/>
                      <a:pt x="2153" y="2181"/>
                      <a:pt x="1256" y="2181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8" name="íślíḋè-Freeform: Shape 3"/>
              <p:cNvSpPr/>
              <p:nvPr/>
            </p:nvSpPr>
            <p:spPr bwMode="auto">
              <a:xfrm>
                <a:off x="6655755" y="2261307"/>
                <a:ext cx="844550" cy="625476"/>
              </a:xfrm>
              <a:custGeom>
                <a:avLst/>
                <a:gdLst>
                  <a:gd name="T0" fmla="*/ 850 w 916"/>
                  <a:gd name="T1" fmla="*/ 113 h 681"/>
                  <a:gd name="T2" fmla="*/ 850 w 916"/>
                  <a:gd name="T3" fmla="*/ 113 h 681"/>
                  <a:gd name="T4" fmla="*/ 727 w 916"/>
                  <a:gd name="T5" fmla="*/ 160 h 681"/>
                  <a:gd name="T6" fmla="*/ 651 w 916"/>
                  <a:gd name="T7" fmla="*/ 132 h 681"/>
                  <a:gd name="T8" fmla="*/ 623 w 916"/>
                  <a:gd name="T9" fmla="*/ 75 h 681"/>
                  <a:gd name="T10" fmla="*/ 566 w 916"/>
                  <a:gd name="T11" fmla="*/ 0 h 681"/>
                  <a:gd name="T12" fmla="*/ 519 w 916"/>
                  <a:gd name="T13" fmla="*/ 75 h 681"/>
                  <a:gd name="T14" fmla="*/ 491 w 916"/>
                  <a:gd name="T15" fmla="*/ 132 h 681"/>
                  <a:gd name="T16" fmla="*/ 415 w 916"/>
                  <a:gd name="T17" fmla="*/ 142 h 681"/>
                  <a:gd name="T18" fmla="*/ 406 w 916"/>
                  <a:gd name="T19" fmla="*/ 142 h 681"/>
                  <a:gd name="T20" fmla="*/ 340 w 916"/>
                  <a:gd name="T21" fmla="*/ 75 h 681"/>
                  <a:gd name="T22" fmla="*/ 283 w 916"/>
                  <a:gd name="T23" fmla="*/ 142 h 681"/>
                  <a:gd name="T24" fmla="*/ 264 w 916"/>
                  <a:gd name="T25" fmla="*/ 170 h 681"/>
                  <a:gd name="T26" fmla="*/ 189 w 916"/>
                  <a:gd name="T27" fmla="*/ 179 h 681"/>
                  <a:gd name="T28" fmla="*/ 189 w 916"/>
                  <a:gd name="T29" fmla="*/ 179 h 681"/>
                  <a:gd name="T30" fmla="*/ 66 w 916"/>
                  <a:gd name="T31" fmla="*/ 113 h 681"/>
                  <a:gd name="T32" fmla="*/ 57 w 916"/>
                  <a:gd name="T33" fmla="*/ 113 h 681"/>
                  <a:gd name="T34" fmla="*/ 9 w 916"/>
                  <a:gd name="T35" fmla="*/ 189 h 681"/>
                  <a:gd name="T36" fmla="*/ 151 w 916"/>
                  <a:gd name="T37" fmla="*/ 613 h 681"/>
                  <a:gd name="T38" fmla="*/ 245 w 916"/>
                  <a:gd name="T39" fmla="*/ 680 h 681"/>
                  <a:gd name="T40" fmla="*/ 661 w 916"/>
                  <a:gd name="T41" fmla="*/ 680 h 681"/>
                  <a:gd name="T42" fmla="*/ 764 w 916"/>
                  <a:gd name="T43" fmla="*/ 613 h 681"/>
                  <a:gd name="T44" fmla="*/ 906 w 916"/>
                  <a:gd name="T45" fmla="*/ 189 h 681"/>
                  <a:gd name="T46" fmla="*/ 850 w 916"/>
                  <a:gd name="T47" fmla="*/ 113 h 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916" h="681">
                    <a:moveTo>
                      <a:pt x="850" y="113"/>
                    </a:moveTo>
                    <a:lnTo>
                      <a:pt x="850" y="113"/>
                    </a:lnTo>
                    <a:cubicBezTo>
                      <a:pt x="802" y="113"/>
                      <a:pt x="755" y="132"/>
                      <a:pt x="727" y="160"/>
                    </a:cubicBezTo>
                    <a:cubicBezTo>
                      <a:pt x="699" y="179"/>
                      <a:pt x="670" y="170"/>
                      <a:pt x="651" y="132"/>
                    </a:cubicBezTo>
                    <a:cubicBezTo>
                      <a:pt x="623" y="75"/>
                      <a:pt x="623" y="75"/>
                      <a:pt x="623" y="75"/>
                    </a:cubicBezTo>
                    <a:cubicBezTo>
                      <a:pt x="604" y="38"/>
                      <a:pt x="585" y="0"/>
                      <a:pt x="566" y="0"/>
                    </a:cubicBezTo>
                    <a:cubicBezTo>
                      <a:pt x="557" y="0"/>
                      <a:pt x="538" y="38"/>
                      <a:pt x="519" y="75"/>
                    </a:cubicBezTo>
                    <a:cubicBezTo>
                      <a:pt x="491" y="132"/>
                      <a:pt x="491" y="132"/>
                      <a:pt x="491" y="132"/>
                    </a:cubicBezTo>
                    <a:cubicBezTo>
                      <a:pt x="472" y="170"/>
                      <a:pt x="434" y="170"/>
                      <a:pt x="415" y="142"/>
                    </a:cubicBezTo>
                    <a:cubicBezTo>
                      <a:pt x="406" y="142"/>
                      <a:pt x="406" y="142"/>
                      <a:pt x="406" y="142"/>
                    </a:cubicBezTo>
                    <a:cubicBezTo>
                      <a:pt x="387" y="104"/>
                      <a:pt x="359" y="75"/>
                      <a:pt x="340" y="75"/>
                    </a:cubicBezTo>
                    <a:cubicBezTo>
                      <a:pt x="330" y="75"/>
                      <a:pt x="302" y="113"/>
                      <a:pt x="283" y="142"/>
                    </a:cubicBezTo>
                    <a:cubicBezTo>
                      <a:pt x="264" y="170"/>
                      <a:pt x="264" y="170"/>
                      <a:pt x="264" y="170"/>
                    </a:cubicBezTo>
                    <a:cubicBezTo>
                      <a:pt x="245" y="207"/>
                      <a:pt x="208" y="207"/>
                      <a:pt x="189" y="179"/>
                    </a:cubicBezTo>
                    <a:lnTo>
                      <a:pt x="189" y="179"/>
                    </a:lnTo>
                    <a:cubicBezTo>
                      <a:pt x="160" y="142"/>
                      <a:pt x="104" y="113"/>
                      <a:pt x="66" y="113"/>
                    </a:cubicBezTo>
                    <a:cubicBezTo>
                      <a:pt x="57" y="113"/>
                      <a:pt x="57" y="113"/>
                      <a:pt x="57" y="113"/>
                    </a:cubicBezTo>
                    <a:cubicBezTo>
                      <a:pt x="19" y="113"/>
                      <a:pt x="0" y="151"/>
                      <a:pt x="9" y="189"/>
                    </a:cubicBezTo>
                    <a:cubicBezTo>
                      <a:pt x="151" y="613"/>
                      <a:pt x="151" y="613"/>
                      <a:pt x="151" y="613"/>
                    </a:cubicBezTo>
                    <a:cubicBezTo>
                      <a:pt x="160" y="651"/>
                      <a:pt x="208" y="680"/>
                      <a:pt x="245" y="680"/>
                    </a:cubicBezTo>
                    <a:cubicBezTo>
                      <a:pt x="661" y="680"/>
                      <a:pt x="661" y="680"/>
                      <a:pt x="661" y="680"/>
                    </a:cubicBezTo>
                    <a:cubicBezTo>
                      <a:pt x="708" y="680"/>
                      <a:pt x="746" y="651"/>
                      <a:pt x="764" y="613"/>
                    </a:cubicBezTo>
                    <a:cubicBezTo>
                      <a:pt x="906" y="189"/>
                      <a:pt x="906" y="189"/>
                      <a:pt x="906" y="189"/>
                    </a:cubicBezTo>
                    <a:cubicBezTo>
                      <a:pt x="915" y="151"/>
                      <a:pt x="897" y="113"/>
                      <a:pt x="850" y="113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9" name="íślíḋè-Freeform: Shape 4"/>
              <p:cNvSpPr/>
              <p:nvPr/>
            </p:nvSpPr>
            <p:spPr bwMode="auto">
              <a:xfrm>
                <a:off x="6744703" y="2870309"/>
                <a:ext cx="662164" cy="174732"/>
              </a:xfrm>
              <a:custGeom>
                <a:avLst/>
                <a:gdLst>
                  <a:gd name="T0" fmla="*/ 92996688 w 719"/>
                  <a:gd name="T1" fmla="*/ 12262909 h 190"/>
                  <a:gd name="T2" fmla="*/ 92996688 w 719"/>
                  <a:gd name="T3" fmla="*/ 12262909 h 190"/>
                  <a:gd name="T4" fmla="*/ 78360619 w 719"/>
                  <a:gd name="T5" fmla="*/ 24396478 h 190"/>
                  <a:gd name="T6" fmla="*/ 15931318 w 719"/>
                  <a:gd name="T7" fmla="*/ 24396478 h 190"/>
                  <a:gd name="T8" fmla="*/ 0 w 719"/>
                  <a:gd name="T9" fmla="*/ 12262909 h 190"/>
                  <a:gd name="T10" fmla="*/ 15931318 w 719"/>
                  <a:gd name="T11" fmla="*/ 0 h 190"/>
                  <a:gd name="T12" fmla="*/ 78360619 w 719"/>
                  <a:gd name="T13" fmla="*/ 0 h 190"/>
                  <a:gd name="T14" fmla="*/ 92996688 w 719"/>
                  <a:gd name="T15" fmla="*/ 12262909 h 19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19" h="190">
                    <a:moveTo>
                      <a:pt x="718" y="95"/>
                    </a:moveTo>
                    <a:lnTo>
                      <a:pt x="718" y="95"/>
                    </a:lnTo>
                    <a:cubicBezTo>
                      <a:pt x="718" y="152"/>
                      <a:pt x="670" y="189"/>
                      <a:pt x="605" y="189"/>
                    </a:cubicBezTo>
                    <a:cubicBezTo>
                      <a:pt x="123" y="189"/>
                      <a:pt x="123" y="189"/>
                      <a:pt x="123" y="189"/>
                    </a:cubicBezTo>
                    <a:cubicBezTo>
                      <a:pt x="57" y="189"/>
                      <a:pt x="0" y="152"/>
                      <a:pt x="0" y="95"/>
                    </a:cubicBezTo>
                    <a:cubicBezTo>
                      <a:pt x="0" y="48"/>
                      <a:pt x="57" y="0"/>
                      <a:pt x="123" y="0"/>
                    </a:cubicBezTo>
                    <a:cubicBezTo>
                      <a:pt x="605" y="0"/>
                      <a:pt x="605" y="0"/>
                      <a:pt x="605" y="0"/>
                    </a:cubicBezTo>
                    <a:cubicBezTo>
                      <a:pt x="670" y="0"/>
                      <a:pt x="718" y="48"/>
                      <a:pt x="718" y="95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0" name="íślíḋè-Freeform: Shape 6"/>
              <p:cNvSpPr/>
              <p:nvPr/>
            </p:nvSpPr>
            <p:spPr bwMode="auto">
              <a:xfrm>
                <a:off x="8665530" y="2748670"/>
                <a:ext cx="2141538" cy="1865312"/>
              </a:xfrm>
              <a:custGeom>
                <a:avLst/>
                <a:gdLst>
                  <a:gd name="T0" fmla="*/ 1161 w 2323"/>
                  <a:gd name="T1" fmla="*/ 2021 h 2022"/>
                  <a:gd name="T2" fmla="*/ 1161 w 2323"/>
                  <a:gd name="T3" fmla="*/ 2021 h 2022"/>
                  <a:gd name="T4" fmla="*/ 415 w 2323"/>
                  <a:gd name="T5" fmla="*/ 718 h 2022"/>
                  <a:gd name="T6" fmla="*/ 1916 w 2323"/>
                  <a:gd name="T7" fmla="*/ 718 h 2022"/>
                  <a:gd name="T8" fmla="*/ 1161 w 2323"/>
                  <a:gd name="T9" fmla="*/ 2021 h 20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23" h="2022">
                    <a:moveTo>
                      <a:pt x="1161" y="2021"/>
                    </a:moveTo>
                    <a:lnTo>
                      <a:pt x="1161" y="2021"/>
                    </a:lnTo>
                    <a:cubicBezTo>
                      <a:pt x="340" y="2021"/>
                      <a:pt x="0" y="1435"/>
                      <a:pt x="415" y="718"/>
                    </a:cubicBezTo>
                    <a:cubicBezTo>
                      <a:pt x="821" y="0"/>
                      <a:pt x="1501" y="0"/>
                      <a:pt x="1916" y="718"/>
                    </a:cubicBezTo>
                    <a:cubicBezTo>
                      <a:pt x="2322" y="1435"/>
                      <a:pt x="1992" y="2021"/>
                      <a:pt x="1161" y="2021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1" name="íślíḋè-Freeform: Shape 7"/>
              <p:cNvSpPr/>
              <p:nvPr/>
            </p:nvSpPr>
            <p:spPr bwMode="auto">
              <a:xfrm>
                <a:off x="9344980" y="2243845"/>
                <a:ext cx="784225" cy="577851"/>
              </a:xfrm>
              <a:custGeom>
                <a:avLst/>
                <a:gdLst>
                  <a:gd name="T0" fmla="*/ 784 w 851"/>
                  <a:gd name="T1" fmla="*/ 104 h 624"/>
                  <a:gd name="T2" fmla="*/ 784 w 851"/>
                  <a:gd name="T3" fmla="*/ 104 h 624"/>
                  <a:gd name="T4" fmla="*/ 680 w 851"/>
                  <a:gd name="T5" fmla="*/ 141 h 624"/>
                  <a:gd name="T6" fmla="*/ 604 w 851"/>
                  <a:gd name="T7" fmla="*/ 123 h 624"/>
                  <a:gd name="T8" fmla="*/ 576 w 851"/>
                  <a:gd name="T9" fmla="*/ 66 h 624"/>
                  <a:gd name="T10" fmla="*/ 529 w 851"/>
                  <a:gd name="T11" fmla="*/ 0 h 624"/>
                  <a:gd name="T12" fmla="*/ 481 w 851"/>
                  <a:gd name="T13" fmla="*/ 66 h 624"/>
                  <a:gd name="T14" fmla="*/ 453 w 851"/>
                  <a:gd name="T15" fmla="*/ 123 h 624"/>
                  <a:gd name="T16" fmla="*/ 387 w 851"/>
                  <a:gd name="T17" fmla="*/ 132 h 624"/>
                  <a:gd name="T18" fmla="*/ 387 w 851"/>
                  <a:gd name="T19" fmla="*/ 123 h 624"/>
                  <a:gd name="T20" fmla="*/ 321 w 851"/>
                  <a:gd name="T21" fmla="*/ 75 h 624"/>
                  <a:gd name="T22" fmla="*/ 264 w 851"/>
                  <a:gd name="T23" fmla="*/ 132 h 624"/>
                  <a:gd name="T24" fmla="*/ 255 w 851"/>
                  <a:gd name="T25" fmla="*/ 161 h 624"/>
                  <a:gd name="T26" fmla="*/ 179 w 851"/>
                  <a:gd name="T27" fmla="*/ 161 h 624"/>
                  <a:gd name="T28" fmla="*/ 179 w 851"/>
                  <a:gd name="T29" fmla="*/ 161 h 624"/>
                  <a:gd name="T30" fmla="*/ 66 w 851"/>
                  <a:gd name="T31" fmla="*/ 104 h 624"/>
                  <a:gd name="T32" fmla="*/ 66 w 851"/>
                  <a:gd name="T33" fmla="*/ 104 h 624"/>
                  <a:gd name="T34" fmla="*/ 19 w 851"/>
                  <a:gd name="T35" fmla="*/ 170 h 624"/>
                  <a:gd name="T36" fmla="*/ 142 w 851"/>
                  <a:gd name="T37" fmla="*/ 557 h 624"/>
                  <a:gd name="T38" fmla="*/ 236 w 851"/>
                  <a:gd name="T39" fmla="*/ 623 h 624"/>
                  <a:gd name="T40" fmla="*/ 614 w 851"/>
                  <a:gd name="T41" fmla="*/ 623 h 624"/>
                  <a:gd name="T42" fmla="*/ 708 w 851"/>
                  <a:gd name="T43" fmla="*/ 557 h 624"/>
                  <a:gd name="T44" fmla="*/ 840 w 851"/>
                  <a:gd name="T45" fmla="*/ 170 h 624"/>
                  <a:gd name="T46" fmla="*/ 793 w 851"/>
                  <a:gd name="T47" fmla="*/ 104 h 624"/>
                  <a:gd name="T48" fmla="*/ 784 w 851"/>
                  <a:gd name="T49" fmla="*/ 104 h 6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51" h="624">
                    <a:moveTo>
                      <a:pt x="784" y="104"/>
                    </a:moveTo>
                    <a:lnTo>
                      <a:pt x="784" y="104"/>
                    </a:lnTo>
                    <a:cubicBezTo>
                      <a:pt x="746" y="104"/>
                      <a:pt x="699" y="123"/>
                      <a:pt x="680" y="141"/>
                    </a:cubicBezTo>
                    <a:cubicBezTo>
                      <a:pt x="652" y="170"/>
                      <a:pt x="623" y="151"/>
                      <a:pt x="604" y="123"/>
                    </a:cubicBezTo>
                    <a:cubicBezTo>
                      <a:pt x="576" y="66"/>
                      <a:pt x="576" y="66"/>
                      <a:pt x="576" y="66"/>
                    </a:cubicBezTo>
                    <a:cubicBezTo>
                      <a:pt x="566" y="28"/>
                      <a:pt x="538" y="0"/>
                      <a:pt x="529" y="0"/>
                    </a:cubicBezTo>
                    <a:cubicBezTo>
                      <a:pt x="519" y="0"/>
                      <a:pt x="501" y="28"/>
                      <a:pt x="481" y="66"/>
                    </a:cubicBezTo>
                    <a:cubicBezTo>
                      <a:pt x="453" y="123"/>
                      <a:pt x="453" y="123"/>
                      <a:pt x="453" y="123"/>
                    </a:cubicBezTo>
                    <a:cubicBezTo>
                      <a:pt x="444" y="151"/>
                      <a:pt x="406" y="161"/>
                      <a:pt x="387" y="132"/>
                    </a:cubicBezTo>
                    <a:cubicBezTo>
                      <a:pt x="387" y="123"/>
                      <a:pt x="387" y="123"/>
                      <a:pt x="387" y="123"/>
                    </a:cubicBezTo>
                    <a:cubicBezTo>
                      <a:pt x="359" y="94"/>
                      <a:pt x="330" y="75"/>
                      <a:pt x="321" y="75"/>
                    </a:cubicBezTo>
                    <a:cubicBezTo>
                      <a:pt x="312" y="75"/>
                      <a:pt x="283" y="94"/>
                      <a:pt x="264" y="132"/>
                    </a:cubicBezTo>
                    <a:cubicBezTo>
                      <a:pt x="255" y="161"/>
                      <a:pt x="255" y="161"/>
                      <a:pt x="255" y="161"/>
                    </a:cubicBezTo>
                    <a:cubicBezTo>
                      <a:pt x="236" y="189"/>
                      <a:pt x="198" y="189"/>
                      <a:pt x="179" y="161"/>
                    </a:cubicBezTo>
                    <a:lnTo>
                      <a:pt x="179" y="161"/>
                    </a:lnTo>
                    <a:cubicBezTo>
                      <a:pt x="151" y="132"/>
                      <a:pt x="104" y="104"/>
                      <a:pt x="66" y="104"/>
                    </a:cubicBezTo>
                    <a:lnTo>
                      <a:pt x="66" y="104"/>
                    </a:lnTo>
                    <a:cubicBezTo>
                      <a:pt x="28" y="104"/>
                      <a:pt x="0" y="132"/>
                      <a:pt x="19" y="170"/>
                    </a:cubicBezTo>
                    <a:cubicBezTo>
                      <a:pt x="142" y="557"/>
                      <a:pt x="142" y="557"/>
                      <a:pt x="142" y="557"/>
                    </a:cubicBezTo>
                    <a:cubicBezTo>
                      <a:pt x="161" y="595"/>
                      <a:pt x="198" y="623"/>
                      <a:pt x="236" y="623"/>
                    </a:cubicBezTo>
                    <a:cubicBezTo>
                      <a:pt x="614" y="623"/>
                      <a:pt x="614" y="623"/>
                      <a:pt x="614" y="623"/>
                    </a:cubicBezTo>
                    <a:cubicBezTo>
                      <a:pt x="652" y="623"/>
                      <a:pt x="699" y="595"/>
                      <a:pt x="708" y="557"/>
                    </a:cubicBezTo>
                    <a:cubicBezTo>
                      <a:pt x="840" y="170"/>
                      <a:pt x="840" y="170"/>
                      <a:pt x="840" y="170"/>
                    </a:cubicBezTo>
                    <a:cubicBezTo>
                      <a:pt x="850" y="132"/>
                      <a:pt x="831" y="104"/>
                      <a:pt x="793" y="104"/>
                    </a:cubicBezTo>
                    <a:lnTo>
                      <a:pt x="784" y="104"/>
                    </a:ln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2" name="íślíḋè-Freeform: Shape 8"/>
              <p:cNvSpPr/>
              <p:nvPr/>
            </p:nvSpPr>
            <p:spPr bwMode="auto">
              <a:xfrm>
                <a:off x="9429925" y="2801231"/>
                <a:ext cx="609355" cy="166602"/>
              </a:xfrm>
              <a:custGeom>
                <a:avLst/>
                <a:gdLst>
                  <a:gd name="T0" fmla="*/ 85525363 w 662"/>
                  <a:gd name="T1" fmla="*/ 12421131 h 180"/>
                  <a:gd name="T2" fmla="*/ 85525363 w 662"/>
                  <a:gd name="T3" fmla="*/ 12421131 h 180"/>
                  <a:gd name="T4" fmla="*/ 72198637 w 662"/>
                  <a:gd name="T5" fmla="*/ 23404200 h 180"/>
                  <a:gd name="T6" fmla="*/ 14750081 w 662"/>
                  <a:gd name="T7" fmla="*/ 23404200 h 180"/>
                  <a:gd name="T8" fmla="*/ 0 w 662"/>
                  <a:gd name="T9" fmla="*/ 12421131 h 180"/>
                  <a:gd name="T10" fmla="*/ 14750081 w 662"/>
                  <a:gd name="T11" fmla="*/ 0 h 180"/>
                  <a:gd name="T12" fmla="*/ 72198637 w 662"/>
                  <a:gd name="T13" fmla="*/ 0 h 180"/>
                  <a:gd name="T14" fmla="*/ 85525363 w 662"/>
                  <a:gd name="T15" fmla="*/ 12421131 h 18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2" h="180">
                    <a:moveTo>
                      <a:pt x="661" y="95"/>
                    </a:moveTo>
                    <a:lnTo>
                      <a:pt x="661" y="95"/>
                    </a:lnTo>
                    <a:cubicBezTo>
                      <a:pt x="661" y="142"/>
                      <a:pt x="614" y="179"/>
                      <a:pt x="558" y="179"/>
                    </a:cubicBezTo>
                    <a:cubicBezTo>
                      <a:pt x="114" y="179"/>
                      <a:pt x="114" y="179"/>
                      <a:pt x="114" y="179"/>
                    </a:cubicBezTo>
                    <a:cubicBezTo>
                      <a:pt x="57" y="179"/>
                      <a:pt x="0" y="142"/>
                      <a:pt x="0" y="95"/>
                    </a:cubicBezTo>
                    <a:cubicBezTo>
                      <a:pt x="0" y="47"/>
                      <a:pt x="57" y="0"/>
                      <a:pt x="114" y="0"/>
                    </a:cubicBezTo>
                    <a:cubicBezTo>
                      <a:pt x="558" y="0"/>
                      <a:pt x="558" y="0"/>
                      <a:pt x="558" y="0"/>
                    </a:cubicBezTo>
                    <a:cubicBezTo>
                      <a:pt x="614" y="0"/>
                      <a:pt x="661" y="47"/>
                      <a:pt x="661" y="95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3" name="íślíḋè-Freeform: Shape 10"/>
              <p:cNvSpPr/>
              <p:nvPr/>
            </p:nvSpPr>
            <p:spPr bwMode="auto">
              <a:xfrm>
                <a:off x="7057393" y="2808994"/>
                <a:ext cx="2774950" cy="2401888"/>
              </a:xfrm>
              <a:custGeom>
                <a:avLst/>
                <a:gdLst>
                  <a:gd name="T0" fmla="*/ 1500 w 3012"/>
                  <a:gd name="T1" fmla="*/ 2605 h 2606"/>
                  <a:gd name="T2" fmla="*/ 1500 w 3012"/>
                  <a:gd name="T3" fmla="*/ 2605 h 2606"/>
                  <a:gd name="T4" fmla="*/ 538 w 3012"/>
                  <a:gd name="T5" fmla="*/ 925 h 2606"/>
                  <a:gd name="T6" fmla="*/ 2473 w 3012"/>
                  <a:gd name="T7" fmla="*/ 925 h 2606"/>
                  <a:gd name="T8" fmla="*/ 1500 w 3012"/>
                  <a:gd name="T9" fmla="*/ 2605 h 2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12" h="2606">
                    <a:moveTo>
                      <a:pt x="1500" y="2605"/>
                    </a:moveTo>
                    <a:lnTo>
                      <a:pt x="1500" y="2605"/>
                    </a:lnTo>
                    <a:cubicBezTo>
                      <a:pt x="434" y="2605"/>
                      <a:pt x="0" y="1850"/>
                      <a:pt x="538" y="925"/>
                    </a:cubicBezTo>
                    <a:cubicBezTo>
                      <a:pt x="1066" y="0"/>
                      <a:pt x="1944" y="0"/>
                      <a:pt x="2473" y="925"/>
                    </a:cubicBezTo>
                    <a:cubicBezTo>
                      <a:pt x="3011" y="1850"/>
                      <a:pt x="2576" y="2605"/>
                      <a:pt x="1500" y="2605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4" name="íślíḋè-Freeform: Shape 11"/>
              <p:cNvSpPr/>
              <p:nvPr/>
            </p:nvSpPr>
            <p:spPr bwMode="auto">
              <a:xfrm>
                <a:off x="7935279" y="2147007"/>
                <a:ext cx="1016001" cy="747714"/>
              </a:xfrm>
              <a:custGeom>
                <a:avLst/>
                <a:gdLst>
                  <a:gd name="T0" fmla="*/ 1018 w 1104"/>
                  <a:gd name="T1" fmla="*/ 142 h 813"/>
                  <a:gd name="T2" fmla="*/ 1018 w 1104"/>
                  <a:gd name="T3" fmla="*/ 142 h 813"/>
                  <a:gd name="T4" fmla="*/ 877 w 1104"/>
                  <a:gd name="T5" fmla="*/ 189 h 813"/>
                  <a:gd name="T6" fmla="*/ 782 w 1104"/>
                  <a:gd name="T7" fmla="*/ 151 h 813"/>
                  <a:gd name="T8" fmla="*/ 745 w 1104"/>
                  <a:gd name="T9" fmla="*/ 85 h 813"/>
                  <a:gd name="T10" fmla="*/ 688 w 1104"/>
                  <a:gd name="T11" fmla="*/ 0 h 813"/>
                  <a:gd name="T12" fmla="*/ 622 w 1104"/>
                  <a:gd name="T13" fmla="*/ 85 h 813"/>
                  <a:gd name="T14" fmla="*/ 584 w 1104"/>
                  <a:gd name="T15" fmla="*/ 151 h 813"/>
                  <a:gd name="T16" fmla="*/ 499 w 1104"/>
                  <a:gd name="T17" fmla="*/ 161 h 813"/>
                  <a:gd name="T18" fmla="*/ 499 w 1104"/>
                  <a:gd name="T19" fmla="*/ 161 h 813"/>
                  <a:gd name="T20" fmla="*/ 414 w 1104"/>
                  <a:gd name="T21" fmla="*/ 94 h 813"/>
                  <a:gd name="T22" fmla="*/ 348 w 1104"/>
                  <a:gd name="T23" fmla="*/ 170 h 813"/>
                  <a:gd name="T24" fmla="*/ 329 w 1104"/>
                  <a:gd name="T25" fmla="*/ 198 h 813"/>
                  <a:gd name="T26" fmla="*/ 225 w 1104"/>
                  <a:gd name="T27" fmla="*/ 208 h 813"/>
                  <a:gd name="T28" fmla="*/ 225 w 1104"/>
                  <a:gd name="T29" fmla="*/ 208 h 813"/>
                  <a:gd name="T30" fmla="*/ 84 w 1104"/>
                  <a:gd name="T31" fmla="*/ 142 h 813"/>
                  <a:gd name="T32" fmla="*/ 75 w 1104"/>
                  <a:gd name="T33" fmla="*/ 142 h 813"/>
                  <a:gd name="T34" fmla="*/ 18 w 1104"/>
                  <a:gd name="T35" fmla="*/ 227 h 813"/>
                  <a:gd name="T36" fmla="*/ 187 w 1104"/>
                  <a:gd name="T37" fmla="*/ 727 h 813"/>
                  <a:gd name="T38" fmla="*/ 301 w 1104"/>
                  <a:gd name="T39" fmla="*/ 812 h 813"/>
                  <a:gd name="T40" fmla="*/ 801 w 1104"/>
                  <a:gd name="T41" fmla="*/ 812 h 813"/>
                  <a:gd name="T42" fmla="*/ 914 w 1104"/>
                  <a:gd name="T43" fmla="*/ 727 h 813"/>
                  <a:gd name="T44" fmla="*/ 1084 w 1104"/>
                  <a:gd name="T45" fmla="*/ 227 h 813"/>
                  <a:gd name="T46" fmla="*/ 1018 w 1104"/>
                  <a:gd name="T47" fmla="*/ 142 h 8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104" h="813">
                    <a:moveTo>
                      <a:pt x="1018" y="142"/>
                    </a:moveTo>
                    <a:lnTo>
                      <a:pt x="1018" y="142"/>
                    </a:lnTo>
                    <a:cubicBezTo>
                      <a:pt x="971" y="142"/>
                      <a:pt x="905" y="161"/>
                      <a:pt x="877" y="189"/>
                    </a:cubicBezTo>
                    <a:cubicBezTo>
                      <a:pt x="848" y="217"/>
                      <a:pt x="801" y="198"/>
                      <a:pt x="782" y="151"/>
                    </a:cubicBezTo>
                    <a:cubicBezTo>
                      <a:pt x="745" y="85"/>
                      <a:pt x="745" y="85"/>
                      <a:pt x="745" y="85"/>
                    </a:cubicBezTo>
                    <a:cubicBezTo>
                      <a:pt x="726" y="38"/>
                      <a:pt x="697" y="0"/>
                      <a:pt x="688" y="0"/>
                    </a:cubicBezTo>
                    <a:cubicBezTo>
                      <a:pt x="669" y="0"/>
                      <a:pt x="641" y="38"/>
                      <a:pt x="622" y="85"/>
                    </a:cubicBezTo>
                    <a:cubicBezTo>
                      <a:pt x="584" y="151"/>
                      <a:pt x="584" y="151"/>
                      <a:pt x="584" y="151"/>
                    </a:cubicBezTo>
                    <a:cubicBezTo>
                      <a:pt x="565" y="198"/>
                      <a:pt x="527" y="208"/>
                      <a:pt x="499" y="161"/>
                    </a:cubicBezTo>
                    <a:lnTo>
                      <a:pt x="499" y="161"/>
                    </a:lnTo>
                    <a:cubicBezTo>
                      <a:pt x="461" y="123"/>
                      <a:pt x="433" y="94"/>
                      <a:pt x="414" y="94"/>
                    </a:cubicBezTo>
                    <a:cubicBezTo>
                      <a:pt x="405" y="94"/>
                      <a:pt x="367" y="123"/>
                      <a:pt x="348" y="170"/>
                    </a:cubicBezTo>
                    <a:cubicBezTo>
                      <a:pt x="329" y="198"/>
                      <a:pt x="329" y="198"/>
                      <a:pt x="329" y="198"/>
                    </a:cubicBezTo>
                    <a:cubicBezTo>
                      <a:pt x="301" y="245"/>
                      <a:pt x="254" y="245"/>
                      <a:pt x="225" y="208"/>
                    </a:cubicBezTo>
                    <a:lnTo>
                      <a:pt x="225" y="208"/>
                    </a:lnTo>
                    <a:cubicBezTo>
                      <a:pt x="197" y="170"/>
                      <a:pt x="131" y="142"/>
                      <a:pt x="84" y="142"/>
                    </a:cubicBezTo>
                    <a:cubicBezTo>
                      <a:pt x="75" y="142"/>
                      <a:pt x="75" y="142"/>
                      <a:pt x="75" y="142"/>
                    </a:cubicBezTo>
                    <a:cubicBezTo>
                      <a:pt x="28" y="142"/>
                      <a:pt x="0" y="179"/>
                      <a:pt x="18" y="227"/>
                    </a:cubicBezTo>
                    <a:cubicBezTo>
                      <a:pt x="187" y="727"/>
                      <a:pt x="187" y="727"/>
                      <a:pt x="187" y="727"/>
                    </a:cubicBezTo>
                    <a:cubicBezTo>
                      <a:pt x="197" y="774"/>
                      <a:pt x="254" y="812"/>
                      <a:pt x="301" y="812"/>
                    </a:cubicBezTo>
                    <a:cubicBezTo>
                      <a:pt x="801" y="812"/>
                      <a:pt x="801" y="812"/>
                      <a:pt x="801" y="812"/>
                    </a:cubicBezTo>
                    <a:cubicBezTo>
                      <a:pt x="848" y="812"/>
                      <a:pt x="896" y="774"/>
                      <a:pt x="914" y="727"/>
                    </a:cubicBezTo>
                    <a:cubicBezTo>
                      <a:pt x="1084" y="227"/>
                      <a:pt x="1084" y="227"/>
                      <a:pt x="1084" y="227"/>
                    </a:cubicBezTo>
                    <a:cubicBezTo>
                      <a:pt x="1103" y="179"/>
                      <a:pt x="1075" y="142"/>
                      <a:pt x="1018" y="142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5" name="íślíḋè-Freeform: Shape 12"/>
              <p:cNvSpPr/>
              <p:nvPr/>
            </p:nvSpPr>
            <p:spPr bwMode="auto">
              <a:xfrm>
                <a:off x="8048721" y="2870309"/>
                <a:ext cx="792163" cy="211302"/>
              </a:xfrm>
              <a:custGeom>
                <a:avLst/>
                <a:gdLst>
                  <a:gd name="T0" fmla="*/ 111299777 w 860"/>
                  <a:gd name="T1" fmla="*/ 14944084 h 228"/>
                  <a:gd name="T2" fmla="*/ 111299777 w 860"/>
                  <a:gd name="T3" fmla="*/ 14944084 h 228"/>
                  <a:gd name="T4" fmla="*/ 93030521 w 860"/>
                  <a:gd name="T5" fmla="*/ 29757103 h 228"/>
                  <a:gd name="T6" fmla="*/ 18398841 w 860"/>
                  <a:gd name="T7" fmla="*/ 29757103 h 228"/>
                  <a:gd name="T8" fmla="*/ 0 w 860"/>
                  <a:gd name="T9" fmla="*/ 14944084 h 228"/>
                  <a:gd name="T10" fmla="*/ 18398841 w 860"/>
                  <a:gd name="T11" fmla="*/ 0 h 228"/>
                  <a:gd name="T12" fmla="*/ 93030521 w 860"/>
                  <a:gd name="T13" fmla="*/ 0 h 228"/>
                  <a:gd name="T14" fmla="*/ 111299777 w 860"/>
                  <a:gd name="T15" fmla="*/ 14944084 h 22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860" h="228">
                    <a:moveTo>
                      <a:pt x="859" y="114"/>
                    </a:moveTo>
                    <a:lnTo>
                      <a:pt x="859" y="114"/>
                    </a:lnTo>
                    <a:cubicBezTo>
                      <a:pt x="859" y="180"/>
                      <a:pt x="793" y="227"/>
                      <a:pt x="718" y="227"/>
                    </a:cubicBezTo>
                    <a:cubicBezTo>
                      <a:pt x="142" y="227"/>
                      <a:pt x="142" y="227"/>
                      <a:pt x="142" y="227"/>
                    </a:cubicBezTo>
                    <a:cubicBezTo>
                      <a:pt x="66" y="227"/>
                      <a:pt x="0" y="180"/>
                      <a:pt x="0" y="114"/>
                    </a:cubicBezTo>
                    <a:cubicBezTo>
                      <a:pt x="0" y="57"/>
                      <a:pt x="66" y="0"/>
                      <a:pt x="142" y="0"/>
                    </a:cubicBezTo>
                    <a:cubicBezTo>
                      <a:pt x="718" y="0"/>
                      <a:pt x="718" y="0"/>
                      <a:pt x="718" y="0"/>
                    </a:cubicBezTo>
                    <a:cubicBezTo>
                      <a:pt x="793" y="0"/>
                      <a:pt x="859" y="57"/>
                      <a:pt x="859" y="114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6" name="íślíḋè-Freeform: Shape 26"/>
              <p:cNvSpPr/>
              <p:nvPr/>
            </p:nvSpPr>
            <p:spPr bwMode="auto">
              <a:xfrm>
                <a:off x="8126677" y="3735673"/>
                <a:ext cx="633204" cy="633204"/>
              </a:xfrm>
              <a:custGeom>
                <a:avLst/>
                <a:gdLst>
                  <a:gd name="T0" fmla="*/ 116 w 232"/>
                  <a:gd name="T1" fmla="*/ 0 h 232"/>
                  <a:gd name="T2" fmla="*/ 0 w 232"/>
                  <a:gd name="T3" fmla="*/ 116 h 232"/>
                  <a:gd name="T4" fmla="*/ 116 w 232"/>
                  <a:gd name="T5" fmla="*/ 232 h 232"/>
                  <a:gd name="T6" fmla="*/ 232 w 232"/>
                  <a:gd name="T7" fmla="*/ 116 h 232"/>
                  <a:gd name="T8" fmla="*/ 116 w 232"/>
                  <a:gd name="T9" fmla="*/ 0 h 232"/>
                  <a:gd name="T10" fmla="*/ 129 w 232"/>
                  <a:gd name="T11" fmla="*/ 208 h 232"/>
                  <a:gd name="T12" fmla="*/ 129 w 232"/>
                  <a:gd name="T13" fmla="*/ 190 h 232"/>
                  <a:gd name="T14" fmla="*/ 117 w 232"/>
                  <a:gd name="T15" fmla="*/ 178 h 232"/>
                  <a:gd name="T16" fmla="*/ 105 w 232"/>
                  <a:gd name="T17" fmla="*/ 190 h 232"/>
                  <a:gd name="T18" fmla="*/ 105 w 232"/>
                  <a:gd name="T19" fmla="*/ 208 h 232"/>
                  <a:gd name="T20" fmla="*/ 25 w 232"/>
                  <a:gd name="T21" fmla="*/ 129 h 232"/>
                  <a:gd name="T22" fmla="*/ 42 w 232"/>
                  <a:gd name="T23" fmla="*/ 129 h 232"/>
                  <a:gd name="T24" fmla="*/ 53 w 232"/>
                  <a:gd name="T25" fmla="*/ 117 h 232"/>
                  <a:gd name="T26" fmla="*/ 42 w 232"/>
                  <a:gd name="T27" fmla="*/ 105 h 232"/>
                  <a:gd name="T28" fmla="*/ 24 w 232"/>
                  <a:gd name="T29" fmla="*/ 105 h 232"/>
                  <a:gd name="T30" fmla="*/ 104 w 232"/>
                  <a:gd name="T31" fmla="*/ 25 h 232"/>
                  <a:gd name="T32" fmla="*/ 104 w 232"/>
                  <a:gd name="T33" fmla="*/ 41 h 232"/>
                  <a:gd name="T34" fmla="*/ 116 w 232"/>
                  <a:gd name="T35" fmla="*/ 53 h 232"/>
                  <a:gd name="T36" fmla="*/ 128 w 232"/>
                  <a:gd name="T37" fmla="*/ 41 h 232"/>
                  <a:gd name="T38" fmla="*/ 128 w 232"/>
                  <a:gd name="T39" fmla="*/ 25 h 232"/>
                  <a:gd name="T40" fmla="*/ 208 w 232"/>
                  <a:gd name="T41" fmla="*/ 104 h 232"/>
                  <a:gd name="T42" fmla="*/ 190 w 232"/>
                  <a:gd name="T43" fmla="*/ 104 h 232"/>
                  <a:gd name="T44" fmla="*/ 179 w 232"/>
                  <a:gd name="T45" fmla="*/ 116 h 232"/>
                  <a:gd name="T46" fmla="*/ 190 w 232"/>
                  <a:gd name="T47" fmla="*/ 128 h 232"/>
                  <a:gd name="T48" fmla="*/ 208 w 232"/>
                  <a:gd name="T49" fmla="*/ 128 h 232"/>
                  <a:gd name="T50" fmla="*/ 129 w 232"/>
                  <a:gd name="T51" fmla="*/ 208 h 232"/>
                  <a:gd name="T52" fmla="*/ 124 w 232"/>
                  <a:gd name="T53" fmla="*/ 94 h 232"/>
                  <a:gd name="T54" fmla="*/ 70 w 232"/>
                  <a:gd name="T55" fmla="*/ 69 h 232"/>
                  <a:gd name="T56" fmla="*/ 94 w 232"/>
                  <a:gd name="T57" fmla="*/ 124 h 232"/>
                  <a:gd name="T58" fmla="*/ 109 w 232"/>
                  <a:gd name="T59" fmla="*/ 138 h 232"/>
                  <a:gd name="T60" fmla="*/ 163 w 232"/>
                  <a:gd name="T61" fmla="*/ 163 h 232"/>
                  <a:gd name="T62" fmla="*/ 138 w 232"/>
                  <a:gd name="T63" fmla="*/ 108 h 232"/>
                  <a:gd name="T64" fmla="*/ 124 w 232"/>
                  <a:gd name="T65" fmla="*/ 94 h 232"/>
                  <a:gd name="T66" fmla="*/ 123 w 232"/>
                  <a:gd name="T67" fmla="*/ 123 h 232"/>
                  <a:gd name="T68" fmla="*/ 110 w 232"/>
                  <a:gd name="T69" fmla="*/ 123 h 232"/>
                  <a:gd name="T70" fmla="*/ 110 w 232"/>
                  <a:gd name="T71" fmla="*/ 109 h 232"/>
                  <a:gd name="T72" fmla="*/ 123 w 232"/>
                  <a:gd name="T73" fmla="*/ 109 h 232"/>
                  <a:gd name="T74" fmla="*/ 123 w 232"/>
                  <a:gd name="T75" fmla="*/ 123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32" h="232">
                    <a:moveTo>
                      <a:pt x="116" y="0"/>
                    </a:moveTo>
                    <a:cubicBezTo>
                      <a:pt x="52" y="0"/>
                      <a:pt x="0" y="52"/>
                      <a:pt x="0" y="116"/>
                    </a:cubicBezTo>
                    <a:cubicBezTo>
                      <a:pt x="0" y="180"/>
                      <a:pt x="52" y="232"/>
                      <a:pt x="116" y="232"/>
                    </a:cubicBezTo>
                    <a:cubicBezTo>
                      <a:pt x="180" y="232"/>
                      <a:pt x="232" y="180"/>
                      <a:pt x="232" y="116"/>
                    </a:cubicBezTo>
                    <a:cubicBezTo>
                      <a:pt x="232" y="52"/>
                      <a:pt x="180" y="0"/>
                      <a:pt x="116" y="0"/>
                    </a:cubicBezTo>
                    <a:close/>
                    <a:moveTo>
                      <a:pt x="129" y="208"/>
                    </a:moveTo>
                    <a:cubicBezTo>
                      <a:pt x="129" y="190"/>
                      <a:pt x="129" y="190"/>
                      <a:pt x="129" y="190"/>
                    </a:cubicBezTo>
                    <a:cubicBezTo>
                      <a:pt x="129" y="183"/>
                      <a:pt x="123" y="178"/>
                      <a:pt x="117" y="178"/>
                    </a:cubicBezTo>
                    <a:cubicBezTo>
                      <a:pt x="110" y="178"/>
                      <a:pt x="105" y="183"/>
                      <a:pt x="105" y="190"/>
                    </a:cubicBezTo>
                    <a:cubicBezTo>
                      <a:pt x="105" y="208"/>
                      <a:pt x="105" y="208"/>
                      <a:pt x="105" y="208"/>
                    </a:cubicBezTo>
                    <a:cubicBezTo>
                      <a:pt x="63" y="203"/>
                      <a:pt x="30" y="170"/>
                      <a:pt x="25" y="129"/>
                    </a:cubicBezTo>
                    <a:cubicBezTo>
                      <a:pt x="42" y="129"/>
                      <a:pt x="42" y="129"/>
                      <a:pt x="42" y="129"/>
                    </a:cubicBezTo>
                    <a:cubicBezTo>
                      <a:pt x="48" y="129"/>
                      <a:pt x="53" y="123"/>
                      <a:pt x="53" y="117"/>
                    </a:cubicBezTo>
                    <a:cubicBezTo>
                      <a:pt x="53" y="110"/>
                      <a:pt x="48" y="105"/>
                      <a:pt x="42" y="105"/>
                    </a:cubicBezTo>
                    <a:cubicBezTo>
                      <a:pt x="24" y="105"/>
                      <a:pt x="24" y="105"/>
                      <a:pt x="24" y="105"/>
                    </a:cubicBezTo>
                    <a:cubicBezTo>
                      <a:pt x="29" y="63"/>
                      <a:pt x="63" y="30"/>
                      <a:pt x="104" y="25"/>
                    </a:cubicBezTo>
                    <a:cubicBezTo>
                      <a:pt x="104" y="41"/>
                      <a:pt x="104" y="41"/>
                      <a:pt x="104" y="41"/>
                    </a:cubicBezTo>
                    <a:cubicBezTo>
                      <a:pt x="104" y="47"/>
                      <a:pt x="109" y="53"/>
                      <a:pt x="116" y="53"/>
                    </a:cubicBezTo>
                    <a:cubicBezTo>
                      <a:pt x="122" y="53"/>
                      <a:pt x="128" y="47"/>
                      <a:pt x="128" y="41"/>
                    </a:cubicBezTo>
                    <a:cubicBezTo>
                      <a:pt x="128" y="25"/>
                      <a:pt x="128" y="25"/>
                      <a:pt x="128" y="25"/>
                    </a:cubicBezTo>
                    <a:cubicBezTo>
                      <a:pt x="169" y="30"/>
                      <a:pt x="202" y="63"/>
                      <a:pt x="208" y="104"/>
                    </a:cubicBezTo>
                    <a:cubicBezTo>
                      <a:pt x="190" y="104"/>
                      <a:pt x="190" y="104"/>
                      <a:pt x="190" y="104"/>
                    </a:cubicBezTo>
                    <a:cubicBezTo>
                      <a:pt x="184" y="104"/>
                      <a:pt x="179" y="109"/>
                      <a:pt x="179" y="116"/>
                    </a:cubicBezTo>
                    <a:cubicBezTo>
                      <a:pt x="179" y="122"/>
                      <a:pt x="184" y="128"/>
                      <a:pt x="190" y="128"/>
                    </a:cubicBezTo>
                    <a:cubicBezTo>
                      <a:pt x="208" y="128"/>
                      <a:pt x="208" y="128"/>
                      <a:pt x="208" y="128"/>
                    </a:cubicBezTo>
                    <a:cubicBezTo>
                      <a:pt x="203" y="169"/>
                      <a:pt x="170" y="202"/>
                      <a:pt x="129" y="208"/>
                    </a:cubicBezTo>
                    <a:close/>
                    <a:moveTo>
                      <a:pt x="124" y="94"/>
                    </a:moveTo>
                    <a:cubicBezTo>
                      <a:pt x="70" y="69"/>
                      <a:pt x="70" y="69"/>
                      <a:pt x="70" y="69"/>
                    </a:cubicBezTo>
                    <a:cubicBezTo>
                      <a:pt x="94" y="124"/>
                      <a:pt x="94" y="124"/>
                      <a:pt x="94" y="124"/>
                    </a:cubicBezTo>
                    <a:cubicBezTo>
                      <a:pt x="97" y="129"/>
                      <a:pt x="103" y="136"/>
                      <a:pt x="109" y="138"/>
                    </a:cubicBezTo>
                    <a:cubicBezTo>
                      <a:pt x="163" y="163"/>
                      <a:pt x="163" y="163"/>
                      <a:pt x="163" y="163"/>
                    </a:cubicBezTo>
                    <a:cubicBezTo>
                      <a:pt x="138" y="108"/>
                      <a:pt x="138" y="108"/>
                      <a:pt x="138" y="108"/>
                    </a:cubicBezTo>
                    <a:cubicBezTo>
                      <a:pt x="136" y="103"/>
                      <a:pt x="130" y="96"/>
                      <a:pt x="124" y="94"/>
                    </a:cubicBezTo>
                    <a:close/>
                    <a:moveTo>
                      <a:pt x="123" y="123"/>
                    </a:moveTo>
                    <a:cubicBezTo>
                      <a:pt x="119" y="126"/>
                      <a:pt x="113" y="126"/>
                      <a:pt x="110" y="123"/>
                    </a:cubicBezTo>
                    <a:cubicBezTo>
                      <a:pt x="106" y="119"/>
                      <a:pt x="106" y="113"/>
                      <a:pt x="110" y="109"/>
                    </a:cubicBezTo>
                    <a:cubicBezTo>
                      <a:pt x="113" y="106"/>
                      <a:pt x="119" y="106"/>
                      <a:pt x="123" y="109"/>
                    </a:cubicBezTo>
                    <a:cubicBezTo>
                      <a:pt x="127" y="113"/>
                      <a:pt x="127" y="119"/>
                      <a:pt x="123" y="12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7" name="íślíḋè-Freeform: Shape 27"/>
              <p:cNvSpPr/>
              <p:nvPr/>
            </p:nvSpPr>
            <p:spPr bwMode="auto">
              <a:xfrm>
                <a:off x="9496001" y="3414041"/>
                <a:ext cx="633204" cy="633204"/>
              </a:xfrm>
              <a:custGeom>
                <a:avLst/>
                <a:gdLst>
                  <a:gd name="T0" fmla="*/ 182 w 236"/>
                  <a:gd name="T1" fmla="*/ 109 h 236"/>
                  <a:gd name="T2" fmla="*/ 157 w 236"/>
                  <a:gd name="T3" fmla="*/ 103 h 236"/>
                  <a:gd name="T4" fmla="*/ 134 w 236"/>
                  <a:gd name="T5" fmla="*/ 102 h 236"/>
                  <a:gd name="T6" fmla="*/ 120 w 236"/>
                  <a:gd name="T7" fmla="*/ 114 h 236"/>
                  <a:gd name="T8" fmla="*/ 118 w 236"/>
                  <a:gd name="T9" fmla="*/ 129 h 236"/>
                  <a:gd name="T10" fmla="*/ 122 w 236"/>
                  <a:gd name="T11" fmla="*/ 141 h 236"/>
                  <a:gd name="T12" fmla="*/ 135 w 236"/>
                  <a:gd name="T13" fmla="*/ 156 h 236"/>
                  <a:gd name="T14" fmla="*/ 139 w 236"/>
                  <a:gd name="T15" fmla="*/ 185 h 236"/>
                  <a:gd name="T16" fmla="*/ 152 w 236"/>
                  <a:gd name="T17" fmla="*/ 198 h 236"/>
                  <a:gd name="T18" fmla="*/ 169 w 236"/>
                  <a:gd name="T19" fmla="*/ 180 h 236"/>
                  <a:gd name="T20" fmla="*/ 187 w 236"/>
                  <a:gd name="T21" fmla="*/ 150 h 236"/>
                  <a:gd name="T22" fmla="*/ 200 w 236"/>
                  <a:gd name="T23" fmla="*/ 122 h 236"/>
                  <a:gd name="T24" fmla="*/ 182 w 236"/>
                  <a:gd name="T25" fmla="*/ 109 h 236"/>
                  <a:gd name="T26" fmla="*/ 118 w 236"/>
                  <a:gd name="T27" fmla="*/ 0 h 236"/>
                  <a:gd name="T28" fmla="*/ 0 w 236"/>
                  <a:gd name="T29" fmla="*/ 118 h 236"/>
                  <a:gd name="T30" fmla="*/ 118 w 236"/>
                  <a:gd name="T31" fmla="*/ 236 h 236"/>
                  <a:gd name="T32" fmla="*/ 236 w 236"/>
                  <a:gd name="T33" fmla="*/ 118 h 236"/>
                  <a:gd name="T34" fmla="*/ 118 w 236"/>
                  <a:gd name="T35" fmla="*/ 0 h 236"/>
                  <a:gd name="T36" fmla="*/ 126 w 236"/>
                  <a:gd name="T37" fmla="*/ 212 h 236"/>
                  <a:gd name="T38" fmla="*/ 128 w 236"/>
                  <a:gd name="T39" fmla="*/ 208 h 236"/>
                  <a:gd name="T40" fmla="*/ 125 w 236"/>
                  <a:gd name="T41" fmla="*/ 186 h 236"/>
                  <a:gd name="T42" fmla="*/ 105 w 236"/>
                  <a:gd name="T43" fmla="*/ 186 h 236"/>
                  <a:gd name="T44" fmla="*/ 98 w 236"/>
                  <a:gd name="T45" fmla="*/ 207 h 236"/>
                  <a:gd name="T46" fmla="*/ 102 w 236"/>
                  <a:gd name="T47" fmla="*/ 211 h 236"/>
                  <a:gd name="T48" fmla="*/ 34 w 236"/>
                  <a:gd name="T49" fmla="*/ 161 h 236"/>
                  <a:gd name="T50" fmla="*/ 44 w 236"/>
                  <a:gd name="T51" fmla="*/ 157 h 236"/>
                  <a:gd name="T52" fmla="*/ 44 w 236"/>
                  <a:gd name="T53" fmla="*/ 157 h 236"/>
                  <a:gd name="T54" fmla="*/ 81 w 236"/>
                  <a:gd name="T55" fmla="*/ 142 h 236"/>
                  <a:gd name="T56" fmla="*/ 81 w 236"/>
                  <a:gd name="T57" fmla="*/ 118 h 236"/>
                  <a:gd name="T58" fmla="*/ 55 w 236"/>
                  <a:gd name="T59" fmla="*/ 94 h 236"/>
                  <a:gd name="T60" fmla="*/ 28 w 236"/>
                  <a:gd name="T61" fmla="*/ 90 h 236"/>
                  <a:gd name="T62" fmla="*/ 84 w 236"/>
                  <a:gd name="T63" fmla="*/ 30 h 236"/>
                  <a:gd name="T64" fmla="*/ 84 w 236"/>
                  <a:gd name="T65" fmla="*/ 31 h 236"/>
                  <a:gd name="T66" fmla="*/ 102 w 236"/>
                  <a:gd name="T67" fmla="*/ 56 h 236"/>
                  <a:gd name="T68" fmla="*/ 120 w 236"/>
                  <a:gd name="T69" fmla="*/ 79 h 236"/>
                  <a:gd name="T70" fmla="*/ 131 w 236"/>
                  <a:gd name="T71" fmla="*/ 97 h 236"/>
                  <a:gd name="T72" fmla="*/ 146 w 236"/>
                  <a:gd name="T73" fmla="*/ 88 h 236"/>
                  <a:gd name="T74" fmla="*/ 177 w 236"/>
                  <a:gd name="T75" fmla="*/ 66 h 236"/>
                  <a:gd name="T76" fmla="*/ 190 w 236"/>
                  <a:gd name="T77" fmla="*/ 57 h 236"/>
                  <a:gd name="T78" fmla="*/ 212 w 236"/>
                  <a:gd name="T79" fmla="*/ 118 h 236"/>
                  <a:gd name="T80" fmla="*/ 126 w 236"/>
                  <a:gd name="T81" fmla="*/ 212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36" h="236">
                    <a:moveTo>
                      <a:pt x="182" y="109"/>
                    </a:moveTo>
                    <a:cubicBezTo>
                      <a:pt x="172" y="107"/>
                      <a:pt x="161" y="105"/>
                      <a:pt x="157" y="103"/>
                    </a:cubicBezTo>
                    <a:cubicBezTo>
                      <a:pt x="153" y="102"/>
                      <a:pt x="143" y="101"/>
                      <a:pt x="134" y="102"/>
                    </a:cubicBezTo>
                    <a:cubicBezTo>
                      <a:pt x="125" y="103"/>
                      <a:pt x="119" y="109"/>
                      <a:pt x="120" y="114"/>
                    </a:cubicBezTo>
                    <a:cubicBezTo>
                      <a:pt x="121" y="119"/>
                      <a:pt x="120" y="126"/>
                      <a:pt x="118" y="129"/>
                    </a:cubicBezTo>
                    <a:cubicBezTo>
                      <a:pt x="117" y="132"/>
                      <a:pt x="118" y="138"/>
                      <a:pt x="122" y="141"/>
                    </a:cubicBezTo>
                    <a:cubicBezTo>
                      <a:pt x="127" y="144"/>
                      <a:pt x="132" y="151"/>
                      <a:pt x="135" y="156"/>
                    </a:cubicBezTo>
                    <a:cubicBezTo>
                      <a:pt x="138" y="162"/>
                      <a:pt x="140" y="175"/>
                      <a:pt x="139" y="185"/>
                    </a:cubicBezTo>
                    <a:cubicBezTo>
                      <a:pt x="139" y="195"/>
                      <a:pt x="145" y="201"/>
                      <a:pt x="152" y="198"/>
                    </a:cubicBezTo>
                    <a:cubicBezTo>
                      <a:pt x="160" y="195"/>
                      <a:pt x="167" y="187"/>
                      <a:pt x="169" y="180"/>
                    </a:cubicBezTo>
                    <a:cubicBezTo>
                      <a:pt x="171" y="174"/>
                      <a:pt x="179" y="160"/>
                      <a:pt x="187" y="150"/>
                    </a:cubicBezTo>
                    <a:cubicBezTo>
                      <a:pt x="195" y="140"/>
                      <a:pt x="201" y="127"/>
                      <a:pt x="200" y="122"/>
                    </a:cubicBezTo>
                    <a:cubicBezTo>
                      <a:pt x="200" y="116"/>
                      <a:pt x="191" y="111"/>
                      <a:pt x="182" y="109"/>
                    </a:cubicBezTo>
                    <a:close/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cubicBezTo>
                      <a:pt x="0" y="183"/>
                      <a:pt x="53" y="236"/>
                      <a:pt x="118" y="236"/>
                    </a:cubicBezTo>
                    <a:cubicBezTo>
                      <a:pt x="183" y="236"/>
                      <a:pt x="236" y="183"/>
                      <a:pt x="236" y="118"/>
                    </a:cubicBezTo>
                    <a:cubicBezTo>
                      <a:pt x="236" y="53"/>
                      <a:pt x="183" y="0"/>
                      <a:pt x="118" y="0"/>
                    </a:cubicBezTo>
                    <a:close/>
                    <a:moveTo>
                      <a:pt x="126" y="212"/>
                    </a:moveTo>
                    <a:cubicBezTo>
                      <a:pt x="127" y="211"/>
                      <a:pt x="128" y="209"/>
                      <a:pt x="128" y="208"/>
                    </a:cubicBezTo>
                    <a:cubicBezTo>
                      <a:pt x="130" y="201"/>
                      <a:pt x="128" y="191"/>
                      <a:pt x="125" y="186"/>
                    </a:cubicBezTo>
                    <a:cubicBezTo>
                      <a:pt x="121" y="181"/>
                      <a:pt x="112" y="181"/>
                      <a:pt x="105" y="186"/>
                    </a:cubicBezTo>
                    <a:cubicBezTo>
                      <a:pt x="97" y="191"/>
                      <a:pt x="94" y="200"/>
                      <a:pt x="98" y="207"/>
                    </a:cubicBezTo>
                    <a:cubicBezTo>
                      <a:pt x="99" y="208"/>
                      <a:pt x="100" y="210"/>
                      <a:pt x="102" y="211"/>
                    </a:cubicBezTo>
                    <a:cubicBezTo>
                      <a:pt x="72" y="206"/>
                      <a:pt x="47" y="187"/>
                      <a:pt x="34" y="161"/>
                    </a:cubicBezTo>
                    <a:cubicBezTo>
                      <a:pt x="37" y="161"/>
                      <a:pt x="40" y="159"/>
                      <a:pt x="44" y="157"/>
                    </a:cubicBezTo>
                    <a:cubicBezTo>
                      <a:pt x="44" y="157"/>
                      <a:pt x="44" y="157"/>
                      <a:pt x="44" y="157"/>
                    </a:cubicBezTo>
                    <a:cubicBezTo>
                      <a:pt x="57" y="148"/>
                      <a:pt x="74" y="141"/>
                      <a:pt x="81" y="142"/>
                    </a:cubicBezTo>
                    <a:cubicBezTo>
                      <a:pt x="89" y="142"/>
                      <a:pt x="89" y="131"/>
                      <a:pt x="81" y="118"/>
                    </a:cubicBezTo>
                    <a:cubicBezTo>
                      <a:pt x="74" y="105"/>
                      <a:pt x="62" y="94"/>
                      <a:pt x="55" y="94"/>
                    </a:cubicBezTo>
                    <a:cubicBezTo>
                      <a:pt x="48" y="94"/>
                      <a:pt x="36" y="92"/>
                      <a:pt x="28" y="90"/>
                    </a:cubicBezTo>
                    <a:cubicBezTo>
                      <a:pt x="37" y="62"/>
                      <a:pt x="58" y="41"/>
                      <a:pt x="84" y="30"/>
                    </a:cubicBezTo>
                    <a:cubicBezTo>
                      <a:pt x="84" y="31"/>
                      <a:pt x="84" y="31"/>
                      <a:pt x="84" y="31"/>
                    </a:cubicBezTo>
                    <a:cubicBezTo>
                      <a:pt x="86" y="39"/>
                      <a:pt x="95" y="50"/>
                      <a:pt x="102" y="56"/>
                    </a:cubicBezTo>
                    <a:cubicBezTo>
                      <a:pt x="110" y="62"/>
                      <a:pt x="118" y="72"/>
                      <a:pt x="120" y="79"/>
                    </a:cubicBezTo>
                    <a:cubicBezTo>
                      <a:pt x="122" y="85"/>
                      <a:pt x="127" y="93"/>
                      <a:pt x="131" y="97"/>
                    </a:cubicBezTo>
                    <a:cubicBezTo>
                      <a:pt x="136" y="100"/>
                      <a:pt x="142" y="96"/>
                      <a:pt x="146" y="88"/>
                    </a:cubicBezTo>
                    <a:cubicBezTo>
                      <a:pt x="150" y="80"/>
                      <a:pt x="164" y="70"/>
                      <a:pt x="177" y="66"/>
                    </a:cubicBezTo>
                    <a:cubicBezTo>
                      <a:pt x="183" y="64"/>
                      <a:pt x="187" y="61"/>
                      <a:pt x="190" y="57"/>
                    </a:cubicBezTo>
                    <a:cubicBezTo>
                      <a:pt x="204" y="74"/>
                      <a:pt x="212" y="95"/>
                      <a:pt x="212" y="118"/>
                    </a:cubicBezTo>
                    <a:cubicBezTo>
                      <a:pt x="212" y="168"/>
                      <a:pt x="174" y="208"/>
                      <a:pt x="126" y="2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8" name="íślíḋè-Freeform: Shape 28"/>
              <p:cNvSpPr/>
              <p:nvPr/>
            </p:nvSpPr>
            <p:spPr bwMode="auto">
              <a:xfrm>
                <a:off x="6730480" y="3524957"/>
                <a:ext cx="633204" cy="633204"/>
              </a:xfrm>
              <a:custGeom>
                <a:avLst/>
                <a:gdLst>
                  <a:gd name="T0" fmla="*/ 223 w 228"/>
                  <a:gd name="T1" fmla="*/ 95 h 228"/>
                  <a:gd name="T2" fmla="*/ 196 w 228"/>
                  <a:gd name="T3" fmla="*/ 90 h 228"/>
                  <a:gd name="T4" fmla="*/ 189 w 228"/>
                  <a:gd name="T5" fmla="*/ 74 h 228"/>
                  <a:gd name="T6" fmla="*/ 205 w 228"/>
                  <a:gd name="T7" fmla="*/ 50 h 228"/>
                  <a:gd name="T8" fmla="*/ 205 w 228"/>
                  <a:gd name="T9" fmla="*/ 43 h 228"/>
                  <a:gd name="T10" fmla="*/ 185 w 228"/>
                  <a:gd name="T11" fmla="*/ 24 h 228"/>
                  <a:gd name="T12" fmla="*/ 178 w 228"/>
                  <a:gd name="T13" fmla="*/ 23 h 228"/>
                  <a:gd name="T14" fmla="*/ 155 w 228"/>
                  <a:gd name="T15" fmla="*/ 39 h 228"/>
                  <a:gd name="T16" fmla="*/ 138 w 228"/>
                  <a:gd name="T17" fmla="*/ 32 h 228"/>
                  <a:gd name="T18" fmla="*/ 133 w 228"/>
                  <a:gd name="T19" fmla="*/ 5 h 228"/>
                  <a:gd name="T20" fmla="*/ 127 w 228"/>
                  <a:gd name="T21" fmla="*/ 0 h 228"/>
                  <a:gd name="T22" fmla="*/ 100 w 228"/>
                  <a:gd name="T23" fmla="*/ 0 h 228"/>
                  <a:gd name="T24" fmla="*/ 94 w 228"/>
                  <a:gd name="T25" fmla="*/ 5 h 228"/>
                  <a:gd name="T26" fmla="*/ 89 w 228"/>
                  <a:gd name="T27" fmla="*/ 32 h 228"/>
                  <a:gd name="T28" fmla="*/ 73 w 228"/>
                  <a:gd name="T29" fmla="*/ 39 h 228"/>
                  <a:gd name="T30" fmla="*/ 50 w 228"/>
                  <a:gd name="T31" fmla="*/ 23 h 228"/>
                  <a:gd name="T32" fmla="*/ 43 w 228"/>
                  <a:gd name="T33" fmla="*/ 24 h 228"/>
                  <a:gd name="T34" fmla="*/ 23 w 228"/>
                  <a:gd name="T35" fmla="*/ 43 h 228"/>
                  <a:gd name="T36" fmla="*/ 23 w 228"/>
                  <a:gd name="T37" fmla="*/ 51 h 228"/>
                  <a:gd name="T38" fmla="*/ 39 w 228"/>
                  <a:gd name="T39" fmla="*/ 74 h 228"/>
                  <a:gd name="T40" fmla="*/ 32 w 228"/>
                  <a:gd name="T41" fmla="*/ 90 h 228"/>
                  <a:gd name="T42" fmla="*/ 5 w 228"/>
                  <a:gd name="T43" fmla="*/ 95 h 228"/>
                  <a:gd name="T44" fmla="*/ 0 w 228"/>
                  <a:gd name="T45" fmla="*/ 100 h 228"/>
                  <a:gd name="T46" fmla="*/ 0 w 228"/>
                  <a:gd name="T47" fmla="*/ 128 h 228"/>
                  <a:gd name="T48" fmla="*/ 5 w 228"/>
                  <a:gd name="T49" fmla="*/ 134 h 228"/>
                  <a:gd name="T50" fmla="*/ 32 w 228"/>
                  <a:gd name="T51" fmla="*/ 139 h 228"/>
                  <a:gd name="T52" fmla="*/ 39 w 228"/>
                  <a:gd name="T53" fmla="*/ 155 h 228"/>
                  <a:gd name="T54" fmla="*/ 23 w 228"/>
                  <a:gd name="T55" fmla="*/ 178 h 228"/>
                  <a:gd name="T56" fmla="*/ 24 w 228"/>
                  <a:gd name="T57" fmla="*/ 185 h 228"/>
                  <a:gd name="T58" fmla="*/ 43 w 228"/>
                  <a:gd name="T59" fmla="*/ 204 h 228"/>
                  <a:gd name="T60" fmla="*/ 51 w 228"/>
                  <a:gd name="T61" fmla="*/ 205 h 228"/>
                  <a:gd name="T62" fmla="*/ 73 w 228"/>
                  <a:gd name="T63" fmla="*/ 189 h 228"/>
                  <a:gd name="T64" fmla="*/ 89 w 228"/>
                  <a:gd name="T65" fmla="*/ 196 h 228"/>
                  <a:gd name="T66" fmla="*/ 94 w 228"/>
                  <a:gd name="T67" fmla="*/ 223 h 228"/>
                  <a:gd name="T68" fmla="*/ 100 w 228"/>
                  <a:gd name="T69" fmla="*/ 228 h 228"/>
                  <a:gd name="T70" fmla="*/ 127 w 228"/>
                  <a:gd name="T71" fmla="*/ 228 h 228"/>
                  <a:gd name="T72" fmla="*/ 133 w 228"/>
                  <a:gd name="T73" fmla="*/ 223 h 228"/>
                  <a:gd name="T74" fmla="*/ 138 w 228"/>
                  <a:gd name="T75" fmla="*/ 196 h 228"/>
                  <a:gd name="T76" fmla="*/ 154 w 228"/>
                  <a:gd name="T77" fmla="*/ 190 h 228"/>
                  <a:gd name="T78" fmla="*/ 177 w 228"/>
                  <a:gd name="T79" fmla="*/ 205 h 228"/>
                  <a:gd name="T80" fmla="*/ 185 w 228"/>
                  <a:gd name="T81" fmla="*/ 205 h 228"/>
                  <a:gd name="T82" fmla="*/ 204 w 228"/>
                  <a:gd name="T83" fmla="*/ 185 h 228"/>
                  <a:gd name="T84" fmla="*/ 205 w 228"/>
                  <a:gd name="T85" fmla="*/ 178 h 228"/>
                  <a:gd name="T86" fmla="*/ 189 w 228"/>
                  <a:gd name="T87" fmla="*/ 155 h 228"/>
                  <a:gd name="T88" fmla="*/ 196 w 228"/>
                  <a:gd name="T89" fmla="*/ 139 h 228"/>
                  <a:gd name="T90" fmla="*/ 223 w 228"/>
                  <a:gd name="T91" fmla="*/ 134 h 228"/>
                  <a:gd name="T92" fmla="*/ 228 w 228"/>
                  <a:gd name="T93" fmla="*/ 128 h 228"/>
                  <a:gd name="T94" fmla="*/ 228 w 228"/>
                  <a:gd name="T95" fmla="*/ 100 h 228"/>
                  <a:gd name="T96" fmla="*/ 223 w 228"/>
                  <a:gd name="T97" fmla="*/ 95 h 228"/>
                  <a:gd name="T98" fmla="*/ 114 w 228"/>
                  <a:gd name="T99" fmla="*/ 149 h 228"/>
                  <a:gd name="T100" fmla="*/ 79 w 228"/>
                  <a:gd name="T101" fmla="*/ 114 h 228"/>
                  <a:gd name="T102" fmla="*/ 114 w 228"/>
                  <a:gd name="T103" fmla="*/ 79 h 228"/>
                  <a:gd name="T104" fmla="*/ 149 w 228"/>
                  <a:gd name="T105" fmla="*/ 114 h 228"/>
                  <a:gd name="T106" fmla="*/ 114 w 228"/>
                  <a:gd name="T107" fmla="*/ 149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28" h="228">
                    <a:moveTo>
                      <a:pt x="223" y="95"/>
                    </a:moveTo>
                    <a:cubicBezTo>
                      <a:pt x="196" y="90"/>
                      <a:pt x="196" y="90"/>
                      <a:pt x="196" y="90"/>
                    </a:cubicBezTo>
                    <a:cubicBezTo>
                      <a:pt x="194" y="84"/>
                      <a:pt x="192" y="79"/>
                      <a:pt x="189" y="74"/>
                    </a:cubicBezTo>
                    <a:cubicBezTo>
                      <a:pt x="205" y="50"/>
                      <a:pt x="205" y="50"/>
                      <a:pt x="205" y="50"/>
                    </a:cubicBezTo>
                    <a:cubicBezTo>
                      <a:pt x="207" y="48"/>
                      <a:pt x="206" y="45"/>
                      <a:pt x="205" y="43"/>
                    </a:cubicBezTo>
                    <a:cubicBezTo>
                      <a:pt x="185" y="24"/>
                      <a:pt x="185" y="24"/>
                      <a:pt x="185" y="24"/>
                    </a:cubicBezTo>
                    <a:cubicBezTo>
                      <a:pt x="183" y="22"/>
                      <a:pt x="180" y="21"/>
                      <a:pt x="178" y="23"/>
                    </a:cubicBezTo>
                    <a:cubicBezTo>
                      <a:pt x="155" y="39"/>
                      <a:pt x="155" y="39"/>
                      <a:pt x="155" y="39"/>
                    </a:cubicBezTo>
                    <a:cubicBezTo>
                      <a:pt x="149" y="36"/>
                      <a:pt x="144" y="34"/>
                      <a:pt x="138" y="32"/>
                    </a:cubicBezTo>
                    <a:cubicBezTo>
                      <a:pt x="133" y="5"/>
                      <a:pt x="133" y="5"/>
                      <a:pt x="133" y="5"/>
                    </a:cubicBezTo>
                    <a:cubicBezTo>
                      <a:pt x="133" y="2"/>
                      <a:pt x="130" y="0"/>
                      <a:pt x="127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97" y="0"/>
                      <a:pt x="95" y="2"/>
                      <a:pt x="94" y="5"/>
                    </a:cubicBezTo>
                    <a:cubicBezTo>
                      <a:pt x="89" y="32"/>
                      <a:pt x="89" y="32"/>
                      <a:pt x="89" y="32"/>
                    </a:cubicBezTo>
                    <a:cubicBezTo>
                      <a:pt x="83" y="34"/>
                      <a:pt x="78" y="36"/>
                      <a:pt x="73" y="39"/>
                    </a:cubicBezTo>
                    <a:cubicBezTo>
                      <a:pt x="50" y="23"/>
                      <a:pt x="50" y="23"/>
                      <a:pt x="50" y="23"/>
                    </a:cubicBezTo>
                    <a:cubicBezTo>
                      <a:pt x="48" y="22"/>
                      <a:pt x="45" y="22"/>
                      <a:pt x="43" y="24"/>
                    </a:cubicBezTo>
                    <a:cubicBezTo>
                      <a:pt x="23" y="43"/>
                      <a:pt x="23" y="43"/>
                      <a:pt x="23" y="43"/>
                    </a:cubicBezTo>
                    <a:cubicBezTo>
                      <a:pt x="22" y="45"/>
                      <a:pt x="21" y="49"/>
                      <a:pt x="23" y="51"/>
                    </a:cubicBezTo>
                    <a:cubicBezTo>
                      <a:pt x="39" y="74"/>
                      <a:pt x="39" y="74"/>
                      <a:pt x="39" y="74"/>
                    </a:cubicBezTo>
                    <a:cubicBezTo>
                      <a:pt x="36" y="79"/>
                      <a:pt x="34" y="84"/>
                      <a:pt x="32" y="90"/>
                    </a:cubicBezTo>
                    <a:cubicBezTo>
                      <a:pt x="5" y="95"/>
                      <a:pt x="5" y="95"/>
                      <a:pt x="5" y="95"/>
                    </a:cubicBezTo>
                    <a:cubicBezTo>
                      <a:pt x="2" y="95"/>
                      <a:pt x="0" y="98"/>
                      <a:pt x="0" y="100"/>
                    </a:cubicBezTo>
                    <a:cubicBezTo>
                      <a:pt x="0" y="128"/>
                      <a:pt x="0" y="128"/>
                      <a:pt x="0" y="128"/>
                    </a:cubicBezTo>
                    <a:cubicBezTo>
                      <a:pt x="0" y="131"/>
                      <a:pt x="2" y="133"/>
                      <a:pt x="5" y="134"/>
                    </a:cubicBezTo>
                    <a:cubicBezTo>
                      <a:pt x="32" y="139"/>
                      <a:pt x="32" y="139"/>
                      <a:pt x="32" y="139"/>
                    </a:cubicBezTo>
                    <a:cubicBezTo>
                      <a:pt x="34" y="144"/>
                      <a:pt x="36" y="150"/>
                      <a:pt x="39" y="155"/>
                    </a:cubicBezTo>
                    <a:cubicBezTo>
                      <a:pt x="23" y="178"/>
                      <a:pt x="23" y="178"/>
                      <a:pt x="23" y="178"/>
                    </a:cubicBezTo>
                    <a:cubicBezTo>
                      <a:pt x="22" y="180"/>
                      <a:pt x="22" y="183"/>
                      <a:pt x="24" y="185"/>
                    </a:cubicBezTo>
                    <a:cubicBezTo>
                      <a:pt x="43" y="204"/>
                      <a:pt x="43" y="204"/>
                      <a:pt x="43" y="204"/>
                    </a:cubicBezTo>
                    <a:cubicBezTo>
                      <a:pt x="45" y="206"/>
                      <a:pt x="48" y="207"/>
                      <a:pt x="51" y="205"/>
                    </a:cubicBezTo>
                    <a:cubicBezTo>
                      <a:pt x="73" y="189"/>
                      <a:pt x="73" y="189"/>
                      <a:pt x="73" y="189"/>
                    </a:cubicBezTo>
                    <a:cubicBezTo>
                      <a:pt x="78" y="192"/>
                      <a:pt x="84" y="194"/>
                      <a:pt x="89" y="196"/>
                    </a:cubicBezTo>
                    <a:cubicBezTo>
                      <a:pt x="94" y="223"/>
                      <a:pt x="94" y="223"/>
                      <a:pt x="94" y="223"/>
                    </a:cubicBezTo>
                    <a:cubicBezTo>
                      <a:pt x="95" y="226"/>
                      <a:pt x="97" y="228"/>
                      <a:pt x="100" y="228"/>
                    </a:cubicBezTo>
                    <a:cubicBezTo>
                      <a:pt x="127" y="228"/>
                      <a:pt x="127" y="228"/>
                      <a:pt x="127" y="228"/>
                    </a:cubicBezTo>
                    <a:cubicBezTo>
                      <a:pt x="130" y="228"/>
                      <a:pt x="133" y="226"/>
                      <a:pt x="133" y="223"/>
                    </a:cubicBezTo>
                    <a:cubicBezTo>
                      <a:pt x="138" y="196"/>
                      <a:pt x="138" y="196"/>
                      <a:pt x="138" y="196"/>
                    </a:cubicBezTo>
                    <a:cubicBezTo>
                      <a:pt x="144" y="194"/>
                      <a:pt x="149" y="192"/>
                      <a:pt x="154" y="190"/>
                    </a:cubicBezTo>
                    <a:cubicBezTo>
                      <a:pt x="177" y="205"/>
                      <a:pt x="177" y="205"/>
                      <a:pt x="177" y="205"/>
                    </a:cubicBezTo>
                    <a:cubicBezTo>
                      <a:pt x="180" y="207"/>
                      <a:pt x="183" y="207"/>
                      <a:pt x="185" y="205"/>
                    </a:cubicBezTo>
                    <a:cubicBezTo>
                      <a:pt x="204" y="185"/>
                      <a:pt x="204" y="185"/>
                      <a:pt x="204" y="185"/>
                    </a:cubicBezTo>
                    <a:cubicBezTo>
                      <a:pt x="206" y="183"/>
                      <a:pt x="206" y="180"/>
                      <a:pt x="205" y="178"/>
                    </a:cubicBezTo>
                    <a:cubicBezTo>
                      <a:pt x="189" y="155"/>
                      <a:pt x="189" y="155"/>
                      <a:pt x="189" y="155"/>
                    </a:cubicBezTo>
                    <a:cubicBezTo>
                      <a:pt x="192" y="150"/>
                      <a:pt x="194" y="144"/>
                      <a:pt x="196" y="139"/>
                    </a:cubicBezTo>
                    <a:cubicBezTo>
                      <a:pt x="223" y="134"/>
                      <a:pt x="223" y="134"/>
                      <a:pt x="223" y="134"/>
                    </a:cubicBezTo>
                    <a:cubicBezTo>
                      <a:pt x="226" y="133"/>
                      <a:pt x="228" y="131"/>
                      <a:pt x="228" y="128"/>
                    </a:cubicBezTo>
                    <a:cubicBezTo>
                      <a:pt x="228" y="100"/>
                      <a:pt x="228" y="100"/>
                      <a:pt x="228" y="100"/>
                    </a:cubicBezTo>
                    <a:cubicBezTo>
                      <a:pt x="228" y="98"/>
                      <a:pt x="226" y="95"/>
                      <a:pt x="223" y="95"/>
                    </a:cubicBezTo>
                    <a:close/>
                    <a:moveTo>
                      <a:pt x="114" y="149"/>
                    </a:moveTo>
                    <a:cubicBezTo>
                      <a:pt x="95" y="149"/>
                      <a:pt x="79" y="133"/>
                      <a:pt x="79" y="114"/>
                    </a:cubicBezTo>
                    <a:cubicBezTo>
                      <a:pt x="79" y="95"/>
                      <a:pt x="95" y="79"/>
                      <a:pt x="114" y="79"/>
                    </a:cubicBezTo>
                    <a:cubicBezTo>
                      <a:pt x="133" y="79"/>
                      <a:pt x="149" y="95"/>
                      <a:pt x="149" y="114"/>
                    </a:cubicBezTo>
                    <a:cubicBezTo>
                      <a:pt x="149" y="133"/>
                      <a:pt x="133" y="149"/>
                      <a:pt x="114" y="14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4" name="Group 14"/>
            <p:cNvGrpSpPr/>
            <p:nvPr/>
          </p:nvGrpSpPr>
          <p:grpSpPr>
            <a:xfrm>
              <a:off x="1685615" y="2102656"/>
              <a:ext cx="3280063" cy="3234725"/>
              <a:chOff x="1685615" y="2102656"/>
              <a:chExt cx="3280063" cy="3234725"/>
            </a:xfrm>
          </p:grpSpPr>
          <p:grpSp>
            <p:nvGrpSpPr>
              <p:cNvPr id="5" name="Group 1"/>
              <p:cNvGrpSpPr/>
              <p:nvPr/>
            </p:nvGrpSpPr>
            <p:grpSpPr>
              <a:xfrm>
                <a:off x="2318819" y="3352018"/>
                <a:ext cx="2646859" cy="836112"/>
                <a:chOff x="2591258" y="3352018"/>
                <a:chExt cx="2646859" cy="836112"/>
              </a:xfrm>
            </p:grpSpPr>
            <p:sp>
              <p:nvSpPr>
                <p:cNvPr id="15" name="íślíḋè-Rectangle 31"/>
                <p:cNvSpPr/>
                <p:nvPr/>
              </p:nvSpPr>
              <p:spPr bwMode="auto">
                <a:xfrm>
                  <a:off x="2596021" y="3630731"/>
                  <a:ext cx="2642096" cy="5573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288000" anchor="t" anchorCtr="0">
                  <a:normAutofit/>
                </a:bodyPr>
                <a:lstStyle/>
                <a:p>
                  <a:pPr eaLnBrk="1" hangingPunct="1">
                    <a:lnSpc>
                      <a:spcPct val="12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此部分内容作为文字排版占位显示 </a:t>
                  </a:r>
                  <a:b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</a:b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（建议使用主题字体）</a:t>
                  </a:r>
                  <a:endParaRPr lang="zh-CN" altLang="en-US" sz="10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6" name="íślíḋè-TextBox 32"/>
                <p:cNvSpPr txBox="1"/>
                <p:nvPr/>
              </p:nvSpPr>
              <p:spPr bwMode="auto">
                <a:xfrm>
                  <a:off x="2591258" y="3352018"/>
                  <a:ext cx="2642096" cy="2787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288000">
                  <a:normAutofit fontScale="85000" lnSpcReduction="20000"/>
                </a:bodyPr>
                <a:lstStyle/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zh-CN" altLang="en-US" b="1">
                      <a:solidFill>
                        <a:schemeClr val="accent2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标题文本预设</a:t>
                  </a:r>
                  <a:endParaRPr lang="zh-CN" altLang="en-US" b="1">
                    <a:solidFill>
                      <a:schemeClr val="accent2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6" name="íślíḋè-Freeform: Shape 35"/>
              <p:cNvSpPr/>
              <p:nvPr/>
            </p:nvSpPr>
            <p:spPr bwMode="auto">
              <a:xfrm>
                <a:off x="1685615" y="3415805"/>
                <a:ext cx="633204" cy="633204"/>
              </a:xfrm>
              <a:custGeom>
                <a:avLst/>
                <a:gdLst>
                  <a:gd name="T0" fmla="*/ 116 w 232"/>
                  <a:gd name="T1" fmla="*/ 0 h 232"/>
                  <a:gd name="T2" fmla="*/ 0 w 232"/>
                  <a:gd name="T3" fmla="*/ 116 h 232"/>
                  <a:gd name="T4" fmla="*/ 116 w 232"/>
                  <a:gd name="T5" fmla="*/ 232 h 232"/>
                  <a:gd name="T6" fmla="*/ 232 w 232"/>
                  <a:gd name="T7" fmla="*/ 116 h 232"/>
                  <a:gd name="T8" fmla="*/ 116 w 232"/>
                  <a:gd name="T9" fmla="*/ 0 h 232"/>
                  <a:gd name="T10" fmla="*/ 129 w 232"/>
                  <a:gd name="T11" fmla="*/ 208 h 232"/>
                  <a:gd name="T12" fmla="*/ 129 w 232"/>
                  <a:gd name="T13" fmla="*/ 190 h 232"/>
                  <a:gd name="T14" fmla="*/ 117 w 232"/>
                  <a:gd name="T15" fmla="*/ 178 h 232"/>
                  <a:gd name="T16" fmla="*/ 105 w 232"/>
                  <a:gd name="T17" fmla="*/ 190 h 232"/>
                  <a:gd name="T18" fmla="*/ 105 w 232"/>
                  <a:gd name="T19" fmla="*/ 208 h 232"/>
                  <a:gd name="T20" fmla="*/ 25 w 232"/>
                  <a:gd name="T21" fmla="*/ 129 h 232"/>
                  <a:gd name="T22" fmla="*/ 42 w 232"/>
                  <a:gd name="T23" fmla="*/ 129 h 232"/>
                  <a:gd name="T24" fmla="*/ 53 w 232"/>
                  <a:gd name="T25" fmla="*/ 117 h 232"/>
                  <a:gd name="T26" fmla="*/ 42 w 232"/>
                  <a:gd name="T27" fmla="*/ 105 h 232"/>
                  <a:gd name="T28" fmla="*/ 24 w 232"/>
                  <a:gd name="T29" fmla="*/ 105 h 232"/>
                  <a:gd name="T30" fmla="*/ 104 w 232"/>
                  <a:gd name="T31" fmla="*/ 25 h 232"/>
                  <a:gd name="T32" fmla="*/ 104 w 232"/>
                  <a:gd name="T33" fmla="*/ 41 h 232"/>
                  <a:gd name="T34" fmla="*/ 116 w 232"/>
                  <a:gd name="T35" fmla="*/ 53 h 232"/>
                  <a:gd name="T36" fmla="*/ 128 w 232"/>
                  <a:gd name="T37" fmla="*/ 41 h 232"/>
                  <a:gd name="T38" fmla="*/ 128 w 232"/>
                  <a:gd name="T39" fmla="*/ 25 h 232"/>
                  <a:gd name="T40" fmla="*/ 208 w 232"/>
                  <a:gd name="T41" fmla="*/ 104 h 232"/>
                  <a:gd name="T42" fmla="*/ 190 w 232"/>
                  <a:gd name="T43" fmla="*/ 104 h 232"/>
                  <a:gd name="T44" fmla="*/ 179 w 232"/>
                  <a:gd name="T45" fmla="*/ 116 h 232"/>
                  <a:gd name="T46" fmla="*/ 190 w 232"/>
                  <a:gd name="T47" fmla="*/ 128 h 232"/>
                  <a:gd name="T48" fmla="*/ 208 w 232"/>
                  <a:gd name="T49" fmla="*/ 128 h 232"/>
                  <a:gd name="T50" fmla="*/ 129 w 232"/>
                  <a:gd name="T51" fmla="*/ 208 h 232"/>
                  <a:gd name="T52" fmla="*/ 124 w 232"/>
                  <a:gd name="T53" fmla="*/ 94 h 232"/>
                  <a:gd name="T54" fmla="*/ 70 w 232"/>
                  <a:gd name="T55" fmla="*/ 69 h 232"/>
                  <a:gd name="T56" fmla="*/ 94 w 232"/>
                  <a:gd name="T57" fmla="*/ 124 h 232"/>
                  <a:gd name="T58" fmla="*/ 109 w 232"/>
                  <a:gd name="T59" fmla="*/ 138 h 232"/>
                  <a:gd name="T60" fmla="*/ 163 w 232"/>
                  <a:gd name="T61" fmla="*/ 163 h 232"/>
                  <a:gd name="T62" fmla="*/ 138 w 232"/>
                  <a:gd name="T63" fmla="*/ 108 h 232"/>
                  <a:gd name="T64" fmla="*/ 124 w 232"/>
                  <a:gd name="T65" fmla="*/ 94 h 232"/>
                  <a:gd name="T66" fmla="*/ 123 w 232"/>
                  <a:gd name="T67" fmla="*/ 123 h 232"/>
                  <a:gd name="T68" fmla="*/ 110 w 232"/>
                  <a:gd name="T69" fmla="*/ 123 h 232"/>
                  <a:gd name="T70" fmla="*/ 110 w 232"/>
                  <a:gd name="T71" fmla="*/ 109 h 232"/>
                  <a:gd name="T72" fmla="*/ 123 w 232"/>
                  <a:gd name="T73" fmla="*/ 109 h 232"/>
                  <a:gd name="T74" fmla="*/ 123 w 232"/>
                  <a:gd name="T75" fmla="*/ 123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32" h="232">
                    <a:moveTo>
                      <a:pt x="116" y="0"/>
                    </a:moveTo>
                    <a:cubicBezTo>
                      <a:pt x="52" y="0"/>
                      <a:pt x="0" y="52"/>
                      <a:pt x="0" y="116"/>
                    </a:cubicBezTo>
                    <a:cubicBezTo>
                      <a:pt x="0" y="180"/>
                      <a:pt x="52" y="232"/>
                      <a:pt x="116" y="232"/>
                    </a:cubicBezTo>
                    <a:cubicBezTo>
                      <a:pt x="180" y="232"/>
                      <a:pt x="232" y="180"/>
                      <a:pt x="232" y="116"/>
                    </a:cubicBezTo>
                    <a:cubicBezTo>
                      <a:pt x="232" y="52"/>
                      <a:pt x="180" y="0"/>
                      <a:pt x="116" y="0"/>
                    </a:cubicBezTo>
                    <a:close/>
                    <a:moveTo>
                      <a:pt x="129" y="208"/>
                    </a:moveTo>
                    <a:cubicBezTo>
                      <a:pt x="129" y="190"/>
                      <a:pt x="129" y="190"/>
                      <a:pt x="129" y="190"/>
                    </a:cubicBezTo>
                    <a:cubicBezTo>
                      <a:pt x="129" y="183"/>
                      <a:pt x="123" y="178"/>
                      <a:pt x="117" y="178"/>
                    </a:cubicBezTo>
                    <a:cubicBezTo>
                      <a:pt x="110" y="178"/>
                      <a:pt x="105" y="183"/>
                      <a:pt x="105" y="190"/>
                    </a:cubicBezTo>
                    <a:cubicBezTo>
                      <a:pt x="105" y="208"/>
                      <a:pt x="105" y="208"/>
                      <a:pt x="105" y="208"/>
                    </a:cubicBezTo>
                    <a:cubicBezTo>
                      <a:pt x="63" y="203"/>
                      <a:pt x="30" y="170"/>
                      <a:pt x="25" y="129"/>
                    </a:cubicBezTo>
                    <a:cubicBezTo>
                      <a:pt x="42" y="129"/>
                      <a:pt x="42" y="129"/>
                      <a:pt x="42" y="129"/>
                    </a:cubicBezTo>
                    <a:cubicBezTo>
                      <a:pt x="48" y="129"/>
                      <a:pt x="53" y="123"/>
                      <a:pt x="53" y="117"/>
                    </a:cubicBezTo>
                    <a:cubicBezTo>
                      <a:pt x="53" y="110"/>
                      <a:pt x="48" y="105"/>
                      <a:pt x="42" y="105"/>
                    </a:cubicBezTo>
                    <a:cubicBezTo>
                      <a:pt x="24" y="105"/>
                      <a:pt x="24" y="105"/>
                      <a:pt x="24" y="105"/>
                    </a:cubicBezTo>
                    <a:cubicBezTo>
                      <a:pt x="29" y="63"/>
                      <a:pt x="63" y="30"/>
                      <a:pt x="104" y="25"/>
                    </a:cubicBezTo>
                    <a:cubicBezTo>
                      <a:pt x="104" y="41"/>
                      <a:pt x="104" y="41"/>
                      <a:pt x="104" y="41"/>
                    </a:cubicBezTo>
                    <a:cubicBezTo>
                      <a:pt x="104" y="47"/>
                      <a:pt x="109" y="53"/>
                      <a:pt x="116" y="53"/>
                    </a:cubicBezTo>
                    <a:cubicBezTo>
                      <a:pt x="122" y="53"/>
                      <a:pt x="128" y="47"/>
                      <a:pt x="128" y="41"/>
                    </a:cubicBezTo>
                    <a:cubicBezTo>
                      <a:pt x="128" y="25"/>
                      <a:pt x="128" y="25"/>
                      <a:pt x="128" y="25"/>
                    </a:cubicBezTo>
                    <a:cubicBezTo>
                      <a:pt x="169" y="30"/>
                      <a:pt x="202" y="63"/>
                      <a:pt x="208" y="104"/>
                    </a:cubicBezTo>
                    <a:cubicBezTo>
                      <a:pt x="190" y="104"/>
                      <a:pt x="190" y="104"/>
                      <a:pt x="190" y="104"/>
                    </a:cubicBezTo>
                    <a:cubicBezTo>
                      <a:pt x="184" y="104"/>
                      <a:pt x="179" y="109"/>
                      <a:pt x="179" y="116"/>
                    </a:cubicBezTo>
                    <a:cubicBezTo>
                      <a:pt x="179" y="122"/>
                      <a:pt x="184" y="128"/>
                      <a:pt x="190" y="128"/>
                    </a:cubicBezTo>
                    <a:cubicBezTo>
                      <a:pt x="208" y="128"/>
                      <a:pt x="208" y="128"/>
                      <a:pt x="208" y="128"/>
                    </a:cubicBezTo>
                    <a:cubicBezTo>
                      <a:pt x="203" y="169"/>
                      <a:pt x="170" y="202"/>
                      <a:pt x="129" y="208"/>
                    </a:cubicBezTo>
                    <a:close/>
                    <a:moveTo>
                      <a:pt x="124" y="94"/>
                    </a:moveTo>
                    <a:cubicBezTo>
                      <a:pt x="70" y="69"/>
                      <a:pt x="70" y="69"/>
                      <a:pt x="70" y="69"/>
                    </a:cubicBezTo>
                    <a:cubicBezTo>
                      <a:pt x="94" y="124"/>
                      <a:pt x="94" y="124"/>
                      <a:pt x="94" y="124"/>
                    </a:cubicBezTo>
                    <a:cubicBezTo>
                      <a:pt x="97" y="129"/>
                      <a:pt x="103" y="136"/>
                      <a:pt x="109" y="138"/>
                    </a:cubicBezTo>
                    <a:cubicBezTo>
                      <a:pt x="163" y="163"/>
                      <a:pt x="163" y="163"/>
                      <a:pt x="163" y="163"/>
                    </a:cubicBezTo>
                    <a:cubicBezTo>
                      <a:pt x="138" y="108"/>
                      <a:pt x="138" y="108"/>
                      <a:pt x="138" y="108"/>
                    </a:cubicBezTo>
                    <a:cubicBezTo>
                      <a:pt x="136" y="103"/>
                      <a:pt x="130" y="96"/>
                      <a:pt x="124" y="94"/>
                    </a:cubicBezTo>
                    <a:close/>
                    <a:moveTo>
                      <a:pt x="123" y="123"/>
                    </a:moveTo>
                    <a:cubicBezTo>
                      <a:pt x="119" y="126"/>
                      <a:pt x="113" y="126"/>
                      <a:pt x="110" y="123"/>
                    </a:cubicBezTo>
                    <a:cubicBezTo>
                      <a:pt x="106" y="119"/>
                      <a:pt x="106" y="113"/>
                      <a:pt x="110" y="109"/>
                    </a:cubicBezTo>
                    <a:cubicBezTo>
                      <a:pt x="113" y="106"/>
                      <a:pt x="119" y="106"/>
                      <a:pt x="123" y="109"/>
                    </a:cubicBezTo>
                    <a:cubicBezTo>
                      <a:pt x="127" y="113"/>
                      <a:pt x="127" y="119"/>
                      <a:pt x="123" y="1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grpSp>
            <p:nvGrpSpPr>
              <p:cNvPr id="7" name="Group 5"/>
              <p:cNvGrpSpPr/>
              <p:nvPr/>
            </p:nvGrpSpPr>
            <p:grpSpPr>
              <a:xfrm>
                <a:off x="2318819" y="4501269"/>
                <a:ext cx="2642096" cy="836112"/>
                <a:chOff x="2591258" y="4501269"/>
                <a:chExt cx="2642096" cy="836112"/>
              </a:xfrm>
            </p:grpSpPr>
            <p:sp>
              <p:nvSpPr>
                <p:cNvPr id="13" name="íślíḋè-Rectangle 33"/>
                <p:cNvSpPr/>
                <p:nvPr/>
              </p:nvSpPr>
              <p:spPr bwMode="auto">
                <a:xfrm>
                  <a:off x="2591258" y="4779982"/>
                  <a:ext cx="2642096" cy="5573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288000" anchor="t" anchorCtr="0">
                  <a:normAutofit/>
                </a:bodyPr>
                <a:lstStyle/>
                <a:p>
                  <a:pPr eaLnBrk="1" hangingPunct="1">
                    <a:lnSpc>
                      <a:spcPct val="12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此部分内容作为文字排版占位显示</a:t>
                  </a:r>
                  <a:b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</a:b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 （建议使用主题字体）</a:t>
                  </a:r>
                  <a:endParaRPr lang="zh-CN" altLang="en-US" sz="10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4" name="íślíḋè-TextBox 34"/>
                <p:cNvSpPr txBox="1"/>
                <p:nvPr/>
              </p:nvSpPr>
              <p:spPr bwMode="auto">
                <a:xfrm>
                  <a:off x="2591258" y="4501269"/>
                  <a:ext cx="2642096" cy="2787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288000">
                  <a:normAutofit fontScale="85000" lnSpcReduction="20000"/>
                </a:bodyPr>
                <a:lstStyle/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zh-CN" altLang="en-US" b="1">
                      <a:solidFill>
                        <a:schemeClr val="accent3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标题文本预设</a:t>
                  </a:r>
                  <a:endParaRPr lang="zh-CN" altLang="en-US" b="1">
                    <a:solidFill>
                      <a:schemeClr val="accent3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8" name="íślíḋè-Freeform: Shape 36"/>
              <p:cNvSpPr/>
              <p:nvPr/>
            </p:nvSpPr>
            <p:spPr bwMode="auto">
              <a:xfrm>
                <a:off x="1685615" y="4577678"/>
                <a:ext cx="633204" cy="633204"/>
              </a:xfrm>
              <a:custGeom>
                <a:avLst/>
                <a:gdLst>
                  <a:gd name="T0" fmla="*/ 182 w 236"/>
                  <a:gd name="T1" fmla="*/ 109 h 236"/>
                  <a:gd name="T2" fmla="*/ 157 w 236"/>
                  <a:gd name="T3" fmla="*/ 103 h 236"/>
                  <a:gd name="T4" fmla="*/ 134 w 236"/>
                  <a:gd name="T5" fmla="*/ 102 h 236"/>
                  <a:gd name="T6" fmla="*/ 120 w 236"/>
                  <a:gd name="T7" fmla="*/ 114 h 236"/>
                  <a:gd name="T8" fmla="*/ 118 w 236"/>
                  <a:gd name="T9" fmla="*/ 129 h 236"/>
                  <a:gd name="T10" fmla="*/ 122 w 236"/>
                  <a:gd name="T11" fmla="*/ 141 h 236"/>
                  <a:gd name="T12" fmla="*/ 135 w 236"/>
                  <a:gd name="T13" fmla="*/ 156 h 236"/>
                  <a:gd name="T14" fmla="*/ 139 w 236"/>
                  <a:gd name="T15" fmla="*/ 185 h 236"/>
                  <a:gd name="T16" fmla="*/ 152 w 236"/>
                  <a:gd name="T17" fmla="*/ 198 h 236"/>
                  <a:gd name="T18" fmla="*/ 169 w 236"/>
                  <a:gd name="T19" fmla="*/ 180 h 236"/>
                  <a:gd name="T20" fmla="*/ 187 w 236"/>
                  <a:gd name="T21" fmla="*/ 150 h 236"/>
                  <a:gd name="T22" fmla="*/ 200 w 236"/>
                  <a:gd name="T23" fmla="*/ 122 h 236"/>
                  <a:gd name="T24" fmla="*/ 182 w 236"/>
                  <a:gd name="T25" fmla="*/ 109 h 236"/>
                  <a:gd name="T26" fmla="*/ 118 w 236"/>
                  <a:gd name="T27" fmla="*/ 0 h 236"/>
                  <a:gd name="T28" fmla="*/ 0 w 236"/>
                  <a:gd name="T29" fmla="*/ 118 h 236"/>
                  <a:gd name="T30" fmla="*/ 118 w 236"/>
                  <a:gd name="T31" fmla="*/ 236 h 236"/>
                  <a:gd name="T32" fmla="*/ 236 w 236"/>
                  <a:gd name="T33" fmla="*/ 118 h 236"/>
                  <a:gd name="T34" fmla="*/ 118 w 236"/>
                  <a:gd name="T35" fmla="*/ 0 h 236"/>
                  <a:gd name="T36" fmla="*/ 126 w 236"/>
                  <a:gd name="T37" fmla="*/ 212 h 236"/>
                  <a:gd name="T38" fmla="*/ 128 w 236"/>
                  <a:gd name="T39" fmla="*/ 208 h 236"/>
                  <a:gd name="T40" fmla="*/ 125 w 236"/>
                  <a:gd name="T41" fmla="*/ 186 h 236"/>
                  <a:gd name="T42" fmla="*/ 105 w 236"/>
                  <a:gd name="T43" fmla="*/ 186 h 236"/>
                  <a:gd name="T44" fmla="*/ 98 w 236"/>
                  <a:gd name="T45" fmla="*/ 207 h 236"/>
                  <a:gd name="T46" fmla="*/ 102 w 236"/>
                  <a:gd name="T47" fmla="*/ 211 h 236"/>
                  <a:gd name="T48" fmla="*/ 34 w 236"/>
                  <a:gd name="T49" fmla="*/ 161 h 236"/>
                  <a:gd name="T50" fmla="*/ 44 w 236"/>
                  <a:gd name="T51" fmla="*/ 157 h 236"/>
                  <a:gd name="T52" fmla="*/ 44 w 236"/>
                  <a:gd name="T53" fmla="*/ 157 h 236"/>
                  <a:gd name="T54" fmla="*/ 81 w 236"/>
                  <a:gd name="T55" fmla="*/ 142 h 236"/>
                  <a:gd name="T56" fmla="*/ 81 w 236"/>
                  <a:gd name="T57" fmla="*/ 118 h 236"/>
                  <a:gd name="T58" fmla="*/ 55 w 236"/>
                  <a:gd name="T59" fmla="*/ 94 h 236"/>
                  <a:gd name="T60" fmla="*/ 28 w 236"/>
                  <a:gd name="T61" fmla="*/ 90 h 236"/>
                  <a:gd name="T62" fmla="*/ 84 w 236"/>
                  <a:gd name="T63" fmla="*/ 30 h 236"/>
                  <a:gd name="T64" fmla="*/ 84 w 236"/>
                  <a:gd name="T65" fmla="*/ 31 h 236"/>
                  <a:gd name="T66" fmla="*/ 102 w 236"/>
                  <a:gd name="T67" fmla="*/ 56 h 236"/>
                  <a:gd name="T68" fmla="*/ 120 w 236"/>
                  <a:gd name="T69" fmla="*/ 79 h 236"/>
                  <a:gd name="T70" fmla="*/ 131 w 236"/>
                  <a:gd name="T71" fmla="*/ 97 h 236"/>
                  <a:gd name="T72" fmla="*/ 146 w 236"/>
                  <a:gd name="T73" fmla="*/ 88 h 236"/>
                  <a:gd name="T74" fmla="*/ 177 w 236"/>
                  <a:gd name="T75" fmla="*/ 66 h 236"/>
                  <a:gd name="T76" fmla="*/ 190 w 236"/>
                  <a:gd name="T77" fmla="*/ 57 h 236"/>
                  <a:gd name="T78" fmla="*/ 212 w 236"/>
                  <a:gd name="T79" fmla="*/ 118 h 236"/>
                  <a:gd name="T80" fmla="*/ 126 w 236"/>
                  <a:gd name="T81" fmla="*/ 212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36" h="236">
                    <a:moveTo>
                      <a:pt x="182" y="109"/>
                    </a:moveTo>
                    <a:cubicBezTo>
                      <a:pt x="172" y="107"/>
                      <a:pt x="161" y="105"/>
                      <a:pt x="157" y="103"/>
                    </a:cubicBezTo>
                    <a:cubicBezTo>
                      <a:pt x="153" y="102"/>
                      <a:pt x="143" y="101"/>
                      <a:pt x="134" y="102"/>
                    </a:cubicBezTo>
                    <a:cubicBezTo>
                      <a:pt x="125" y="103"/>
                      <a:pt x="119" y="109"/>
                      <a:pt x="120" y="114"/>
                    </a:cubicBezTo>
                    <a:cubicBezTo>
                      <a:pt x="121" y="119"/>
                      <a:pt x="120" y="126"/>
                      <a:pt x="118" y="129"/>
                    </a:cubicBezTo>
                    <a:cubicBezTo>
                      <a:pt x="117" y="132"/>
                      <a:pt x="118" y="138"/>
                      <a:pt x="122" y="141"/>
                    </a:cubicBezTo>
                    <a:cubicBezTo>
                      <a:pt x="127" y="144"/>
                      <a:pt x="132" y="151"/>
                      <a:pt x="135" y="156"/>
                    </a:cubicBezTo>
                    <a:cubicBezTo>
                      <a:pt x="138" y="162"/>
                      <a:pt x="140" y="175"/>
                      <a:pt x="139" y="185"/>
                    </a:cubicBezTo>
                    <a:cubicBezTo>
                      <a:pt x="139" y="195"/>
                      <a:pt x="145" y="201"/>
                      <a:pt x="152" y="198"/>
                    </a:cubicBezTo>
                    <a:cubicBezTo>
                      <a:pt x="160" y="195"/>
                      <a:pt x="167" y="187"/>
                      <a:pt x="169" y="180"/>
                    </a:cubicBezTo>
                    <a:cubicBezTo>
                      <a:pt x="171" y="174"/>
                      <a:pt x="179" y="160"/>
                      <a:pt x="187" y="150"/>
                    </a:cubicBezTo>
                    <a:cubicBezTo>
                      <a:pt x="195" y="140"/>
                      <a:pt x="201" y="127"/>
                      <a:pt x="200" y="122"/>
                    </a:cubicBezTo>
                    <a:cubicBezTo>
                      <a:pt x="200" y="116"/>
                      <a:pt x="191" y="111"/>
                      <a:pt x="182" y="109"/>
                    </a:cubicBezTo>
                    <a:close/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cubicBezTo>
                      <a:pt x="0" y="183"/>
                      <a:pt x="53" y="236"/>
                      <a:pt x="118" y="236"/>
                    </a:cubicBezTo>
                    <a:cubicBezTo>
                      <a:pt x="183" y="236"/>
                      <a:pt x="236" y="183"/>
                      <a:pt x="236" y="118"/>
                    </a:cubicBezTo>
                    <a:cubicBezTo>
                      <a:pt x="236" y="53"/>
                      <a:pt x="183" y="0"/>
                      <a:pt x="118" y="0"/>
                    </a:cubicBezTo>
                    <a:close/>
                    <a:moveTo>
                      <a:pt x="126" y="212"/>
                    </a:moveTo>
                    <a:cubicBezTo>
                      <a:pt x="127" y="211"/>
                      <a:pt x="128" y="209"/>
                      <a:pt x="128" y="208"/>
                    </a:cubicBezTo>
                    <a:cubicBezTo>
                      <a:pt x="130" y="201"/>
                      <a:pt x="128" y="191"/>
                      <a:pt x="125" y="186"/>
                    </a:cubicBezTo>
                    <a:cubicBezTo>
                      <a:pt x="121" y="181"/>
                      <a:pt x="112" y="181"/>
                      <a:pt x="105" y="186"/>
                    </a:cubicBezTo>
                    <a:cubicBezTo>
                      <a:pt x="97" y="191"/>
                      <a:pt x="94" y="200"/>
                      <a:pt x="98" y="207"/>
                    </a:cubicBezTo>
                    <a:cubicBezTo>
                      <a:pt x="99" y="208"/>
                      <a:pt x="100" y="210"/>
                      <a:pt x="102" y="211"/>
                    </a:cubicBezTo>
                    <a:cubicBezTo>
                      <a:pt x="72" y="206"/>
                      <a:pt x="47" y="187"/>
                      <a:pt x="34" y="161"/>
                    </a:cubicBezTo>
                    <a:cubicBezTo>
                      <a:pt x="37" y="161"/>
                      <a:pt x="40" y="159"/>
                      <a:pt x="44" y="157"/>
                    </a:cubicBezTo>
                    <a:cubicBezTo>
                      <a:pt x="44" y="157"/>
                      <a:pt x="44" y="157"/>
                      <a:pt x="44" y="157"/>
                    </a:cubicBezTo>
                    <a:cubicBezTo>
                      <a:pt x="57" y="148"/>
                      <a:pt x="74" y="141"/>
                      <a:pt x="81" y="142"/>
                    </a:cubicBezTo>
                    <a:cubicBezTo>
                      <a:pt x="89" y="142"/>
                      <a:pt x="89" y="131"/>
                      <a:pt x="81" y="118"/>
                    </a:cubicBezTo>
                    <a:cubicBezTo>
                      <a:pt x="74" y="105"/>
                      <a:pt x="62" y="94"/>
                      <a:pt x="55" y="94"/>
                    </a:cubicBezTo>
                    <a:cubicBezTo>
                      <a:pt x="48" y="94"/>
                      <a:pt x="36" y="92"/>
                      <a:pt x="28" y="90"/>
                    </a:cubicBezTo>
                    <a:cubicBezTo>
                      <a:pt x="37" y="62"/>
                      <a:pt x="58" y="41"/>
                      <a:pt x="84" y="30"/>
                    </a:cubicBezTo>
                    <a:cubicBezTo>
                      <a:pt x="84" y="31"/>
                      <a:pt x="84" y="31"/>
                      <a:pt x="84" y="31"/>
                    </a:cubicBezTo>
                    <a:cubicBezTo>
                      <a:pt x="86" y="39"/>
                      <a:pt x="95" y="50"/>
                      <a:pt x="102" y="56"/>
                    </a:cubicBezTo>
                    <a:cubicBezTo>
                      <a:pt x="110" y="62"/>
                      <a:pt x="118" y="72"/>
                      <a:pt x="120" y="79"/>
                    </a:cubicBezTo>
                    <a:cubicBezTo>
                      <a:pt x="122" y="85"/>
                      <a:pt x="127" y="93"/>
                      <a:pt x="131" y="97"/>
                    </a:cubicBezTo>
                    <a:cubicBezTo>
                      <a:pt x="136" y="100"/>
                      <a:pt x="142" y="96"/>
                      <a:pt x="146" y="88"/>
                    </a:cubicBezTo>
                    <a:cubicBezTo>
                      <a:pt x="150" y="80"/>
                      <a:pt x="164" y="70"/>
                      <a:pt x="177" y="66"/>
                    </a:cubicBezTo>
                    <a:cubicBezTo>
                      <a:pt x="183" y="64"/>
                      <a:pt x="187" y="61"/>
                      <a:pt x="190" y="57"/>
                    </a:cubicBezTo>
                    <a:cubicBezTo>
                      <a:pt x="204" y="74"/>
                      <a:pt x="212" y="95"/>
                      <a:pt x="212" y="118"/>
                    </a:cubicBezTo>
                    <a:cubicBezTo>
                      <a:pt x="212" y="168"/>
                      <a:pt x="174" y="208"/>
                      <a:pt x="126" y="21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grpSp>
            <p:nvGrpSpPr>
              <p:cNvPr id="9" name="Group 9"/>
              <p:cNvGrpSpPr/>
              <p:nvPr/>
            </p:nvGrpSpPr>
            <p:grpSpPr>
              <a:xfrm>
                <a:off x="2318819" y="2102656"/>
                <a:ext cx="2642096" cy="836112"/>
                <a:chOff x="2591258" y="2102656"/>
                <a:chExt cx="2642096" cy="836112"/>
              </a:xfrm>
            </p:grpSpPr>
            <p:sp>
              <p:nvSpPr>
                <p:cNvPr id="11" name="íślíḋè-Rectangle 29"/>
                <p:cNvSpPr/>
                <p:nvPr/>
              </p:nvSpPr>
              <p:spPr bwMode="auto">
                <a:xfrm>
                  <a:off x="2591258" y="2381369"/>
                  <a:ext cx="2642096" cy="5573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288000" anchor="t" anchorCtr="0">
                  <a:normAutofit/>
                </a:bodyPr>
                <a:lstStyle/>
                <a:p>
                  <a:pPr eaLnBrk="1" hangingPunct="1">
                    <a:lnSpc>
                      <a:spcPct val="12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此部分内容作为文字排版占位显示</a:t>
                  </a:r>
                  <a:b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</a:br>
                  <a:r>
                    <a:rPr lang="zh-CN" altLang="en-US" sz="10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 （建议使用主题字体）</a:t>
                  </a:r>
                  <a:endParaRPr lang="zh-CN" altLang="en-US" sz="10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2" name="íślíḋè-TextBox 30"/>
                <p:cNvSpPr txBox="1"/>
                <p:nvPr/>
              </p:nvSpPr>
              <p:spPr bwMode="auto">
                <a:xfrm>
                  <a:off x="2591258" y="2102656"/>
                  <a:ext cx="2642096" cy="2787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288000">
                  <a:normAutofit fontScale="85000" lnSpcReduction="20000"/>
                </a:bodyPr>
                <a:lstStyle/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zh-CN" altLang="en-US" b="1">
                      <a:solidFill>
                        <a:schemeClr val="accent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标题文本预设</a:t>
                  </a:r>
                  <a:endParaRPr lang="zh-CN" altLang="en-US" b="1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10" name="íślíḋè-Freeform: Shape 37"/>
              <p:cNvSpPr/>
              <p:nvPr/>
            </p:nvSpPr>
            <p:spPr bwMode="auto">
              <a:xfrm>
                <a:off x="1685615" y="2147007"/>
                <a:ext cx="633204" cy="633204"/>
              </a:xfrm>
              <a:custGeom>
                <a:avLst/>
                <a:gdLst>
                  <a:gd name="T0" fmla="*/ 223 w 228"/>
                  <a:gd name="T1" fmla="*/ 95 h 228"/>
                  <a:gd name="T2" fmla="*/ 196 w 228"/>
                  <a:gd name="T3" fmla="*/ 90 h 228"/>
                  <a:gd name="T4" fmla="*/ 189 w 228"/>
                  <a:gd name="T5" fmla="*/ 74 h 228"/>
                  <a:gd name="T6" fmla="*/ 205 w 228"/>
                  <a:gd name="T7" fmla="*/ 50 h 228"/>
                  <a:gd name="T8" fmla="*/ 205 w 228"/>
                  <a:gd name="T9" fmla="*/ 43 h 228"/>
                  <a:gd name="T10" fmla="*/ 185 w 228"/>
                  <a:gd name="T11" fmla="*/ 24 h 228"/>
                  <a:gd name="T12" fmla="*/ 178 w 228"/>
                  <a:gd name="T13" fmla="*/ 23 h 228"/>
                  <a:gd name="T14" fmla="*/ 155 w 228"/>
                  <a:gd name="T15" fmla="*/ 39 h 228"/>
                  <a:gd name="T16" fmla="*/ 138 w 228"/>
                  <a:gd name="T17" fmla="*/ 32 h 228"/>
                  <a:gd name="T18" fmla="*/ 133 w 228"/>
                  <a:gd name="T19" fmla="*/ 5 h 228"/>
                  <a:gd name="T20" fmla="*/ 127 w 228"/>
                  <a:gd name="T21" fmla="*/ 0 h 228"/>
                  <a:gd name="T22" fmla="*/ 100 w 228"/>
                  <a:gd name="T23" fmla="*/ 0 h 228"/>
                  <a:gd name="T24" fmla="*/ 94 w 228"/>
                  <a:gd name="T25" fmla="*/ 5 h 228"/>
                  <a:gd name="T26" fmla="*/ 89 w 228"/>
                  <a:gd name="T27" fmla="*/ 32 h 228"/>
                  <a:gd name="T28" fmla="*/ 73 w 228"/>
                  <a:gd name="T29" fmla="*/ 39 h 228"/>
                  <a:gd name="T30" fmla="*/ 50 w 228"/>
                  <a:gd name="T31" fmla="*/ 23 h 228"/>
                  <a:gd name="T32" fmla="*/ 43 w 228"/>
                  <a:gd name="T33" fmla="*/ 24 h 228"/>
                  <a:gd name="T34" fmla="*/ 23 w 228"/>
                  <a:gd name="T35" fmla="*/ 43 h 228"/>
                  <a:gd name="T36" fmla="*/ 23 w 228"/>
                  <a:gd name="T37" fmla="*/ 51 h 228"/>
                  <a:gd name="T38" fmla="*/ 39 w 228"/>
                  <a:gd name="T39" fmla="*/ 74 h 228"/>
                  <a:gd name="T40" fmla="*/ 32 w 228"/>
                  <a:gd name="T41" fmla="*/ 90 h 228"/>
                  <a:gd name="T42" fmla="*/ 5 w 228"/>
                  <a:gd name="T43" fmla="*/ 95 h 228"/>
                  <a:gd name="T44" fmla="*/ 0 w 228"/>
                  <a:gd name="T45" fmla="*/ 100 h 228"/>
                  <a:gd name="T46" fmla="*/ 0 w 228"/>
                  <a:gd name="T47" fmla="*/ 128 h 228"/>
                  <a:gd name="T48" fmla="*/ 5 w 228"/>
                  <a:gd name="T49" fmla="*/ 134 h 228"/>
                  <a:gd name="T50" fmla="*/ 32 w 228"/>
                  <a:gd name="T51" fmla="*/ 139 h 228"/>
                  <a:gd name="T52" fmla="*/ 39 w 228"/>
                  <a:gd name="T53" fmla="*/ 155 h 228"/>
                  <a:gd name="T54" fmla="*/ 23 w 228"/>
                  <a:gd name="T55" fmla="*/ 178 h 228"/>
                  <a:gd name="T56" fmla="*/ 24 w 228"/>
                  <a:gd name="T57" fmla="*/ 185 h 228"/>
                  <a:gd name="T58" fmla="*/ 43 w 228"/>
                  <a:gd name="T59" fmla="*/ 204 h 228"/>
                  <a:gd name="T60" fmla="*/ 51 w 228"/>
                  <a:gd name="T61" fmla="*/ 205 h 228"/>
                  <a:gd name="T62" fmla="*/ 73 w 228"/>
                  <a:gd name="T63" fmla="*/ 189 h 228"/>
                  <a:gd name="T64" fmla="*/ 89 w 228"/>
                  <a:gd name="T65" fmla="*/ 196 h 228"/>
                  <a:gd name="T66" fmla="*/ 94 w 228"/>
                  <a:gd name="T67" fmla="*/ 223 h 228"/>
                  <a:gd name="T68" fmla="*/ 100 w 228"/>
                  <a:gd name="T69" fmla="*/ 228 h 228"/>
                  <a:gd name="T70" fmla="*/ 127 w 228"/>
                  <a:gd name="T71" fmla="*/ 228 h 228"/>
                  <a:gd name="T72" fmla="*/ 133 w 228"/>
                  <a:gd name="T73" fmla="*/ 223 h 228"/>
                  <a:gd name="T74" fmla="*/ 138 w 228"/>
                  <a:gd name="T75" fmla="*/ 196 h 228"/>
                  <a:gd name="T76" fmla="*/ 154 w 228"/>
                  <a:gd name="T77" fmla="*/ 190 h 228"/>
                  <a:gd name="T78" fmla="*/ 177 w 228"/>
                  <a:gd name="T79" fmla="*/ 205 h 228"/>
                  <a:gd name="T80" fmla="*/ 185 w 228"/>
                  <a:gd name="T81" fmla="*/ 205 h 228"/>
                  <a:gd name="T82" fmla="*/ 204 w 228"/>
                  <a:gd name="T83" fmla="*/ 185 h 228"/>
                  <a:gd name="T84" fmla="*/ 205 w 228"/>
                  <a:gd name="T85" fmla="*/ 178 h 228"/>
                  <a:gd name="T86" fmla="*/ 189 w 228"/>
                  <a:gd name="T87" fmla="*/ 155 h 228"/>
                  <a:gd name="T88" fmla="*/ 196 w 228"/>
                  <a:gd name="T89" fmla="*/ 139 h 228"/>
                  <a:gd name="T90" fmla="*/ 223 w 228"/>
                  <a:gd name="T91" fmla="*/ 134 h 228"/>
                  <a:gd name="T92" fmla="*/ 228 w 228"/>
                  <a:gd name="T93" fmla="*/ 128 h 228"/>
                  <a:gd name="T94" fmla="*/ 228 w 228"/>
                  <a:gd name="T95" fmla="*/ 100 h 228"/>
                  <a:gd name="T96" fmla="*/ 223 w 228"/>
                  <a:gd name="T97" fmla="*/ 95 h 228"/>
                  <a:gd name="T98" fmla="*/ 114 w 228"/>
                  <a:gd name="T99" fmla="*/ 149 h 228"/>
                  <a:gd name="T100" fmla="*/ 79 w 228"/>
                  <a:gd name="T101" fmla="*/ 114 h 228"/>
                  <a:gd name="T102" fmla="*/ 114 w 228"/>
                  <a:gd name="T103" fmla="*/ 79 h 228"/>
                  <a:gd name="T104" fmla="*/ 149 w 228"/>
                  <a:gd name="T105" fmla="*/ 114 h 228"/>
                  <a:gd name="T106" fmla="*/ 114 w 228"/>
                  <a:gd name="T107" fmla="*/ 149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28" h="228">
                    <a:moveTo>
                      <a:pt x="223" y="95"/>
                    </a:moveTo>
                    <a:cubicBezTo>
                      <a:pt x="196" y="90"/>
                      <a:pt x="196" y="90"/>
                      <a:pt x="196" y="90"/>
                    </a:cubicBezTo>
                    <a:cubicBezTo>
                      <a:pt x="194" y="84"/>
                      <a:pt x="192" y="79"/>
                      <a:pt x="189" y="74"/>
                    </a:cubicBezTo>
                    <a:cubicBezTo>
                      <a:pt x="205" y="50"/>
                      <a:pt x="205" y="50"/>
                      <a:pt x="205" y="50"/>
                    </a:cubicBezTo>
                    <a:cubicBezTo>
                      <a:pt x="207" y="48"/>
                      <a:pt x="206" y="45"/>
                      <a:pt x="205" y="43"/>
                    </a:cubicBezTo>
                    <a:cubicBezTo>
                      <a:pt x="185" y="24"/>
                      <a:pt x="185" y="24"/>
                      <a:pt x="185" y="24"/>
                    </a:cubicBezTo>
                    <a:cubicBezTo>
                      <a:pt x="183" y="22"/>
                      <a:pt x="180" y="21"/>
                      <a:pt x="178" y="23"/>
                    </a:cubicBezTo>
                    <a:cubicBezTo>
                      <a:pt x="155" y="39"/>
                      <a:pt x="155" y="39"/>
                      <a:pt x="155" y="39"/>
                    </a:cubicBezTo>
                    <a:cubicBezTo>
                      <a:pt x="149" y="36"/>
                      <a:pt x="144" y="34"/>
                      <a:pt x="138" y="32"/>
                    </a:cubicBezTo>
                    <a:cubicBezTo>
                      <a:pt x="133" y="5"/>
                      <a:pt x="133" y="5"/>
                      <a:pt x="133" y="5"/>
                    </a:cubicBezTo>
                    <a:cubicBezTo>
                      <a:pt x="133" y="2"/>
                      <a:pt x="130" y="0"/>
                      <a:pt x="127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97" y="0"/>
                      <a:pt x="95" y="2"/>
                      <a:pt x="94" y="5"/>
                    </a:cubicBezTo>
                    <a:cubicBezTo>
                      <a:pt x="89" y="32"/>
                      <a:pt x="89" y="32"/>
                      <a:pt x="89" y="32"/>
                    </a:cubicBezTo>
                    <a:cubicBezTo>
                      <a:pt x="83" y="34"/>
                      <a:pt x="78" y="36"/>
                      <a:pt x="73" y="39"/>
                    </a:cubicBezTo>
                    <a:cubicBezTo>
                      <a:pt x="50" y="23"/>
                      <a:pt x="50" y="23"/>
                      <a:pt x="50" y="23"/>
                    </a:cubicBezTo>
                    <a:cubicBezTo>
                      <a:pt x="48" y="22"/>
                      <a:pt x="45" y="22"/>
                      <a:pt x="43" y="24"/>
                    </a:cubicBezTo>
                    <a:cubicBezTo>
                      <a:pt x="23" y="43"/>
                      <a:pt x="23" y="43"/>
                      <a:pt x="23" y="43"/>
                    </a:cubicBezTo>
                    <a:cubicBezTo>
                      <a:pt x="22" y="45"/>
                      <a:pt x="21" y="49"/>
                      <a:pt x="23" y="51"/>
                    </a:cubicBezTo>
                    <a:cubicBezTo>
                      <a:pt x="39" y="74"/>
                      <a:pt x="39" y="74"/>
                      <a:pt x="39" y="74"/>
                    </a:cubicBezTo>
                    <a:cubicBezTo>
                      <a:pt x="36" y="79"/>
                      <a:pt x="34" y="84"/>
                      <a:pt x="32" y="90"/>
                    </a:cubicBezTo>
                    <a:cubicBezTo>
                      <a:pt x="5" y="95"/>
                      <a:pt x="5" y="95"/>
                      <a:pt x="5" y="95"/>
                    </a:cubicBezTo>
                    <a:cubicBezTo>
                      <a:pt x="2" y="95"/>
                      <a:pt x="0" y="98"/>
                      <a:pt x="0" y="100"/>
                    </a:cubicBezTo>
                    <a:cubicBezTo>
                      <a:pt x="0" y="128"/>
                      <a:pt x="0" y="128"/>
                      <a:pt x="0" y="128"/>
                    </a:cubicBezTo>
                    <a:cubicBezTo>
                      <a:pt x="0" y="131"/>
                      <a:pt x="2" y="133"/>
                      <a:pt x="5" y="134"/>
                    </a:cubicBezTo>
                    <a:cubicBezTo>
                      <a:pt x="32" y="139"/>
                      <a:pt x="32" y="139"/>
                      <a:pt x="32" y="139"/>
                    </a:cubicBezTo>
                    <a:cubicBezTo>
                      <a:pt x="34" y="144"/>
                      <a:pt x="36" y="150"/>
                      <a:pt x="39" y="155"/>
                    </a:cubicBezTo>
                    <a:cubicBezTo>
                      <a:pt x="23" y="178"/>
                      <a:pt x="23" y="178"/>
                      <a:pt x="23" y="178"/>
                    </a:cubicBezTo>
                    <a:cubicBezTo>
                      <a:pt x="22" y="180"/>
                      <a:pt x="22" y="183"/>
                      <a:pt x="24" y="185"/>
                    </a:cubicBezTo>
                    <a:cubicBezTo>
                      <a:pt x="43" y="204"/>
                      <a:pt x="43" y="204"/>
                      <a:pt x="43" y="204"/>
                    </a:cubicBezTo>
                    <a:cubicBezTo>
                      <a:pt x="45" y="206"/>
                      <a:pt x="48" y="207"/>
                      <a:pt x="51" y="205"/>
                    </a:cubicBezTo>
                    <a:cubicBezTo>
                      <a:pt x="73" y="189"/>
                      <a:pt x="73" y="189"/>
                      <a:pt x="73" y="189"/>
                    </a:cubicBezTo>
                    <a:cubicBezTo>
                      <a:pt x="78" y="192"/>
                      <a:pt x="84" y="194"/>
                      <a:pt x="89" y="196"/>
                    </a:cubicBezTo>
                    <a:cubicBezTo>
                      <a:pt x="94" y="223"/>
                      <a:pt x="94" y="223"/>
                      <a:pt x="94" y="223"/>
                    </a:cubicBezTo>
                    <a:cubicBezTo>
                      <a:pt x="95" y="226"/>
                      <a:pt x="97" y="228"/>
                      <a:pt x="100" y="228"/>
                    </a:cubicBezTo>
                    <a:cubicBezTo>
                      <a:pt x="127" y="228"/>
                      <a:pt x="127" y="228"/>
                      <a:pt x="127" y="228"/>
                    </a:cubicBezTo>
                    <a:cubicBezTo>
                      <a:pt x="130" y="228"/>
                      <a:pt x="133" y="226"/>
                      <a:pt x="133" y="223"/>
                    </a:cubicBezTo>
                    <a:cubicBezTo>
                      <a:pt x="138" y="196"/>
                      <a:pt x="138" y="196"/>
                      <a:pt x="138" y="196"/>
                    </a:cubicBezTo>
                    <a:cubicBezTo>
                      <a:pt x="144" y="194"/>
                      <a:pt x="149" y="192"/>
                      <a:pt x="154" y="190"/>
                    </a:cubicBezTo>
                    <a:cubicBezTo>
                      <a:pt x="177" y="205"/>
                      <a:pt x="177" y="205"/>
                      <a:pt x="177" y="205"/>
                    </a:cubicBezTo>
                    <a:cubicBezTo>
                      <a:pt x="180" y="207"/>
                      <a:pt x="183" y="207"/>
                      <a:pt x="185" y="205"/>
                    </a:cubicBezTo>
                    <a:cubicBezTo>
                      <a:pt x="204" y="185"/>
                      <a:pt x="204" y="185"/>
                      <a:pt x="204" y="185"/>
                    </a:cubicBezTo>
                    <a:cubicBezTo>
                      <a:pt x="206" y="183"/>
                      <a:pt x="206" y="180"/>
                      <a:pt x="205" y="178"/>
                    </a:cubicBezTo>
                    <a:cubicBezTo>
                      <a:pt x="189" y="155"/>
                      <a:pt x="189" y="155"/>
                      <a:pt x="189" y="155"/>
                    </a:cubicBezTo>
                    <a:cubicBezTo>
                      <a:pt x="192" y="150"/>
                      <a:pt x="194" y="144"/>
                      <a:pt x="196" y="139"/>
                    </a:cubicBezTo>
                    <a:cubicBezTo>
                      <a:pt x="223" y="134"/>
                      <a:pt x="223" y="134"/>
                      <a:pt x="223" y="134"/>
                    </a:cubicBezTo>
                    <a:cubicBezTo>
                      <a:pt x="226" y="133"/>
                      <a:pt x="228" y="131"/>
                      <a:pt x="228" y="128"/>
                    </a:cubicBezTo>
                    <a:cubicBezTo>
                      <a:pt x="228" y="100"/>
                      <a:pt x="228" y="100"/>
                      <a:pt x="228" y="100"/>
                    </a:cubicBezTo>
                    <a:cubicBezTo>
                      <a:pt x="228" y="98"/>
                      <a:pt x="226" y="95"/>
                      <a:pt x="223" y="95"/>
                    </a:cubicBezTo>
                    <a:close/>
                    <a:moveTo>
                      <a:pt x="114" y="149"/>
                    </a:moveTo>
                    <a:cubicBezTo>
                      <a:pt x="95" y="149"/>
                      <a:pt x="79" y="133"/>
                      <a:pt x="79" y="114"/>
                    </a:cubicBezTo>
                    <a:cubicBezTo>
                      <a:pt x="79" y="95"/>
                      <a:pt x="95" y="79"/>
                      <a:pt x="114" y="79"/>
                    </a:cubicBezTo>
                    <a:cubicBezTo>
                      <a:pt x="133" y="79"/>
                      <a:pt x="149" y="95"/>
                      <a:pt x="149" y="114"/>
                    </a:cubicBezTo>
                    <a:cubicBezTo>
                      <a:pt x="149" y="133"/>
                      <a:pt x="133" y="149"/>
                      <a:pt x="114" y="14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</p:spTree>
    <p:custDataLst>
      <p:tags r:id="rId1"/>
    </p:custData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5a76b8e6-b120-4609-805b-423fc8241cd2"/>
          <p:cNvGrpSpPr>
            <a:grpSpLocks noChangeAspect="1"/>
          </p:cNvGrpSpPr>
          <p:nvPr/>
        </p:nvGrpSpPr>
        <p:grpSpPr>
          <a:xfrm>
            <a:off x="848330" y="1919639"/>
            <a:ext cx="10540640" cy="3893662"/>
            <a:chOff x="848330" y="1919639"/>
            <a:chExt cx="10540640" cy="3893662"/>
          </a:xfrm>
        </p:grpSpPr>
        <p:sp>
          <p:nvSpPr>
            <p:cNvPr id="3" name="ïşḻïďê-Rectangle 3"/>
            <p:cNvSpPr/>
            <p:nvPr/>
          </p:nvSpPr>
          <p:spPr>
            <a:xfrm rot="18900000">
              <a:off x="9327958" y="1919639"/>
              <a:ext cx="1612996" cy="161299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" name="ïşḻïďê-Rectangle 4"/>
            <p:cNvSpPr/>
            <p:nvPr/>
          </p:nvSpPr>
          <p:spPr>
            <a:xfrm rot="18900000">
              <a:off x="6678191" y="2389439"/>
              <a:ext cx="1612996" cy="161299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" name="ïşḻïďê-Rectangle 5"/>
            <p:cNvSpPr/>
            <p:nvPr/>
          </p:nvSpPr>
          <p:spPr>
            <a:xfrm rot="18900000">
              <a:off x="3962583" y="1919639"/>
              <a:ext cx="1612996" cy="16129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" name="ïşḻïďê-Rectangle 6"/>
            <p:cNvSpPr/>
            <p:nvPr/>
          </p:nvSpPr>
          <p:spPr>
            <a:xfrm rot="18900000">
              <a:off x="1263443" y="2389439"/>
              <a:ext cx="1612996" cy="16129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" name="ïşḻïďê-Rectangle 8"/>
            <p:cNvSpPr/>
            <p:nvPr/>
          </p:nvSpPr>
          <p:spPr>
            <a:xfrm rot="18900000">
              <a:off x="1263443" y="2136014"/>
              <a:ext cx="1612996" cy="16129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" name="ïşḻïďê-Rectangle 10"/>
            <p:cNvSpPr/>
            <p:nvPr/>
          </p:nvSpPr>
          <p:spPr>
            <a:xfrm rot="18900000">
              <a:off x="3962583" y="2136014"/>
              <a:ext cx="1612996" cy="16129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9" name="ïşḻïďê-Rectangle 12"/>
            <p:cNvSpPr/>
            <p:nvPr/>
          </p:nvSpPr>
          <p:spPr>
            <a:xfrm rot="18900000">
              <a:off x="6678191" y="2136014"/>
              <a:ext cx="1612996" cy="16129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" name="ïşḻïďê-Rectangle 14"/>
            <p:cNvSpPr/>
            <p:nvPr/>
          </p:nvSpPr>
          <p:spPr>
            <a:xfrm rot="18900000">
              <a:off x="9327958" y="2136014"/>
              <a:ext cx="1612996" cy="16129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ïşḻïďê-Freeform: Shape 15"/>
            <p:cNvSpPr/>
            <p:nvPr/>
          </p:nvSpPr>
          <p:spPr bwMode="auto">
            <a:xfrm>
              <a:off x="9825661" y="2610292"/>
              <a:ext cx="617591" cy="664441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61" y="72"/>
                </a:cxn>
                <a:cxn ang="0">
                  <a:pos x="5" y="72"/>
                </a:cxn>
                <a:cxn ang="0">
                  <a:pos x="0" y="67"/>
                </a:cxn>
                <a:cxn ang="0">
                  <a:pos x="0" y="16"/>
                </a:cxn>
                <a:cxn ang="0">
                  <a:pos x="5" y="11"/>
                </a:cxn>
                <a:cxn ang="0">
                  <a:pos x="10" y="11"/>
                </a:cxn>
                <a:cxn ang="0">
                  <a:pos x="10" y="7"/>
                </a:cxn>
                <a:cxn ang="0">
                  <a:pos x="16" y="0"/>
                </a:cxn>
                <a:cxn ang="0">
                  <a:pos x="19" y="0"/>
                </a:cxn>
                <a:cxn ang="0">
                  <a:pos x="25" y="7"/>
                </a:cxn>
                <a:cxn ang="0">
                  <a:pos x="25" y="11"/>
                </a:cxn>
                <a:cxn ang="0">
                  <a:pos x="41" y="11"/>
                </a:cxn>
                <a:cxn ang="0">
                  <a:pos x="41" y="7"/>
                </a:cxn>
                <a:cxn ang="0">
                  <a:pos x="47" y="0"/>
                </a:cxn>
                <a:cxn ang="0">
                  <a:pos x="50" y="0"/>
                </a:cxn>
                <a:cxn ang="0">
                  <a:pos x="56" y="7"/>
                </a:cxn>
                <a:cxn ang="0">
                  <a:pos x="56" y="11"/>
                </a:cxn>
                <a:cxn ang="0">
                  <a:pos x="61" y="11"/>
                </a:cxn>
                <a:cxn ang="0">
                  <a:pos x="67" y="16"/>
                </a:cxn>
                <a:cxn ang="0">
                  <a:pos x="67" y="67"/>
                </a:cxn>
                <a:cxn ang="0">
                  <a:pos x="61" y="67"/>
                </a:cxn>
                <a:cxn ang="0">
                  <a:pos x="61" y="26"/>
                </a:cxn>
                <a:cxn ang="0">
                  <a:pos x="5" y="26"/>
                </a:cxn>
                <a:cxn ang="0">
                  <a:pos x="5" y="67"/>
                </a:cxn>
                <a:cxn ang="0">
                  <a:pos x="61" y="67"/>
                </a:cxn>
                <a:cxn ang="0">
                  <a:pos x="20" y="7"/>
                </a:cxn>
                <a:cxn ang="0">
                  <a:pos x="19" y="5"/>
                </a:cxn>
                <a:cxn ang="0">
                  <a:pos x="16" y="5"/>
                </a:cxn>
                <a:cxn ang="0">
                  <a:pos x="15" y="7"/>
                </a:cxn>
                <a:cxn ang="0">
                  <a:pos x="15" y="18"/>
                </a:cxn>
                <a:cxn ang="0">
                  <a:pos x="16" y="20"/>
                </a:cxn>
                <a:cxn ang="0">
                  <a:pos x="19" y="20"/>
                </a:cxn>
                <a:cxn ang="0">
                  <a:pos x="20" y="18"/>
                </a:cxn>
                <a:cxn ang="0">
                  <a:pos x="20" y="7"/>
                </a:cxn>
                <a:cxn ang="0">
                  <a:pos x="51" y="7"/>
                </a:cxn>
                <a:cxn ang="0">
                  <a:pos x="50" y="5"/>
                </a:cxn>
                <a:cxn ang="0">
                  <a:pos x="47" y="5"/>
                </a:cxn>
                <a:cxn ang="0">
                  <a:pos x="46" y="7"/>
                </a:cxn>
                <a:cxn ang="0">
                  <a:pos x="46" y="18"/>
                </a:cxn>
                <a:cxn ang="0">
                  <a:pos x="47" y="20"/>
                </a:cxn>
                <a:cxn ang="0">
                  <a:pos x="50" y="20"/>
                </a:cxn>
                <a:cxn ang="0">
                  <a:pos x="51" y="18"/>
                </a:cxn>
                <a:cxn ang="0">
                  <a:pos x="51" y="7"/>
                </a:cxn>
              </a:cxnLst>
              <a:rect l="0" t="0" r="r" b="b"/>
              <a:pathLst>
                <a:path w="67" h="72">
                  <a:moveTo>
                    <a:pt x="67" y="67"/>
                  </a:moveTo>
                  <a:cubicBezTo>
                    <a:pt x="67" y="70"/>
                    <a:pt x="64" y="72"/>
                    <a:pt x="61" y="72"/>
                  </a:cubicBezTo>
                  <a:cubicBezTo>
                    <a:pt x="5" y="72"/>
                    <a:pt x="5" y="72"/>
                    <a:pt x="5" y="72"/>
                  </a:cubicBezTo>
                  <a:cubicBezTo>
                    <a:pt x="2" y="72"/>
                    <a:pt x="0" y="70"/>
                    <a:pt x="0" y="67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3"/>
                    <a:pt x="2" y="11"/>
                    <a:pt x="5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0" y="3"/>
                    <a:pt x="13" y="0"/>
                    <a:pt x="16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3" y="0"/>
                    <a:pt x="25" y="3"/>
                    <a:pt x="25" y="7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41" y="11"/>
                    <a:pt x="41" y="11"/>
                    <a:pt x="41" y="11"/>
                  </a:cubicBezTo>
                  <a:cubicBezTo>
                    <a:pt x="41" y="7"/>
                    <a:pt x="41" y="7"/>
                    <a:pt x="41" y="7"/>
                  </a:cubicBezTo>
                  <a:cubicBezTo>
                    <a:pt x="41" y="3"/>
                    <a:pt x="44" y="0"/>
                    <a:pt x="47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53" y="0"/>
                    <a:pt x="56" y="3"/>
                    <a:pt x="56" y="7"/>
                  </a:cubicBezTo>
                  <a:cubicBezTo>
                    <a:pt x="56" y="11"/>
                    <a:pt x="56" y="11"/>
                    <a:pt x="56" y="11"/>
                  </a:cubicBezTo>
                  <a:cubicBezTo>
                    <a:pt x="61" y="11"/>
                    <a:pt x="61" y="11"/>
                    <a:pt x="61" y="11"/>
                  </a:cubicBezTo>
                  <a:cubicBezTo>
                    <a:pt x="64" y="11"/>
                    <a:pt x="67" y="13"/>
                    <a:pt x="67" y="16"/>
                  </a:cubicBezTo>
                  <a:lnTo>
                    <a:pt x="67" y="67"/>
                  </a:lnTo>
                  <a:close/>
                  <a:moveTo>
                    <a:pt x="61" y="67"/>
                  </a:moveTo>
                  <a:cubicBezTo>
                    <a:pt x="61" y="26"/>
                    <a:pt x="61" y="26"/>
                    <a:pt x="61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5" y="67"/>
                    <a:pt x="5" y="67"/>
                    <a:pt x="5" y="67"/>
                  </a:cubicBezTo>
                  <a:lnTo>
                    <a:pt x="61" y="67"/>
                  </a:lnTo>
                  <a:close/>
                  <a:moveTo>
                    <a:pt x="20" y="7"/>
                  </a:moveTo>
                  <a:cubicBezTo>
                    <a:pt x="20" y="6"/>
                    <a:pt x="20" y="5"/>
                    <a:pt x="19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5" y="6"/>
                    <a:pt x="15" y="7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9"/>
                    <a:pt x="16" y="20"/>
                    <a:pt x="16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20" y="20"/>
                    <a:pt x="20" y="19"/>
                    <a:pt x="20" y="18"/>
                  </a:cubicBezTo>
                  <a:lnTo>
                    <a:pt x="20" y="7"/>
                  </a:lnTo>
                  <a:close/>
                  <a:moveTo>
                    <a:pt x="51" y="7"/>
                  </a:moveTo>
                  <a:cubicBezTo>
                    <a:pt x="51" y="6"/>
                    <a:pt x="51" y="5"/>
                    <a:pt x="50" y="5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47" y="5"/>
                    <a:pt x="46" y="6"/>
                    <a:pt x="46" y="7"/>
                  </a:cubicBezTo>
                  <a:cubicBezTo>
                    <a:pt x="46" y="18"/>
                    <a:pt x="46" y="18"/>
                    <a:pt x="46" y="18"/>
                  </a:cubicBezTo>
                  <a:cubicBezTo>
                    <a:pt x="46" y="19"/>
                    <a:pt x="47" y="20"/>
                    <a:pt x="47" y="20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51" y="20"/>
                    <a:pt x="51" y="19"/>
                    <a:pt x="51" y="18"/>
                  </a:cubicBezTo>
                  <a:lnTo>
                    <a:pt x="51" y="7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" name="ïşḻïďê-Freeform: Shape 16"/>
            <p:cNvSpPr/>
            <p:nvPr/>
          </p:nvSpPr>
          <p:spPr bwMode="auto">
            <a:xfrm>
              <a:off x="1733460" y="2652884"/>
              <a:ext cx="672960" cy="579257"/>
            </a:xfrm>
            <a:custGeom>
              <a:avLst/>
              <a:gdLst/>
              <a:ahLst/>
              <a:cxnLst>
                <a:cxn ang="0">
                  <a:pos x="73" y="47"/>
                </a:cxn>
                <a:cxn ang="0">
                  <a:pos x="67" y="53"/>
                </a:cxn>
                <a:cxn ang="0">
                  <a:pos x="46" y="53"/>
                </a:cxn>
                <a:cxn ang="0">
                  <a:pos x="48" y="60"/>
                </a:cxn>
                <a:cxn ang="0">
                  <a:pos x="46" y="63"/>
                </a:cxn>
                <a:cxn ang="0">
                  <a:pos x="26" y="63"/>
                </a:cxn>
                <a:cxn ang="0">
                  <a:pos x="24" y="60"/>
                </a:cxn>
                <a:cxn ang="0">
                  <a:pos x="26" y="53"/>
                </a:cxn>
                <a:cxn ang="0">
                  <a:pos x="6" y="53"/>
                </a:cxn>
                <a:cxn ang="0">
                  <a:pos x="0" y="47"/>
                </a:cxn>
                <a:cxn ang="0">
                  <a:pos x="0" y="6"/>
                </a:cxn>
                <a:cxn ang="0">
                  <a:pos x="6" y="0"/>
                </a:cxn>
                <a:cxn ang="0">
                  <a:pos x="67" y="0"/>
                </a:cxn>
                <a:cxn ang="0">
                  <a:pos x="73" y="6"/>
                </a:cxn>
                <a:cxn ang="0">
                  <a:pos x="73" y="47"/>
                </a:cxn>
                <a:cxn ang="0">
                  <a:pos x="68" y="6"/>
                </a:cxn>
                <a:cxn ang="0">
                  <a:pos x="67" y="5"/>
                </a:cxn>
                <a:cxn ang="0">
                  <a:pos x="6" y="5"/>
                </a:cxn>
                <a:cxn ang="0">
                  <a:pos x="5" y="6"/>
                </a:cxn>
                <a:cxn ang="0">
                  <a:pos x="5" y="37"/>
                </a:cxn>
                <a:cxn ang="0">
                  <a:pos x="6" y="39"/>
                </a:cxn>
                <a:cxn ang="0">
                  <a:pos x="67" y="39"/>
                </a:cxn>
                <a:cxn ang="0">
                  <a:pos x="68" y="37"/>
                </a:cxn>
                <a:cxn ang="0">
                  <a:pos x="68" y="6"/>
                </a:cxn>
              </a:cxnLst>
              <a:rect l="0" t="0" r="r" b="b"/>
              <a:pathLst>
                <a:path w="73" h="63">
                  <a:moveTo>
                    <a:pt x="73" y="47"/>
                  </a:moveTo>
                  <a:cubicBezTo>
                    <a:pt x="73" y="50"/>
                    <a:pt x="70" y="53"/>
                    <a:pt x="67" y="53"/>
                  </a:cubicBezTo>
                  <a:cubicBezTo>
                    <a:pt x="46" y="53"/>
                    <a:pt x="46" y="53"/>
                    <a:pt x="46" y="53"/>
                  </a:cubicBezTo>
                  <a:cubicBezTo>
                    <a:pt x="46" y="56"/>
                    <a:pt x="48" y="59"/>
                    <a:pt x="48" y="60"/>
                  </a:cubicBezTo>
                  <a:cubicBezTo>
                    <a:pt x="48" y="62"/>
                    <a:pt x="47" y="63"/>
                    <a:pt x="4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5" y="63"/>
                    <a:pt x="24" y="62"/>
                    <a:pt x="24" y="60"/>
                  </a:cubicBezTo>
                  <a:cubicBezTo>
                    <a:pt x="24" y="59"/>
                    <a:pt x="26" y="56"/>
                    <a:pt x="26" y="53"/>
                  </a:cubicBezTo>
                  <a:cubicBezTo>
                    <a:pt x="6" y="53"/>
                    <a:pt x="6" y="53"/>
                    <a:pt x="6" y="53"/>
                  </a:cubicBezTo>
                  <a:cubicBezTo>
                    <a:pt x="2" y="53"/>
                    <a:pt x="0" y="50"/>
                    <a:pt x="0" y="47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0" y="0"/>
                    <a:pt x="73" y="2"/>
                    <a:pt x="73" y="6"/>
                  </a:cubicBezTo>
                  <a:lnTo>
                    <a:pt x="73" y="47"/>
                  </a:lnTo>
                  <a:close/>
                  <a:moveTo>
                    <a:pt x="68" y="6"/>
                  </a:moveTo>
                  <a:cubicBezTo>
                    <a:pt x="68" y="5"/>
                    <a:pt x="67" y="5"/>
                    <a:pt x="67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5" y="5"/>
                    <a:pt x="5" y="5"/>
                    <a:pt x="5" y="6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5" y="38"/>
                    <a:pt x="5" y="39"/>
                    <a:pt x="6" y="39"/>
                  </a:cubicBezTo>
                  <a:cubicBezTo>
                    <a:pt x="67" y="39"/>
                    <a:pt x="67" y="39"/>
                    <a:pt x="67" y="39"/>
                  </a:cubicBezTo>
                  <a:cubicBezTo>
                    <a:pt x="67" y="39"/>
                    <a:pt x="68" y="38"/>
                    <a:pt x="68" y="37"/>
                  </a:cubicBezTo>
                  <a:lnTo>
                    <a:pt x="68" y="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" name="ïşḻïďê-Freeform: Shape 17"/>
            <p:cNvSpPr/>
            <p:nvPr/>
          </p:nvSpPr>
          <p:spPr bwMode="auto">
            <a:xfrm>
              <a:off x="7148208" y="2689085"/>
              <a:ext cx="672960" cy="506851"/>
            </a:xfrm>
            <a:custGeom>
              <a:avLst/>
              <a:gdLst/>
              <a:ahLst/>
              <a:cxnLst>
                <a:cxn ang="0">
                  <a:pos x="158" y="119"/>
                </a:cxn>
                <a:cxn ang="0">
                  <a:pos x="0" y="119"/>
                </a:cxn>
                <a:cxn ang="0">
                  <a:pos x="0" y="0"/>
                </a:cxn>
                <a:cxn ang="0">
                  <a:pos x="9" y="0"/>
                </a:cxn>
                <a:cxn ang="0">
                  <a:pos x="9" y="108"/>
                </a:cxn>
                <a:cxn ang="0">
                  <a:pos x="158" y="108"/>
                </a:cxn>
                <a:cxn ang="0">
                  <a:pos x="158" y="119"/>
                </a:cxn>
                <a:cxn ang="0">
                  <a:pos x="50" y="99"/>
                </a:cxn>
                <a:cxn ang="0">
                  <a:pos x="29" y="99"/>
                </a:cxn>
                <a:cxn ang="0">
                  <a:pos x="29" y="60"/>
                </a:cxn>
                <a:cxn ang="0">
                  <a:pos x="50" y="60"/>
                </a:cxn>
                <a:cxn ang="0">
                  <a:pos x="50" y="99"/>
                </a:cxn>
                <a:cxn ang="0">
                  <a:pos x="78" y="99"/>
                </a:cxn>
                <a:cxn ang="0">
                  <a:pos x="59" y="99"/>
                </a:cxn>
                <a:cxn ang="0">
                  <a:pos x="59" y="19"/>
                </a:cxn>
                <a:cxn ang="0">
                  <a:pos x="78" y="19"/>
                </a:cxn>
                <a:cxn ang="0">
                  <a:pos x="78" y="99"/>
                </a:cxn>
                <a:cxn ang="0">
                  <a:pos x="109" y="99"/>
                </a:cxn>
                <a:cxn ang="0">
                  <a:pos x="89" y="99"/>
                </a:cxn>
                <a:cxn ang="0">
                  <a:pos x="89" y="39"/>
                </a:cxn>
                <a:cxn ang="0">
                  <a:pos x="109" y="39"/>
                </a:cxn>
                <a:cxn ang="0">
                  <a:pos x="109" y="99"/>
                </a:cxn>
                <a:cxn ang="0">
                  <a:pos x="139" y="99"/>
                </a:cxn>
                <a:cxn ang="0">
                  <a:pos x="119" y="99"/>
                </a:cxn>
                <a:cxn ang="0">
                  <a:pos x="119" y="11"/>
                </a:cxn>
                <a:cxn ang="0">
                  <a:pos x="139" y="11"/>
                </a:cxn>
                <a:cxn ang="0">
                  <a:pos x="139" y="99"/>
                </a:cxn>
              </a:cxnLst>
              <a:rect l="0" t="0" r="r" b="b"/>
              <a:pathLst>
                <a:path w="158" h="119">
                  <a:moveTo>
                    <a:pt x="158" y="119"/>
                  </a:moveTo>
                  <a:lnTo>
                    <a:pt x="0" y="119"/>
                  </a:lnTo>
                  <a:lnTo>
                    <a:pt x="0" y="0"/>
                  </a:lnTo>
                  <a:lnTo>
                    <a:pt x="9" y="0"/>
                  </a:lnTo>
                  <a:lnTo>
                    <a:pt x="9" y="108"/>
                  </a:lnTo>
                  <a:lnTo>
                    <a:pt x="158" y="108"/>
                  </a:lnTo>
                  <a:lnTo>
                    <a:pt x="158" y="119"/>
                  </a:lnTo>
                  <a:close/>
                  <a:moveTo>
                    <a:pt x="50" y="99"/>
                  </a:moveTo>
                  <a:lnTo>
                    <a:pt x="29" y="99"/>
                  </a:lnTo>
                  <a:lnTo>
                    <a:pt x="29" y="60"/>
                  </a:lnTo>
                  <a:lnTo>
                    <a:pt x="50" y="60"/>
                  </a:lnTo>
                  <a:lnTo>
                    <a:pt x="50" y="99"/>
                  </a:lnTo>
                  <a:close/>
                  <a:moveTo>
                    <a:pt x="78" y="99"/>
                  </a:moveTo>
                  <a:lnTo>
                    <a:pt x="59" y="99"/>
                  </a:lnTo>
                  <a:lnTo>
                    <a:pt x="59" y="19"/>
                  </a:lnTo>
                  <a:lnTo>
                    <a:pt x="78" y="19"/>
                  </a:lnTo>
                  <a:lnTo>
                    <a:pt x="78" y="99"/>
                  </a:lnTo>
                  <a:close/>
                  <a:moveTo>
                    <a:pt x="109" y="99"/>
                  </a:moveTo>
                  <a:lnTo>
                    <a:pt x="89" y="99"/>
                  </a:lnTo>
                  <a:lnTo>
                    <a:pt x="89" y="39"/>
                  </a:lnTo>
                  <a:lnTo>
                    <a:pt x="109" y="39"/>
                  </a:lnTo>
                  <a:lnTo>
                    <a:pt x="109" y="99"/>
                  </a:lnTo>
                  <a:close/>
                  <a:moveTo>
                    <a:pt x="139" y="99"/>
                  </a:moveTo>
                  <a:lnTo>
                    <a:pt x="119" y="99"/>
                  </a:lnTo>
                  <a:lnTo>
                    <a:pt x="119" y="11"/>
                  </a:lnTo>
                  <a:lnTo>
                    <a:pt x="139" y="11"/>
                  </a:lnTo>
                  <a:lnTo>
                    <a:pt x="139" y="99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" name="ïşḻïďê-Freeform: Shape 18"/>
            <p:cNvSpPr/>
            <p:nvPr/>
          </p:nvSpPr>
          <p:spPr bwMode="auto">
            <a:xfrm>
              <a:off x="4538652" y="2554810"/>
              <a:ext cx="460856" cy="775404"/>
            </a:xfrm>
            <a:custGeom>
              <a:avLst/>
              <a:gdLst/>
              <a:ahLst/>
              <a:cxnLst>
                <a:cxn ang="0">
                  <a:pos x="29" y="44"/>
                </a:cxn>
                <a:cxn ang="0">
                  <a:pos x="24" y="49"/>
                </a:cxn>
                <a:cxn ang="0">
                  <a:pos x="5" y="49"/>
                </a:cxn>
                <a:cxn ang="0">
                  <a:pos x="0" y="44"/>
                </a:cxn>
                <a:cxn ang="0">
                  <a:pos x="0" y="5"/>
                </a:cxn>
                <a:cxn ang="0">
                  <a:pos x="5" y="0"/>
                </a:cxn>
                <a:cxn ang="0">
                  <a:pos x="24" y="0"/>
                </a:cxn>
                <a:cxn ang="0">
                  <a:pos x="29" y="5"/>
                </a:cxn>
                <a:cxn ang="0">
                  <a:pos x="29" y="44"/>
                </a:cxn>
                <a:cxn ang="0">
                  <a:pos x="25" y="11"/>
                </a:cxn>
                <a:cxn ang="0">
                  <a:pos x="24" y="10"/>
                </a:cxn>
                <a:cxn ang="0">
                  <a:pos x="5" y="10"/>
                </a:cxn>
                <a:cxn ang="0">
                  <a:pos x="3" y="11"/>
                </a:cxn>
                <a:cxn ang="0">
                  <a:pos x="3" y="38"/>
                </a:cxn>
                <a:cxn ang="0">
                  <a:pos x="5" y="39"/>
                </a:cxn>
                <a:cxn ang="0">
                  <a:pos x="24" y="39"/>
                </a:cxn>
                <a:cxn ang="0">
                  <a:pos x="25" y="38"/>
                </a:cxn>
                <a:cxn ang="0">
                  <a:pos x="25" y="11"/>
                </a:cxn>
                <a:cxn ang="0">
                  <a:pos x="17" y="5"/>
                </a:cxn>
                <a:cxn ang="0">
                  <a:pos x="11" y="5"/>
                </a:cxn>
                <a:cxn ang="0">
                  <a:pos x="11" y="6"/>
                </a:cxn>
                <a:cxn ang="0">
                  <a:pos x="11" y="6"/>
                </a:cxn>
                <a:cxn ang="0">
                  <a:pos x="17" y="6"/>
                </a:cxn>
                <a:cxn ang="0">
                  <a:pos x="18" y="6"/>
                </a:cxn>
                <a:cxn ang="0">
                  <a:pos x="17" y="5"/>
                </a:cxn>
                <a:cxn ang="0">
                  <a:pos x="14" y="41"/>
                </a:cxn>
                <a:cxn ang="0">
                  <a:pos x="11" y="44"/>
                </a:cxn>
                <a:cxn ang="0">
                  <a:pos x="14" y="47"/>
                </a:cxn>
                <a:cxn ang="0">
                  <a:pos x="17" y="44"/>
                </a:cxn>
                <a:cxn ang="0">
                  <a:pos x="14" y="41"/>
                </a:cxn>
              </a:cxnLst>
              <a:rect l="0" t="0" r="r" b="b"/>
              <a:pathLst>
                <a:path w="29" h="49">
                  <a:moveTo>
                    <a:pt x="29" y="44"/>
                  </a:moveTo>
                  <a:cubicBezTo>
                    <a:pt x="29" y="47"/>
                    <a:pt x="27" y="49"/>
                    <a:pt x="24" y="49"/>
                  </a:cubicBezTo>
                  <a:cubicBezTo>
                    <a:pt x="5" y="49"/>
                    <a:pt x="5" y="49"/>
                    <a:pt x="5" y="49"/>
                  </a:cubicBezTo>
                  <a:cubicBezTo>
                    <a:pt x="2" y="49"/>
                    <a:pt x="0" y="47"/>
                    <a:pt x="0" y="4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7" y="0"/>
                    <a:pt x="29" y="3"/>
                    <a:pt x="29" y="5"/>
                  </a:cubicBezTo>
                  <a:lnTo>
                    <a:pt x="29" y="44"/>
                  </a:lnTo>
                  <a:close/>
                  <a:moveTo>
                    <a:pt x="25" y="11"/>
                  </a:moveTo>
                  <a:cubicBezTo>
                    <a:pt x="25" y="11"/>
                    <a:pt x="25" y="10"/>
                    <a:pt x="24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4" y="10"/>
                    <a:pt x="3" y="11"/>
                    <a:pt x="3" y="11"/>
                  </a:cubicBezTo>
                  <a:cubicBezTo>
                    <a:pt x="3" y="38"/>
                    <a:pt x="3" y="38"/>
                    <a:pt x="3" y="38"/>
                  </a:cubicBezTo>
                  <a:cubicBezTo>
                    <a:pt x="3" y="39"/>
                    <a:pt x="4" y="39"/>
                    <a:pt x="5" y="39"/>
                  </a:cubicBezTo>
                  <a:cubicBezTo>
                    <a:pt x="24" y="39"/>
                    <a:pt x="24" y="39"/>
                    <a:pt x="24" y="39"/>
                  </a:cubicBezTo>
                  <a:cubicBezTo>
                    <a:pt x="25" y="39"/>
                    <a:pt x="25" y="39"/>
                    <a:pt x="25" y="38"/>
                  </a:cubicBezTo>
                  <a:lnTo>
                    <a:pt x="25" y="11"/>
                  </a:lnTo>
                  <a:close/>
                  <a:moveTo>
                    <a:pt x="17" y="5"/>
                  </a:moveTo>
                  <a:cubicBezTo>
                    <a:pt x="11" y="5"/>
                    <a:pt x="11" y="5"/>
                    <a:pt x="11" y="5"/>
                  </a:cubicBezTo>
                  <a:cubicBezTo>
                    <a:pt x="11" y="5"/>
                    <a:pt x="11" y="6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6"/>
                    <a:pt x="18" y="5"/>
                    <a:pt x="17" y="5"/>
                  </a:cubicBezTo>
                  <a:close/>
                  <a:moveTo>
                    <a:pt x="14" y="41"/>
                  </a:moveTo>
                  <a:cubicBezTo>
                    <a:pt x="13" y="41"/>
                    <a:pt x="11" y="42"/>
                    <a:pt x="11" y="44"/>
                  </a:cubicBezTo>
                  <a:cubicBezTo>
                    <a:pt x="11" y="46"/>
                    <a:pt x="13" y="47"/>
                    <a:pt x="14" y="47"/>
                  </a:cubicBezTo>
                  <a:cubicBezTo>
                    <a:pt x="16" y="47"/>
                    <a:pt x="17" y="46"/>
                    <a:pt x="17" y="44"/>
                  </a:cubicBezTo>
                  <a:cubicBezTo>
                    <a:pt x="17" y="42"/>
                    <a:pt x="16" y="41"/>
                    <a:pt x="14" y="41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15" name="Group 19"/>
            <p:cNvGrpSpPr/>
            <p:nvPr/>
          </p:nvGrpSpPr>
          <p:grpSpPr>
            <a:xfrm>
              <a:off x="848330" y="4680581"/>
              <a:ext cx="2443220" cy="1132720"/>
              <a:chOff x="988484" y="1627741"/>
              <a:chExt cx="2918755" cy="1132720"/>
            </a:xfrm>
          </p:grpSpPr>
          <p:sp>
            <p:nvSpPr>
              <p:cNvPr id="25" name="ïşḻïďê-TextBox 20"/>
              <p:cNvSpPr txBox="1"/>
              <p:nvPr/>
            </p:nvSpPr>
            <p:spPr>
              <a:xfrm>
                <a:off x="988484" y="1627741"/>
                <a:ext cx="2918755" cy="284693"/>
              </a:xfrm>
              <a:prstGeom prst="rect">
                <a:avLst/>
              </a:prstGeom>
            </p:spPr>
            <p:txBody>
              <a:bodyPr wrap="none" lIns="0" tIns="0" rIns="0" bIns="0" anchor="b" anchorCtr="0">
                <a:normAutofit/>
              </a:bodyPr>
              <a:lstStyle/>
              <a:p>
                <a:pPr defTabSz="1219200">
                  <a:spcBef>
                    <a:spcPct val="0"/>
                  </a:spcBef>
                  <a:defRPr/>
                </a:pPr>
                <a:r>
                  <a:rPr lang="zh-CN" altLang="en-US" b="1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标题文本预设</a:t>
                </a:r>
                <a:endParaRPr lang="zh-CN" altLang="en-US" b="1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6" name="ïşḻïďê-TextBox 21"/>
              <p:cNvSpPr txBox="1"/>
              <p:nvPr/>
            </p:nvSpPr>
            <p:spPr>
              <a:xfrm>
                <a:off x="988484" y="1912434"/>
                <a:ext cx="2918755" cy="848027"/>
              </a:xfrm>
              <a:prstGeom prst="rect">
                <a:avLst/>
              </a:prstGeom>
            </p:spPr>
            <p:txBody>
              <a:bodyPr wrap="square" lIns="0" tIns="0" rIns="0" bIns="0" anchor="t" anchorCtr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10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此部分内容作为文字排版占位显示</a:t>
                </a:r>
                <a:br>
                  <a:rPr lang="zh-CN" altLang="en-US" sz="110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</a:br>
                <a:r>
                  <a:rPr lang="zh-CN" altLang="en-US" sz="110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（建议使用主题字体）</a:t>
                </a:r>
                <a:endParaRPr lang="zh-CN" altLang="en-US" sz="1100">
                  <a:solidFill>
                    <a:schemeClr val="dk1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6" name="Group 22"/>
            <p:cNvGrpSpPr/>
            <p:nvPr/>
          </p:nvGrpSpPr>
          <p:grpSpPr>
            <a:xfrm>
              <a:off x="3547470" y="4680581"/>
              <a:ext cx="2443220" cy="1132720"/>
              <a:chOff x="988484" y="1627741"/>
              <a:chExt cx="2918755" cy="1132720"/>
            </a:xfrm>
          </p:grpSpPr>
          <p:sp>
            <p:nvSpPr>
              <p:cNvPr id="23" name="íślíḋè-TextBox 23"/>
              <p:cNvSpPr txBox="1"/>
              <p:nvPr/>
            </p:nvSpPr>
            <p:spPr>
              <a:xfrm>
                <a:off x="988484" y="1627741"/>
                <a:ext cx="2918755" cy="284693"/>
              </a:xfrm>
              <a:prstGeom prst="rect">
                <a:avLst/>
              </a:prstGeom>
            </p:spPr>
            <p:txBody>
              <a:bodyPr wrap="none" lIns="0" tIns="0" rIns="0" bIns="0" anchor="b" anchorCtr="0">
                <a:normAutofit/>
              </a:bodyPr>
              <a:lstStyle/>
              <a:p>
                <a:pPr defTabSz="1219200">
                  <a:spcBef>
                    <a:spcPct val="0"/>
                  </a:spcBef>
                  <a:defRPr/>
                </a:pPr>
                <a:r>
                  <a:rPr lang="zh-CN" altLang="en-US" b="1">
                    <a:solidFill>
                      <a:schemeClr val="accent2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标题文本预设</a:t>
                </a:r>
                <a:endParaRPr lang="zh-CN" altLang="en-US" b="1">
                  <a:solidFill>
                    <a:schemeClr val="accent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4" name="íślíḋè-TextBox 24"/>
              <p:cNvSpPr txBox="1"/>
              <p:nvPr/>
            </p:nvSpPr>
            <p:spPr>
              <a:xfrm>
                <a:off x="988484" y="1912434"/>
                <a:ext cx="2918755" cy="848027"/>
              </a:xfrm>
              <a:prstGeom prst="rect">
                <a:avLst/>
              </a:prstGeom>
            </p:spPr>
            <p:txBody>
              <a:bodyPr wrap="square" lIns="0" tIns="0" rIns="0" bIns="0" anchor="t" anchorCtr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10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此部分内容作为文字排版占位显示</a:t>
                </a:r>
                <a:br>
                  <a:rPr lang="zh-CN" altLang="en-US" sz="110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</a:br>
                <a:r>
                  <a:rPr lang="zh-CN" altLang="en-US" sz="110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（建议使用主题字体）</a:t>
                </a:r>
                <a:endParaRPr lang="zh-CN" altLang="en-US" sz="1100">
                  <a:solidFill>
                    <a:schemeClr val="dk1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7" name="Group 25"/>
            <p:cNvGrpSpPr/>
            <p:nvPr/>
          </p:nvGrpSpPr>
          <p:grpSpPr>
            <a:xfrm>
              <a:off x="6246610" y="4680581"/>
              <a:ext cx="2443220" cy="1132720"/>
              <a:chOff x="988484" y="1627741"/>
              <a:chExt cx="2918755" cy="1132720"/>
            </a:xfrm>
          </p:grpSpPr>
          <p:sp>
            <p:nvSpPr>
              <p:cNvPr id="21" name="íślíḋè-TextBox 26"/>
              <p:cNvSpPr txBox="1"/>
              <p:nvPr/>
            </p:nvSpPr>
            <p:spPr>
              <a:xfrm>
                <a:off x="988484" y="1627741"/>
                <a:ext cx="2918755" cy="284693"/>
              </a:xfrm>
              <a:prstGeom prst="rect">
                <a:avLst/>
              </a:prstGeom>
            </p:spPr>
            <p:txBody>
              <a:bodyPr wrap="none" lIns="0" tIns="0" rIns="0" bIns="0" anchor="b" anchorCtr="0">
                <a:normAutofit/>
              </a:bodyPr>
              <a:lstStyle/>
              <a:p>
                <a:pPr defTabSz="1219200">
                  <a:spcBef>
                    <a:spcPct val="0"/>
                  </a:spcBef>
                  <a:defRPr/>
                </a:pPr>
                <a:r>
                  <a:rPr lang="zh-CN" altLang="en-US" b="1">
                    <a:solidFill>
                      <a:schemeClr val="accent3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标题文本预设</a:t>
                </a:r>
                <a:endParaRPr lang="zh-CN" altLang="en-US" b="1">
                  <a:solidFill>
                    <a:schemeClr val="accent3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2" name="íślíḋè-TextBox 27"/>
              <p:cNvSpPr txBox="1"/>
              <p:nvPr/>
            </p:nvSpPr>
            <p:spPr>
              <a:xfrm>
                <a:off x="988484" y="1912434"/>
                <a:ext cx="2918755" cy="848027"/>
              </a:xfrm>
              <a:prstGeom prst="rect">
                <a:avLst/>
              </a:prstGeom>
            </p:spPr>
            <p:txBody>
              <a:bodyPr wrap="square" lIns="0" tIns="0" rIns="0" bIns="0" anchor="t" anchorCtr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10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此部分内容作为文字排版占位显示</a:t>
                </a:r>
                <a:br>
                  <a:rPr lang="zh-CN" altLang="en-US" sz="110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</a:br>
                <a:r>
                  <a:rPr lang="zh-CN" altLang="en-US" sz="110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（建议使用主题字体）</a:t>
                </a:r>
                <a:endParaRPr lang="zh-CN" altLang="en-US" sz="1100">
                  <a:solidFill>
                    <a:schemeClr val="dk1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8" name="Group 28"/>
            <p:cNvGrpSpPr/>
            <p:nvPr/>
          </p:nvGrpSpPr>
          <p:grpSpPr>
            <a:xfrm>
              <a:off x="8945750" y="4680581"/>
              <a:ext cx="2443220" cy="1132720"/>
              <a:chOff x="988484" y="1627741"/>
              <a:chExt cx="2918755" cy="1132720"/>
            </a:xfrm>
          </p:grpSpPr>
          <p:sp>
            <p:nvSpPr>
              <p:cNvPr id="19" name="íślíḋè-TextBox 29"/>
              <p:cNvSpPr txBox="1"/>
              <p:nvPr/>
            </p:nvSpPr>
            <p:spPr>
              <a:xfrm>
                <a:off x="988484" y="1627741"/>
                <a:ext cx="2918755" cy="284693"/>
              </a:xfrm>
              <a:prstGeom prst="rect">
                <a:avLst/>
              </a:prstGeom>
            </p:spPr>
            <p:txBody>
              <a:bodyPr wrap="none" lIns="0" tIns="0" rIns="0" bIns="0" anchor="b" anchorCtr="0">
                <a:normAutofit/>
              </a:bodyPr>
              <a:lstStyle/>
              <a:p>
                <a:pPr defTabSz="1219200">
                  <a:spcBef>
                    <a:spcPct val="0"/>
                  </a:spcBef>
                  <a:defRPr/>
                </a:pPr>
                <a:r>
                  <a:rPr lang="zh-CN" altLang="en-US" b="1">
                    <a:solidFill>
                      <a:schemeClr val="accent4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标题文本预设</a:t>
                </a:r>
                <a:endParaRPr lang="zh-CN" altLang="en-US" b="1">
                  <a:solidFill>
                    <a:schemeClr val="accent4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0" name="íślíḋè-TextBox 30"/>
              <p:cNvSpPr txBox="1"/>
              <p:nvPr/>
            </p:nvSpPr>
            <p:spPr>
              <a:xfrm>
                <a:off x="988484" y="1912434"/>
                <a:ext cx="2918755" cy="848027"/>
              </a:xfrm>
              <a:prstGeom prst="rect">
                <a:avLst/>
              </a:prstGeom>
            </p:spPr>
            <p:txBody>
              <a:bodyPr wrap="square" lIns="0" tIns="0" rIns="0" bIns="0" anchor="t" anchorCtr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10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此部分内容作为文字排版占位显示</a:t>
                </a:r>
                <a:br>
                  <a:rPr lang="zh-CN" altLang="en-US" sz="110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</a:br>
                <a:r>
                  <a:rPr lang="zh-CN" altLang="en-US" sz="110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（建议使用主题字体）</a:t>
                </a:r>
                <a:endParaRPr lang="zh-CN" altLang="en-US" sz="1100">
                  <a:solidFill>
                    <a:schemeClr val="dk1">
                      <a:lumMod val="10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: 形状 5"/>
          <p:cNvSpPr/>
          <p:nvPr/>
        </p:nvSpPr>
        <p:spPr>
          <a:xfrm>
            <a:off x="2629603" y="1738789"/>
            <a:ext cx="1678620" cy="1678620"/>
          </a:xfrm>
          <a:custGeom>
            <a:avLst/>
            <a:gdLst>
              <a:gd name="connsiteX0" fmla="*/ 839310 w 1678620"/>
              <a:gd name="connsiteY0" fmla="*/ 0 h 1678620"/>
              <a:gd name="connsiteX1" fmla="*/ 1092846 w 1678620"/>
              <a:gd name="connsiteY1" fmla="*/ 105018 h 1678620"/>
              <a:gd name="connsiteX2" fmla="*/ 1573602 w 1678620"/>
              <a:gd name="connsiteY2" fmla="*/ 585774 h 1678620"/>
              <a:gd name="connsiteX3" fmla="*/ 1573602 w 1678620"/>
              <a:gd name="connsiteY3" fmla="*/ 1092846 h 1678620"/>
              <a:gd name="connsiteX4" fmla="*/ 1092846 w 1678620"/>
              <a:gd name="connsiteY4" fmla="*/ 1573602 h 1678620"/>
              <a:gd name="connsiteX5" fmla="*/ 585774 w 1678620"/>
              <a:gd name="connsiteY5" fmla="*/ 1573602 h 1678620"/>
              <a:gd name="connsiteX6" fmla="*/ 105018 w 1678620"/>
              <a:gd name="connsiteY6" fmla="*/ 1092846 h 1678620"/>
              <a:gd name="connsiteX7" fmla="*/ 105018 w 1678620"/>
              <a:gd name="connsiteY7" fmla="*/ 585774 h 1678620"/>
              <a:gd name="connsiteX8" fmla="*/ 585774 w 1678620"/>
              <a:gd name="connsiteY8" fmla="*/ 105018 h 1678620"/>
              <a:gd name="connsiteX9" fmla="*/ 839310 w 1678620"/>
              <a:gd name="connsiteY9" fmla="*/ 0 h 1678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8620" h="1678620">
                <a:moveTo>
                  <a:pt x="839310" y="0"/>
                </a:moveTo>
                <a:cubicBezTo>
                  <a:pt x="931072" y="0"/>
                  <a:pt x="1022834" y="35006"/>
                  <a:pt x="1092846" y="105018"/>
                </a:cubicBezTo>
                <a:lnTo>
                  <a:pt x="1573602" y="585774"/>
                </a:lnTo>
                <a:cubicBezTo>
                  <a:pt x="1713626" y="725798"/>
                  <a:pt x="1713626" y="952822"/>
                  <a:pt x="1573602" y="1092846"/>
                </a:cubicBezTo>
                <a:lnTo>
                  <a:pt x="1092846" y="1573602"/>
                </a:lnTo>
                <a:cubicBezTo>
                  <a:pt x="952822" y="1713627"/>
                  <a:pt x="725798" y="1713627"/>
                  <a:pt x="585774" y="1573602"/>
                </a:cubicBezTo>
                <a:lnTo>
                  <a:pt x="105018" y="1092846"/>
                </a:lnTo>
                <a:cubicBezTo>
                  <a:pt x="-35006" y="952822"/>
                  <a:pt x="-35006" y="725798"/>
                  <a:pt x="105018" y="585774"/>
                </a:cubicBezTo>
                <a:lnTo>
                  <a:pt x="585774" y="105018"/>
                </a:lnTo>
                <a:cubicBezTo>
                  <a:pt x="655786" y="35006"/>
                  <a:pt x="747548" y="0"/>
                  <a:pt x="83931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/>
              <a:t>01</a:t>
            </a:r>
            <a:endParaRPr lang="zh-CN" altLang="en-US" sz="4000" dirty="0"/>
          </a:p>
        </p:txBody>
      </p:sp>
      <p:sp>
        <p:nvSpPr>
          <p:cNvPr id="7" name="TextBox 37"/>
          <p:cNvSpPr txBox="1"/>
          <p:nvPr/>
        </p:nvSpPr>
        <p:spPr>
          <a:xfrm>
            <a:off x="1991586" y="3670300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800">
                <a:gradFill>
                  <a:gsLst>
                    <a:gs pos="30000">
                      <a:srgbClr val="EAD3B8"/>
                    </a:gs>
                    <a:gs pos="100000">
                      <a:srgbClr val="C49766"/>
                    </a:gs>
                    <a:gs pos="0">
                      <a:srgbClr val="C49166"/>
                    </a:gs>
                    <a:gs pos="66000">
                      <a:srgbClr val="9B723B"/>
                    </a:gs>
                  </a:gsLst>
                  <a:lin ang="5400000" scaled="0"/>
                </a:gradFill>
                <a:latin typeface="HelveticaNeueLT Pro 55 Roman" pitchFamily="34" charset="0"/>
              </a:defRPr>
            </a:lvl1pPr>
          </a:lstStyle>
          <a:p>
            <a:pPr algn="ctr"/>
            <a:r>
              <a:rPr lang="zh-CN" altLang="en-US" sz="5400" b="1" dirty="0">
                <a:solidFill>
                  <a:schemeClr val="accent1"/>
                </a:solidFill>
                <a:latin typeface="+mj-ea"/>
                <a:ea typeface="+mj-ea"/>
              </a:rPr>
              <a:t>公司介绍</a:t>
            </a:r>
            <a:endParaRPr lang="zh-CN" altLang="en-US" sz="5400" b="1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9" name="TextBox 17"/>
          <p:cNvSpPr txBox="1"/>
          <p:nvPr/>
        </p:nvSpPr>
        <p:spPr>
          <a:xfrm>
            <a:off x="1115961" y="4804651"/>
            <a:ext cx="4705904" cy="490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050" b="1" dirty="0">
                <a:solidFill>
                  <a:schemeClr val="bg2">
                    <a:lumMod val="90000"/>
                  </a:schemeClr>
                </a:solidFill>
                <a:ea typeface="Roboto Light" charset="0"/>
                <a:cs typeface="Roboto Light" charset="0"/>
              </a:rPr>
              <a:t>Lorem Ipsum </a:t>
            </a:r>
            <a:r>
              <a:rPr lang="en-US" altLang="zh-CN" sz="1050" dirty="0">
                <a:solidFill>
                  <a:schemeClr val="bg2">
                    <a:lumMod val="90000"/>
                  </a:schemeClr>
                </a:solidFill>
                <a:ea typeface="Roboto Light" charset="0"/>
                <a:cs typeface="Roboto Light" charset="0"/>
              </a:rPr>
              <a:t>is simply dummy text of the printing and typesetting industry. Lorem Ipsum has been the industry's standard dummy</a:t>
            </a:r>
            <a:endParaRPr lang="en-US" altLang="zh-CN" sz="1050" dirty="0">
              <a:solidFill>
                <a:schemeClr val="bg2">
                  <a:lumMod val="90000"/>
                </a:schemeClr>
              </a:solidFill>
              <a:ea typeface="Roboto Light" charset="0"/>
              <a:cs typeface="Roboto Light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:blinds/>
      </p:transition>
    </mc:Choice>
    <mc:Fallback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文本框 31"/>
          <p:cNvSpPr txBox="1"/>
          <p:nvPr/>
        </p:nvSpPr>
        <p:spPr>
          <a:xfrm>
            <a:off x="887586" y="2290866"/>
            <a:ext cx="43396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solidFill>
                  <a:schemeClr val="accent1"/>
                </a:solidFill>
                <a:cs typeface="+mn-ea"/>
                <a:sym typeface="+mn-lt"/>
              </a:rPr>
              <a:t>感</a:t>
            </a:r>
            <a:r>
              <a:rPr lang="zh-CN" altLang="en-US" sz="5400" b="1" dirty="0">
                <a:solidFill>
                  <a:schemeClr val="accent1"/>
                </a:solidFill>
                <a:cs typeface="+mn-ea"/>
                <a:sym typeface="+mn-lt"/>
              </a:rPr>
              <a:t>谢一路有你</a:t>
            </a:r>
            <a:endParaRPr lang="zh-CN" altLang="en-US" sz="54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887586" y="3776601"/>
            <a:ext cx="525418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000" dirty="0">
                <a:solidFill>
                  <a:schemeClr val="tx2"/>
                </a:solidFill>
                <a:cs typeface="+mn-ea"/>
                <a:sym typeface="+mn-lt"/>
              </a:rPr>
              <a:t>Loem ipsum dolor sameman tanam casectetur adipiscing elit tamam dalam qoue sampe. dolor sameman tanam casectetur adipiscing elit tamam dalam qoue sampe. </a:t>
            </a:r>
            <a:endParaRPr lang="zh-CN" altLang="en-US" sz="1000" dirty="0">
              <a:solidFill>
                <a:schemeClr val="tx2"/>
              </a:solidFill>
              <a:cs typeface="+mn-ea"/>
              <a:sym typeface="+mn-lt"/>
            </a:endParaRPr>
          </a:p>
          <a:p>
            <a:endParaRPr lang="zh-CN" altLang="en-US" sz="1000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957773" y="1169935"/>
            <a:ext cx="1797716" cy="620178"/>
            <a:chOff x="5176838" y="-2444751"/>
            <a:chExt cx="4633913" cy="1598613"/>
          </a:xfrm>
        </p:grpSpPr>
        <p:sp>
          <p:nvSpPr>
            <p:cNvPr id="37" name="Freeform 343"/>
            <p:cNvSpPr>
              <a:spLocks noEditPoints="1"/>
            </p:cNvSpPr>
            <p:nvPr/>
          </p:nvSpPr>
          <p:spPr bwMode="auto">
            <a:xfrm>
              <a:off x="5394326" y="-2444751"/>
              <a:ext cx="1517650" cy="1284288"/>
            </a:xfrm>
            <a:custGeom>
              <a:avLst/>
              <a:gdLst>
                <a:gd name="T0" fmla="*/ 1254 w 1254"/>
                <a:gd name="T1" fmla="*/ 368 h 1061"/>
                <a:gd name="T2" fmla="*/ 1139 w 1254"/>
                <a:gd name="T3" fmla="*/ 244 h 1061"/>
                <a:gd name="T4" fmla="*/ 1088 w 1254"/>
                <a:gd name="T5" fmla="*/ 432 h 1061"/>
                <a:gd name="T6" fmla="*/ 1235 w 1254"/>
                <a:gd name="T7" fmla="*/ 442 h 1061"/>
                <a:gd name="T8" fmla="*/ 1123 w 1254"/>
                <a:gd name="T9" fmla="*/ 626 h 1061"/>
                <a:gd name="T10" fmla="*/ 1098 w 1254"/>
                <a:gd name="T11" fmla="*/ 656 h 1061"/>
                <a:gd name="T12" fmla="*/ 890 w 1254"/>
                <a:gd name="T13" fmla="*/ 470 h 1061"/>
                <a:gd name="T14" fmla="*/ 892 w 1254"/>
                <a:gd name="T15" fmla="*/ 837 h 1061"/>
                <a:gd name="T16" fmla="*/ 661 w 1254"/>
                <a:gd name="T17" fmla="*/ 872 h 1061"/>
                <a:gd name="T18" fmla="*/ 498 w 1254"/>
                <a:gd name="T19" fmla="*/ 1030 h 1061"/>
                <a:gd name="T20" fmla="*/ 437 w 1254"/>
                <a:gd name="T21" fmla="*/ 876 h 1061"/>
                <a:gd name="T22" fmla="*/ 348 w 1254"/>
                <a:gd name="T23" fmla="*/ 1059 h 1061"/>
                <a:gd name="T24" fmla="*/ 235 w 1254"/>
                <a:gd name="T25" fmla="*/ 889 h 1061"/>
                <a:gd name="T26" fmla="*/ 162 w 1254"/>
                <a:gd name="T27" fmla="*/ 1051 h 1061"/>
                <a:gd name="T28" fmla="*/ 0 w 1254"/>
                <a:gd name="T29" fmla="*/ 660 h 1061"/>
                <a:gd name="T30" fmla="*/ 1118 w 1254"/>
                <a:gd name="T31" fmla="*/ 220 h 1061"/>
                <a:gd name="T32" fmla="*/ 986 w 1254"/>
                <a:gd name="T33" fmla="*/ 233 h 1061"/>
                <a:gd name="T34" fmla="*/ 672 w 1254"/>
                <a:gd name="T35" fmla="*/ 26 h 1061"/>
                <a:gd name="T36" fmla="*/ 651 w 1254"/>
                <a:gd name="T37" fmla="*/ 26 h 1061"/>
                <a:gd name="T38" fmla="*/ 661 w 1254"/>
                <a:gd name="T39" fmla="*/ 246 h 1061"/>
                <a:gd name="T40" fmla="*/ 672 w 1254"/>
                <a:gd name="T41" fmla="*/ 26 h 1061"/>
                <a:gd name="T42" fmla="*/ 204 w 1254"/>
                <a:gd name="T43" fmla="*/ 220 h 1061"/>
                <a:gd name="T44" fmla="*/ 562 w 1254"/>
                <a:gd name="T45" fmla="*/ 34 h 1061"/>
                <a:gd name="T46" fmla="*/ 76 w 1254"/>
                <a:gd name="T47" fmla="*/ 415 h 1061"/>
                <a:gd name="T48" fmla="*/ 319 w 1254"/>
                <a:gd name="T49" fmla="*/ 258 h 1061"/>
                <a:gd name="T50" fmla="*/ 67 w 1254"/>
                <a:gd name="T51" fmla="*/ 439 h 1061"/>
                <a:gd name="T52" fmla="*/ 67 w 1254"/>
                <a:gd name="T53" fmla="*/ 882 h 1061"/>
                <a:gd name="T54" fmla="*/ 198 w 1254"/>
                <a:gd name="T55" fmla="*/ 660 h 1061"/>
                <a:gd name="T56" fmla="*/ 67 w 1254"/>
                <a:gd name="T57" fmla="*/ 439 h 1061"/>
                <a:gd name="T58" fmla="*/ 661 w 1254"/>
                <a:gd name="T59" fmla="*/ 475 h 1061"/>
                <a:gd name="T60" fmla="*/ 447 w 1254"/>
                <a:gd name="T61" fmla="*/ 660 h 1061"/>
                <a:gd name="T62" fmla="*/ 661 w 1254"/>
                <a:gd name="T63" fmla="*/ 845 h 1061"/>
                <a:gd name="T64" fmla="*/ 876 w 1254"/>
                <a:gd name="T65" fmla="*/ 660 h 1061"/>
                <a:gd name="T66" fmla="*/ 433 w 1254"/>
                <a:gd name="T67" fmla="*/ 470 h 1061"/>
                <a:gd name="T68" fmla="*/ 225 w 1254"/>
                <a:gd name="T69" fmla="*/ 660 h 1061"/>
                <a:gd name="T70" fmla="*/ 433 w 1254"/>
                <a:gd name="T71" fmla="*/ 850 h 1061"/>
                <a:gd name="T72" fmla="*/ 433 w 1254"/>
                <a:gd name="T73" fmla="*/ 470 h 1061"/>
                <a:gd name="T74" fmla="*/ 463 w 1254"/>
                <a:gd name="T75" fmla="*/ 445 h 1061"/>
                <a:gd name="T76" fmla="*/ 860 w 1254"/>
                <a:gd name="T77" fmla="*/ 445 h 1061"/>
                <a:gd name="T78" fmla="*/ 661 w 1254"/>
                <a:gd name="T79" fmla="*/ 272 h 1061"/>
                <a:gd name="T80" fmla="*/ 886 w 1254"/>
                <a:gd name="T81" fmla="*/ 444 h 1061"/>
                <a:gd name="T82" fmla="*/ 973 w 1254"/>
                <a:gd name="T83" fmla="*/ 260 h 1061"/>
                <a:gd name="T84" fmla="*/ 886 w 1254"/>
                <a:gd name="T85" fmla="*/ 444 h 1061"/>
                <a:gd name="T86" fmla="*/ 955 w 1254"/>
                <a:gd name="T87" fmla="*/ 236 h 1061"/>
                <a:gd name="T88" fmla="*/ 835 w 1254"/>
                <a:gd name="T89" fmla="*/ 242 h 1061"/>
                <a:gd name="T90" fmla="*/ 478 w 1254"/>
                <a:gd name="T91" fmla="*/ 268 h 1061"/>
                <a:gd name="T92" fmla="*/ 262 w 1254"/>
                <a:gd name="T93" fmla="*/ 434 h 1061"/>
                <a:gd name="T94" fmla="*/ 487 w 1254"/>
                <a:gd name="T95" fmla="*/ 242 h 1061"/>
                <a:gd name="T96" fmla="*/ 367 w 1254"/>
                <a:gd name="T97" fmla="*/ 236 h 10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254" h="1061">
                  <a:moveTo>
                    <a:pt x="661" y="0"/>
                  </a:moveTo>
                  <a:cubicBezTo>
                    <a:pt x="921" y="0"/>
                    <a:pt x="1146" y="150"/>
                    <a:pt x="1254" y="368"/>
                  </a:cubicBezTo>
                  <a:cubicBezTo>
                    <a:pt x="1252" y="382"/>
                    <a:pt x="1249" y="397"/>
                    <a:pt x="1245" y="411"/>
                  </a:cubicBezTo>
                  <a:cubicBezTo>
                    <a:pt x="1218" y="350"/>
                    <a:pt x="1183" y="293"/>
                    <a:pt x="1139" y="244"/>
                  </a:cubicBezTo>
                  <a:cubicBezTo>
                    <a:pt x="1095" y="249"/>
                    <a:pt x="1050" y="254"/>
                    <a:pt x="1004" y="258"/>
                  </a:cubicBezTo>
                  <a:cubicBezTo>
                    <a:pt x="1039" y="311"/>
                    <a:pt x="1067" y="369"/>
                    <a:pt x="1088" y="432"/>
                  </a:cubicBezTo>
                  <a:cubicBezTo>
                    <a:pt x="1141" y="427"/>
                    <a:pt x="1193" y="422"/>
                    <a:pt x="1243" y="415"/>
                  </a:cubicBezTo>
                  <a:cubicBezTo>
                    <a:pt x="1241" y="424"/>
                    <a:pt x="1238" y="433"/>
                    <a:pt x="1235" y="442"/>
                  </a:cubicBezTo>
                  <a:cubicBezTo>
                    <a:pt x="1190" y="447"/>
                    <a:pt x="1143" y="452"/>
                    <a:pt x="1096" y="457"/>
                  </a:cubicBezTo>
                  <a:cubicBezTo>
                    <a:pt x="1111" y="511"/>
                    <a:pt x="1121" y="567"/>
                    <a:pt x="1123" y="626"/>
                  </a:cubicBezTo>
                  <a:cubicBezTo>
                    <a:pt x="1122" y="628"/>
                    <a:pt x="1120" y="630"/>
                    <a:pt x="1118" y="632"/>
                  </a:cubicBezTo>
                  <a:cubicBezTo>
                    <a:pt x="1112" y="640"/>
                    <a:pt x="1105" y="648"/>
                    <a:pt x="1098" y="656"/>
                  </a:cubicBezTo>
                  <a:cubicBezTo>
                    <a:pt x="1097" y="587"/>
                    <a:pt x="1087" y="521"/>
                    <a:pt x="1069" y="459"/>
                  </a:cubicBezTo>
                  <a:cubicBezTo>
                    <a:pt x="1011" y="464"/>
                    <a:pt x="951" y="468"/>
                    <a:pt x="890" y="470"/>
                  </a:cubicBezTo>
                  <a:cubicBezTo>
                    <a:pt x="898" y="531"/>
                    <a:pt x="903" y="595"/>
                    <a:pt x="903" y="660"/>
                  </a:cubicBezTo>
                  <a:cubicBezTo>
                    <a:pt x="903" y="721"/>
                    <a:pt x="899" y="781"/>
                    <a:pt x="892" y="837"/>
                  </a:cubicBezTo>
                  <a:cubicBezTo>
                    <a:pt x="873" y="850"/>
                    <a:pt x="855" y="863"/>
                    <a:pt x="836" y="875"/>
                  </a:cubicBezTo>
                  <a:cubicBezTo>
                    <a:pt x="779" y="873"/>
                    <a:pt x="721" y="872"/>
                    <a:pt x="661" y="872"/>
                  </a:cubicBezTo>
                  <a:cubicBezTo>
                    <a:pt x="594" y="872"/>
                    <a:pt x="528" y="873"/>
                    <a:pt x="463" y="875"/>
                  </a:cubicBezTo>
                  <a:cubicBezTo>
                    <a:pt x="472" y="930"/>
                    <a:pt x="483" y="982"/>
                    <a:pt x="498" y="1030"/>
                  </a:cubicBezTo>
                  <a:cubicBezTo>
                    <a:pt x="490" y="1032"/>
                    <a:pt x="481" y="1034"/>
                    <a:pt x="473" y="1036"/>
                  </a:cubicBezTo>
                  <a:cubicBezTo>
                    <a:pt x="458" y="987"/>
                    <a:pt x="445" y="933"/>
                    <a:pt x="437" y="876"/>
                  </a:cubicBezTo>
                  <a:cubicBezTo>
                    <a:pt x="377" y="879"/>
                    <a:pt x="319" y="883"/>
                    <a:pt x="262" y="887"/>
                  </a:cubicBezTo>
                  <a:cubicBezTo>
                    <a:pt x="283" y="949"/>
                    <a:pt x="312" y="1006"/>
                    <a:pt x="348" y="1059"/>
                  </a:cubicBezTo>
                  <a:cubicBezTo>
                    <a:pt x="338" y="1060"/>
                    <a:pt x="328" y="1060"/>
                    <a:pt x="318" y="1061"/>
                  </a:cubicBezTo>
                  <a:cubicBezTo>
                    <a:pt x="283" y="1008"/>
                    <a:pt x="255" y="951"/>
                    <a:pt x="235" y="889"/>
                  </a:cubicBezTo>
                  <a:cubicBezTo>
                    <a:pt x="180" y="894"/>
                    <a:pt x="127" y="899"/>
                    <a:pt x="76" y="906"/>
                  </a:cubicBezTo>
                  <a:cubicBezTo>
                    <a:pt x="98" y="958"/>
                    <a:pt x="127" y="1007"/>
                    <a:pt x="162" y="1051"/>
                  </a:cubicBezTo>
                  <a:cubicBezTo>
                    <a:pt x="148" y="1048"/>
                    <a:pt x="134" y="1045"/>
                    <a:pt x="121" y="1040"/>
                  </a:cubicBezTo>
                  <a:cubicBezTo>
                    <a:pt x="45" y="933"/>
                    <a:pt x="0" y="802"/>
                    <a:pt x="0" y="660"/>
                  </a:cubicBezTo>
                  <a:cubicBezTo>
                    <a:pt x="0" y="295"/>
                    <a:pt x="296" y="0"/>
                    <a:pt x="661" y="0"/>
                  </a:cubicBezTo>
                  <a:close/>
                  <a:moveTo>
                    <a:pt x="1118" y="220"/>
                  </a:moveTo>
                  <a:cubicBezTo>
                    <a:pt x="1024" y="123"/>
                    <a:pt x="900" y="56"/>
                    <a:pt x="760" y="34"/>
                  </a:cubicBezTo>
                  <a:cubicBezTo>
                    <a:pt x="849" y="82"/>
                    <a:pt x="926" y="151"/>
                    <a:pt x="986" y="233"/>
                  </a:cubicBezTo>
                  <a:cubicBezTo>
                    <a:pt x="1032" y="230"/>
                    <a:pt x="1076" y="225"/>
                    <a:pt x="1118" y="220"/>
                  </a:cubicBezTo>
                  <a:close/>
                  <a:moveTo>
                    <a:pt x="672" y="26"/>
                  </a:moveTo>
                  <a:cubicBezTo>
                    <a:pt x="668" y="26"/>
                    <a:pt x="665" y="26"/>
                    <a:pt x="661" y="26"/>
                  </a:cubicBezTo>
                  <a:cubicBezTo>
                    <a:pt x="658" y="26"/>
                    <a:pt x="654" y="26"/>
                    <a:pt x="651" y="26"/>
                  </a:cubicBezTo>
                  <a:cubicBezTo>
                    <a:pt x="596" y="71"/>
                    <a:pt x="549" y="147"/>
                    <a:pt x="514" y="243"/>
                  </a:cubicBezTo>
                  <a:cubicBezTo>
                    <a:pt x="562" y="245"/>
                    <a:pt x="611" y="246"/>
                    <a:pt x="661" y="246"/>
                  </a:cubicBezTo>
                  <a:cubicBezTo>
                    <a:pt x="711" y="246"/>
                    <a:pt x="760" y="245"/>
                    <a:pt x="809" y="243"/>
                  </a:cubicBezTo>
                  <a:cubicBezTo>
                    <a:pt x="773" y="147"/>
                    <a:pt x="726" y="71"/>
                    <a:pt x="672" y="26"/>
                  </a:cubicBezTo>
                  <a:close/>
                  <a:moveTo>
                    <a:pt x="562" y="34"/>
                  </a:moveTo>
                  <a:cubicBezTo>
                    <a:pt x="423" y="56"/>
                    <a:pt x="298" y="123"/>
                    <a:pt x="204" y="220"/>
                  </a:cubicBezTo>
                  <a:cubicBezTo>
                    <a:pt x="247" y="225"/>
                    <a:pt x="291" y="230"/>
                    <a:pt x="336" y="233"/>
                  </a:cubicBezTo>
                  <a:cubicBezTo>
                    <a:pt x="396" y="151"/>
                    <a:pt x="474" y="82"/>
                    <a:pt x="562" y="34"/>
                  </a:cubicBezTo>
                  <a:close/>
                  <a:moveTo>
                    <a:pt x="183" y="244"/>
                  </a:moveTo>
                  <a:cubicBezTo>
                    <a:pt x="139" y="294"/>
                    <a:pt x="103" y="352"/>
                    <a:pt x="76" y="415"/>
                  </a:cubicBezTo>
                  <a:cubicBezTo>
                    <a:pt x="127" y="421"/>
                    <a:pt x="180" y="427"/>
                    <a:pt x="235" y="432"/>
                  </a:cubicBezTo>
                  <a:cubicBezTo>
                    <a:pt x="255" y="369"/>
                    <a:pt x="284" y="311"/>
                    <a:pt x="319" y="258"/>
                  </a:cubicBezTo>
                  <a:cubicBezTo>
                    <a:pt x="272" y="254"/>
                    <a:pt x="227" y="249"/>
                    <a:pt x="183" y="244"/>
                  </a:cubicBezTo>
                  <a:close/>
                  <a:moveTo>
                    <a:pt x="67" y="439"/>
                  </a:moveTo>
                  <a:cubicBezTo>
                    <a:pt x="41" y="508"/>
                    <a:pt x="27" y="583"/>
                    <a:pt x="27" y="660"/>
                  </a:cubicBezTo>
                  <a:cubicBezTo>
                    <a:pt x="27" y="738"/>
                    <a:pt x="41" y="813"/>
                    <a:pt x="67" y="882"/>
                  </a:cubicBezTo>
                  <a:cubicBezTo>
                    <a:pt x="118" y="875"/>
                    <a:pt x="172" y="869"/>
                    <a:pt x="227" y="864"/>
                  </a:cubicBezTo>
                  <a:cubicBezTo>
                    <a:pt x="208" y="800"/>
                    <a:pt x="198" y="731"/>
                    <a:pt x="198" y="660"/>
                  </a:cubicBezTo>
                  <a:cubicBezTo>
                    <a:pt x="198" y="590"/>
                    <a:pt x="208" y="521"/>
                    <a:pt x="227" y="457"/>
                  </a:cubicBezTo>
                  <a:cubicBezTo>
                    <a:pt x="172" y="452"/>
                    <a:pt x="118" y="446"/>
                    <a:pt x="67" y="439"/>
                  </a:cubicBezTo>
                  <a:close/>
                  <a:moveTo>
                    <a:pt x="863" y="472"/>
                  </a:moveTo>
                  <a:cubicBezTo>
                    <a:pt x="798" y="474"/>
                    <a:pt x="730" y="475"/>
                    <a:pt x="661" y="475"/>
                  </a:cubicBezTo>
                  <a:cubicBezTo>
                    <a:pt x="593" y="475"/>
                    <a:pt x="525" y="474"/>
                    <a:pt x="459" y="472"/>
                  </a:cubicBezTo>
                  <a:cubicBezTo>
                    <a:pt x="451" y="531"/>
                    <a:pt x="447" y="595"/>
                    <a:pt x="447" y="660"/>
                  </a:cubicBezTo>
                  <a:cubicBezTo>
                    <a:pt x="447" y="726"/>
                    <a:pt x="451" y="789"/>
                    <a:pt x="459" y="849"/>
                  </a:cubicBezTo>
                  <a:cubicBezTo>
                    <a:pt x="525" y="847"/>
                    <a:pt x="593" y="845"/>
                    <a:pt x="661" y="845"/>
                  </a:cubicBezTo>
                  <a:cubicBezTo>
                    <a:pt x="730" y="845"/>
                    <a:pt x="798" y="847"/>
                    <a:pt x="863" y="849"/>
                  </a:cubicBezTo>
                  <a:cubicBezTo>
                    <a:pt x="872" y="789"/>
                    <a:pt x="876" y="726"/>
                    <a:pt x="876" y="660"/>
                  </a:cubicBezTo>
                  <a:cubicBezTo>
                    <a:pt x="876" y="595"/>
                    <a:pt x="872" y="531"/>
                    <a:pt x="863" y="472"/>
                  </a:cubicBezTo>
                  <a:close/>
                  <a:moveTo>
                    <a:pt x="433" y="470"/>
                  </a:moveTo>
                  <a:cubicBezTo>
                    <a:pt x="372" y="468"/>
                    <a:pt x="312" y="464"/>
                    <a:pt x="254" y="459"/>
                  </a:cubicBezTo>
                  <a:cubicBezTo>
                    <a:pt x="235" y="523"/>
                    <a:pt x="225" y="590"/>
                    <a:pt x="225" y="660"/>
                  </a:cubicBezTo>
                  <a:cubicBezTo>
                    <a:pt x="225" y="730"/>
                    <a:pt x="235" y="798"/>
                    <a:pt x="254" y="862"/>
                  </a:cubicBezTo>
                  <a:cubicBezTo>
                    <a:pt x="312" y="857"/>
                    <a:pt x="372" y="853"/>
                    <a:pt x="433" y="850"/>
                  </a:cubicBezTo>
                  <a:cubicBezTo>
                    <a:pt x="424" y="790"/>
                    <a:pt x="420" y="726"/>
                    <a:pt x="420" y="660"/>
                  </a:cubicBezTo>
                  <a:cubicBezTo>
                    <a:pt x="420" y="595"/>
                    <a:pt x="424" y="531"/>
                    <a:pt x="433" y="470"/>
                  </a:cubicBezTo>
                  <a:close/>
                  <a:moveTo>
                    <a:pt x="505" y="269"/>
                  </a:moveTo>
                  <a:cubicBezTo>
                    <a:pt x="487" y="323"/>
                    <a:pt x="473" y="382"/>
                    <a:pt x="463" y="445"/>
                  </a:cubicBezTo>
                  <a:cubicBezTo>
                    <a:pt x="528" y="448"/>
                    <a:pt x="594" y="449"/>
                    <a:pt x="661" y="449"/>
                  </a:cubicBezTo>
                  <a:cubicBezTo>
                    <a:pt x="729" y="449"/>
                    <a:pt x="795" y="448"/>
                    <a:pt x="860" y="445"/>
                  </a:cubicBezTo>
                  <a:cubicBezTo>
                    <a:pt x="850" y="382"/>
                    <a:pt x="836" y="323"/>
                    <a:pt x="818" y="269"/>
                  </a:cubicBezTo>
                  <a:cubicBezTo>
                    <a:pt x="767" y="271"/>
                    <a:pt x="714" y="272"/>
                    <a:pt x="661" y="272"/>
                  </a:cubicBezTo>
                  <a:cubicBezTo>
                    <a:pt x="608" y="272"/>
                    <a:pt x="556" y="271"/>
                    <a:pt x="505" y="269"/>
                  </a:cubicBezTo>
                  <a:close/>
                  <a:moveTo>
                    <a:pt x="886" y="444"/>
                  </a:moveTo>
                  <a:cubicBezTo>
                    <a:pt x="946" y="442"/>
                    <a:pt x="1004" y="438"/>
                    <a:pt x="1061" y="434"/>
                  </a:cubicBezTo>
                  <a:cubicBezTo>
                    <a:pt x="1039" y="371"/>
                    <a:pt x="1010" y="313"/>
                    <a:pt x="973" y="260"/>
                  </a:cubicBezTo>
                  <a:cubicBezTo>
                    <a:pt x="931" y="264"/>
                    <a:pt x="888" y="266"/>
                    <a:pt x="844" y="268"/>
                  </a:cubicBezTo>
                  <a:cubicBezTo>
                    <a:pt x="862" y="322"/>
                    <a:pt x="876" y="381"/>
                    <a:pt x="886" y="444"/>
                  </a:cubicBezTo>
                  <a:close/>
                  <a:moveTo>
                    <a:pt x="835" y="242"/>
                  </a:moveTo>
                  <a:cubicBezTo>
                    <a:pt x="876" y="241"/>
                    <a:pt x="916" y="238"/>
                    <a:pt x="955" y="236"/>
                  </a:cubicBezTo>
                  <a:cubicBezTo>
                    <a:pt x="894" y="156"/>
                    <a:pt x="817" y="91"/>
                    <a:pt x="728" y="47"/>
                  </a:cubicBezTo>
                  <a:cubicBezTo>
                    <a:pt x="770" y="96"/>
                    <a:pt x="807" y="163"/>
                    <a:pt x="835" y="242"/>
                  </a:cubicBezTo>
                  <a:close/>
                  <a:moveTo>
                    <a:pt x="437" y="444"/>
                  </a:moveTo>
                  <a:cubicBezTo>
                    <a:pt x="446" y="381"/>
                    <a:pt x="461" y="322"/>
                    <a:pt x="478" y="268"/>
                  </a:cubicBezTo>
                  <a:cubicBezTo>
                    <a:pt x="434" y="266"/>
                    <a:pt x="391" y="264"/>
                    <a:pt x="349" y="260"/>
                  </a:cubicBezTo>
                  <a:cubicBezTo>
                    <a:pt x="313" y="313"/>
                    <a:pt x="283" y="371"/>
                    <a:pt x="262" y="434"/>
                  </a:cubicBezTo>
                  <a:cubicBezTo>
                    <a:pt x="319" y="438"/>
                    <a:pt x="377" y="442"/>
                    <a:pt x="437" y="444"/>
                  </a:cubicBezTo>
                  <a:close/>
                  <a:moveTo>
                    <a:pt x="487" y="242"/>
                  </a:moveTo>
                  <a:cubicBezTo>
                    <a:pt x="516" y="163"/>
                    <a:pt x="552" y="96"/>
                    <a:pt x="594" y="47"/>
                  </a:cubicBezTo>
                  <a:cubicBezTo>
                    <a:pt x="506" y="91"/>
                    <a:pt x="428" y="156"/>
                    <a:pt x="367" y="236"/>
                  </a:cubicBezTo>
                  <a:cubicBezTo>
                    <a:pt x="407" y="238"/>
                    <a:pt x="447" y="241"/>
                    <a:pt x="487" y="24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344"/>
            <p:cNvSpPr/>
            <p:nvPr/>
          </p:nvSpPr>
          <p:spPr bwMode="auto">
            <a:xfrm>
              <a:off x="5176838" y="-2319338"/>
              <a:ext cx="1849438" cy="1355725"/>
            </a:xfrm>
            <a:custGeom>
              <a:avLst/>
              <a:gdLst>
                <a:gd name="T0" fmla="*/ 1326 w 1528"/>
                <a:gd name="T1" fmla="*/ 0 h 1121"/>
                <a:gd name="T2" fmla="*/ 1528 w 1528"/>
                <a:gd name="T3" fmla="*/ 258 h 1121"/>
                <a:gd name="T4" fmla="*/ 384 w 1528"/>
                <a:gd name="T5" fmla="*/ 1121 h 1121"/>
                <a:gd name="T6" fmla="*/ 0 w 1528"/>
                <a:gd name="T7" fmla="*/ 829 h 1121"/>
                <a:gd name="T8" fmla="*/ 145 w 1528"/>
                <a:gd name="T9" fmla="*/ 496 h 1121"/>
                <a:gd name="T10" fmla="*/ 142 w 1528"/>
                <a:gd name="T11" fmla="*/ 557 h 1121"/>
                <a:gd name="T12" fmla="*/ 144 w 1528"/>
                <a:gd name="T13" fmla="*/ 603 h 1121"/>
                <a:gd name="T14" fmla="*/ 106 w 1528"/>
                <a:gd name="T15" fmla="*/ 731 h 1121"/>
                <a:gd name="T16" fmla="*/ 459 w 1528"/>
                <a:gd name="T17" fmla="*/ 999 h 1121"/>
                <a:gd name="T18" fmla="*/ 1476 w 1528"/>
                <a:gd name="T19" fmla="*/ 228 h 1121"/>
                <a:gd name="T20" fmla="*/ 1326 w 1528"/>
                <a:gd name="T21" fmla="*/ 0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28" h="1121">
                  <a:moveTo>
                    <a:pt x="1326" y="0"/>
                  </a:moveTo>
                  <a:cubicBezTo>
                    <a:pt x="1417" y="34"/>
                    <a:pt x="1528" y="100"/>
                    <a:pt x="1528" y="258"/>
                  </a:cubicBezTo>
                  <a:cubicBezTo>
                    <a:pt x="1528" y="613"/>
                    <a:pt x="916" y="1121"/>
                    <a:pt x="384" y="1121"/>
                  </a:cubicBezTo>
                  <a:cubicBezTo>
                    <a:pt x="219" y="1121"/>
                    <a:pt x="0" y="1063"/>
                    <a:pt x="0" y="829"/>
                  </a:cubicBezTo>
                  <a:cubicBezTo>
                    <a:pt x="0" y="713"/>
                    <a:pt x="74" y="582"/>
                    <a:pt x="145" y="496"/>
                  </a:cubicBezTo>
                  <a:cubicBezTo>
                    <a:pt x="143" y="516"/>
                    <a:pt x="142" y="537"/>
                    <a:pt x="142" y="557"/>
                  </a:cubicBezTo>
                  <a:cubicBezTo>
                    <a:pt x="142" y="573"/>
                    <a:pt x="143" y="588"/>
                    <a:pt x="144" y="603"/>
                  </a:cubicBezTo>
                  <a:cubicBezTo>
                    <a:pt x="118" y="646"/>
                    <a:pt x="106" y="695"/>
                    <a:pt x="106" y="731"/>
                  </a:cubicBezTo>
                  <a:cubicBezTo>
                    <a:pt x="106" y="882"/>
                    <a:pt x="209" y="999"/>
                    <a:pt x="459" y="999"/>
                  </a:cubicBezTo>
                  <a:cubicBezTo>
                    <a:pt x="905" y="999"/>
                    <a:pt x="1476" y="557"/>
                    <a:pt x="1476" y="228"/>
                  </a:cubicBezTo>
                  <a:cubicBezTo>
                    <a:pt x="1476" y="91"/>
                    <a:pt x="1392" y="39"/>
                    <a:pt x="132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345"/>
            <p:cNvSpPr/>
            <p:nvPr/>
          </p:nvSpPr>
          <p:spPr bwMode="auto">
            <a:xfrm>
              <a:off x="5834063" y="-1720851"/>
              <a:ext cx="1160463" cy="874713"/>
            </a:xfrm>
            <a:custGeom>
              <a:avLst/>
              <a:gdLst>
                <a:gd name="T0" fmla="*/ 956 w 959"/>
                <a:gd name="T1" fmla="*/ 0 h 723"/>
                <a:gd name="T2" fmla="*/ 959 w 959"/>
                <a:gd name="T3" fmla="*/ 62 h 723"/>
                <a:gd name="T4" fmla="*/ 298 w 959"/>
                <a:gd name="T5" fmla="*/ 723 h 723"/>
                <a:gd name="T6" fmla="*/ 0 w 959"/>
                <a:gd name="T7" fmla="*/ 652 h 723"/>
                <a:gd name="T8" fmla="*/ 390 w 959"/>
                <a:gd name="T9" fmla="*/ 517 h 723"/>
                <a:gd name="T10" fmla="*/ 836 w 959"/>
                <a:gd name="T11" fmla="*/ 171 h 723"/>
                <a:gd name="T12" fmla="*/ 956 w 959"/>
                <a:gd name="T13" fmla="*/ 0 h 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9" h="723">
                  <a:moveTo>
                    <a:pt x="956" y="0"/>
                  </a:moveTo>
                  <a:cubicBezTo>
                    <a:pt x="958" y="21"/>
                    <a:pt x="959" y="41"/>
                    <a:pt x="959" y="62"/>
                  </a:cubicBezTo>
                  <a:cubicBezTo>
                    <a:pt x="959" y="427"/>
                    <a:pt x="663" y="723"/>
                    <a:pt x="298" y="723"/>
                  </a:cubicBezTo>
                  <a:cubicBezTo>
                    <a:pt x="191" y="723"/>
                    <a:pt x="90" y="698"/>
                    <a:pt x="0" y="652"/>
                  </a:cubicBezTo>
                  <a:cubicBezTo>
                    <a:pt x="136" y="629"/>
                    <a:pt x="270" y="580"/>
                    <a:pt x="390" y="517"/>
                  </a:cubicBezTo>
                  <a:cubicBezTo>
                    <a:pt x="555" y="432"/>
                    <a:pt x="714" y="312"/>
                    <a:pt x="836" y="171"/>
                  </a:cubicBezTo>
                  <a:cubicBezTo>
                    <a:pt x="879" y="121"/>
                    <a:pt x="922" y="63"/>
                    <a:pt x="95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grpSp>
          <p:nvGrpSpPr>
            <p:cNvPr id="40" name="组合 39"/>
            <p:cNvGrpSpPr/>
            <p:nvPr/>
          </p:nvGrpSpPr>
          <p:grpSpPr>
            <a:xfrm>
              <a:off x="7410451" y="-2201863"/>
              <a:ext cx="2400300" cy="1298575"/>
              <a:chOff x="7410451" y="-2201863"/>
              <a:chExt cx="2400300" cy="1298575"/>
            </a:xfrm>
            <a:solidFill>
              <a:schemeClr val="tx2"/>
            </a:solidFill>
          </p:grpSpPr>
          <p:sp>
            <p:nvSpPr>
              <p:cNvPr id="41" name="Freeform 346"/>
              <p:cNvSpPr/>
              <p:nvPr/>
            </p:nvSpPr>
            <p:spPr bwMode="auto">
              <a:xfrm>
                <a:off x="7410451" y="-2201863"/>
                <a:ext cx="347663" cy="1062038"/>
              </a:xfrm>
              <a:custGeom>
                <a:avLst/>
                <a:gdLst>
                  <a:gd name="T0" fmla="*/ 0 w 288"/>
                  <a:gd name="T1" fmla="*/ 0 h 879"/>
                  <a:gd name="T2" fmla="*/ 174 w 288"/>
                  <a:gd name="T3" fmla="*/ 0 h 879"/>
                  <a:gd name="T4" fmla="*/ 174 w 288"/>
                  <a:gd name="T5" fmla="*/ 678 h 879"/>
                  <a:gd name="T6" fmla="*/ 219 w 288"/>
                  <a:gd name="T7" fmla="*/ 733 h 879"/>
                  <a:gd name="T8" fmla="*/ 266 w 288"/>
                  <a:gd name="T9" fmla="*/ 719 h 879"/>
                  <a:gd name="T10" fmla="*/ 288 w 288"/>
                  <a:gd name="T11" fmla="*/ 848 h 879"/>
                  <a:gd name="T12" fmla="*/ 144 w 288"/>
                  <a:gd name="T13" fmla="*/ 879 h 879"/>
                  <a:gd name="T14" fmla="*/ 0 w 288"/>
                  <a:gd name="T15" fmla="*/ 740 h 879"/>
                  <a:gd name="T16" fmla="*/ 0 w 288"/>
                  <a:gd name="T17" fmla="*/ 0 h 8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8" h="879">
                    <a:moveTo>
                      <a:pt x="0" y="0"/>
                    </a:moveTo>
                    <a:cubicBezTo>
                      <a:pt x="174" y="0"/>
                      <a:pt x="174" y="0"/>
                      <a:pt x="174" y="0"/>
                    </a:cubicBezTo>
                    <a:cubicBezTo>
                      <a:pt x="174" y="678"/>
                      <a:pt x="174" y="678"/>
                      <a:pt x="174" y="678"/>
                    </a:cubicBezTo>
                    <a:cubicBezTo>
                      <a:pt x="174" y="714"/>
                      <a:pt x="189" y="733"/>
                      <a:pt x="219" y="733"/>
                    </a:cubicBezTo>
                    <a:cubicBezTo>
                      <a:pt x="233" y="733"/>
                      <a:pt x="251" y="728"/>
                      <a:pt x="266" y="719"/>
                    </a:cubicBezTo>
                    <a:cubicBezTo>
                      <a:pt x="288" y="848"/>
                      <a:pt x="288" y="848"/>
                      <a:pt x="288" y="848"/>
                    </a:cubicBezTo>
                    <a:cubicBezTo>
                      <a:pt x="247" y="867"/>
                      <a:pt x="190" y="879"/>
                      <a:pt x="144" y="879"/>
                    </a:cubicBezTo>
                    <a:cubicBezTo>
                      <a:pt x="52" y="879"/>
                      <a:pt x="0" y="829"/>
                      <a:pt x="0" y="74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2" name="Freeform 347"/>
              <p:cNvSpPr>
                <a:spLocks noEditPoints="1"/>
              </p:cNvSpPr>
              <p:nvPr/>
            </p:nvSpPr>
            <p:spPr bwMode="auto">
              <a:xfrm>
                <a:off x="7775576" y="-1744663"/>
                <a:ext cx="638175" cy="604838"/>
              </a:xfrm>
              <a:custGeom>
                <a:avLst/>
                <a:gdLst>
                  <a:gd name="T0" fmla="*/ 0 w 527"/>
                  <a:gd name="T1" fmla="*/ 250 h 500"/>
                  <a:gd name="T2" fmla="*/ 263 w 527"/>
                  <a:gd name="T3" fmla="*/ 0 h 500"/>
                  <a:gd name="T4" fmla="*/ 527 w 527"/>
                  <a:gd name="T5" fmla="*/ 250 h 500"/>
                  <a:gd name="T6" fmla="*/ 263 w 527"/>
                  <a:gd name="T7" fmla="*/ 500 h 500"/>
                  <a:gd name="T8" fmla="*/ 0 w 527"/>
                  <a:gd name="T9" fmla="*/ 250 h 500"/>
                  <a:gd name="T10" fmla="*/ 263 w 527"/>
                  <a:gd name="T11" fmla="*/ 353 h 500"/>
                  <a:gd name="T12" fmla="*/ 348 w 527"/>
                  <a:gd name="T13" fmla="*/ 250 h 500"/>
                  <a:gd name="T14" fmla="*/ 263 w 527"/>
                  <a:gd name="T15" fmla="*/ 146 h 500"/>
                  <a:gd name="T16" fmla="*/ 178 w 527"/>
                  <a:gd name="T17" fmla="*/ 250 h 500"/>
                  <a:gd name="T18" fmla="*/ 263 w 527"/>
                  <a:gd name="T19" fmla="*/ 353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7" h="500">
                    <a:moveTo>
                      <a:pt x="0" y="250"/>
                    </a:moveTo>
                    <a:cubicBezTo>
                      <a:pt x="0" y="117"/>
                      <a:pt x="91" y="0"/>
                      <a:pt x="263" y="0"/>
                    </a:cubicBezTo>
                    <a:cubicBezTo>
                      <a:pt x="435" y="0"/>
                      <a:pt x="527" y="117"/>
                      <a:pt x="527" y="250"/>
                    </a:cubicBezTo>
                    <a:cubicBezTo>
                      <a:pt x="527" y="382"/>
                      <a:pt x="435" y="500"/>
                      <a:pt x="263" y="500"/>
                    </a:cubicBezTo>
                    <a:cubicBezTo>
                      <a:pt x="91" y="500"/>
                      <a:pt x="0" y="382"/>
                      <a:pt x="0" y="250"/>
                    </a:cubicBezTo>
                    <a:close/>
                    <a:moveTo>
                      <a:pt x="263" y="353"/>
                    </a:moveTo>
                    <a:cubicBezTo>
                      <a:pt x="313" y="353"/>
                      <a:pt x="348" y="314"/>
                      <a:pt x="348" y="250"/>
                    </a:cubicBezTo>
                    <a:cubicBezTo>
                      <a:pt x="348" y="186"/>
                      <a:pt x="313" y="146"/>
                      <a:pt x="263" y="146"/>
                    </a:cubicBezTo>
                    <a:cubicBezTo>
                      <a:pt x="214" y="146"/>
                      <a:pt x="178" y="186"/>
                      <a:pt x="178" y="250"/>
                    </a:cubicBezTo>
                    <a:cubicBezTo>
                      <a:pt x="178" y="314"/>
                      <a:pt x="214" y="353"/>
                      <a:pt x="263" y="3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3" name="Freeform 348"/>
              <p:cNvSpPr>
                <a:spLocks noEditPoints="1"/>
              </p:cNvSpPr>
              <p:nvPr/>
            </p:nvSpPr>
            <p:spPr bwMode="auto">
              <a:xfrm>
                <a:off x="8456613" y="-1744663"/>
                <a:ext cx="641350" cy="841375"/>
              </a:xfrm>
              <a:custGeom>
                <a:avLst/>
                <a:gdLst>
                  <a:gd name="T0" fmla="*/ 0 w 529"/>
                  <a:gd name="T1" fmla="*/ 249 h 695"/>
                  <a:gd name="T2" fmla="*/ 225 w 529"/>
                  <a:gd name="T3" fmla="*/ 0 h 695"/>
                  <a:gd name="T4" fmla="*/ 378 w 529"/>
                  <a:gd name="T5" fmla="*/ 81 h 695"/>
                  <a:gd name="T6" fmla="*/ 378 w 529"/>
                  <a:gd name="T7" fmla="*/ 9 h 695"/>
                  <a:gd name="T8" fmla="*/ 529 w 529"/>
                  <a:gd name="T9" fmla="*/ 9 h 695"/>
                  <a:gd name="T10" fmla="*/ 529 w 529"/>
                  <a:gd name="T11" fmla="*/ 447 h 695"/>
                  <a:gd name="T12" fmla="*/ 237 w 529"/>
                  <a:gd name="T13" fmla="*/ 695 h 695"/>
                  <a:gd name="T14" fmla="*/ 2 w 529"/>
                  <a:gd name="T15" fmla="*/ 602 h 695"/>
                  <a:gd name="T16" fmla="*/ 94 w 529"/>
                  <a:gd name="T17" fmla="*/ 507 h 695"/>
                  <a:gd name="T18" fmla="*/ 237 w 529"/>
                  <a:gd name="T19" fmla="*/ 566 h 695"/>
                  <a:gd name="T20" fmla="*/ 355 w 529"/>
                  <a:gd name="T21" fmla="*/ 447 h 695"/>
                  <a:gd name="T22" fmla="*/ 355 w 529"/>
                  <a:gd name="T23" fmla="*/ 415 h 695"/>
                  <a:gd name="T24" fmla="*/ 210 w 529"/>
                  <a:gd name="T25" fmla="*/ 490 h 695"/>
                  <a:gd name="T26" fmla="*/ 0 w 529"/>
                  <a:gd name="T27" fmla="*/ 249 h 695"/>
                  <a:gd name="T28" fmla="*/ 355 w 529"/>
                  <a:gd name="T29" fmla="*/ 304 h 695"/>
                  <a:gd name="T30" fmla="*/ 355 w 529"/>
                  <a:gd name="T31" fmla="*/ 218 h 695"/>
                  <a:gd name="T32" fmla="*/ 265 w 529"/>
                  <a:gd name="T33" fmla="*/ 146 h 695"/>
                  <a:gd name="T34" fmla="*/ 178 w 529"/>
                  <a:gd name="T35" fmla="*/ 253 h 695"/>
                  <a:gd name="T36" fmla="*/ 272 w 529"/>
                  <a:gd name="T37" fmla="*/ 353 h 695"/>
                  <a:gd name="T38" fmla="*/ 355 w 529"/>
                  <a:gd name="T39" fmla="*/ 304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29" h="695">
                    <a:moveTo>
                      <a:pt x="0" y="249"/>
                    </a:moveTo>
                    <a:cubicBezTo>
                      <a:pt x="0" y="105"/>
                      <a:pt x="93" y="0"/>
                      <a:pt x="225" y="0"/>
                    </a:cubicBezTo>
                    <a:cubicBezTo>
                      <a:pt x="293" y="0"/>
                      <a:pt x="348" y="28"/>
                      <a:pt x="378" y="81"/>
                    </a:cubicBezTo>
                    <a:cubicBezTo>
                      <a:pt x="378" y="9"/>
                      <a:pt x="378" y="9"/>
                      <a:pt x="378" y="9"/>
                    </a:cubicBezTo>
                    <a:cubicBezTo>
                      <a:pt x="529" y="9"/>
                      <a:pt x="529" y="9"/>
                      <a:pt x="529" y="9"/>
                    </a:cubicBezTo>
                    <a:cubicBezTo>
                      <a:pt x="529" y="447"/>
                      <a:pt x="529" y="447"/>
                      <a:pt x="529" y="447"/>
                    </a:cubicBezTo>
                    <a:cubicBezTo>
                      <a:pt x="529" y="597"/>
                      <a:pt x="412" y="695"/>
                      <a:pt x="237" y="695"/>
                    </a:cubicBezTo>
                    <a:cubicBezTo>
                      <a:pt x="135" y="695"/>
                      <a:pt x="61" y="662"/>
                      <a:pt x="2" y="602"/>
                    </a:cubicBezTo>
                    <a:cubicBezTo>
                      <a:pt x="94" y="507"/>
                      <a:pt x="94" y="507"/>
                      <a:pt x="94" y="507"/>
                    </a:cubicBezTo>
                    <a:cubicBezTo>
                      <a:pt x="129" y="540"/>
                      <a:pt x="181" y="566"/>
                      <a:pt x="237" y="566"/>
                    </a:cubicBezTo>
                    <a:cubicBezTo>
                      <a:pt x="300" y="566"/>
                      <a:pt x="355" y="533"/>
                      <a:pt x="355" y="447"/>
                    </a:cubicBezTo>
                    <a:cubicBezTo>
                      <a:pt x="355" y="415"/>
                      <a:pt x="355" y="415"/>
                      <a:pt x="355" y="415"/>
                    </a:cubicBezTo>
                    <a:cubicBezTo>
                      <a:pt x="328" y="466"/>
                      <a:pt x="271" y="490"/>
                      <a:pt x="210" y="490"/>
                    </a:cubicBezTo>
                    <a:cubicBezTo>
                      <a:pt x="85" y="490"/>
                      <a:pt x="0" y="385"/>
                      <a:pt x="0" y="249"/>
                    </a:cubicBezTo>
                    <a:close/>
                    <a:moveTo>
                      <a:pt x="355" y="304"/>
                    </a:moveTo>
                    <a:cubicBezTo>
                      <a:pt x="355" y="218"/>
                      <a:pt x="355" y="218"/>
                      <a:pt x="355" y="218"/>
                    </a:cubicBezTo>
                    <a:cubicBezTo>
                      <a:pt x="338" y="174"/>
                      <a:pt x="301" y="146"/>
                      <a:pt x="265" y="146"/>
                    </a:cubicBezTo>
                    <a:cubicBezTo>
                      <a:pt x="215" y="146"/>
                      <a:pt x="178" y="195"/>
                      <a:pt x="178" y="253"/>
                    </a:cubicBezTo>
                    <a:cubicBezTo>
                      <a:pt x="178" y="313"/>
                      <a:pt x="217" y="353"/>
                      <a:pt x="272" y="353"/>
                    </a:cubicBezTo>
                    <a:cubicBezTo>
                      <a:pt x="307" y="353"/>
                      <a:pt x="333" y="337"/>
                      <a:pt x="355" y="3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4" name="Freeform 349"/>
              <p:cNvSpPr>
                <a:spLocks noEditPoints="1"/>
              </p:cNvSpPr>
              <p:nvPr/>
            </p:nvSpPr>
            <p:spPr bwMode="auto">
              <a:xfrm>
                <a:off x="9172576" y="-1744663"/>
                <a:ext cx="638175" cy="604838"/>
              </a:xfrm>
              <a:custGeom>
                <a:avLst/>
                <a:gdLst>
                  <a:gd name="T0" fmla="*/ 0 w 527"/>
                  <a:gd name="T1" fmla="*/ 250 h 500"/>
                  <a:gd name="T2" fmla="*/ 263 w 527"/>
                  <a:gd name="T3" fmla="*/ 0 h 500"/>
                  <a:gd name="T4" fmla="*/ 527 w 527"/>
                  <a:gd name="T5" fmla="*/ 250 h 500"/>
                  <a:gd name="T6" fmla="*/ 263 w 527"/>
                  <a:gd name="T7" fmla="*/ 500 h 500"/>
                  <a:gd name="T8" fmla="*/ 0 w 527"/>
                  <a:gd name="T9" fmla="*/ 250 h 500"/>
                  <a:gd name="T10" fmla="*/ 263 w 527"/>
                  <a:gd name="T11" fmla="*/ 353 h 500"/>
                  <a:gd name="T12" fmla="*/ 348 w 527"/>
                  <a:gd name="T13" fmla="*/ 250 h 500"/>
                  <a:gd name="T14" fmla="*/ 263 w 527"/>
                  <a:gd name="T15" fmla="*/ 146 h 500"/>
                  <a:gd name="T16" fmla="*/ 178 w 527"/>
                  <a:gd name="T17" fmla="*/ 250 h 500"/>
                  <a:gd name="T18" fmla="*/ 263 w 527"/>
                  <a:gd name="T19" fmla="*/ 353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7" h="500">
                    <a:moveTo>
                      <a:pt x="0" y="250"/>
                    </a:moveTo>
                    <a:cubicBezTo>
                      <a:pt x="0" y="117"/>
                      <a:pt x="91" y="0"/>
                      <a:pt x="263" y="0"/>
                    </a:cubicBezTo>
                    <a:cubicBezTo>
                      <a:pt x="435" y="0"/>
                      <a:pt x="527" y="117"/>
                      <a:pt x="527" y="250"/>
                    </a:cubicBezTo>
                    <a:cubicBezTo>
                      <a:pt x="527" y="382"/>
                      <a:pt x="435" y="500"/>
                      <a:pt x="263" y="500"/>
                    </a:cubicBezTo>
                    <a:cubicBezTo>
                      <a:pt x="91" y="500"/>
                      <a:pt x="0" y="382"/>
                      <a:pt x="0" y="250"/>
                    </a:cubicBezTo>
                    <a:close/>
                    <a:moveTo>
                      <a:pt x="263" y="353"/>
                    </a:moveTo>
                    <a:cubicBezTo>
                      <a:pt x="313" y="353"/>
                      <a:pt x="348" y="314"/>
                      <a:pt x="348" y="250"/>
                    </a:cubicBezTo>
                    <a:cubicBezTo>
                      <a:pt x="348" y="186"/>
                      <a:pt x="313" y="146"/>
                      <a:pt x="263" y="146"/>
                    </a:cubicBezTo>
                    <a:cubicBezTo>
                      <a:pt x="214" y="146"/>
                      <a:pt x="178" y="186"/>
                      <a:pt x="178" y="250"/>
                    </a:cubicBezTo>
                    <a:cubicBezTo>
                      <a:pt x="178" y="314"/>
                      <a:pt x="214" y="353"/>
                      <a:pt x="263" y="3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5" name="Freeform 350"/>
              <p:cNvSpPr/>
              <p:nvPr/>
            </p:nvSpPr>
            <p:spPr bwMode="auto">
              <a:xfrm>
                <a:off x="7864476" y="-2097088"/>
                <a:ext cx="109538" cy="188913"/>
              </a:xfrm>
              <a:custGeom>
                <a:avLst/>
                <a:gdLst>
                  <a:gd name="T0" fmla="*/ 43 w 69"/>
                  <a:gd name="T1" fmla="*/ 71 h 119"/>
                  <a:gd name="T2" fmla="*/ 43 w 69"/>
                  <a:gd name="T3" fmla="*/ 119 h 119"/>
                  <a:gd name="T4" fmla="*/ 26 w 69"/>
                  <a:gd name="T5" fmla="*/ 119 h 119"/>
                  <a:gd name="T6" fmla="*/ 26 w 69"/>
                  <a:gd name="T7" fmla="*/ 71 h 119"/>
                  <a:gd name="T8" fmla="*/ 0 w 69"/>
                  <a:gd name="T9" fmla="*/ 0 h 119"/>
                  <a:gd name="T10" fmla="*/ 19 w 69"/>
                  <a:gd name="T11" fmla="*/ 0 h 119"/>
                  <a:gd name="T12" fmla="*/ 35 w 69"/>
                  <a:gd name="T13" fmla="*/ 51 h 119"/>
                  <a:gd name="T14" fmla="*/ 51 w 69"/>
                  <a:gd name="T15" fmla="*/ 0 h 119"/>
                  <a:gd name="T16" fmla="*/ 69 w 69"/>
                  <a:gd name="T17" fmla="*/ 0 h 119"/>
                  <a:gd name="T18" fmla="*/ 43 w 69"/>
                  <a:gd name="T19" fmla="*/ 71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9" h="119">
                    <a:moveTo>
                      <a:pt x="43" y="71"/>
                    </a:moveTo>
                    <a:lnTo>
                      <a:pt x="43" y="119"/>
                    </a:lnTo>
                    <a:lnTo>
                      <a:pt x="26" y="119"/>
                    </a:lnTo>
                    <a:lnTo>
                      <a:pt x="26" y="71"/>
                    </a:lnTo>
                    <a:lnTo>
                      <a:pt x="0" y="0"/>
                    </a:lnTo>
                    <a:lnTo>
                      <a:pt x="19" y="0"/>
                    </a:lnTo>
                    <a:lnTo>
                      <a:pt x="35" y="51"/>
                    </a:lnTo>
                    <a:lnTo>
                      <a:pt x="51" y="0"/>
                    </a:lnTo>
                    <a:lnTo>
                      <a:pt x="69" y="0"/>
                    </a:lnTo>
                    <a:lnTo>
                      <a:pt x="43" y="7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6" name="Freeform 351"/>
              <p:cNvSpPr>
                <a:spLocks noEditPoints="1"/>
              </p:cNvSpPr>
              <p:nvPr/>
            </p:nvSpPr>
            <p:spPr bwMode="auto">
              <a:xfrm>
                <a:off x="8020051" y="-2098676"/>
                <a:ext cx="109538" cy="193675"/>
              </a:xfrm>
              <a:custGeom>
                <a:avLst/>
                <a:gdLst>
                  <a:gd name="T0" fmla="*/ 77 w 90"/>
                  <a:gd name="T1" fmla="*/ 149 h 160"/>
                  <a:gd name="T2" fmla="*/ 45 w 90"/>
                  <a:gd name="T3" fmla="*/ 160 h 160"/>
                  <a:gd name="T4" fmla="*/ 14 w 90"/>
                  <a:gd name="T5" fmla="*/ 149 h 160"/>
                  <a:gd name="T6" fmla="*/ 0 w 90"/>
                  <a:gd name="T7" fmla="*/ 80 h 160"/>
                  <a:gd name="T8" fmla="*/ 14 w 90"/>
                  <a:gd name="T9" fmla="*/ 11 h 160"/>
                  <a:gd name="T10" fmla="*/ 45 w 90"/>
                  <a:gd name="T11" fmla="*/ 0 h 160"/>
                  <a:gd name="T12" fmla="*/ 77 w 90"/>
                  <a:gd name="T13" fmla="*/ 11 h 160"/>
                  <a:gd name="T14" fmla="*/ 90 w 90"/>
                  <a:gd name="T15" fmla="*/ 80 h 160"/>
                  <a:gd name="T16" fmla="*/ 77 w 90"/>
                  <a:gd name="T17" fmla="*/ 149 h 160"/>
                  <a:gd name="T18" fmla="*/ 60 w 90"/>
                  <a:gd name="T19" fmla="*/ 22 h 160"/>
                  <a:gd name="T20" fmla="*/ 45 w 90"/>
                  <a:gd name="T21" fmla="*/ 16 h 160"/>
                  <a:gd name="T22" fmla="*/ 30 w 90"/>
                  <a:gd name="T23" fmla="*/ 22 h 160"/>
                  <a:gd name="T24" fmla="*/ 23 w 90"/>
                  <a:gd name="T25" fmla="*/ 80 h 160"/>
                  <a:gd name="T26" fmla="*/ 30 w 90"/>
                  <a:gd name="T27" fmla="*/ 137 h 160"/>
                  <a:gd name="T28" fmla="*/ 45 w 90"/>
                  <a:gd name="T29" fmla="*/ 143 h 160"/>
                  <a:gd name="T30" fmla="*/ 60 w 90"/>
                  <a:gd name="T31" fmla="*/ 137 h 160"/>
                  <a:gd name="T32" fmla="*/ 68 w 90"/>
                  <a:gd name="T33" fmla="*/ 80 h 160"/>
                  <a:gd name="T34" fmla="*/ 60 w 90"/>
                  <a:gd name="T35" fmla="*/ 22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0" h="160">
                    <a:moveTo>
                      <a:pt x="77" y="149"/>
                    </a:moveTo>
                    <a:cubicBezTo>
                      <a:pt x="70" y="155"/>
                      <a:pt x="60" y="160"/>
                      <a:pt x="45" y="160"/>
                    </a:cubicBezTo>
                    <a:cubicBezTo>
                      <a:pt x="31" y="160"/>
                      <a:pt x="21" y="155"/>
                      <a:pt x="14" y="149"/>
                    </a:cubicBezTo>
                    <a:cubicBezTo>
                      <a:pt x="1" y="137"/>
                      <a:pt x="0" y="119"/>
                      <a:pt x="0" y="80"/>
                    </a:cubicBezTo>
                    <a:cubicBezTo>
                      <a:pt x="0" y="40"/>
                      <a:pt x="1" y="23"/>
                      <a:pt x="14" y="11"/>
                    </a:cubicBezTo>
                    <a:cubicBezTo>
                      <a:pt x="21" y="4"/>
                      <a:pt x="31" y="0"/>
                      <a:pt x="45" y="0"/>
                    </a:cubicBezTo>
                    <a:cubicBezTo>
                      <a:pt x="60" y="0"/>
                      <a:pt x="70" y="4"/>
                      <a:pt x="77" y="11"/>
                    </a:cubicBezTo>
                    <a:cubicBezTo>
                      <a:pt x="90" y="23"/>
                      <a:pt x="90" y="40"/>
                      <a:pt x="90" y="80"/>
                    </a:cubicBezTo>
                    <a:cubicBezTo>
                      <a:pt x="90" y="119"/>
                      <a:pt x="90" y="137"/>
                      <a:pt x="77" y="149"/>
                    </a:cubicBezTo>
                    <a:close/>
                    <a:moveTo>
                      <a:pt x="60" y="22"/>
                    </a:moveTo>
                    <a:cubicBezTo>
                      <a:pt x="57" y="19"/>
                      <a:pt x="53" y="16"/>
                      <a:pt x="45" y="16"/>
                    </a:cubicBezTo>
                    <a:cubicBezTo>
                      <a:pt x="38" y="16"/>
                      <a:pt x="33" y="19"/>
                      <a:pt x="30" y="22"/>
                    </a:cubicBezTo>
                    <a:cubicBezTo>
                      <a:pt x="24" y="30"/>
                      <a:pt x="23" y="42"/>
                      <a:pt x="23" y="80"/>
                    </a:cubicBezTo>
                    <a:cubicBezTo>
                      <a:pt x="23" y="117"/>
                      <a:pt x="24" y="129"/>
                      <a:pt x="30" y="137"/>
                    </a:cubicBezTo>
                    <a:cubicBezTo>
                      <a:pt x="33" y="140"/>
                      <a:pt x="38" y="143"/>
                      <a:pt x="45" y="143"/>
                    </a:cubicBezTo>
                    <a:cubicBezTo>
                      <a:pt x="53" y="143"/>
                      <a:pt x="57" y="140"/>
                      <a:pt x="60" y="137"/>
                    </a:cubicBezTo>
                    <a:cubicBezTo>
                      <a:pt x="67" y="129"/>
                      <a:pt x="68" y="117"/>
                      <a:pt x="68" y="80"/>
                    </a:cubicBezTo>
                    <a:cubicBezTo>
                      <a:pt x="68" y="42"/>
                      <a:pt x="67" y="30"/>
                      <a:pt x="60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7" name="Freeform 352"/>
              <p:cNvSpPr/>
              <p:nvPr/>
            </p:nvSpPr>
            <p:spPr bwMode="auto">
              <a:xfrm>
                <a:off x="8193088" y="-2097088"/>
                <a:ext cx="103188" cy="192088"/>
              </a:xfrm>
              <a:custGeom>
                <a:avLst/>
                <a:gdLst>
                  <a:gd name="T0" fmla="*/ 73 w 85"/>
                  <a:gd name="T1" fmla="*/ 148 h 159"/>
                  <a:gd name="T2" fmla="*/ 42 w 85"/>
                  <a:gd name="T3" fmla="*/ 159 h 159"/>
                  <a:gd name="T4" fmla="*/ 12 w 85"/>
                  <a:gd name="T5" fmla="*/ 148 h 159"/>
                  <a:gd name="T6" fmla="*/ 0 w 85"/>
                  <a:gd name="T7" fmla="*/ 121 h 159"/>
                  <a:gd name="T8" fmla="*/ 0 w 85"/>
                  <a:gd name="T9" fmla="*/ 0 h 159"/>
                  <a:gd name="T10" fmla="*/ 22 w 85"/>
                  <a:gd name="T11" fmla="*/ 0 h 159"/>
                  <a:gd name="T12" fmla="*/ 22 w 85"/>
                  <a:gd name="T13" fmla="*/ 122 h 159"/>
                  <a:gd name="T14" fmla="*/ 42 w 85"/>
                  <a:gd name="T15" fmla="*/ 142 h 159"/>
                  <a:gd name="T16" fmla="*/ 63 w 85"/>
                  <a:gd name="T17" fmla="*/ 122 h 159"/>
                  <a:gd name="T18" fmla="*/ 63 w 85"/>
                  <a:gd name="T19" fmla="*/ 0 h 159"/>
                  <a:gd name="T20" fmla="*/ 85 w 85"/>
                  <a:gd name="T21" fmla="*/ 0 h 159"/>
                  <a:gd name="T22" fmla="*/ 85 w 85"/>
                  <a:gd name="T23" fmla="*/ 121 h 159"/>
                  <a:gd name="T24" fmla="*/ 73 w 85"/>
                  <a:gd name="T25" fmla="*/ 148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5" h="159">
                    <a:moveTo>
                      <a:pt x="73" y="148"/>
                    </a:moveTo>
                    <a:cubicBezTo>
                      <a:pt x="65" y="155"/>
                      <a:pt x="54" y="159"/>
                      <a:pt x="42" y="159"/>
                    </a:cubicBezTo>
                    <a:cubicBezTo>
                      <a:pt x="31" y="159"/>
                      <a:pt x="20" y="155"/>
                      <a:pt x="12" y="148"/>
                    </a:cubicBezTo>
                    <a:cubicBezTo>
                      <a:pt x="4" y="142"/>
                      <a:pt x="0" y="133"/>
                      <a:pt x="0" y="12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22" y="122"/>
                      <a:pt x="22" y="122"/>
                      <a:pt x="22" y="122"/>
                    </a:cubicBezTo>
                    <a:cubicBezTo>
                      <a:pt x="22" y="135"/>
                      <a:pt x="31" y="142"/>
                      <a:pt x="42" y="142"/>
                    </a:cubicBezTo>
                    <a:cubicBezTo>
                      <a:pt x="54" y="142"/>
                      <a:pt x="63" y="135"/>
                      <a:pt x="63" y="122"/>
                    </a:cubicBezTo>
                    <a:cubicBezTo>
                      <a:pt x="63" y="0"/>
                      <a:pt x="63" y="0"/>
                      <a:pt x="63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85" y="121"/>
                      <a:pt x="85" y="121"/>
                      <a:pt x="85" y="121"/>
                    </a:cubicBezTo>
                    <a:cubicBezTo>
                      <a:pt x="85" y="133"/>
                      <a:pt x="81" y="142"/>
                      <a:pt x="73" y="1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8" name="Freeform 353"/>
              <p:cNvSpPr>
                <a:spLocks noEditPoints="1"/>
              </p:cNvSpPr>
              <p:nvPr/>
            </p:nvSpPr>
            <p:spPr bwMode="auto">
              <a:xfrm>
                <a:off x="8364538" y="-2097088"/>
                <a:ext cx="111125" cy="188913"/>
              </a:xfrm>
              <a:custGeom>
                <a:avLst/>
                <a:gdLst>
                  <a:gd name="T0" fmla="*/ 68 w 91"/>
                  <a:gd name="T1" fmla="*/ 157 h 157"/>
                  <a:gd name="T2" fmla="*/ 43 w 91"/>
                  <a:gd name="T3" fmla="*/ 90 h 157"/>
                  <a:gd name="T4" fmla="*/ 22 w 91"/>
                  <a:gd name="T5" fmla="*/ 90 h 157"/>
                  <a:gd name="T6" fmla="*/ 22 w 91"/>
                  <a:gd name="T7" fmla="*/ 157 h 157"/>
                  <a:gd name="T8" fmla="*/ 0 w 91"/>
                  <a:gd name="T9" fmla="*/ 157 h 157"/>
                  <a:gd name="T10" fmla="*/ 0 w 91"/>
                  <a:gd name="T11" fmla="*/ 0 h 157"/>
                  <a:gd name="T12" fmla="*/ 42 w 91"/>
                  <a:gd name="T13" fmla="*/ 0 h 157"/>
                  <a:gd name="T14" fmla="*/ 85 w 91"/>
                  <a:gd name="T15" fmla="*/ 45 h 157"/>
                  <a:gd name="T16" fmla="*/ 63 w 91"/>
                  <a:gd name="T17" fmla="*/ 86 h 157"/>
                  <a:gd name="T18" fmla="*/ 91 w 91"/>
                  <a:gd name="T19" fmla="*/ 157 h 157"/>
                  <a:gd name="T20" fmla="*/ 68 w 91"/>
                  <a:gd name="T21" fmla="*/ 157 h 157"/>
                  <a:gd name="T22" fmla="*/ 42 w 91"/>
                  <a:gd name="T23" fmla="*/ 17 h 157"/>
                  <a:gd name="T24" fmla="*/ 22 w 91"/>
                  <a:gd name="T25" fmla="*/ 17 h 157"/>
                  <a:gd name="T26" fmla="*/ 22 w 91"/>
                  <a:gd name="T27" fmla="*/ 73 h 157"/>
                  <a:gd name="T28" fmla="*/ 42 w 91"/>
                  <a:gd name="T29" fmla="*/ 73 h 157"/>
                  <a:gd name="T30" fmla="*/ 63 w 91"/>
                  <a:gd name="T31" fmla="*/ 45 h 157"/>
                  <a:gd name="T32" fmla="*/ 42 w 91"/>
                  <a:gd name="T33" fmla="*/ 1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1" h="157">
                    <a:moveTo>
                      <a:pt x="68" y="157"/>
                    </a:moveTo>
                    <a:cubicBezTo>
                      <a:pt x="43" y="90"/>
                      <a:pt x="43" y="90"/>
                      <a:pt x="43" y="90"/>
                    </a:cubicBezTo>
                    <a:cubicBezTo>
                      <a:pt x="22" y="90"/>
                      <a:pt x="22" y="90"/>
                      <a:pt x="22" y="90"/>
                    </a:cubicBezTo>
                    <a:cubicBezTo>
                      <a:pt x="22" y="157"/>
                      <a:pt x="22" y="157"/>
                      <a:pt x="22" y="157"/>
                    </a:cubicBezTo>
                    <a:cubicBezTo>
                      <a:pt x="0" y="157"/>
                      <a:pt x="0" y="157"/>
                      <a:pt x="0" y="15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70" y="0"/>
                      <a:pt x="85" y="11"/>
                      <a:pt x="85" y="45"/>
                    </a:cubicBezTo>
                    <a:cubicBezTo>
                      <a:pt x="85" y="67"/>
                      <a:pt x="79" y="80"/>
                      <a:pt x="63" y="86"/>
                    </a:cubicBezTo>
                    <a:cubicBezTo>
                      <a:pt x="91" y="157"/>
                      <a:pt x="91" y="157"/>
                      <a:pt x="91" y="157"/>
                    </a:cubicBezTo>
                    <a:lnTo>
                      <a:pt x="68" y="157"/>
                    </a:lnTo>
                    <a:close/>
                    <a:moveTo>
                      <a:pt x="42" y="17"/>
                    </a:moveTo>
                    <a:cubicBezTo>
                      <a:pt x="22" y="17"/>
                      <a:pt x="22" y="17"/>
                      <a:pt x="22" y="17"/>
                    </a:cubicBezTo>
                    <a:cubicBezTo>
                      <a:pt x="22" y="73"/>
                      <a:pt x="22" y="73"/>
                      <a:pt x="22" y="73"/>
                    </a:cubicBezTo>
                    <a:cubicBezTo>
                      <a:pt x="42" y="73"/>
                      <a:pt x="42" y="73"/>
                      <a:pt x="42" y="73"/>
                    </a:cubicBezTo>
                    <a:cubicBezTo>
                      <a:pt x="59" y="73"/>
                      <a:pt x="63" y="62"/>
                      <a:pt x="63" y="45"/>
                    </a:cubicBezTo>
                    <a:cubicBezTo>
                      <a:pt x="63" y="28"/>
                      <a:pt x="59" y="17"/>
                      <a:pt x="42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9" name="Freeform 354"/>
              <p:cNvSpPr/>
              <p:nvPr/>
            </p:nvSpPr>
            <p:spPr bwMode="auto">
              <a:xfrm>
                <a:off x="8623301" y="-2098676"/>
                <a:ext cx="106363" cy="193675"/>
              </a:xfrm>
              <a:custGeom>
                <a:avLst/>
                <a:gdLst>
                  <a:gd name="T0" fmla="*/ 73 w 88"/>
                  <a:gd name="T1" fmla="*/ 151 h 160"/>
                  <a:gd name="T2" fmla="*/ 45 w 88"/>
                  <a:gd name="T3" fmla="*/ 160 h 160"/>
                  <a:gd name="T4" fmla="*/ 14 w 88"/>
                  <a:gd name="T5" fmla="*/ 149 h 160"/>
                  <a:gd name="T6" fmla="*/ 0 w 88"/>
                  <a:gd name="T7" fmla="*/ 80 h 160"/>
                  <a:gd name="T8" fmla="*/ 14 w 88"/>
                  <a:gd name="T9" fmla="*/ 11 h 160"/>
                  <a:gd name="T10" fmla="*/ 45 w 88"/>
                  <a:gd name="T11" fmla="*/ 0 h 160"/>
                  <a:gd name="T12" fmla="*/ 74 w 88"/>
                  <a:gd name="T13" fmla="*/ 9 h 160"/>
                  <a:gd name="T14" fmla="*/ 87 w 88"/>
                  <a:gd name="T15" fmla="*/ 40 h 160"/>
                  <a:gd name="T16" fmla="*/ 65 w 88"/>
                  <a:gd name="T17" fmla="*/ 40 h 160"/>
                  <a:gd name="T18" fmla="*/ 60 w 88"/>
                  <a:gd name="T19" fmla="*/ 22 h 160"/>
                  <a:gd name="T20" fmla="*/ 45 w 88"/>
                  <a:gd name="T21" fmla="*/ 16 h 160"/>
                  <a:gd name="T22" fmla="*/ 30 w 88"/>
                  <a:gd name="T23" fmla="*/ 22 h 160"/>
                  <a:gd name="T24" fmla="*/ 22 w 88"/>
                  <a:gd name="T25" fmla="*/ 80 h 160"/>
                  <a:gd name="T26" fmla="*/ 30 w 88"/>
                  <a:gd name="T27" fmla="*/ 137 h 160"/>
                  <a:gd name="T28" fmla="*/ 45 w 88"/>
                  <a:gd name="T29" fmla="*/ 143 h 160"/>
                  <a:gd name="T30" fmla="*/ 60 w 88"/>
                  <a:gd name="T31" fmla="*/ 137 h 160"/>
                  <a:gd name="T32" fmla="*/ 65 w 88"/>
                  <a:gd name="T33" fmla="*/ 119 h 160"/>
                  <a:gd name="T34" fmla="*/ 88 w 88"/>
                  <a:gd name="T35" fmla="*/ 119 h 160"/>
                  <a:gd name="T36" fmla="*/ 73 w 88"/>
                  <a:gd name="T37" fmla="*/ 151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8" h="160">
                    <a:moveTo>
                      <a:pt x="73" y="151"/>
                    </a:moveTo>
                    <a:cubicBezTo>
                      <a:pt x="66" y="157"/>
                      <a:pt x="57" y="160"/>
                      <a:pt x="45" y="160"/>
                    </a:cubicBezTo>
                    <a:cubicBezTo>
                      <a:pt x="30" y="160"/>
                      <a:pt x="21" y="155"/>
                      <a:pt x="14" y="149"/>
                    </a:cubicBezTo>
                    <a:cubicBezTo>
                      <a:pt x="1" y="137"/>
                      <a:pt x="0" y="119"/>
                      <a:pt x="0" y="80"/>
                    </a:cubicBezTo>
                    <a:cubicBezTo>
                      <a:pt x="0" y="40"/>
                      <a:pt x="1" y="23"/>
                      <a:pt x="14" y="11"/>
                    </a:cubicBezTo>
                    <a:cubicBezTo>
                      <a:pt x="21" y="4"/>
                      <a:pt x="30" y="0"/>
                      <a:pt x="45" y="0"/>
                    </a:cubicBezTo>
                    <a:cubicBezTo>
                      <a:pt x="58" y="0"/>
                      <a:pt x="67" y="3"/>
                      <a:pt x="74" y="9"/>
                    </a:cubicBezTo>
                    <a:cubicBezTo>
                      <a:pt x="83" y="16"/>
                      <a:pt x="87" y="27"/>
                      <a:pt x="87" y="40"/>
                    </a:cubicBezTo>
                    <a:cubicBezTo>
                      <a:pt x="65" y="40"/>
                      <a:pt x="65" y="40"/>
                      <a:pt x="65" y="40"/>
                    </a:cubicBezTo>
                    <a:cubicBezTo>
                      <a:pt x="65" y="33"/>
                      <a:pt x="64" y="26"/>
                      <a:pt x="60" y="22"/>
                    </a:cubicBezTo>
                    <a:cubicBezTo>
                      <a:pt x="56" y="19"/>
                      <a:pt x="52" y="16"/>
                      <a:pt x="45" y="16"/>
                    </a:cubicBezTo>
                    <a:cubicBezTo>
                      <a:pt x="38" y="16"/>
                      <a:pt x="33" y="19"/>
                      <a:pt x="30" y="22"/>
                    </a:cubicBezTo>
                    <a:cubicBezTo>
                      <a:pt x="24" y="30"/>
                      <a:pt x="22" y="42"/>
                      <a:pt x="22" y="80"/>
                    </a:cubicBezTo>
                    <a:cubicBezTo>
                      <a:pt x="22" y="117"/>
                      <a:pt x="24" y="129"/>
                      <a:pt x="30" y="137"/>
                    </a:cubicBezTo>
                    <a:cubicBezTo>
                      <a:pt x="33" y="140"/>
                      <a:pt x="38" y="143"/>
                      <a:pt x="45" y="143"/>
                    </a:cubicBezTo>
                    <a:cubicBezTo>
                      <a:pt x="52" y="143"/>
                      <a:pt x="56" y="140"/>
                      <a:pt x="60" y="137"/>
                    </a:cubicBezTo>
                    <a:cubicBezTo>
                      <a:pt x="64" y="133"/>
                      <a:pt x="65" y="126"/>
                      <a:pt x="65" y="119"/>
                    </a:cubicBezTo>
                    <a:cubicBezTo>
                      <a:pt x="88" y="119"/>
                      <a:pt x="88" y="119"/>
                      <a:pt x="88" y="119"/>
                    </a:cubicBezTo>
                    <a:cubicBezTo>
                      <a:pt x="87" y="132"/>
                      <a:pt x="82" y="144"/>
                      <a:pt x="73" y="1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0" name="Freeform 355"/>
              <p:cNvSpPr>
                <a:spLocks noEditPoints="1"/>
              </p:cNvSpPr>
              <p:nvPr/>
            </p:nvSpPr>
            <p:spPr bwMode="auto">
              <a:xfrm>
                <a:off x="8785226" y="-2098676"/>
                <a:ext cx="107950" cy="193675"/>
              </a:xfrm>
              <a:custGeom>
                <a:avLst/>
                <a:gdLst>
                  <a:gd name="T0" fmla="*/ 76 w 89"/>
                  <a:gd name="T1" fmla="*/ 149 h 160"/>
                  <a:gd name="T2" fmla="*/ 44 w 89"/>
                  <a:gd name="T3" fmla="*/ 160 h 160"/>
                  <a:gd name="T4" fmla="*/ 13 w 89"/>
                  <a:gd name="T5" fmla="*/ 149 h 160"/>
                  <a:gd name="T6" fmla="*/ 0 w 89"/>
                  <a:gd name="T7" fmla="*/ 80 h 160"/>
                  <a:gd name="T8" fmla="*/ 13 w 89"/>
                  <a:gd name="T9" fmla="*/ 11 h 160"/>
                  <a:gd name="T10" fmla="*/ 44 w 89"/>
                  <a:gd name="T11" fmla="*/ 0 h 160"/>
                  <a:gd name="T12" fmla="*/ 76 w 89"/>
                  <a:gd name="T13" fmla="*/ 11 h 160"/>
                  <a:gd name="T14" fmla="*/ 89 w 89"/>
                  <a:gd name="T15" fmla="*/ 80 h 160"/>
                  <a:gd name="T16" fmla="*/ 76 w 89"/>
                  <a:gd name="T17" fmla="*/ 149 h 160"/>
                  <a:gd name="T18" fmla="*/ 59 w 89"/>
                  <a:gd name="T19" fmla="*/ 22 h 160"/>
                  <a:gd name="T20" fmla="*/ 44 w 89"/>
                  <a:gd name="T21" fmla="*/ 16 h 160"/>
                  <a:gd name="T22" fmla="*/ 29 w 89"/>
                  <a:gd name="T23" fmla="*/ 22 h 160"/>
                  <a:gd name="T24" fmla="*/ 22 w 89"/>
                  <a:gd name="T25" fmla="*/ 80 h 160"/>
                  <a:gd name="T26" fmla="*/ 29 w 89"/>
                  <a:gd name="T27" fmla="*/ 137 h 160"/>
                  <a:gd name="T28" fmla="*/ 44 w 89"/>
                  <a:gd name="T29" fmla="*/ 143 h 160"/>
                  <a:gd name="T30" fmla="*/ 59 w 89"/>
                  <a:gd name="T31" fmla="*/ 137 h 160"/>
                  <a:gd name="T32" fmla="*/ 67 w 89"/>
                  <a:gd name="T33" fmla="*/ 80 h 160"/>
                  <a:gd name="T34" fmla="*/ 59 w 89"/>
                  <a:gd name="T35" fmla="*/ 22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89" h="160">
                    <a:moveTo>
                      <a:pt x="76" y="149"/>
                    </a:moveTo>
                    <a:cubicBezTo>
                      <a:pt x="69" y="155"/>
                      <a:pt x="59" y="160"/>
                      <a:pt x="44" y="160"/>
                    </a:cubicBezTo>
                    <a:cubicBezTo>
                      <a:pt x="30" y="160"/>
                      <a:pt x="20" y="155"/>
                      <a:pt x="13" y="149"/>
                    </a:cubicBezTo>
                    <a:cubicBezTo>
                      <a:pt x="0" y="137"/>
                      <a:pt x="0" y="119"/>
                      <a:pt x="0" y="80"/>
                    </a:cubicBezTo>
                    <a:cubicBezTo>
                      <a:pt x="0" y="40"/>
                      <a:pt x="0" y="23"/>
                      <a:pt x="13" y="11"/>
                    </a:cubicBezTo>
                    <a:cubicBezTo>
                      <a:pt x="20" y="4"/>
                      <a:pt x="30" y="0"/>
                      <a:pt x="44" y="0"/>
                    </a:cubicBezTo>
                    <a:cubicBezTo>
                      <a:pt x="59" y="0"/>
                      <a:pt x="69" y="4"/>
                      <a:pt x="76" y="11"/>
                    </a:cubicBezTo>
                    <a:cubicBezTo>
                      <a:pt x="89" y="23"/>
                      <a:pt x="89" y="40"/>
                      <a:pt x="89" y="80"/>
                    </a:cubicBezTo>
                    <a:cubicBezTo>
                      <a:pt x="89" y="119"/>
                      <a:pt x="89" y="137"/>
                      <a:pt x="76" y="149"/>
                    </a:cubicBezTo>
                    <a:close/>
                    <a:moveTo>
                      <a:pt x="59" y="22"/>
                    </a:moveTo>
                    <a:cubicBezTo>
                      <a:pt x="56" y="19"/>
                      <a:pt x="52" y="16"/>
                      <a:pt x="44" y="16"/>
                    </a:cubicBezTo>
                    <a:cubicBezTo>
                      <a:pt x="37" y="16"/>
                      <a:pt x="33" y="19"/>
                      <a:pt x="29" y="22"/>
                    </a:cubicBezTo>
                    <a:cubicBezTo>
                      <a:pt x="23" y="30"/>
                      <a:pt x="22" y="42"/>
                      <a:pt x="22" y="80"/>
                    </a:cubicBezTo>
                    <a:cubicBezTo>
                      <a:pt x="22" y="117"/>
                      <a:pt x="23" y="129"/>
                      <a:pt x="29" y="137"/>
                    </a:cubicBezTo>
                    <a:cubicBezTo>
                      <a:pt x="33" y="140"/>
                      <a:pt x="37" y="143"/>
                      <a:pt x="44" y="143"/>
                    </a:cubicBezTo>
                    <a:cubicBezTo>
                      <a:pt x="52" y="143"/>
                      <a:pt x="56" y="140"/>
                      <a:pt x="59" y="137"/>
                    </a:cubicBezTo>
                    <a:cubicBezTo>
                      <a:pt x="66" y="129"/>
                      <a:pt x="67" y="117"/>
                      <a:pt x="67" y="80"/>
                    </a:cubicBezTo>
                    <a:cubicBezTo>
                      <a:pt x="67" y="42"/>
                      <a:pt x="66" y="30"/>
                      <a:pt x="59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1" name="Freeform 356"/>
              <p:cNvSpPr/>
              <p:nvPr/>
            </p:nvSpPr>
            <p:spPr bwMode="auto">
              <a:xfrm>
                <a:off x="8959851" y="-2097088"/>
                <a:ext cx="139700" cy="188913"/>
              </a:xfrm>
              <a:custGeom>
                <a:avLst/>
                <a:gdLst>
                  <a:gd name="T0" fmla="*/ 71 w 88"/>
                  <a:gd name="T1" fmla="*/ 119 h 119"/>
                  <a:gd name="T2" fmla="*/ 71 w 88"/>
                  <a:gd name="T3" fmla="*/ 34 h 119"/>
                  <a:gd name="T4" fmla="*/ 49 w 88"/>
                  <a:gd name="T5" fmla="*/ 91 h 119"/>
                  <a:gd name="T6" fmla="*/ 39 w 88"/>
                  <a:gd name="T7" fmla="*/ 91 h 119"/>
                  <a:gd name="T8" fmla="*/ 17 w 88"/>
                  <a:gd name="T9" fmla="*/ 36 h 119"/>
                  <a:gd name="T10" fmla="*/ 17 w 88"/>
                  <a:gd name="T11" fmla="*/ 119 h 119"/>
                  <a:gd name="T12" fmla="*/ 0 w 88"/>
                  <a:gd name="T13" fmla="*/ 119 h 119"/>
                  <a:gd name="T14" fmla="*/ 0 w 88"/>
                  <a:gd name="T15" fmla="*/ 0 h 119"/>
                  <a:gd name="T16" fmla="*/ 16 w 88"/>
                  <a:gd name="T17" fmla="*/ 0 h 119"/>
                  <a:gd name="T18" fmla="*/ 44 w 88"/>
                  <a:gd name="T19" fmla="*/ 66 h 119"/>
                  <a:gd name="T20" fmla="*/ 72 w 88"/>
                  <a:gd name="T21" fmla="*/ 0 h 119"/>
                  <a:gd name="T22" fmla="*/ 88 w 88"/>
                  <a:gd name="T23" fmla="*/ 0 h 119"/>
                  <a:gd name="T24" fmla="*/ 88 w 88"/>
                  <a:gd name="T25" fmla="*/ 119 h 119"/>
                  <a:gd name="T26" fmla="*/ 71 w 88"/>
                  <a:gd name="T27" fmla="*/ 119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" h="119">
                    <a:moveTo>
                      <a:pt x="71" y="119"/>
                    </a:moveTo>
                    <a:lnTo>
                      <a:pt x="71" y="34"/>
                    </a:lnTo>
                    <a:lnTo>
                      <a:pt x="49" y="91"/>
                    </a:lnTo>
                    <a:lnTo>
                      <a:pt x="39" y="91"/>
                    </a:lnTo>
                    <a:lnTo>
                      <a:pt x="17" y="36"/>
                    </a:lnTo>
                    <a:lnTo>
                      <a:pt x="17" y="119"/>
                    </a:lnTo>
                    <a:lnTo>
                      <a:pt x="0" y="119"/>
                    </a:lnTo>
                    <a:lnTo>
                      <a:pt x="0" y="0"/>
                    </a:lnTo>
                    <a:lnTo>
                      <a:pt x="16" y="0"/>
                    </a:lnTo>
                    <a:lnTo>
                      <a:pt x="44" y="66"/>
                    </a:lnTo>
                    <a:lnTo>
                      <a:pt x="72" y="0"/>
                    </a:lnTo>
                    <a:lnTo>
                      <a:pt x="88" y="0"/>
                    </a:lnTo>
                    <a:lnTo>
                      <a:pt x="88" y="119"/>
                    </a:lnTo>
                    <a:lnTo>
                      <a:pt x="71" y="11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2" name="Freeform 357"/>
              <p:cNvSpPr>
                <a:spLocks noEditPoints="1"/>
              </p:cNvSpPr>
              <p:nvPr/>
            </p:nvSpPr>
            <p:spPr bwMode="auto">
              <a:xfrm>
                <a:off x="9170988" y="-2097088"/>
                <a:ext cx="103188" cy="188913"/>
              </a:xfrm>
              <a:custGeom>
                <a:avLst/>
                <a:gdLst>
                  <a:gd name="T0" fmla="*/ 41 w 85"/>
                  <a:gd name="T1" fmla="*/ 92 h 157"/>
                  <a:gd name="T2" fmla="*/ 22 w 85"/>
                  <a:gd name="T3" fmla="*/ 92 h 157"/>
                  <a:gd name="T4" fmla="*/ 22 w 85"/>
                  <a:gd name="T5" fmla="*/ 157 h 157"/>
                  <a:gd name="T6" fmla="*/ 0 w 85"/>
                  <a:gd name="T7" fmla="*/ 157 h 157"/>
                  <a:gd name="T8" fmla="*/ 0 w 85"/>
                  <a:gd name="T9" fmla="*/ 0 h 157"/>
                  <a:gd name="T10" fmla="*/ 41 w 85"/>
                  <a:gd name="T11" fmla="*/ 0 h 157"/>
                  <a:gd name="T12" fmla="*/ 85 w 85"/>
                  <a:gd name="T13" fmla="*/ 46 h 157"/>
                  <a:gd name="T14" fmla="*/ 41 w 85"/>
                  <a:gd name="T15" fmla="*/ 92 h 157"/>
                  <a:gd name="T16" fmla="*/ 42 w 85"/>
                  <a:gd name="T17" fmla="*/ 17 h 157"/>
                  <a:gd name="T18" fmla="*/ 22 w 85"/>
                  <a:gd name="T19" fmla="*/ 17 h 157"/>
                  <a:gd name="T20" fmla="*/ 22 w 85"/>
                  <a:gd name="T21" fmla="*/ 75 h 157"/>
                  <a:gd name="T22" fmla="*/ 42 w 85"/>
                  <a:gd name="T23" fmla="*/ 75 h 157"/>
                  <a:gd name="T24" fmla="*/ 62 w 85"/>
                  <a:gd name="T25" fmla="*/ 46 h 157"/>
                  <a:gd name="T26" fmla="*/ 42 w 85"/>
                  <a:gd name="T27" fmla="*/ 1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5" h="157">
                    <a:moveTo>
                      <a:pt x="41" y="92"/>
                    </a:moveTo>
                    <a:cubicBezTo>
                      <a:pt x="22" y="92"/>
                      <a:pt x="22" y="92"/>
                      <a:pt x="22" y="92"/>
                    </a:cubicBezTo>
                    <a:cubicBezTo>
                      <a:pt x="22" y="157"/>
                      <a:pt x="22" y="157"/>
                      <a:pt x="22" y="157"/>
                    </a:cubicBezTo>
                    <a:cubicBezTo>
                      <a:pt x="0" y="157"/>
                      <a:pt x="0" y="157"/>
                      <a:pt x="0" y="15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69" y="0"/>
                      <a:pt x="85" y="11"/>
                      <a:pt x="85" y="46"/>
                    </a:cubicBezTo>
                    <a:cubicBezTo>
                      <a:pt x="85" y="78"/>
                      <a:pt x="71" y="92"/>
                      <a:pt x="41" y="92"/>
                    </a:cubicBezTo>
                    <a:close/>
                    <a:moveTo>
                      <a:pt x="42" y="17"/>
                    </a:moveTo>
                    <a:cubicBezTo>
                      <a:pt x="22" y="17"/>
                      <a:pt x="22" y="17"/>
                      <a:pt x="22" y="17"/>
                    </a:cubicBezTo>
                    <a:cubicBezTo>
                      <a:pt x="22" y="75"/>
                      <a:pt x="22" y="75"/>
                      <a:pt x="22" y="75"/>
                    </a:cubicBezTo>
                    <a:cubicBezTo>
                      <a:pt x="42" y="75"/>
                      <a:pt x="42" y="75"/>
                      <a:pt x="42" y="75"/>
                    </a:cubicBezTo>
                    <a:cubicBezTo>
                      <a:pt x="59" y="75"/>
                      <a:pt x="62" y="63"/>
                      <a:pt x="62" y="46"/>
                    </a:cubicBezTo>
                    <a:cubicBezTo>
                      <a:pt x="62" y="29"/>
                      <a:pt x="59" y="17"/>
                      <a:pt x="42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3" name="Freeform 358"/>
              <p:cNvSpPr>
                <a:spLocks noEditPoints="1"/>
              </p:cNvSpPr>
              <p:nvPr/>
            </p:nvSpPr>
            <p:spPr bwMode="auto">
              <a:xfrm>
                <a:off x="9304338" y="-2097088"/>
                <a:ext cx="130175" cy="188913"/>
              </a:xfrm>
              <a:custGeom>
                <a:avLst/>
                <a:gdLst>
                  <a:gd name="T0" fmla="*/ 64 w 82"/>
                  <a:gd name="T1" fmla="*/ 119 h 119"/>
                  <a:gd name="T2" fmla="*/ 57 w 82"/>
                  <a:gd name="T3" fmla="*/ 91 h 119"/>
                  <a:gd name="T4" fmla="*/ 24 w 82"/>
                  <a:gd name="T5" fmla="*/ 91 h 119"/>
                  <a:gd name="T6" fmla="*/ 18 w 82"/>
                  <a:gd name="T7" fmla="*/ 119 h 119"/>
                  <a:gd name="T8" fmla="*/ 0 w 82"/>
                  <a:gd name="T9" fmla="*/ 119 h 119"/>
                  <a:gd name="T10" fmla="*/ 33 w 82"/>
                  <a:gd name="T11" fmla="*/ 0 h 119"/>
                  <a:gd name="T12" fmla="*/ 49 w 82"/>
                  <a:gd name="T13" fmla="*/ 0 h 119"/>
                  <a:gd name="T14" fmla="*/ 82 w 82"/>
                  <a:gd name="T15" fmla="*/ 119 h 119"/>
                  <a:gd name="T16" fmla="*/ 64 w 82"/>
                  <a:gd name="T17" fmla="*/ 119 h 119"/>
                  <a:gd name="T18" fmla="*/ 41 w 82"/>
                  <a:gd name="T19" fmla="*/ 23 h 119"/>
                  <a:gd name="T20" fmla="*/ 28 w 82"/>
                  <a:gd name="T21" fmla="*/ 78 h 119"/>
                  <a:gd name="T22" fmla="*/ 54 w 82"/>
                  <a:gd name="T23" fmla="*/ 78 h 119"/>
                  <a:gd name="T24" fmla="*/ 41 w 82"/>
                  <a:gd name="T25" fmla="*/ 23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2" h="119">
                    <a:moveTo>
                      <a:pt x="64" y="119"/>
                    </a:moveTo>
                    <a:lnTo>
                      <a:pt x="57" y="91"/>
                    </a:lnTo>
                    <a:lnTo>
                      <a:pt x="24" y="91"/>
                    </a:lnTo>
                    <a:lnTo>
                      <a:pt x="18" y="119"/>
                    </a:lnTo>
                    <a:lnTo>
                      <a:pt x="0" y="119"/>
                    </a:lnTo>
                    <a:lnTo>
                      <a:pt x="33" y="0"/>
                    </a:lnTo>
                    <a:lnTo>
                      <a:pt x="49" y="0"/>
                    </a:lnTo>
                    <a:lnTo>
                      <a:pt x="82" y="119"/>
                    </a:lnTo>
                    <a:lnTo>
                      <a:pt x="64" y="119"/>
                    </a:lnTo>
                    <a:close/>
                    <a:moveTo>
                      <a:pt x="41" y="23"/>
                    </a:moveTo>
                    <a:lnTo>
                      <a:pt x="28" y="78"/>
                    </a:lnTo>
                    <a:lnTo>
                      <a:pt x="54" y="78"/>
                    </a:lnTo>
                    <a:lnTo>
                      <a:pt x="41" y="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4" name="Freeform 359"/>
              <p:cNvSpPr/>
              <p:nvPr/>
            </p:nvSpPr>
            <p:spPr bwMode="auto">
              <a:xfrm>
                <a:off x="9486901" y="-2097088"/>
                <a:ext cx="107950" cy="188913"/>
              </a:xfrm>
              <a:custGeom>
                <a:avLst/>
                <a:gdLst>
                  <a:gd name="T0" fmla="*/ 53 w 68"/>
                  <a:gd name="T1" fmla="*/ 119 h 119"/>
                  <a:gd name="T2" fmla="*/ 17 w 68"/>
                  <a:gd name="T3" fmla="*/ 38 h 119"/>
                  <a:gd name="T4" fmla="*/ 17 w 68"/>
                  <a:gd name="T5" fmla="*/ 119 h 119"/>
                  <a:gd name="T6" fmla="*/ 0 w 68"/>
                  <a:gd name="T7" fmla="*/ 119 h 119"/>
                  <a:gd name="T8" fmla="*/ 0 w 68"/>
                  <a:gd name="T9" fmla="*/ 0 h 119"/>
                  <a:gd name="T10" fmla="*/ 15 w 68"/>
                  <a:gd name="T11" fmla="*/ 0 h 119"/>
                  <a:gd name="T12" fmla="*/ 51 w 68"/>
                  <a:gd name="T13" fmla="*/ 81 h 119"/>
                  <a:gd name="T14" fmla="*/ 51 w 68"/>
                  <a:gd name="T15" fmla="*/ 0 h 119"/>
                  <a:gd name="T16" fmla="*/ 68 w 68"/>
                  <a:gd name="T17" fmla="*/ 0 h 119"/>
                  <a:gd name="T18" fmla="*/ 68 w 68"/>
                  <a:gd name="T19" fmla="*/ 119 h 119"/>
                  <a:gd name="T20" fmla="*/ 53 w 68"/>
                  <a:gd name="T21" fmla="*/ 119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8" h="119">
                    <a:moveTo>
                      <a:pt x="53" y="119"/>
                    </a:moveTo>
                    <a:lnTo>
                      <a:pt x="17" y="38"/>
                    </a:lnTo>
                    <a:lnTo>
                      <a:pt x="17" y="119"/>
                    </a:lnTo>
                    <a:lnTo>
                      <a:pt x="0" y="119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51" y="81"/>
                    </a:lnTo>
                    <a:lnTo>
                      <a:pt x="51" y="0"/>
                    </a:lnTo>
                    <a:lnTo>
                      <a:pt x="68" y="0"/>
                    </a:lnTo>
                    <a:lnTo>
                      <a:pt x="68" y="119"/>
                    </a:lnTo>
                    <a:lnTo>
                      <a:pt x="53" y="11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5" name="Freeform 360"/>
              <p:cNvSpPr/>
              <p:nvPr/>
            </p:nvSpPr>
            <p:spPr bwMode="auto">
              <a:xfrm>
                <a:off x="9648826" y="-2097088"/>
                <a:ext cx="107950" cy="188913"/>
              </a:xfrm>
              <a:custGeom>
                <a:avLst/>
                <a:gdLst>
                  <a:gd name="T0" fmla="*/ 42 w 68"/>
                  <a:gd name="T1" fmla="*/ 71 h 119"/>
                  <a:gd name="T2" fmla="*/ 42 w 68"/>
                  <a:gd name="T3" fmla="*/ 119 h 119"/>
                  <a:gd name="T4" fmla="*/ 25 w 68"/>
                  <a:gd name="T5" fmla="*/ 119 h 119"/>
                  <a:gd name="T6" fmla="*/ 25 w 68"/>
                  <a:gd name="T7" fmla="*/ 71 h 119"/>
                  <a:gd name="T8" fmla="*/ 0 w 68"/>
                  <a:gd name="T9" fmla="*/ 0 h 119"/>
                  <a:gd name="T10" fmla="*/ 18 w 68"/>
                  <a:gd name="T11" fmla="*/ 0 h 119"/>
                  <a:gd name="T12" fmla="*/ 33 w 68"/>
                  <a:gd name="T13" fmla="*/ 51 h 119"/>
                  <a:gd name="T14" fmla="*/ 49 w 68"/>
                  <a:gd name="T15" fmla="*/ 0 h 119"/>
                  <a:gd name="T16" fmla="*/ 68 w 68"/>
                  <a:gd name="T17" fmla="*/ 0 h 119"/>
                  <a:gd name="T18" fmla="*/ 42 w 68"/>
                  <a:gd name="T19" fmla="*/ 71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8" h="119">
                    <a:moveTo>
                      <a:pt x="42" y="71"/>
                    </a:moveTo>
                    <a:lnTo>
                      <a:pt x="42" y="119"/>
                    </a:lnTo>
                    <a:lnTo>
                      <a:pt x="25" y="119"/>
                    </a:lnTo>
                    <a:lnTo>
                      <a:pt x="25" y="71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33" y="51"/>
                    </a:lnTo>
                    <a:lnTo>
                      <a:pt x="49" y="0"/>
                    </a:lnTo>
                    <a:lnTo>
                      <a:pt x="68" y="0"/>
                    </a:lnTo>
                    <a:lnTo>
                      <a:pt x="42" y="7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:blinds/>
      </p:transition>
    </mc:Choice>
    <mc:Fallback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679938" y="2260950"/>
            <a:ext cx="1954202" cy="3203612"/>
            <a:chOff x="1091444" y="1808820"/>
            <a:chExt cx="2256251" cy="3698776"/>
          </a:xfrm>
        </p:grpSpPr>
        <p:sp>
          <p:nvSpPr>
            <p:cNvPr id="28" name="íṩľíḍè-圆角矩形 61"/>
            <p:cNvSpPr/>
            <p:nvPr/>
          </p:nvSpPr>
          <p:spPr>
            <a:xfrm>
              <a:off x="1091444" y="1808820"/>
              <a:ext cx="2256251" cy="3698776"/>
            </a:xfrm>
            <a:prstGeom prst="roundRect">
              <a:avLst>
                <a:gd name="adj" fmla="val 3485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16000" bIns="216000" anchor="t" anchorCtr="1">
              <a:normAutofit/>
            </a:bodyPr>
            <a:lstStyle/>
            <a:p>
              <a:pPr algn="ctr"/>
              <a:r>
                <a:rPr lang="zh-CN" altLang="en-US"/>
                <a:t>标题文本预设</a:t>
              </a:r>
              <a:endParaRPr lang="zh-CN" altLang="en-US"/>
            </a:p>
          </p:txBody>
        </p:sp>
        <p:sp>
          <p:nvSpPr>
            <p:cNvPr id="29" name="íṩľíḍè-任意多边形 62"/>
            <p:cNvSpPr/>
            <p:nvPr/>
          </p:nvSpPr>
          <p:spPr>
            <a:xfrm>
              <a:off x="1091444" y="2733514"/>
              <a:ext cx="2256251" cy="2774082"/>
            </a:xfrm>
            <a:custGeom>
              <a:avLst/>
              <a:gdLst>
                <a:gd name="connsiteX0" fmla="*/ 0 w 3657600"/>
                <a:gd name="connsiteY0" fmla="*/ 0 h 5486400"/>
                <a:gd name="connsiteX1" fmla="*/ 127467 w 3657600"/>
                <a:gd name="connsiteY1" fmla="*/ 0 h 5486400"/>
                <a:gd name="connsiteX2" fmla="*/ 1072342 w 3657600"/>
                <a:gd name="connsiteY2" fmla="*/ 0 h 5486400"/>
                <a:gd name="connsiteX3" fmla="*/ 1828800 w 3657600"/>
                <a:gd name="connsiteY3" fmla="*/ 756458 h 5486400"/>
                <a:gd name="connsiteX4" fmla="*/ 2585258 w 3657600"/>
                <a:gd name="connsiteY4" fmla="*/ 0 h 5486400"/>
                <a:gd name="connsiteX5" fmla="*/ 3530133 w 3657600"/>
                <a:gd name="connsiteY5" fmla="*/ 0 h 5486400"/>
                <a:gd name="connsiteX6" fmla="*/ 3657600 w 3657600"/>
                <a:gd name="connsiteY6" fmla="*/ 0 h 5486400"/>
                <a:gd name="connsiteX7" fmla="*/ 3657600 w 3657600"/>
                <a:gd name="connsiteY7" fmla="*/ 127467 h 5486400"/>
                <a:gd name="connsiteX8" fmla="*/ 3657600 w 3657600"/>
                <a:gd name="connsiteY8" fmla="*/ 914400 h 5486400"/>
                <a:gd name="connsiteX9" fmla="*/ 3657600 w 3657600"/>
                <a:gd name="connsiteY9" fmla="*/ 5358933 h 5486400"/>
                <a:gd name="connsiteX10" fmla="*/ 3530133 w 3657600"/>
                <a:gd name="connsiteY10" fmla="*/ 5486400 h 5486400"/>
                <a:gd name="connsiteX11" fmla="*/ 127467 w 3657600"/>
                <a:gd name="connsiteY11" fmla="*/ 5486400 h 5486400"/>
                <a:gd name="connsiteX12" fmla="*/ 0 w 3657600"/>
                <a:gd name="connsiteY12" fmla="*/ 5358933 h 5486400"/>
                <a:gd name="connsiteX13" fmla="*/ 0 w 3657600"/>
                <a:gd name="connsiteY13" fmla="*/ 914400 h 5486400"/>
                <a:gd name="connsiteX14" fmla="*/ 0 w 3657600"/>
                <a:gd name="connsiteY14" fmla="*/ 127467 h 5486400"/>
                <a:gd name="connsiteX15" fmla="*/ 0 w 3657600"/>
                <a:gd name="connsiteY15" fmla="*/ 0 h 548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657600" h="5486400">
                  <a:moveTo>
                    <a:pt x="0" y="0"/>
                  </a:moveTo>
                  <a:lnTo>
                    <a:pt x="127467" y="0"/>
                  </a:lnTo>
                  <a:lnTo>
                    <a:pt x="1072342" y="0"/>
                  </a:lnTo>
                  <a:cubicBezTo>
                    <a:pt x="1072342" y="417780"/>
                    <a:pt x="1411020" y="756458"/>
                    <a:pt x="1828800" y="756458"/>
                  </a:cubicBezTo>
                  <a:cubicBezTo>
                    <a:pt x="2246580" y="756458"/>
                    <a:pt x="2585258" y="417780"/>
                    <a:pt x="2585258" y="0"/>
                  </a:cubicBezTo>
                  <a:lnTo>
                    <a:pt x="3530133" y="0"/>
                  </a:lnTo>
                  <a:lnTo>
                    <a:pt x="3657600" y="0"/>
                  </a:lnTo>
                  <a:lnTo>
                    <a:pt x="3657600" y="127467"/>
                  </a:lnTo>
                  <a:lnTo>
                    <a:pt x="3657600" y="914400"/>
                  </a:lnTo>
                  <a:lnTo>
                    <a:pt x="3657600" y="5358933"/>
                  </a:lnTo>
                  <a:cubicBezTo>
                    <a:pt x="3657600" y="5429331"/>
                    <a:pt x="3600531" y="5486400"/>
                    <a:pt x="3530133" y="5486400"/>
                  </a:cubicBezTo>
                  <a:lnTo>
                    <a:pt x="127467" y="5486400"/>
                  </a:lnTo>
                  <a:cubicBezTo>
                    <a:pt x="57069" y="5486400"/>
                    <a:pt x="0" y="5429331"/>
                    <a:pt x="0" y="5358933"/>
                  </a:cubicBezTo>
                  <a:lnTo>
                    <a:pt x="0" y="914400"/>
                  </a:lnTo>
                  <a:lnTo>
                    <a:pt x="0" y="127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25400" dir="16200000" sx="101000" sy="101000" rotWithShape="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30" name="íṩľíḍè-文本框 63"/>
            <p:cNvSpPr txBox="1"/>
            <p:nvPr/>
          </p:nvSpPr>
          <p:spPr>
            <a:xfrm>
              <a:off x="1841901" y="2453397"/>
              <a:ext cx="755336" cy="707886"/>
            </a:xfrm>
            <a:prstGeom prst="rect">
              <a:avLst/>
            </a:prstGeom>
            <a:noFill/>
          </p:spPr>
          <p:txBody>
            <a:bodyPr wrap="none">
              <a:normAutofit fontScale="92500" lnSpcReduction="10000"/>
            </a:bodyPr>
            <a:lstStyle/>
            <a:p>
              <a:pPr algn="ctr"/>
              <a:r>
                <a:rPr lang="en-US" sz="4000">
                  <a:solidFill>
                    <a:schemeClr val="bg2"/>
                  </a:solidFill>
                </a:rPr>
                <a:t>01</a:t>
              </a:r>
              <a:endParaRPr lang="en-US" sz="4000">
                <a:solidFill>
                  <a:schemeClr val="bg2"/>
                </a:solidFill>
              </a:endParaRPr>
            </a:p>
          </p:txBody>
        </p:sp>
        <p:sp>
          <p:nvSpPr>
            <p:cNvPr id="31" name="íṩľíḍè-Rectangle 30"/>
            <p:cNvSpPr/>
            <p:nvPr/>
          </p:nvSpPr>
          <p:spPr>
            <a:xfrm>
              <a:off x="1177106" y="3376508"/>
              <a:ext cx="2084927" cy="532453"/>
            </a:xfrm>
            <a:prstGeom prst="rect">
              <a:avLst/>
            </a:prstGeom>
          </p:spPr>
          <p:txBody>
            <a:bodyPr wrap="square">
              <a:normAutofit fontScale="925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100"/>
                <a:t>此部分内容作为文字排版占位显示（建议使用主题字体）</a:t>
              </a:r>
              <a:endParaRPr lang="zh-CN" altLang="en-US" sz="1100"/>
            </a:p>
          </p:txBody>
        </p:sp>
        <p:sp>
          <p:nvSpPr>
            <p:cNvPr id="32" name="íṩľíḍè-任意多边形 65"/>
            <p:cNvSpPr/>
            <p:nvPr/>
          </p:nvSpPr>
          <p:spPr>
            <a:xfrm>
              <a:off x="1947559" y="4714641"/>
              <a:ext cx="544020" cy="527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2945"/>
                  </a:moveTo>
                  <a:lnTo>
                    <a:pt x="982" y="2945"/>
                  </a:lnTo>
                  <a:lnTo>
                    <a:pt x="982" y="1964"/>
                  </a:lnTo>
                  <a:lnTo>
                    <a:pt x="20618" y="1964"/>
                  </a:lnTo>
                  <a:cubicBezTo>
                    <a:pt x="20618" y="1964"/>
                    <a:pt x="20618" y="2945"/>
                    <a:pt x="20618" y="2945"/>
                  </a:cubicBezTo>
                  <a:close/>
                  <a:moveTo>
                    <a:pt x="19636" y="15709"/>
                  </a:moveTo>
                  <a:lnTo>
                    <a:pt x="1964" y="15709"/>
                  </a:lnTo>
                  <a:lnTo>
                    <a:pt x="1964" y="3927"/>
                  </a:lnTo>
                  <a:lnTo>
                    <a:pt x="19636" y="3927"/>
                  </a:lnTo>
                  <a:cubicBezTo>
                    <a:pt x="19636" y="3927"/>
                    <a:pt x="19636" y="15709"/>
                    <a:pt x="19636" y="15709"/>
                  </a:cubicBezTo>
                  <a:close/>
                  <a:moveTo>
                    <a:pt x="20618" y="982"/>
                  </a:moveTo>
                  <a:lnTo>
                    <a:pt x="11782" y="982"/>
                  </a:lnTo>
                  <a:cubicBezTo>
                    <a:pt x="11782" y="440"/>
                    <a:pt x="11342" y="0"/>
                    <a:pt x="10800" y="0"/>
                  </a:cubicBezTo>
                  <a:cubicBezTo>
                    <a:pt x="10257" y="0"/>
                    <a:pt x="9818" y="440"/>
                    <a:pt x="9818" y="982"/>
                  </a:cubicBezTo>
                  <a:lnTo>
                    <a:pt x="982" y="982"/>
                  </a:lnTo>
                  <a:cubicBezTo>
                    <a:pt x="439" y="982"/>
                    <a:pt x="0" y="1422"/>
                    <a:pt x="0" y="1964"/>
                  </a:cubicBezTo>
                  <a:lnTo>
                    <a:pt x="0" y="2945"/>
                  </a:lnTo>
                  <a:cubicBezTo>
                    <a:pt x="0" y="3488"/>
                    <a:pt x="439" y="3927"/>
                    <a:pt x="982" y="3927"/>
                  </a:cubicBezTo>
                  <a:lnTo>
                    <a:pt x="982" y="15709"/>
                  </a:lnTo>
                  <a:cubicBezTo>
                    <a:pt x="982" y="16252"/>
                    <a:pt x="1421" y="16691"/>
                    <a:pt x="1964" y="16691"/>
                  </a:cubicBezTo>
                  <a:lnTo>
                    <a:pt x="10309" y="16691"/>
                  </a:lnTo>
                  <a:lnTo>
                    <a:pt x="10309" y="17960"/>
                  </a:lnTo>
                  <a:lnTo>
                    <a:pt x="7507" y="20762"/>
                  </a:lnTo>
                  <a:cubicBezTo>
                    <a:pt x="7419" y="20851"/>
                    <a:pt x="7364" y="20974"/>
                    <a:pt x="7364" y="21109"/>
                  </a:cubicBezTo>
                  <a:cubicBezTo>
                    <a:pt x="7364" y="21380"/>
                    <a:pt x="7583" y="21600"/>
                    <a:pt x="7855" y="21600"/>
                  </a:cubicBezTo>
                  <a:cubicBezTo>
                    <a:pt x="7990" y="21600"/>
                    <a:pt x="8113" y="21545"/>
                    <a:pt x="8202" y="21456"/>
                  </a:cubicBezTo>
                  <a:lnTo>
                    <a:pt x="10800" y="18858"/>
                  </a:lnTo>
                  <a:lnTo>
                    <a:pt x="13398" y="21456"/>
                  </a:lnTo>
                  <a:cubicBezTo>
                    <a:pt x="13488" y="21545"/>
                    <a:pt x="13610" y="21600"/>
                    <a:pt x="13745" y="21600"/>
                  </a:cubicBezTo>
                  <a:cubicBezTo>
                    <a:pt x="14017" y="21600"/>
                    <a:pt x="14236" y="21380"/>
                    <a:pt x="14236" y="21109"/>
                  </a:cubicBezTo>
                  <a:cubicBezTo>
                    <a:pt x="14236" y="20974"/>
                    <a:pt x="14182" y="20851"/>
                    <a:pt x="14093" y="20762"/>
                  </a:cubicBezTo>
                  <a:lnTo>
                    <a:pt x="11291" y="17960"/>
                  </a:lnTo>
                  <a:lnTo>
                    <a:pt x="11291" y="16691"/>
                  </a:lnTo>
                  <a:lnTo>
                    <a:pt x="19636" y="16691"/>
                  </a:lnTo>
                  <a:cubicBezTo>
                    <a:pt x="20178" y="16691"/>
                    <a:pt x="20618" y="16252"/>
                    <a:pt x="20618" y="15709"/>
                  </a:cubicBezTo>
                  <a:lnTo>
                    <a:pt x="20618" y="3927"/>
                  </a:lnTo>
                  <a:cubicBezTo>
                    <a:pt x="21160" y="3927"/>
                    <a:pt x="21600" y="3488"/>
                    <a:pt x="21600" y="2945"/>
                  </a:cubicBezTo>
                  <a:lnTo>
                    <a:pt x="21600" y="1964"/>
                  </a:lnTo>
                  <a:cubicBezTo>
                    <a:pt x="21600" y="1422"/>
                    <a:pt x="21160" y="982"/>
                    <a:pt x="20618" y="982"/>
                  </a:cubicBezTo>
                  <a:moveTo>
                    <a:pt x="16200" y="5891"/>
                  </a:moveTo>
                  <a:cubicBezTo>
                    <a:pt x="16471" y="5891"/>
                    <a:pt x="16691" y="6111"/>
                    <a:pt x="16691" y="6382"/>
                  </a:cubicBezTo>
                  <a:cubicBezTo>
                    <a:pt x="16691" y="6653"/>
                    <a:pt x="16471" y="6873"/>
                    <a:pt x="16200" y="6873"/>
                  </a:cubicBezTo>
                  <a:cubicBezTo>
                    <a:pt x="15929" y="6873"/>
                    <a:pt x="15709" y="6653"/>
                    <a:pt x="15709" y="6382"/>
                  </a:cubicBezTo>
                  <a:cubicBezTo>
                    <a:pt x="15709" y="6111"/>
                    <a:pt x="15929" y="5891"/>
                    <a:pt x="16200" y="5891"/>
                  </a:cubicBezTo>
                  <a:moveTo>
                    <a:pt x="16200" y="7855"/>
                  </a:moveTo>
                  <a:cubicBezTo>
                    <a:pt x="17013" y="7855"/>
                    <a:pt x="17673" y="7196"/>
                    <a:pt x="17673" y="6382"/>
                  </a:cubicBezTo>
                  <a:cubicBezTo>
                    <a:pt x="17673" y="5569"/>
                    <a:pt x="17013" y="4909"/>
                    <a:pt x="16200" y="4909"/>
                  </a:cubicBezTo>
                  <a:cubicBezTo>
                    <a:pt x="15387" y="4909"/>
                    <a:pt x="14727" y="5569"/>
                    <a:pt x="14727" y="6382"/>
                  </a:cubicBezTo>
                  <a:cubicBezTo>
                    <a:pt x="14727" y="7196"/>
                    <a:pt x="15387" y="7855"/>
                    <a:pt x="16200" y="7855"/>
                  </a:cubicBezTo>
                  <a:moveTo>
                    <a:pt x="8422" y="8135"/>
                  </a:moveTo>
                  <a:lnTo>
                    <a:pt x="11926" y="11638"/>
                  </a:lnTo>
                  <a:cubicBezTo>
                    <a:pt x="12015" y="11727"/>
                    <a:pt x="12138" y="11782"/>
                    <a:pt x="12273" y="11782"/>
                  </a:cubicBezTo>
                  <a:cubicBezTo>
                    <a:pt x="12408" y="11782"/>
                    <a:pt x="12531" y="11727"/>
                    <a:pt x="12620" y="11638"/>
                  </a:cubicBezTo>
                  <a:lnTo>
                    <a:pt x="14183" y="10075"/>
                  </a:lnTo>
                  <a:lnTo>
                    <a:pt x="16200" y="12764"/>
                  </a:lnTo>
                  <a:lnTo>
                    <a:pt x="5336" y="12764"/>
                  </a:lnTo>
                  <a:cubicBezTo>
                    <a:pt x="5336" y="12764"/>
                    <a:pt x="8422" y="8135"/>
                    <a:pt x="8422" y="8135"/>
                  </a:cubicBezTo>
                  <a:close/>
                  <a:moveTo>
                    <a:pt x="4418" y="13745"/>
                  </a:moveTo>
                  <a:lnTo>
                    <a:pt x="17182" y="13745"/>
                  </a:lnTo>
                  <a:cubicBezTo>
                    <a:pt x="17453" y="13745"/>
                    <a:pt x="17673" y="13526"/>
                    <a:pt x="17673" y="13255"/>
                  </a:cubicBezTo>
                  <a:cubicBezTo>
                    <a:pt x="17673" y="13144"/>
                    <a:pt x="17630" y="13047"/>
                    <a:pt x="17568" y="12965"/>
                  </a:cubicBezTo>
                  <a:lnTo>
                    <a:pt x="17575" y="12960"/>
                  </a:lnTo>
                  <a:lnTo>
                    <a:pt x="14629" y="9033"/>
                  </a:lnTo>
                  <a:lnTo>
                    <a:pt x="14622" y="9038"/>
                  </a:lnTo>
                  <a:cubicBezTo>
                    <a:pt x="14533" y="8919"/>
                    <a:pt x="14397" y="8836"/>
                    <a:pt x="14236" y="8836"/>
                  </a:cubicBezTo>
                  <a:cubicBezTo>
                    <a:pt x="14101" y="8836"/>
                    <a:pt x="13978" y="8891"/>
                    <a:pt x="13889" y="8980"/>
                  </a:cubicBezTo>
                  <a:lnTo>
                    <a:pt x="12273" y="10597"/>
                  </a:lnTo>
                  <a:lnTo>
                    <a:pt x="8693" y="7017"/>
                  </a:lnTo>
                  <a:cubicBezTo>
                    <a:pt x="8604" y="6928"/>
                    <a:pt x="8481" y="6873"/>
                    <a:pt x="8345" y="6873"/>
                  </a:cubicBezTo>
                  <a:cubicBezTo>
                    <a:pt x="8175" y="6873"/>
                    <a:pt x="8033" y="6965"/>
                    <a:pt x="7945" y="7097"/>
                  </a:cubicBezTo>
                  <a:lnTo>
                    <a:pt x="7937" y="7091"/>
                  </a:lnTo>
                  <a:lnTo>
                    <a:pt x="4010" y="12982"/>
                  </a:lnTo>
                  <a:lnTo>
                    <a:pt x="4017" y="12988"/>
                  </a:lnTo>
                  <a:cubicBezTo>
                    <a:pt x="3965" y="13066"/>
                    <a:pt x="3927" y="13154"/>
                    <a:pt x="3927" y="13255"/>
                  </a:cubicBezTo>
                  <a:cubicBezTo>
                    <a:pt x="3927" y="13526"/>
                    <a:pt x="4147" y="13745"/>
                    <a:pt x="4418" y="13745"/>
                  </a:cubicBezTo>
                </a:path>
              </a:pathLst>
            </a:custGeom>
            <a:solidFill>
              <a:schemeClr val="accent1"/>
            </a:solidFill>
            <a:ln w="12700">
              <a:miter lim="400000"/>
            </a:ln>
            <a:effectLst/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2899419" y="2260950"/>
            <a:ext cx="1954202" cy="3203612"/>
            <a:chOff x="3723736" y="1808820"/>
            <a:chExt cx="2256251" cy="3698776"/>
          </a:xfrm>
        </p:grpSpPr>
        <p:sp>
          <p:nvSpPr>
            <p:cNvPr id="23" name="íṩľíḍè-圆角矩形 56"/>
            <p:cNvSpPr/>
            <p:nvPr/>
          </p:nvSpPr>
          <p:spPr>
            <a:xfrm>
              <a:off x="3723736" y="1808820"/>
              <a:ext cx="2256251" cy="3698776"/>
            </a:xfrm>
            <a:prstGeom prst="roundRect">
              <a:avLst>
                <a:gd name="adj" fmla="val 3485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16000" bIns="216000" anchor="t" anchorCtr="1">
              <a:normAutofit/>
            </a:bodyPr>
            <a:lstStyle/>
            <a:p>
              <a:pPr algn="ctr"/>
              <a:r>
                <a:rPr lang="zh-CN" altLang="en-US"/>
                <a:t>标题文本预设</a:t>
              </a:r>
              <a:endParaRPr lang="zh-CN" altLang="en-US"/>
            </a:p>
          </p:txBody>
        </p:sp>
        <p:sp>
          <p:nvSpPr>
            <p:cNvPr id="24" name="íślíḋè-任意多边形 57"/>
            <p:cNvSpPr/>
            <p:nvPr/>
          </p:nvSpPr>
          <p:spPr>
            <a:xfrm>
              <a:off x="3723736" y="2733514"/>
              <a:ext cx="2256251" cy="2774082"/>
            </a:xfrm>
            <a:custGeom>
              <a:avLst/>
              <a:gdLst>
                <a:gd name="connsiteX0" fmla="*/ 0 w 3657600"/>
                <a:gd name="connsiteY0" fmla="*/ 0 h 5486400"/>
                <a:gd name="connsiteX1" fmla="*/ 127467 w 3657600"/>
                <a:gd name="connsiteY1" fmla="*/ 0 h 5486400"/>
                <a:gd name="connsiteX2" fmla="*/ 1072342 w 3657600"/>
                <a:gd name="connsiteY2" fmla="*/ 0 h 5486400"/>
                <a:gd name="connsiteX3" fmla="*/ 1828800 w 3657600"/>
                <a:gd name="connsiteY3" fmla="*/ 756458 h 5486400"/>
                <a:gd name="connsiteX4" fmla="*/ 2585258 w 3657600"/>
                <a:gd name="connsiteY4" fmla="*/ 0 h 5486400"/>
                <a:gd name="connsiteX5" fmla="*/ 3530133 w 3657600"/>
                <a:gd name="connsiteY5" fmla="*/ 0 h 5486400"/>
                <a:gd name="connsiteX6" fmla="*/ 3657600 w 3657600"/>
                <a:gd name="connsiteY6" fmla="*/ 0 h 5486400"/>
                <a:gd name="connsiteX7" fmla="*/ 3657600 w 3657600"/>
                <a:gd name="connsiteY7" fmla="*/ 127467 h 5486400"/>
                <a:gd name="connsiteX8" fmla="*/ 3657600 w 3657600"/>
                <a:gd name="connsiteY8" fmla="*/ 914400 h 5486400"/>
                <a:gd name="connsiteX9" fmla="*/ 3657600 w 3657600"/>
                <a:gd name="connsiteY9" fmla="*/ 5358933 h 5486400"/>
                <a:gd name="connsiteX10" fmla="*/ 3530133 w 3657600"/>
                <a:gd name="connsiteY10" fmla="*/ 5486400 h 5486400"/>
                <a:gd name="connsiteX11" fmla="*/ 127467 w 3657600"/>
                <a:gd name="connsiteY11" fmla="*/ 5486400 h 5486400"/>
                <a:gd name="connsiteX12" fmla="*/ 0 w 3657600"/>
                <a:gd name="connsiteY12" fmla="*/ 5358933 h 5486400"/>
                <a:gd name="connsiteX13" fmla="*/ 0 w 3657600"/>
                <a:gd name="connsiteY13" fmla="*/ 914400 h 5486400"/>
                <a:gd name="connsiteX14" fmla="*/ 0 w 3657600"/>
                <a:gd name="connsiteY14" fmla="*/ 127467 h 5486400"/>
                <a:gd name="connsiteX15" fmla="*/ 0 w 3657600"/>
                <a:gd name="connsiteY15" fmla="*/ 0 h 548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657600" h="5486400">
                  <a:moveTo>
                    <a:pt x="0" y="0"/>
                  </a:moveTo>
                  <a:lnTo>
                    <a:pt x="127467" y="0"/>
                  </a:lnTo>
                  <a:lnTo>
                    <a:pt x="1072342" y="0"/>
                  </a:lnTo>
                  <a:cubicBezTo>
                    <a:pt x="1072342" y="417780"/>
                    <a:pt x="1411020" y="756458"/>
                    <a:pt x="1828800" y="756458"/>
                  </a:cubicBezTo>
                  <a:cubicBezTo>
                    <a:pt x="2246580" y="756458"/>
                    <a:pt x="2585258" y="417780"/>
                    <a:pt x="2585258" y="0"/>
                  </a:cubicBezTo>
                  <a:lnTo>
                    <a:pt x="3530133" y="0"/>
                  </a:lnTo>
                  <a:lnTo>
                    <a:pt x="3657600" y="0"/>
                  </a:lnTo>
                  <a:lnTo>
                    <a:pt x="3657600" y="127467"/>
                  </a:lnTo>
                  <a:lnTo>
                    <a:pt x="3657600" y="914400"/>
                  </a:lnTo>
                  <a:lnTo>
                    <a:pt x="3657600" y="5358933"/>
                  </a:lnTo>
                  <a:cubicBezTo>
                    <a:pt x="3657600" y="5429331"/>
                    <a:pt x="3600531" y="5486400"/>
                    <a:pt x="3530133" y="5486400"/>
                  </a:cubicBezTo>
                  <a:lnTo>
                    <a:pt x="127467" y="5486400"/>
                  </a:lnTo>
                  <a:cubicBezTo>
                    <a:pt x="57069" y="5486400"/>
                    <a:pt x="0" y="5429331"/>
                    <a:pt x="0" y="5358933"/>
                  </a:cubicBezTo>
                  <a:lnTo>
                    <a:pt x="0" y="914400"/>
                  </a:lnTo>
                  <a:lnTo>
                    <a:pt x="0" y="127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25400" dir="16200000" sx="101000" sy="101000" rotWithShape="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25" name="íślíḋè-文本框 58"/>
            <p:cNvSpPr txBox="1"/>
            <p:nvPr/>
          </p:nvSpPr>
          <p:spPr>
            <a:xfrm>
              <a:off x="4474193" y="2453397"/>
              <a:ext cx="755336" cy="707886"/>
            </a:xfrm>
            <a:prstGeom prst="rect">
              <a:avLst/>
            </a:prstGeom>
            <a:noFill/>
          </p:spPr>
          <p:txBody>
            <a:bodyPr wrap="none">
              <a:normAutofit fontScale="92500" lnSpcReduction="10000"/>
            </a:bodyPr>
            <a:lstStyle/>
            <a:p>
              <a:pPr algn="ctr"/>
              <a:r>
                <a:rPr lang="en-US" sz="4000">
                  <a:solidFill>
                    <a:schemeClr val="bg2"/>
                  </a:solidFill>
                </a:rPr>
                <a:t>02</a:t>
              </a:r>
              <a:endParaRPr lang="en-US" sz="4000">
                <a:solidFill>
                  <a:schemeClr val="bg2"/>
                </a:solidFill>
              </a:endParaRPr>
            </a:p>
          </p:txBody>
        </p:sp>
        <p:sp>
          <p:nvSpPr>
            <p:cNvPr id="26" name="íślíḋè-Rectangle 25"/>
            <p:cNvSpPr/>
            <p:nvPr/>
          </p:nvSpPr>
          <p:spPr>
            <a:xfrm>
              <a:off x="3809398" y="3376508"/>
              <a:ext cx="2084927" cy="532453"/>
            </a:xfrm>
            <a:prstGeom prst="rect">
              <a:avLst/>
            </a:prstGeom>
          </p:spPr>
          <p:txBody>
            <a:bodyPr wrap="square">
              <a:normAutofit fontScale="925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100"/>
                <a:t>此部分内容作为文字排版占位显示（建议使用主题字体）</a:t>
              </a:r>
              <a:endParaRPr lang="zh-CN" altLang="en-US" sz="1100"/>
            </a:p>
          </p:txBody>
        </p:sp>
        <p:sp>
          <p:nvSpPr>
            <p:cNvPr id="27" name="íślíḋè-任意多边形 60"/>
            <p:cNvSpPr/>
            <p:nvPr/>
          </p:nvSpPr>
          <p:spPr>
            <a:xfrm>
              <a:off x="4572389" y="4763195"/>
              <a:ext cx="558945" cy="443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691" y="20400"/>
                  </a:moveTo>
                  <a:cubicBezTo>
                    <a:pt x="14522" y="20400"/>
                    <a:pt x="12764" y="18251"/>
                    <a:pt x="12764" y="15600"/>
                  </a:cubicBezTo>
                  <a:cubicBezTo>
                    <a:pt x="12764" y="12949"/>
                    <a:pt x="14522" y="10800"/>
                    <a:pt x="16691" y="10800"/>
                  </a:cubicBezTo>
                  <a:cubicBezTo>
                    <a:pt x="18860" y="10800"/>
                    <a:pt x="20618" y="12949"/>
                    <a:pt x="20618" y="15600"/>
                  </a:cubicBezTo>
                  <a:cubicBezTo>
                    <a:pt x="20618" y="18251"/>
                    <a:pt x="18860" y="20400"/>
                    <a:pt x="16691" y="20400"/>
                  </a:cubicBezTo>
                  <a:moveTo>
                    <a:pt x="12762" y="3393"/>
                  </a:moveTo>
                  <a:lnTo>
                    <a:pt x="12781" y="3388"/>
                  </a:lnTo>
                  <a:cubicBezTo>
                    <a:pt x="12870" y="2164"/>
                    <a:pt x="13702" y="1200"/>
                    <a:pt x="14727" y="1200"/>
                  </a:cubicBezTo>
                  <a:cubicBezTo>
                    <a:pt x="15521" y="1200"/>
                    <a:pt x="16202" y="1779"/>
                    <a:pt x="16511" y="2609"/>
                  </a:cubicBezTo>
                  <a:lnTo>
                    <a:pt x="16509" y="2609"/>
                  </a:lnTo>
                  <a:lnTo>
                    <a:pt x="19162" y="10421"/>
                  </a:lnTo>
                  <a:cubicBezTo>
                    <a:pt x="18436" y="9902"/>
                    <a:pt x="17593" y="9600"/>
                    <a:pt x="16691" y="9600"/>
                  </a:cubicBezTo>
                  <a:cubicBezTo>
                    <a:pt x="15082" y="9600"/>
                    <a:pt x="13658" y="10550"/>
                    <a:pt x="12763" y="12012"/>
                  </a:cubicBezTo>
                  <a:cubicBezTo>
                    <a:pt x="12763" y="12012"/>
                    <a:pt x="12762" y="3393"/>
                    <a:pt x="12762" y="3393"/>
                  </a:cubicBezTo>
                  <a:close/>
                  <a:moveTo>
                    <a:pt x="11782" y="13200"/>
                  </a:moveTo>
                  <a:lnTo>
                    <a:pt x="9818" y="13200"/>
                  </a:lnTo>
                  <a:lnTo>
                    <a:pt x="9818" y="4800"/>
                  </a:lnTo>
                  <a:lnTo>
                    <a:pt x="11782" y="4800"/>
                  </a:lnTo>
                  <a:cubicBezTo>
                    <a:pt x="11782" y="4800"/>
                    <a:pt x="11782" y="13200"/>
                    <a:pt x="11782" y="13200"/>
                  </a:cubicBezTo>
                  <a:close/>
                  <a:moveTo>
                    <a:pt x="11782" y="15600"/>
                  </a:moveTo>
                  <a:lnTo>
                    <a:pt x="9818" y="15600"/>
                  </a:lnTo>
                  <a:lnTo>
                    <a:pt x="9818" y="14400"/>
                  </a:lnTo>
                  <a:lnTo>
                    <a:pt x="11782" y="14400"/>
                  </a:lnTo>
                  <a:cubicBezTo>
                    <a:pt x="11782" y="14400"/>
                    <a:pt x="11782" y="15600"/>
                    <a:pt x="11782" y="15600"/>
                  </a:cubicBezTo>
                  <a:close/>
                  <a:moveTo>
                    <a:pt x="8837" y="12012"/>
                  </a:moveTo>
                  <a:cubicBezTo>
                    <a:pt x="7942" y="10550"/>
                    <a:pt x="6518" y="9600"/>
                    <a:pt x="4909" y="9600"/>
                  </a:cubicBezTo>
                  <a:cubicBezTo>
                    <a:pt x="4007" y="9600"/>
                    <a:pt x="3164" y="9902"/>
                    <a:pt x="2438" y="10421"/>
                  </a:cubicBezTo>
                  <a:lnTo>
                    <a:pt x="5091" y="2609"/>
                  </a:lnTo>
                  <a:lnTo>
                    <a:pt x="5089" y="2609"/>
                  </a:lnTo>
                  <a:cubicBezTo>
                    <a:pt x="5398" y="1779"/>
                    <a:pt x="6079" y="1200"/>
                    <a:pt x="6873" y="1200"/>
                  </a:cubicBezTo>
                  <a:cubicBezTo>
                    <a:pt x="7898" y="1200"/>
                    <a:pt x="8730" y="2164"/>
                    <a:pt x="8819" y="3388"/>
                  </a:cubicBezTo>
                  <a:lnTo>
                    <a:pt x="8838" y="3393"/>
                  </a:lnTo>
                  <a:cubicBezTo>
                    <a:pt x="8838" y="3393"/>
                    <a:pt x="8837" y="12012"/>
                    <a:pt x="8837" y="12012"/>
                  </a:cubicBezTo>
                  <a:close/>
                  <a:moveTo>
                    <a:pt x="4909" y="20400"/>
                  </a:moveTo>
                  <a:cubicBezTo>
                    <a:pt x="2740" y="20400"/>
                    <a:pt x="982" y="18251"/>
                    <a:pt x="982" y="15600"/>
                  </a:cubicBezTo>
                  <a:cubicBezTo>
                    <a:pt x="982" y="12949"/>
                    <a:pt x="2740" y="10800"/>
                    <a:pt x="4909" y="10800"/>
                  </a:cubicBezTo>
                  <a:cubicBezTo>
                    <a:pt x="7078" y="10800"/>
                    <a:pt x="8836" y="12949"/>
                    <a:pt x="8836" y="15600"/>
                  </a:cubicBezTo>
                  <a:cubicBezTo>
                    <a:pt x="8836" y="18251"/>
                    <a:pt x="7078" y="20400"/>
                    <a:pt x="4909" y="20400"/>
                  </a:cubicBezTo>
                  <a:moveTo>
                    <a:pt x="21102" y="12980"/>
                  </a:moveTo>
                  <a:lnTo>
                    <a:pt x="17504" y="2400"/>
                  </a:lnTo>
                  <a:lnTo>
                    <a:pt x="17493" y="2402"/>
                  </a:lnTo>
                  <a:cubicBezTo>
                    <a:pt x="17088" y="1006"/>
                    <a:pt x="16009" y="0"/>
                    <a:pt x="14727" y="0"/>
                  </a:cubicBezTo>
                  <a:cubicBezTo>
                    <a:pt x="13101" y="0"/>
                    <a:pt x="11782" y="1612"/>
                    <a:pt x="11782" y="3600"/>
                  </a:cubicBezTo>
                  <a:lnTo>
                    <a:pt x="9818" y="3600"/>
                  </a:lnTo>
                  <a:cubicBezTo>
                    <a:pt x="9818" y="1612"/>
                    <a:pt x="8499" y="0"/>
                    <a:pt x="6873" y="0"/>
                  </a:cubicBezTo>
                  <a:cubicBezTo>
                    <a:pt x="5592" y="0"/>
                    <a:pt x="4512" y="1006"/>
                    <a:pt x="4107" y="2402"/>
                  </a:cubicBezTo>
                  <a:lnTo>
                    <a:pt x="4096" y="2400"/>
                  </a:lnTo>
                  <a:lnTo>
                    <a:pt x="498" y="12980"/>
                  </a:lnTo>
                  <a:cubicBezTo>
                    <a:pt x="182" y="13772"/>
                    <a:pt x="0" y="14659"/>
                    <a:pt x="0" y="15600"/>
                  </a:cubicBezTo>
                  <a:cubicBezTo>
                    <a:pt x="0" y="18914"/>
                    <a:pt x="2198" y="21600"/>
                    <a:pt x="4909" y="21600"/>
                  </a:cubicBezTo>
                  <a:cubicBezTo>
                    <a:pt x="7284" y="21600"/>
                    <a:pt x="9265" y="19539"/>
                    <a:pt x="9719" y="16800"/>
                  </a:cubicBezTo>
                  <a:lnTo>
                    <a:pt x="11881" y="16800"/>
                  </a:lnTo>
                  <a:cubicBezTo>
                    <a:pt x="12335" y="19539"/>
                    <a:pt x="14316" y="21600"/>
                    <a:pt x="16691" y="21600"/>
                  </a:cubicBezTo>
                  <a:cubicBezTo>
                    <a:pt x="19402" y="21600"/>
                    <a:pt x="21600" y="18914"/>
                    <a:pt x="21600" y="15600"/>
                  </a:cubicBezTo>
                  <a:cubicBezTo>
                    <a:pt x="21600" y="14659"/>
                    <a:pt x="21418" y="13772"/>
                    <a:pt x="21102" y="12980"/>
                  </a:cubicBezTo>
                  <a:moveTo>
                    <a:pt x="16691" y="12000"/>
                  </a:moveTo>
                  <a:cubicBezTo>
                    <a:pt x="15064" y="12000"/>
                    <a:pt x="13745" y="13612"/>
                    <a:pt x="13745" y="15600"/>
                  </a:cubicBezTo>
                  <a:cubicBezTo>
                    <a:pt x="13745" y="15932"/>
                    <a:pt x="13965" y="16200"/>
                    <a:pt x="14236" y="16200"/>
                  </a:cubicBezTo>
                  <a:cubicBezTo>
                    <a:pt x="14508" y="16200"/>
                    <a:pt x="14727" y="15932"/>
                    <a:pt x="14727" y="15600"/>
                  </a:cubicBezTo>
                  <a:cubicBezTo>
                    <a:pt x="14727" y="14275"/>
                    <a:pt x="15606" y="13200"/>
                    <a:pt x="16691" y="13200"/>
                  </a:cubicBezTo>
                  <a:cubicBezTo>
                    <a:pt x="16962" y="13200"/>
                    <a:pt x="17182" y="12932"/>
                    <a:pt x="17182" y="12600"/>
                  </a:cubicBezTo>
                  <a:cubicBezTo>
                    <a:pt x="17182" y="12268"/>
                    <a:pt x="16962" y="12000"/>
                    <a:pt x="16691" y="12000"/>
                  </a:cubicBezTo>
                  <a:moveTo>
                    <a:pt x="4909" y="12000"/>
                  </a:moveTo>
                  <a:cubicBezTo>
                    <a:pt x="3282" y="12000"/>
                    <a:pt x="1964" y="13612"/>
                    <a:pt x="1964" y="15600"/>
                  </a:cubicBezTo>
                  <a:cubicBezTo>
                    <a:pt x="1964" y="15932"/>
                    <a:pt x="2183" y="16200"/>
                    <a:pt x="2455" y="16200"/>
                  </a:cubicBezTo>
                  <a:cubicBezTo>
                    <a:pt x="2726" y="16200"/>
                    <a:pt x="2945" y="15932"/>
                    <a:pt x="2945" y="15600"/>
                  </a:cubicBezTo>
                  <a:cubicBezTo>
                    <a:pt x="2945" y="14275"/>
                    <a:pt x="3825" y="13200"/>
                    <a:pt x="4909" y="13200"/>
                  </a:cubicBezTo>
                  <a:cubicBezTo>
                    <a:pt x="5180" y="13200"/>
                    <a:pt x="5400" y="12932"/>
                    <a:pt x="5400" y="12600"/>
                  </a:cubicBezTo>
                  <a:cubicBezTo>
                    <a:pt x="5400" y="12268"/>
                    <a:pt x="5180" y="12000"/>
                    <a:pt x="4909" y="12000"/>
                  </a:cubicBezTo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5118899" y="2260950"/>
            <a:ext cx="1954202" cy="3203612"/>
            <a:chOff x="6356029" y="1808820"/>
            <a:chExt cx="2256251" cy="3698776"/>
          </a:xfrm>
        </p:grpSpPr>
        <p:sp>
          <p:nvSpPr>
            <p:cNvPr id="18" name="íślíḋè-圆角矩形 51"/>
            <p:cNvSpPr/>
            <p:nvPr/>
          </p:nvSpPr>
          <p:spPr>
            <a:xfrm>
              <a:off x="6356029" y="1808820"/>
              <a:ext cx="2256251" cy="3698776"/>
            </a:xfrm>
            <a:prstGeom prst="roundRect">
              <a:avLst>
                <a:gd name="adj" fmla="val 3485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16000" bIns="216000" anchor="t" anchorCtr="1">
              <a:normAutofit/>
            </a:bodyPr>
            <a:lstStyle/>
            <a:p>
              <a:pPr algn="ctr"/>
              <a:r>
                <a:rPr lang="zh-CN" altLang="en-US"/>
                <a:t>标题文本预设</a:t>
              </a:r>
              <a:endParaRPr lang="zh-CN" altLang="en-US"/>
            </a:p>
          </p:txBody>
        </p:sp>
        <p:sp>
          <p:nvSpPr>
            <p:cNvPr id="19" name="íślíḋè-任意多边形 52"/>
            <p:cNvSpPr/>
            <p:nvPr/>
          </p:nvSpPr>
          <p:spPr>
            <a:xfrm>
              <a:off x="6356029" y="2733514"/>
              <a:ext cx="2256251" cy="2774082"/>
            </a:xfrm>
            <a:custGeom>
              <a:avLst/>
              <a:gdLst>
                <a:gd name="connsiteX0" fmla="*/ 0 w 3657600"/>
                <a:gd name="connsiteY0" fmla="*/ 0 h 5486400"/>
                <a:gd name="connsiteX1" fmla="*/ 127467 w 3657600"/>
                <a:gd name="connsiteY1" fmla="*/ 0 h 5486400"/>
                <a:gd name="connsiteX2" fmla="*/ 1072342 w 3657600"/>
                <a:gd name="connsiteY2" fmla="*/ 0 h 5486400"/>
                <a:gd name="connsiteX3" fmla="*/ 1828800 w 3657600"/>
                <a:gd name="connsiteY3" fmla="*/ 756458 h 5486400"/>
                <a:gd name="connsiteX4" fmla="*/ 2585258 w 3657600"/>
                <a:gd name="connsiteY4" fmla="*/ 0 h 5486400"/>
                <a:gd name="connsiteX5" fmla="*/ 3530133 w 3657600"/>
                <a:gd name="connsiteY5" fmla="*/ 0 h 5486400"/>
                <a:gd name="connsiteX6" fmla="*/ 3657600 w 3657600"/>
                <a:gd name="connsiteY6" fmla="*/ 0 h 5486400"/>
                <a:gd name="connsiteX7" fmla="*/ 3657600 w 3657600"/>
                <a:gd name="connsiteY7" fmla="*/ 127467 h 5486400"/>
                <a:gd name="connsiteX8" fmla="*/ 3657600 w 3657600"/>
                <a:gd name="connsiteY8" fmla="*/ 914400 h 5486400"/>
                <a:gd name="connsiteX9" fmla="*/ 3657600 w 3657600"/>
                <a:gd name="connsiteY9" fmla="*/ 5358933 h 5486400"/>
                <a:gd name="connsiteX10" fmla="*/ 3530133 w 3657600"/>
                <a:gd name="connsiteY10" fmla="*/ 5486400 h 5486400"/>
                <a:gd name="connsiteX11" fmla="*/ 127467 w 3657600"/>
                <a:gd name="connsiteY11" fmla="*/ 5486400 h 5486400"/>
                <a:gd name="connsiteX12" fmla="*/ 0 w 3657600"/>
                <a:gd name="connsiteY12" fmla="*/ 5358933 h 5486400"/>
                <a:gd name="connsiteX13" fmla="*/ 0 w 3657600"/>
                <a:gd name="connsiteY13" fmla="*/ 914400 h 5486400"/>
                <a:gd name="connsiteX14" fmla="*/ 0 w 3657600"/>
                <a:gd name="connsiteY14" fmla="*/ 127467 h 5486400"/>
                <a:gd name="connsiteX15" fmla="*/ 0 w 3657600"/>
                <a:gd name="connsiteY15" fmla="*/ 0 h 548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657600" h="5486400">
                  <a:moveTo>
                    <a:pt x="0" y="0"/>
                  </a:moveTo>
                  <a:lnTo>
                    <a:pt x="127467" y="0"/>
                  </a:lnTo>
                  <a:lnTo>
                    <a:pt x="1072342" y="0"/>
                  </a:lnTo>
                  <a:cubicBezTo>
                    <a:pt x="1072342" y="417780"/>
                    <a:pt x="1411020" y="756458"/>
                    <a:pt x="1828800" y="756458"/>
                  </a:cubicBezTo>
                  <a:cubicBezTo>
                    <a:pt x="2246580" y="756458"/>
                    <a:pt x="2585258" y="417780"/>
                    <a:pt x="2585258" y="0"/>
                  </a:cubicBezTo>
                  <a:lnTo>
                    <a:pt x="3530133" y="0"/>
                  </a:lnTo>
                  <a:lnTo>
                    <a:pt x="3657600" y="0"/>
                  </a:lnTo>
                  <a:lnTo>
                    <a:pt x="3657600" y="127467"/>
                  </a:lnTo>
                  <a:lnTo>
                    <a:pt x="3657600" y="914400"/>
                  </a:lnTo>
                  <a:lnTo>
                    <a:pt x="3657600" y="5358933"/>
                  </a:lnTo>
                  <a:cubicBezTo>
                    <a:pt x="3657600" y="5429331"/>
                    <a:pt x="3600531" y="5486400"/>
                    <a:pt x="3530133" y="5486400"/>
                  </a:cubicBezTo>
                  <a:lnTo>
                    <a:pt x="127467" y="5486400"/>
                  </a:lnTo>
                  <a:cubicBezTo>
                    <a:pt x="57069" y="5486400"/>
                    <a:pt x="0" y="5429331"/>
                    <a:pt x="0" y="5358933"/>
                  </a:cubicBezTo>
                  <a:lnTo>
                    <a:pt x="0" y="914400"/>
                  </a:lnTo>
                  <a:lnTo>
                    <a:pt x="0" y="127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25400" dir="16200000" sx="101000" sy="101000" rotWithShape="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20" name="íślíḋè-文本框 53"/>
            <p:cNvSpPr txBox="1"/>
            <p:nvPr/>
          </p:nvSpPr>
          <p:spPr>
            <a:xfrm>
              <a:off x="7106487" y="2453397"/>
              <a:ext cx="755335" cy="707886"/>
            </a:xfrm>
            <a:prstGeom prst="rect">
              <a:avLst/>
            </a:prstGeom>
            <a:noFill/>
          </p:spPr>
          <p:txBody>
            <a:bodyPr wrap="none">
              <a:normAutofit fontScale="92500" lnSpcReduction="10000"/>
            </a:bodyPr>
            <a:lstStyle/>
            <a:p>
              <a:pPr algn="ctr"/>
              <a:r>
                <a:rPr lang="en-US" sz="4000">
                  <a:solidFill>
                    <a:schemeClr val="bg2"/>
                  </a:solidFill>
                </a:rPr>
                <a:t>03</a:t>
              </a:r>
              <a:endParaRPr lang="en-US" sz="4000">
                <a:solidFill>
                  <a:schemeClr val="bg2"/>
                </a:solidFill>
              </a:endParaRPr>
            </a:p>
          </p:txBody>
        </p:sp>
        <p:sp>
          <p:nvSpPr>
            <p:cNvPr id="21" name="íślíḋè-Rectangle 20"/>
            <p:cNvSpPr/>
            <p:nvPr/>
          </p:nvSpPr>
          <p:spPr>
            <a:xfrm>
              <a:off x="6441691" y="3376508"/>
              <a:ext cx="2084927" cy="532453"/>
            </a:xfrm>
            <a:prstGeom prst="rect">
              <a:avLst/>
            </a:prstGeom>
          </p:spPr>
          <p:txBody>
            <a:bodyPr wrap="square">
              <a:normAutofit fontScale="925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100"/>
                <a:t>此部分内容作为文字排版占位显示（建议使用主题字体）</a:t>
              </a:r>
              <a:endParaRPr lang="zh-CN" altLang="en-US" sz="1100"/>
            </a:p>
          </p:txBody>
        </p:sp>
        <p:sp>
          <p:nvSpPr>
            <p:cNvPr id="22" name="íślíḋè-任意多边形 55"/>
            <p:cNvSpPr/>
            <p:nvPr/>
          </p:nvSpPr>
          <p:spPr>
            <a:xfrm>
              <a:off x="7254440" y="4762013"/>
              <a:ext cx="459429" cy="445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53" y="11229"/>
                  </a:moveTo>
                  <a:lnTo>
                    <a:pt x="20356" y="11234"/>
                  </a:lnTo>
                  <a:lnTo>
                    <a:pt x="11029" y="16143"/>
                  </a:lnTo>
                  <a:lnTo>
                    <a:pt x="11026" y="16138"/>
                  </a:lnTo>
                  <a:cubicBezTo>
                    <a:pt x="10957" y="16174"/>
                    <a:pt x="10883" y="16200"/>
                    <a:pt x="10800" y="16200"/>
                  </a:cubicBezTo>
                  <a:cubicBezTo>
                    <a:pt x="10717" y="16200"/>
                    <a:pt x="10643" y="16174"/>
                    <a:pt x="10574" y="16138"/>
                  </a:cubicBezTo>
                  <a:lnTo>
                    <a:pt x="10571" y="16143"/>
                  </a:lnTo>
                  <a:lnTo>
                    <a:pt x="1244" y="11234"/>
                  </a:lnTo>
                  <a:lnTo>
                    <a:pt x="1247" y="11229"/>
                  </a:lnTo>
                  <a:cubicBezTo>
                    <a:pt x="1091" y="11147"/>
                    <a:pt x="982" y="10988"/>
                    <a:pt x="982" y="10800"/>
                  </a:cubicBezTo>
                  <a:cubicBezTo>
                    <a:pt x="982" y="10612"/>
                    <a:pt x="1091" y="10453"/>
                    <a:pt x="1247" y="10371"/>
                  </a:cubicBezTo>
                  <a:lnTo>
                    <a:pt x="1244" y="10366"/>
                  </a:lnTo>
                  <a:lnTo>
                    <a:pt x="3562" y="9146"/>
                  </a:lnTo>
                  <a:lnTo>
                    <a:pt x="10113" y="12594"/>
                  </a:lnTo>
                  <a:lnTo>
                    <a:pt x="10117" y="12588"/>
                  </a:lnTo>
                  <a:cubicBezTo>
                    <a:pt x="10322" y="12697"/>
                    <a:pt x="10552" y="12764"/>
                    <a:pt x="10800" y="12764"/>
                  </a:cubicBezTo>
                  <a:cubicBezTo>
                    <a:pt x="11048" y="12764"/>
                    <a:pt x="11278" y="12697"/>
                    <a:pt x="11483" y="12588"/>
                  </a:cubicBezTo>
                  <a:lnTo>
                    <a:pt x="11486" y="12594"/>
                  </a:lnTo>
                  <a:lnTo>
                    <a:pt x="18038" y="9146"/>
                  </a:lnTo>
                  <a:lnTo>
                    <a:pt x="20356" y="10366"/>
                  </a:lnTo>
                  <a:lnTo>
                    <a:pt x="20353" y="10371"/>
                  </a:lnTo>
                  <a:cubicBezTo>
                    <a:pt x="20509" y="10453"/>
                    <a:pt x="20618" y="10612"/>
                    <a:pt x="20618" y="10800"/>
                  </a:cubicBezTo>
                  <a:cubicBezTo>
                    <a:pt x="20618" y="10988"/>
                    <a:pt x="20509" y="11147"/>
                    <a:pt x="20353" y="11229"/>
                  </a:cubicBezTo>
                  <a:moveTo>
                    <a:pt x="20356" y="14784"/>
                  </a:moveTo>
                  <a:lnTo>
                    <a:pt x="20353" y="14790"/>
                  </a:lnTo>
                  <a:cubicBezTo>
                    <a:pt x="20509" y="14872"/>
                    <a:pt x="20618" y="15030"/>
                    <a:pt x="20618" y="15218"/>
                  </a:cubicBezTo>
                  <a:cubicBezTo>
                    <a:pt x="20618" y="15407"/>
                    <a:pt x="20509" y="15565"/>
                    <a:pt x="20353" y="15647"/>
                  </a:cubicBezTo>
                  <a:lnTo>
                    <a:pt x="20356" y="15653"/>
                  </a:lnTo>
                  <a:lnTo>
                    <a:pt x="11029" y="20562"/>
                  </a:lnTo>
                  <a:lnTo>
                    <a:pt x="11026" y="20556"/>
                  </a:lnTo>
                  <a:cubicBezTo>
                    <a:pt x="10957" y="20592"/>
                    <a:pt x="10883" y="20618"/>
                    <a:pt x="10800" y="20618"/>
                  </a:cubicBezTo>
                  <a:cubicBezTo>
                    <a:pt x="10717" y="20618"/>
                    <a:pt x="10643" y="20592"/>
                    <a:pt x="10574" y="20556"/>
                  </a:cubicBezTo>
                  <a:lnTo>
                    <a:pt x="10571" y="20562"/>
                  </a:lnTo>
                  <a:lnTo>
                    <a:pt x="1244" y="15653"/>
                  </a:lnTo>
                  <a:lnTo>
                    <a:pt x="1247" y="15647"/>
                  </a:lnTo>
                  <a:cubicBezTo>
                    <a:pt x="1091" y="15565"/>
                    <a:pt x="982" y="15407"/>
                    <a:pt x="982" y="15218"/>
                  </a:cubicBezTo>
                  <a:cubicBezTo>
                    <a:pt x="982" y="15030"/>
                    <a:pt x="1091" y="14872"/>
                    <a:pt x="1247" y="14790"/>
                  </a:cubicBezTo>
                  <a:lnTo>
                    <a:pt x="1244" y="14784"/>
                  </a:lnTo>
                  <a:lnTo>
                    <a:pt x="3562" y="13564"/>
                  </a:lnTo>
                  <a:lnTo>
                    <a:pt x="10113" y="17012"/>
                  </a:lnTo>
                  <a:lnTo>
                    <a:pt x="10117" y="17006"/>
                  </a:lnTo>
                  <a:cubicBezTo>
                    <a:pt x="10322" y="17115"/>
                    <a:pt x="10552" y="17182"/>
                    <a:pt x="10800" y="17182"/>
                  </a:cubicBezTo>
                  <a:cubicBezTo>
                    <a:pt x="11048" y="17182"/>
                    <a:pt x="11278" y="17115"/>
                    <a:pt x="11483" y="17006"/>
                  </a:cubicBezTo>
                  <a:lnTo>
                    <a:pt x="11486" y="17012"/>
                  </a:lnTo>
                  <a:lnTo>
                    <a:pt x="18038" y="13564"/>
                  </a:lnTo>
                  <a:cubicBezTo>
                    <a:pt x="18038" y="13564"/>
                    <a:pt x="20356" y="14784"/>
                    <a:pt x="20356" y="14784"/>
                  </a:cubicBezTo>
                  <a:close/>
                  <a:moveTo>
                    <a:pt x="1244" y="6816"/>
                  </a:moveTo>
                  <a:lnTo>
                    <a:pt x="1247" y="6811"/>
                  </a:lnTo>
                  <a:cubicBezTo>
                    <a:pt x="1091" y="6728"/>
                    <a:pt x="982" y="6570"/>
                    <a:pt x="982" y="6382"/>
                  </a:cubicBezTo>
                  <a:cubicBezTo>
                    <a:pt x="982" y="6194"/>
                    <a:pt x="1091" y="6035"/>
                    <a:pt x="1247" y="5953"/>
                  </a:cubicBezTo>
                  <a:lnTo>
                    <a:pt x="1244" y="5947"/>
                  </a:lnTo>
                  <a:lnTo>
                    <a:pt x="10571" y="1038"/>
                  </a:lnTo>
                  <a:lnTo>
                    <a:pt x="10574" y="1044"/>
                  </a:lnTo>
                  <a:cubicBezTo>
                    <a:pt x="10643" y="1008"/>
                    <a:pt x="10717" y="982"/>
                    <a:pt x="10800" y="982"/>
                  </a:cubicBezTo>
                  <a:cubicBezTo>
                    <a:pt x="10883" y="982"/>
                    <a:pt x="10957" y="1008"/>
                    <a:pt x="11026" y="1044"/>
                  </a:cubicBezTo>
                  <a:lnTo>
                    <a:pt x="11029" y="1038"/>
                  </a:lnTo>
                  <a:lnTo>
                    <a:pt x="20356" y="5947"/>
                  </a:lnTo>
                  <a:lnTo>
                    <a:pt x="20353" y="5953"/>
                  </a:lnTo>
                  <a:cubicBezTo>
                    <a:pt x="20509" y="6035"/>
                    <a:pt x="20618" y="6194"/>
                    <a:pt x="20618" y="6382"/>
                  </a:cubicBezTo>
                  <a:cubicBezTo>
                    <a:pt x="20618" y="6570"/>
                    <a:pt x="20509" y="6728"/>
                    <a:pt x="20353" y="6811"/>
                  </a:cubicBezTo>
                  <a:lnTo>
                    <a:pt x="20356" y="6816"/>
                  </a:lnTo>
                  <a:lnTo>
                    <a:pt x="11029" y="11725"/>
                  </a:lnTo>
                  <a:lnTo>
                    <a:pt x="11026" y="11720"/>
                  </a:lnTo>
                  <a:cubicBezTo>
                    <a:pt x="10957" y="11756"/>
                    <a:pt x="10883" y="11782"/>
                    <a:pt x="10800" y="11782"/>
                  </a:cubicBezTo>
                  <a:cubicBezTo>
                    <a:pt x="10717" y="11782"/>
                    <a:pt x="10643" y="11756"/>
                    <a:pt x="10574" y="11720"/>
                  </a:cubicBezTo>
                  <a:lnTo>
                    <a:pt x="10571" y="11725"/>
                  </a:lnTo>
                  <a:cubicBezTo>
                    <a:pt x="10571" y="11725"/>
                    <a:pt x="1244" y="6816"/>
                    <a:pt x="1244" y="6816"/>
                  </a:cubicBezTo>
                  <a:close/>
                  <a:moveTo>
                    <a:pt x="21600" y="10800"/>
                  </a:moveTo>
                  <a:cubicBezTo>
                    <a:pt x="21600" y="10234"/>
                    <a:pt x="21278" y="9749"/>
                    <a:pt x="20810" y="9503"/>
                  </a:cubicBezTo>
                  <a:lnTo>
                    <a:pt x="20813" y="9497"/>
                  </a:lnTo>
                  <a:lnTo>
                    <a:pt x="19092" y="8591"/>
                  </a:lnTo>
                  <a:lnTo>
                    <a:pt x="20813" y="7685"/>
                  </a:lnTo>
                  <a:lnTo>
                    <a:pt x="20810" y="7679"/>
                  </a:lnTo>
                  <a:cubicBezTo>
                    <a:pt x="21278" y="7433"/>
                    <a:pt x="21600" y="6948"/>
                    <a:pt x="21600" y="6382"/>
                  </a:cubicBezTo>
                  <a:cubicBezTo>
                    <a:pt x="21600" y="5816"/>
                    <a:pt x="21278" y="5331"/>
                    <a:pt x="20810" y="5085"/>
                  </a:cubicBezTo>
                  <a:lnTo>
                    <a:pt x="20813" y="5079"/>
                  </a:lnTo>
                  <a:lnTo>
                    <a:pt x="11486" y="170"/>
                  </a:lnTo>
                  <a:lnTo>
                    <a:pt x="11483" y="175"/>
                  </a:lnTo>
                  <a:cubicBezTo>
                    <a:pt x="11278" y="67"/>
                    <a:pt x="11048" y="0"/>
                    <a:pt x="10800" y="0"/>
                  </a:cubicBezTo>
                  <a:cubicBezTo>
                    <a:pt x="10552" y="0"/>
                    <a:pt x="10322" y="67"/>
                    <a:pt x="10117" y="175"/>
                  </a:cubicBezTo>
                  <a:lnTo>
                    <a:pt x="10113" y="170"/>
                  </a:lnTo>
                  <a:lnTo>
                    <a:pt x="786" y="5079"/>
                  </a:lnTo>
                  <a:lnTo>
                    <a:pt x="790" y="5085"/>
                  </a:lnTo>
                  <a:cubicBezTo>
                    <a:pt x="322" y="5331"/>
                    <a:pt x="0" y="5816"/>
                    <a:pt x="0" y="6382"/>
                  </a:cubicBezTo>
                  <a:cubicBezTo>
                    <a:pt x="0" y="6948"/>
                    <a:pt x="322" y="7433"/>
                    <a:pt x="790" y="7679"/>
                  </a:cubicBezTo>
                  <a:lnTo>
                    <a:pt x="786" y="7685"/>
                  </a:lnTo>
                  <a:lnTo>
                    <a:pt x="2508" y="8591"/>
                  </a:lnTo>
                  <a:lnTo>
                    <a:pt x="786" y="9497"/>
                  </a:lnTo>
                  <a:lnTo>
                    <a:pt x="790" y="9503"/>
                  </a:lnTo>
                  <a:cubicBezTo>
                    <a:pt x="322" y="9749"/>
                    <a:pt x="0" y="10234"/>
                    <a:pt x="0" y="10800"/>
                  </a:cubicBezTo>
                  <a:cubicBezTo>
                    <a:pt x="0" y="11366"/>
                    <a:pt x="322" y="11851"/>
                    <a:pt x="790" y="12097"/>
                  </a:cubicBezTo>
                  <a:lnTo>
                    <a:pt x="786" y="12103"/>
                  </a:lnTo>
                  <a:lnTo>
                    <a:pt x="2508" y="13009"/>
                  </a:lnTo>
                  <a:lnTo>
                    <a:pt x="786" y="13915"/>
                  </a:lnTo>
                  <a:lnTo>
                    <a:pt x="790" y="13921"/>
                  </a:lnTo>
                  <a:cubicBezTo>
                    <a:pt x="322" y="14167"/>
                    <a:pt x="0" y="14652"/>
                    <a:pt x="0" y="15218"/>
                  </a:cubicBezTo>
                  <a:cubicBezTo>
                    <a:pt x="0" y="15784"/>
                    <a:pt x="322" y="16269"/>
                    <a:pt x="790" y="16515"/>
                  </a:cubicBezTo>
                  <a:lnTo>
                    <a:pt x="786" y="16521"/>
                  </a:lnTo>
                  <a:lnTo>
                    <a:pt x="10113" y="21430"/>
                  </a:lnTo>
                  <a:lnTo>
                    <a:pt x="10117" y="21425"/>
                  </a:lnTo>
                  <a:cubicBezTo>
                    <a:pt x="10322" y="21533"/>
                    <a:pt x="10552" y="21600"/>
                    <a:pt x="10800" y="21600"/>
                  </a:cubicBezTo>
                  <a:cubicBezTo>
                    <a:pt x="11048" y="21600"/>
                    <a:pt x="11278" y="21533"/>
                    <a:pt x="11483" y="21425"/>
                  </a:cubicBezTo>
                  <a:lnTo>
                    <a:pt x="11486" y="21430"/>
                  </a:lnTo>
                  <a:lnTo>
                    <a:pt x="20813" y="16521"/>
                  </a:lnTo>
                  <a:lnTo>
                    <a:pt x="20810" y="16515"/>
                  </a:lnTo>
                  <a:cubicBezTo>
                    <a:pt x="21278" y="16269"/>
                    <a:pt x="21600" y="15784"/>
                    <a:pt x="21600" y="15218"/>
                  </a:cubicBezTo>
                  <a:cubicBezTo>
                    <a:pt x="21600" y="14652"/>
                    <a:pt x="21278" y="14167"/>
                    <a:pt x="20810" y="13921"/>
                  </a:cubicBezTo>
                  <a:lnTo>
                    <a:pt x="20813" y="13915"/>
                  </a:lnTo>
                  <a:lnTo>
                    <a:pt x="19092" y="13009"/>
                  </a:lnTo>
                  <a:lnTo>
                    <a:pt x="20813" y="12103"/>
                  </a:lnTo>
                  <a:lnTo>
                    <a:pt x="20810" y="12097"/>
                  </a:lnTo>
                  <a:cubicBezTo>
                    <a:pt x="21278" y="11851"/>
                    <a:pt x="21600" y="11366"/>
                    <a:pt x="21600" y="10800"/>
                  </a:cubicBezTo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7338380" y="2260950"/>
            <a:ext cx="1954202" cy="3203612"/>
            <a:chOff x="8988321" y="1808820"/>
            <a:chExt cx="2256251" cy="3698776"/>
          </a:xfrm>
        </p:grpSpPr>
        <p:sp>
          <p:nvSpPr>
            <p:cNvPr id="13" name="íślíḋè-圆角矩形 46"/>
            <p:cNvSpPr/>
            <p:nvPr/>
          </p:nvSpPr>
          <p:spPr>
            <a:xfrm>
              <a:off x="8988321" y="1808820"/>
              <a:ext cx="2256251" cy="3698776"/>
            </a:xfrm>
            <a:prstGeom prst="roundRect">
              <a:avLst>
                <a:gd name="adj" fmla="val 3485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16000" bIns="216000" anchor="t" anchorCtr="1">
              <a:normAutofit/>
            </a:bodyPr>
            <a:lstStyle/>
            <a:p>
              <a:pPr algn="ctr"/>
              <a:r>
                <a:rPr lang="zh-CN" altLang="en-US"/>
                <a:t>标题文本预设</a:t>
              </a:r>
              <a:endParaRPr lang="zh-CN" altLang="en-US"/>
            </a:p>
          </p:txBody>
        </p:sp>
        <p:sp>
          <p:nvSpPr>
            <p:cNvPr id="14" name="íślíḋè-任意多边形 47"/>
            <p:cNvSpPr/>
            <p:nvPr/>
          </p:nvSpPr>
          <p:spPr>
            <a:xfrm>
              <a:off x="8988321" y="2733514"/>
              <a:ext cx="2256251" cy="2774082"/>
            </a:xfrm>
            <a:custGeom>
              <a:avLst/>
              <a:gdLst>
                <a:gd name="connsiteX0" fmla="*/ 0 w 3657600"/>
                <a:gd name="connsiteY0" fmla="*/ 0 h 5486400"/>
                <a:gd name="connsiteX1" fmla="*/ 127467 w 3657600"/>
                <a:gd name="connsiteY1" fmla="*/ 0 h 5486400"/>
                <a:gd name="connsiteX2" fmla="*/ 1072342 w 3657600"/>
                <a:gd name="connsiteY2" fmla="*/ 0 h 5486400"/>
                <a:gd name="connsiteX3" fmla="*/ 1828800 w 3657600"/>
                <a:gd name="connsiteY3" fmla="*/ 756458 h 5486400"/>
                <a:gd name="connsiteX4" fmla="*/ 2585258 w 3657600"/>
                <a:gd name="connsiteY4" fmla="*/ 0 h 5486400"/>
                <a:gd name="connsiteX5" fmla="*/ 3530133 w 3657600"/>
                <a:gd name="connsiteY5" fmla="*/ 0 h 5486400"/>
                <a:gd name="connsiteX6" fmla="*/ 3657600 w 3657600"/>
                <a:gd name="connsiteY6" fmla="*/ 0 h 5486400"/>
                <a:gd name="connsiteX7" fmla="*/ 3657600 w 3657600"/>
                <a:gd name="connsiteY7" fmla="*/ 127467 h 5486400"/>
                <a:gd name="connsiteX8" fmla="*/ 3657600 w 3657600"/>
                <a:gd name="connsiteY8" fmla="*/ 914400 h 5486400"/>
                <a:gd name="connsiteX9" fmla="*/ 3657600 w 3657600"/>
                <a:gd name="connsiteY9" fmla="*/ 5358933 h 5486400"/>
                <a:gd name="connsiteX10" fmla="*/ 3530133 w 3657600"/>
                <a:gd name="connsiteY10" fmla="*/ 5486400 h 5486400"/>
                <a:gd name="connsiteX11" fmla="*/ 127467 w 3657600"/>
                <a:gd name="connsiteY11" fmla="*/ 5486400 h 5486400"/>
                <a:gd name="connsiteX12" fmla="*/ 0 w 3657600"/>
                <a:gd name="connsiteY12" fmla="*/ 5358933 h 5486400"/>
                <a:gd name="connsiteX13" fmla="*/ 0 w 3657600"/>
                <a:gd name="connsiteY13" fmla="*/ 914400 h 5486400"/>
                <a:gd name="connsiteX14" fmla="*/ 0 w 3657600"/>
                <a:gd name="connsiteY14" fmla="*/ 127467 h 5486400"/>
                <a:gd name="connsiteX15" fmla="*/ 0 w 3657600"/>
                <a:gd name="connsiteY15" fmla="*/ 0 h 548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657600" h="5486400">
                  <a:moveTo>
                    <a:pt x="0" y="0"/>
                  </a:moveTo>
                  <a:lnTo>
                    <a:pt x="127467" y="0"/>
                  </a:lnTo>
                  <a:lnTo>
                    <a:pt x="1072342" y="0"/>
                  </a:lnTo>
                  <a:cubicBezTo>
                    <a:pt x="1072342" y="417780"/>
                    <a:pt x="1411020" y="756458"/>
                    <a:pt x="1828800" y="756458"/>
                  </a:cubicBezTo>
                  <a:cubicBezTo>
                    <a:pt x="2246580" y="756458"/>
                    <a:pt x="2585258" y="417780"/>
                    <a:pt x="2585258" y="0"/>
                  </a:cubicBezTo>
                  <a:lnTo>
                    <a:pt x="3530133" y="0"/>
                  </a:lnTo>
                  <a:lnTo>
                    <a:pt x="3657600" y="0"/>
                  </a:lnTo>
                  <a:lnTo>
                    <a:pt x="3657600" y="127467"/>
                  </a:lnTo>
                  <a:lnTo>
                    <a:pt x="3657600" y="914400"/>
                  </a:lnTo>
                  <a:lnTo>
                    <a:pt x="3657600" y="5358933"/>
                  </a:lnTo>
                  <a:cubicBezTo>
                    <a:pt x="3657600" y="5429331"/>
                    <a:pt x="3600531" y="5486400"/>
                    <a:pt x="3530133" y="5486400"/>
                  </a:cubicBezTo>
                  <a:lnTo>
                    <a:pt x="127467" y="5486400"/>
                  </a:lnTo>
                  <a:cubicBezTo>
                    <a:pt x="57069" y="5486400"/>
                    <a:pt x="0" y="5429331"/>
                    <a:pt x="0" y="5358933"/>
                  </a:cubicBezTo>
                  <a:lnTo>
                    <a:pt x="0" y="914400"/>
                  </a:lnTo>
                  <a:lnTo>
                    <a:pt x="0" y="127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25400" dir="16200000" sx="101000" sy="101000" rotWithShape="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5" name="íślíḋè-文本框 48"/>
            <p:cNvSpPr txBox="1"/>
            <p:nvPr/>
          </p:nvSpPr>
          <p:spPr>
            <a:xfrm>
              <a:off x="9738779" y="2453397"/>
              <a:ext cx="755335" cy="707886"/>
            </a:xfrm>
            <a:prstGeom prst="rect">
              <a:avLst/>
            </a:prstGeom>
            <a:noFill/>
          </p:spPr>
          <p:txBody>
            <a:bodyPr wrap="none">
              <a:normAutofit fontScale="92500" lnSpcReduction="10000"/>
            </a:bodyPr>
            <a:lstStyle/>
            <a:p>
              <a:pPr algn="ctr"/>
              <a:r>
                <a:rPr lang="en-US" sz="4000">
                  <a:solidFill>
                    <a:schemeClr val="bg2"/>
                  </a:solidFill>
                </a:rPr>
                <a:t>04</a:t>
              </a:r>
              <a:endParaRPr lang="en-US" sz="4000">
                <a:solidFill>
                  <a:schemeClr val="bg2"/>
                </a:solidFill>
              </a:endParaRPr>
            </a:p>
          </p:txBody>
        </p:sp>
        <p:sp>
          <p:nvSpPr>
            <p:cNvPr id="16" name="íślíḋè-Rectangle 15"/>
            <p:cNvSpPr/>
            <p:nvPr/>
          </p:nvSpPr>
          <p:spPr>
            <a:xfrm>
              <a:off x="9073983" y="3376508"/>
              <a:ext cx="2084927" cy="532453"/>
            </a:xfrm>
            <a:prstGeom prst="rect">
              <a:avLst/>
            </a:prstGeom>
          </p:spPr>
          <p:txBody>
            <a:bodyPr wrap="square">
              <a:normAutofit fontScale="925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100"/>
                <a:t>此部分内容作为文字排版占位显示（建议使用主题字体）</a:t>
              </a:r>
              <a:endParaRPr lang="zh-CN" altLang="en-US" sz="1100"/>
            </a:p>
          </p:txBody>
        </p:sp>
        <p:sp>
          <p:nvSpPr>
            <p:cNvPr id="17" name="íślíḋè-任意多边形 50"/>
            <p:cNvSpPr/>
            <p:nvPr/>
          </p:nvSpPr>
          <p:spPr>
            <a:xfrm>
              <a:off x="9886885" y="4761148"/>
              <a:ext cx="459123" cy="445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1600" extrusionOk="0">
                  <a:moveTo>
                    <a:pt x="11502" y="10309"/>
                  </a:moveTo>
                  <a:cubicBezTo>
                    <a:pt x="11767" y="10309"/>
                    <a:pt x="11981" y="10090"/>
                    <a:pt x="11981" y="9818"/>
                  </a:cubicBezTo>
                  <a:cubicBezTo>
                    <a:pt x="11981" y="9547"/>
                    <a:pt x="11767" y="9327"/>
                    <a:pt x="11502" y="9327"/>
                  </a:cubicBezTo>
                  <a:cubicBezTo>
                    <a:pt x="11237" y="9327"/>
                    <a:pt x="11022" y="9547"/>
                    <a:pt x="11022" y="9818"/>
                  </a:cubicBezTo>
                  <a:cubicBezTo>
                    <a:pt x="11022" y="10090"/>
                    <a:pt x="11237" y="10309"/>
                    <a:pt x="11502" y="10309"/>
                  </a:cubicBezTo>
                  <a:moveTo>
                    <a:pt x="15818" y="4909"/>
                  </a:moveTo>
                  <a:cubicBezTo>
                    <a:pt x="16083" y="4909"/>
                    <a:pt x="16297" y="5129"/>
                    <a:pt x="16297" y="5400"/>
                  </a:cubicBezTo>
                  <a:cubicBezTo>
                    <a:pt x="16297" y="5672"/>
                    <a:pt x="16083" y="5891"/>
                    <a:pt x="15818" y="5891"/>
                  </a:cubicBezTo>
                  <a:cubicBezTo>
                    <a:pt x="15553" y="5891"/>
                    <a:pt x="15338" y="5672"/>
                    <a:pt x="15338" y="5400"/>
                  </a:cubicBezTo>
                  <a:cubicBezTo>
                    <a:pt x="15338" y="5129"/>
                    <a:pt x="15553" y="4909"/>
                    <a:pt x="15818" y="4909"/>
                  </a:cubicBezTo>
                  <a:moveTo>
                    <a:pt x="15818" y="6873"/>
                  </a:moveTo>
                  <a:cubicBezTo>
                    <a:pt x="16612" y="6873"/>
                    <a:pt x="17256" y="6213"/>
                    <a:pt x="17256" y="5400"/>
                  </a:cubicBezTo>
                  <a:cubicBezTo>
                    <a:pt x="17256" y="4587"/>
                    <a:pt x="16612" y="3928"/>
                    <a:pt x="15818" y="3928"/>
                  </a:cubicBezTo>
                  <a:cubicBezTo>
                    <a:pt x="15023" y="3928"/>
                    <a:pt x="14379" y="4587"/>
                    <a:pt x="14379" y="5400"/>
                  </a:cubicBezTo>
                  <a:cubicBezTo>
                    <a:pt x="14379" y="6213"/>
                    <a:pt x="15023" y="6873"/>
                    <a:pt x="15818" y="6873"/>
                  </a:cubicBezTo>
                  <a:moveTo>
                    <a:pt x="12941" y="11782"/>
                  </a:moveTo>
                  <a:cubicBezTo>
                    <a:pt x="13206" y="11782"/>
                    <a:pt x="13420" y="11562"/>
                    <a:pt x="13420" y="11291"/>
                  </a:cubicBezTo>
                  <a:cubicBezTo>
                    <a:pt x="13420" y="11020"/>
                    <a:pt x="13206" y="10800"/>
                    <a:pt x="12941" y="10800"/>
                  </a:cubicBezTo>
                  <a:cubicBezTo>
                    <a:pt x="12675" y="10800"/>
                    <a:pt x="12461" y="11020"/>
                    <a:pt x="12461" y="11291"/>
                  </a:cubicBezTo>
                  <a:cubicBezTo>
                    <a:pt x="12461" y="11562"/>
                    <a:pt x="12675" y="11782"/>
                    <a:pt x="12941" y="11782"/>
                  </a:cubicBezTo>
                  <a:moveTo>
                    <a:pt x="10063" y="7855"/>
                  </a:moveTo>
                  <a:cubicBezTo>
                    <a:pt x="9798" y="7855"/>
                    <a:pt x="9584" y="8074"/>
                    <a:pt x="9584" y="8346"/>
                  </a:cubicBezTo>
                  <a:cubicBezTo>
                    <a:pt x="9584" y="8617"/>
                    <a:pt x="9798" y="8836"/>
                    <a:pt x="10063" y="8836"/>
                  </a:cubicBezTo>
                  <a:cubicBezTo>
                    <a:pt x="10328" y="8836"/>
                    <a:pt x="10543" y="8617"/>
                    <a:pt x="10543" y="8346"/>
                  </a:cubicBezTo>
                  <a:cubicBezTo>
                    <a:pt x="10543" y="8074"/>
                    <a:pt x="10328" y="7855"/>
                    <a:pt x="10063" y="7855"/>
                  </a:cubicBezTo>
                  <a:moveTo>
                    <a:pt x="1718" y="19842"/>
                  </a:moveTo>
                  <a:lnTo>
                    <a:pt x="3451" y="15392"/>
                  </a:lnTo>
                  <a:cubicBezTo>
                    <a:pt x="3684" y="15834"/>
                    <a:pt x="3973" y="16253"/>
                    <a:pt x="4312" y="16642"/>
                  </a:cubicBezTo>
                  <a:cubicBezTo>
                    <a:pt x="4824" y="17230"/>
                    <a:pt x="5418" y="17711"/>
                    <a:pt x="6061" y="18068"/>
                  </a:cubicBezTo>
                  <a:cubicBezTo>
                    <a:pt x="6061" y="18068"/>
                    <a:pt x="1718" y="19842"/>
                    <a:pt x="1718" y="19842"/>
                  </a:cubicBezTo>
                  <a:close/>
                  <a:moveTo>
                    <a:pt x="3717" y="12060"/>
                  </a:moveTo>
                  <a:lnTo>
                    <a:pt x="0" y="21600"/>
                  </a:lnTo>
                  <a:lnTo>
                    <a:pt x="9319" y="17795"/>
                  </a:lnTo>
                  <a:cubicBezTo>
                    <a:pt x="9153" y="17815"/>
                    <a:pt x="8987" y="17824"/>
                    <a:pt x="8822" y="17824"/>
                  </a:cubicBezTo>
                  <a:cubicBezTo>
                    <a:pt x="5971" y="17824"/>
                    <a:pt x="3389" y="15002"/>
                    <a:pt x="3717" y="12060"/>
                  </a:cubicBezTo>
                  <a:moveTo>
                    <a:pt x="16115" y="10657"/>
                  </a:moveTo>
                  <a:cubicBezTo>
                    <a:pt x="15925" y="10851"/>
                    <a:pt x="15627" y="11171"/>
                    <a:pt x="15280" y="11542"/>
                  </a:cubicBezTo>
                  <a:cubicBezTo>
                    <a:pt x="14662" y="12204"/>
                    <a:pt x="13712" y="13221"/>
                    <a:pt x="13147" y="13753"/>
                  </a:cubicBezTo>
                  <a:lnTo>
                    <a:pt x="7665" y="8141"/>
                  </a:lnTo>
                  <a:cubicBezTo>
                    <a:pt x="8185" y="7563"/>
                    <a:pt x="9179" y="6590"/>
                    <a:pt x="9825" y="5958"/>
                  </a:cubicBezTo>
                  <a:cubicBezTo>
                    <a:pt x="10188" y="5603"/>
                    <a:pt x="10500" y="5298"/>
                    <a:pt x="10690" y="5103"/>
                  </a:cubicBezTo>
                  <a:cubicBezTo>
                    <a:pt x="13284" y="2447"/>
                    <a:pt x="18271" y="993"/>
                    <a:pt x="20136" y="982"/>
                  </a:cubicBezTo>
                  <a:cubicBezTo>
                    <a:pt x="20132" y="2572"/>
                    <a:pt x="18824" y="7884"/>
                    <a:pt x="16115" y="10657"/>
                  </a:cubicBezTo>
                  <a:moveTo>
                    <a:pt x="12477" y="14563"/>
                  </a:moveTo>
                  <a:cubicBezTo>
                    <a:pt x="12127" y="15873"/>
                    <a:pt x="11665" y="17072"/>
                    <a:pt x="11154" y="18035"/>
                  </a:cubicBezTo>
                  <a:cubicBezTo>
                    <a:pt x="10943" y="17454"/>
                    <a:pt x="10642" y="16798"/>
                    <a:pt x="10214" y="16110"/>
                  </a:cubicBezTo>
                  <a:cubicBezTo>
                    <a:pt x="10035" y="15823"/>
                    <a:pt x="9728" y="15656"/>
                    <a:pt x="9405" y="15656"/>
                  </a:cubicBezTo>
                  <a:cubicBezTo>
                    <a:pt x="9329" y="15656"/>
                    <a:pt x="9252" y="15665"/>
                    <a:pt x="9176" y="15684"/>
                  </a:cubicBezTo>
                  <a:cubicBezTo>
                    <a:pt x="8990" y="15731"/>
                    <a:pt x="8799" y="15755"/>
                    <a:pt x="8610" y="15755"/>
                  </a:cubicBezTo>
                  <a:cubicBezTo>
                    <a:pt x="7905" y="15755"/>
                    <a:pt x="7217" y="15432"/>
                    <a:pt x="6621" y="14822"/>
                  </a:cubicBezTo>
                  <a:cubicBezTo>
                    <a:pt x="5861" y="14044"/>
                    <a:pt x="5561" y="13114"/>
                    <a:pt x="5779" y="12206"/>
                  </a:cubicBezTo>
                  <a:cubicBezTo>
                    <a:pt x="5877" y="11797"/>
                    <a:pt x="5709" y="11370"/>
                    <a:pt x="5363" y="11144"/>
                  </a:cubicBezTo>
                  <a:cubicBezTo>
                    <a:pt x="4690" y="10706"/>
                    <a:pt x="4050" y="10398"/>
                    <a:pt x="3482" y="10183"/>
                  </a:cubicBezTo>
                  <a:cubicBezTo>
                    <a:pt x="4423" y="9658"/>
                    <a:pt x="5594" y="9186"/>
                    <a:pt x="6874" y="8827"/>
                  </a:cubicBezTo>
                  <a:cubicBezTo>
                    <a:pt x="6900" y="8820"/>
                    <a:pt x="6921" y="8803"/>
                    <a:pt x="6946" y="8793"/>
                  </a:cubicBezTo>
                  <a:lnTo>
                    <a:pt x="12510" y="14490"/>
                  </a:lnTo>
                  <a:cubicBezTo>
                    <a:pt x="12501" y="14515"/>
                    <a:pt x="12484" y="14536"/>
                    <a:pt x="12477" y="14563"/>
                  </a:cubicBezTo>
                  <a:moveTo>
                    <a:pt x="20922" y="167"/>
                  </a:moveTo>
                  <a:cubicBezTo>
                    <a:pt x="20813" y="55"/>
                    <a:pt x="20545" y="0"/>
                    <a:pt x="20157" y="0"/>
                  </a:cubicBezTo>
                  <a:cubicBezTo>
                    <a:pt x="18131" y="0"/>
                    <a:pt x="12842" y="1511"/>
                    <a:pt x="10012" y="4409"/>
                  </a:cubicBezTo>
                  <a:cubicBezTo>
                    <a:pt x="9345" y="5092"/>
                    <a:pt x="7134" y="7175"/>
                    <a:pt x="6621" y="7880"/>
                  </a:cubicBezTo>
                  <a:cubicBezTo>
                    <a:pt x="4961" y="8346"/>
                    <a:pt x="2544" y="9277"/>
                    <a:pt x="1196" y="10657"/>
                  </a:cubicBezTo>
                  <a:cubicBezTo>
                    <a:pt x="1196" y="10657"/>
                    <a:pt x="2841" y="10663"/>
                    <a:pt x="4848" y="11972"/>
                  </a:cubicBezTo>
                  <a:cubicBezTo>
                    <a:pt x="4556" y="13190"/>
                    <a:pt x="4926" y="14475"/>
                    <a:pt x="5943" y="15516"/>
                  </a:cubicBezTo>
                  <a:cubicBezTo>
                    <a:pt x="6735" y="16327"/>
                    <a:pt x="7672" y="16737"/>
                    <a:pt x="8610" y="16737"/>
                  </a:cubicBezTo>
                  <a:cubicBezTo>
                    <a:pt x="8876" y="16737"/>
                    <a:pt x="9142" y="16704"/>
                    <a:pt x="9405" y="16637"/>
                  </a:cubicBezTo>
                  <a:cubicBezTo>
                    <a:pt x="10683" y="18692"/>
                    <a:pt x="10690" y="20376"/>
                    <a:pt x="10690" y="20376"/>
                  </a:cubicBezTo>
                  <a:cubicBezTo>
                    <a:pt x="12038" y="18996"/>
                    <a:pt x="12948" y="16521"/>
                    <a:pt x="13402" y="14822"/>
                  </a:cubicBezTo>
                  <a:cubicBezTo>
                    <a:pt x="14091" y="14297"/>
                    <a:pt x="16126" y="12034"/>
                    <a:pt x="16793" y="11351"/>
                  </a:cubicBezTo>
                  <a:cubicBezTo>
                    <a:pt x="20164" y="7900"/>
                    <a:pt x="21600" y="861"/>
                    <a:pt x="20922" y="167"/>
                  </a:cubicBezTo>
                </a:path>
              </a:pathLst>
            </a:custGeom>
            <a:solidFill>
              <a:schemeClr val="accent5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9557860" y="2260950"/>
            <a:ext cx="1954202" cy="3203612"/>
            <a:chOff x="8988321" y="1808820"/>
            <a:chExt cx="2256251" cy="3698776"/>
          </a:xfrm>
        </p:grpSpPr>
        <p:sp>
          <p:nvSpPr>
            <p:cNvPr id="8" name="íślíḋè-圆角矩形 41"/>
            <p:cNvSpPr/>
            <p:nvPr/>
          </p:nvSpPr>
          <p:spPr>
            <a:xfrm>
              <a:off x="8988321" y="1808820"/>
              <a:ext cx="2256251" cy="3698776"/>
            </a:xfrm>
            <a:prstGeom prst="roundRect">
              <a:avLst>
                <a:gd name="adj" fmla="val 3485"/>
              </a:avLst>
            </a:prstGeom>
            <a:solidFill>
              <a:schemeClr val="accent5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16000" bIns="216000" anchor="t" anchorCtr="1">
              <a:normAutofit/>
            </a:bodyPr>
            <a:lstStyle/>
            <a:p>
              <a:pPr algn="ctr"/>
              <a:r>
                <a:rPr lang="zh-CN" altLang="en-US"/>
                <a:t>标题文本预设</a:t>
              </a:r>
              <a:endParaRPr lang="zh-CN" altLang="en-US"/>
            </a:p>
          </p:txBody>
        </p:sp>
        <p:sp>
          <p:nvSpPr>
            <p:cNvPr id="9" name="íślíḋè-任意多边形 42"/>
            <p:cNvSpPr/>
            <p:nvPr/>
          </p:nvSpPr>
          <p:spPr>
            <a:xfrm>
              <a:off x="8988321" y="2733514"/>
              <a:ext cx="2256251" cy="2774082"/>
            </a:xfrm>
            <a:custGeom>
              <a:avLst/>
              <a:gdLst>
                <a:gd name="connsiteX0" fmla="*/ 0 w 3657600"/>
                <a:gd name="connsiteY0" fmla="*/ 0 h 5486400"/>
                <a:gd name="connsiteX1" fmla="*/ 127467 w 3657600"/>
                <a:gd name="connsiteY1" fmla="*/ 0 h 5486400"/>
                <a:gd name="connsiteX2" fmla="*/ 1072342 w 3657600"/>
                <a:gd name="connsiteY2" fmla="*/ 0 h 5486400"/>
                <a:gd name="connsiteX3" fmla="*/ 1828800 w 3657600"/>
                <a:gd name="connsiteY3" fmla="*/ 756458 h 5486400"/>
                <a:gd name="connsiteX4" fmla="*/ 2585258 w 3657600"/>
                <a:gd name="connsiteY4" fmla="*/ 0 h 5486400"/>
                <a:gd name="connsiteX5" fmla="*/ 3530133 w 3657600"/>
                <a:gd name="connsiteY5" fmla="*/ 0 h 5486400"/>
                <a:gd name="connsiteX6" fmla="*/ 3657600 w 3657600"/>
                <a:gd name="connsiteY6" fmla="*/ 0 h 5486400"/>
                <a:gd name="connsiteX7" fmla="*/ 3657600 w 3657600"/>
                <a:gd name="connsiteY7" fmla="*/ 127467 h 5486400"/>
                <a:gd name="connsiteX8" fmla="*/ 3657600 w 3657600"/>
                <a:gd name="connsiteY8" fmla="*/ 914400 h 5486400"/>
                <a:gd name="connsiteX9" fmla="*/ 3657600 w 3657600"/>
                <a:gd name="connsiteY9" fmla="*/ 5358933 h 5486400"/>
                <a:gd name="connsiteX10" fmla="*/ 3530133 w 3657600"/>
                <a:gd name="connsiteY10" fmla="*/ 5486400 h 5486400"/>
                <a:gd name="connsiteX11" fmla="*/ 127467 w 3657600"/>
                <a:gd name="connsiteY11" fmla="*/ 5486400 h 5486400"/>
                <a:gd name="connsiteX12" fmla="*/ 0 w 3657600"/>
                <a:gd name="connsiteY12" fmla="*/ 5358933 h 5486400"/>
                <a:gd name="connsiteX13" fmla="*/ 0 w 3657600"/>
                <a:gd name="connsiteY13" fmla="*/ 914400 h 5486400"/>
                <a:gd name="connsiteX14" fmla="*/ 0 w 3657600"/>
                <a:gd name="connsiteY14" fmla="*/ 127467 h 5486400"/>
                <a:gd name="connsiteX15" fmla="*/ 0 w 3657600"/>
                <a:gd name="connsiteY15" fmla="*/ 0 h 548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657600" h="5486400">
                  <a:moveTo>
                    <a:pt x="0" y="0"/>
                  </a:moveTo>
                  <a:lnTo>
                    <a:pt x="127467" y="0"/>
                  </a:lnTo>
                  <a:lnTo>
                    <a:pt x="1072342" y="0"/>
                  </a:lnTo>
                  <a:cubicBezTo>
                    <a:pt x="1072342" y="417780"/>
                    <a:pt x="1411020" y="756458"/>
                    <a:pt x="1828800" y="756458"/>
                  </a:cubicBezTo>
                  <a:cubicBezTo>
                    <a:pt x="2246580" y="756458"/>
                    <a:pt x="2585258" y="417780"/>
                    <a:pt x="2585258" y="0"/>
                  </a:cubicBezTo>
                  <a:lnTo>
                    <a:pt x="3530133" y="0"/>
                  </a:lnTo>
                  <a:lnTo>
                    <a:pt x="3657600" y="0"/>
                  </a:lnTo>
                  <a:lnTo>
                    <a:pt x="3657600" y="127467"/>
                  </a:lnTo>
                  <a:lnTo>
                    <a:pt x="3657600" y="914400"/>
                  </a:lnTo>
                  <a:lnTo>
                    <a:pt x="3657600" y="5358933"/>
                  </a:lnTo>
                  <a:cubicBezTo>
                    <a:pt x="3657600" y="5429331"/>
                    <a:pt x="3600531" y="5486400"/>
                    <a:pt x="3530133" y="5486400"/>
                  </a:cubicBezTo>
                  <a:lnTo>
                    <a:pt x="127467" y="5486400"/>
                  </a:lnTo>
                  <a:cubicBezTo>
                    <a:pt x="57069" y="5486400"/>
                    <a:pt x="0" y="5429331"/>
                    <a:pt x="0" y="5358933"/>
                  </a:cubicBezTo>
                  <a:lnTo>
                    <a:pt x="0" y="914400"/>
                  </a:lnTo>
                  <a:lnTo>
                    <a:pt x="0" y="127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25400" dir="16200000" sx="101000" sy="101000" rotWithShape="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0" name="íślíḋè-文本框 43"/>
            <p:cNvSpPr txBox="1"/>
            <p:nvPr/>
          </p:nvSpPr>
          <p:spPr>
            <a:xfrm>
              <a:off x="9738779" y="2453397"/>
              <a:ext cx="755335" cy="707886"/>
            </a:xfrm>
            <a:prstGeom prst="rect">
              <a:avLst/>
            </a:prstGeom>
            <a:noFill/>
          </p:spPr>
          <p:txBody>
            <a:bodyPr wrap="none">
              <a:normAutofit fontScale="92500" lnSpcReduction="10000"/>
            </a:bodyPr>
            <a:lstStyle/>
            <a:p>
              <a:pPr algn="ctr"/>
              <a:r>
                <a:rPr lang="en-US" sz="4000">
                  <a:solidFill>
                    <a:schemeClr val="bg2"/>
                  </a:solidFill>
                </a:rPr>
                <a:t>05</a:t>
              </a:r>
              <a:endParaRPr lang="en-US" sz="4000" dirty="0">
                <a:solidFill>
                  <a:schemeClr val="bg2"/>
                </a:solidFill>
              </a:endParaRPr>
            </a:p>
          </p:txBody>
        </p:sp>
        <p:sp>
          <p:nvSpPr>
            <p:cNvPr id="11" name="íślíḋè-Rectangle 10"/>
            <p:cNvSpPr/>
            <p:nvPr/>
          </p:nvSpPr>
          <p:spPr>
            <a:xfrm>
              <a:off x="9073983" y="3376508"/>
              <a:ext cx="2084927" cy="532453"/>
            </a:xfrm>
            <a:prstGeom prst="rect">
              <a:avLst/>
            </a:prstGeom>
          </p:spPr>
          <p:txBody>
            <a:bodyPr wrap="square">
              <a:normAutofit fontScale="925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100"/>
                <a:t>此部分内容作为文字排版占位显示（建议使用主题字体）</a:t>
              </a:r>
              <a:endParaRPr lang="zh-CN" altLang="en-US" sz="1100"/>
            </a:p>
          </p:txBody>
        </p:sp>
        <p:sp>
          <p:nvSpPr>
            <p:cNvPr id="12" name="íślíḋè-任意多边形 45"/>
            <p:cNvSpPr/>
            <p:nvPr/>
          </p:nvSpPr>
          <p:spPr>
            <a:xfrm>
              <a:off x="9886885" y="4755468"/>
              <a:ext cx="459123" cy="456925"/>
            </a:xfrm>
            <a:custGeom>
              <a:avLst/>
              <a:gdLst>
                <a:gd name="connsiteX0" fmla="*/ 173038 w 331788"/>
                <a:gd name="connsiteY0" fmla="*/ 204788 h 330200"/>
                <a:gd name="connsiteX1" fmla="*/ 185738 w 331788"/>
                <a:gd name="connsiteY1" fmla="*/ 215901 h 330200"/>
                <a:gd name="connsiteX2" fmla="*/ 173038 w 331788"/>
                <a:gd name="connsiteY2" fmla="*/ 227014 h 330200"/>
                <a:gd name="connsiteX3" fmla="*/ 160338 w 331788"/>
                <a:gd name="connsiteY3" fmla="*/ 215901 h 330200"/>
                <a:gd name="connsiteX4" fmla="*/ 173038 w 331788"/>
                <a:gd name="connsiteY4" fmla="*/ 204788 h 330200"/>
                <a:gd name="connsiteX5" fmla="*/ 169690 w 331788"/>
                <a:gd name="connsiteY5" fmla="*/ 184150 h 330200"/>
                <a:gd name="connsiteX6" fmla="*/ 165860 w 331788"/>
                <a:gd name="connsiteY6" fmla="*/ 188084 h 330200"/>
                <a:gd name="connsiteX7" fmla="*/ 165860 w 331788"/>
                <a:gd name="connsiteY7" fmla="*/ 192019 h 330200"/>
                <a:gd name="connsiteX8" fmla="*/ 160752 w 331788"/>
                <a:gd name="connsiteY8" fmla="*/ 194642 h 330200"/>
                <a:gd name="connsiteX9" fmla="*/ 158198 w 331788"/>
                <a:gd name="connsiteY9" fmla="*/ 192019 h 330200"/>
                <a:gd name="connsiteX10" fmla="*/ 154367 w 331788"/>
                <a:gd name="connsiteY10" fmla="*/ 192019 h 330200"/>
                <a:gd name="connsiteX11" fmla="*/ 149260 w 331788"/>
                <a:gd name="connsiteY11" fmla="*/ 197264 h 330200"/>
                <a:gd name="connsiteX12" fmla="*/ 149260 w 331788"/>
                <a:gd name="connsiteY12" fmla="*/ 201199 h 330200"/>
                <a:gd name="connsiteX13" fmla="*/ 153091 w 331788"/>
                <a:gd name="connsiteY13" fmla="*/ 203821 h 330200"/>
                <a:gd name="connsiteX14" fmla="*/ 150537 w 331788"/>
                <a:gd name="connsiteY14" fmla="*/ 211690 h 330200"/>
                <a:gd name="connsiteX15" fmla="*/ 145429 w 331788"/>
                <a:gd name="connsiteY15" fmla="*/ 211690 h 330200"/>
                <a:gd name="connsiteX16" fmla="*/ 142875 w 331788"/>
                <a:gd name="connsiteY16" fmla="*/ 211690 h 330200"/>
                <a:gd name="connsiteX17" fmla="*/ 142875 w 331788"/>
                <a:gd name="connsiteY17" fmla="*/ 219558 h 330200"/>
                <a:gd name="connsiteX18" fmla="*/ 145429 w 331788"/>
                <a:gd name="connsiteY18" fmla="*/ 222181 h 330200"/>
                <a:gd name="connsiteX19" fmla="*/ 150537 w 331788"/>
                <a:gd name="connsiteY19" fmla="*/ 222181 h 330200"/>
                <a:gd name="connsiteX20" fmla="*/ 153091 w 331788"/>
                <a:gd name="connsiteY20" fmla="*/ 227427 h 330200"/>
                <a:gd name="connsiteX21" fmla="*/ 149260 w 331788"/>
                <a:gd name="connsiteY21" fmla="*/ 231361 h 330200"/>
                <a:gd name="connsiteX22" fmla="*/ 149260 w 331788"/>
                <a:gd name="connsiteY22" fmla="*/ 235295 h 330200"/>
                <a:gd name="connsiteX23" fmla="*/ 154367 w 331788"/>
                <a:gd name="connsiteY23" fmla="*/ 239230 h 330200"/>
                <a:gd name="connsiteX24" fmla="*/ 158198 w 331788"/>
                <a:gd name="connsiteY24" fmla="*/ 239230 h 330200"/>
                <a:gd name="connsiteX25" fmla="*/ 160752 w 331788"/>
                <a:gd name="connsiteY25" fmla="*/ 236607 h 330200"/>
                <a:gd name="connsiteX26" fmla="*/ 165860 w 331788"/>
                <a:gd name="connsiteY26" fmla="*/ 239230 h 330200"/>
                <a:gd name="connsiteX27" fmla="*/ 165860 w 331788"/>
                <a:gd name="connsiteY27" fmla="*/ 243164 h 330200"/>
                <a:gd name="connsiteX28" fmla="*/ 169690 w 331788"/>
                <a:gd name="connsiteY28" fmla="*/ 244475 h 330200"/>
                <a:gd name="connsiteX29" fmla="*/ 176075 w 331788"/>
                <a:gd name="connsiteY29" fmla="*/ 244475 h 330200"/>
                <a:gd name="connsiteX30" fmla="*/ 178629 w 331788"/>
                <a:gd name="connsiteY30" fmla="*/ 243164 h 330200"/>
                <a:gd name="connsiteX31" fmla="*/ 178629 w 331788"/>
                <a:gd name="connsiteY31" fmla="*/ 239230 h 330200"/>
                <a:gd name="connsiteX32" fmla="*/ 185013 w 331788"/>
                <a:gd name="connsiteY32" fmla="*/ 236607 h 330200"/>
                <a:gd name="connsiteX33" fmla="*/ 187567 w 331788"/>
                <a:gd name="connsiteY33" fmla="*/ 239230 h 330200"/>
                <a:gd name="connsiteX34" fmla="*/ 191398 w 331788"/>
                <a:gd name="connsiteY34" fmla="*/ 239230 h 330200"/>
                <a:gd name="connsiteX35" fmla="*/ 196506 w 331788"/>
                <a:gd name="connsiteY35" fmla="*/ 233984 h 330200"/>
                <a:gd name="connsiteX36" fmla="*/ 196506 w 331788"/>
                <a:gd name="connsiteY36" fmla="*/ 231361 h 330200"/>
                <a:gd name="connsiteX37" fmla="*/ 192675 w 331788"/>
                <a:gd name="connsiteY37" fmla="*/ 227427 h 330200"/>
                <a:gd name="connsiteX38" fmla="*/ 195229 w 331788"/>
                <a:gd name="connsiteY38" fmla="*/ 222181 h 330200"/>
                <a:gd name="connsiteX39" fmla="*/ 200336 w 331788"/>
                <a:gd name="connsiteY39" fmla="*/ 222181 h 330200"/>
                <a:gd name="connsiteX40" fmla="*/ 201613 w 331788"/>
                <a:gd name="connsiteY40" fmla="*/ 219558 h 330200"/>
                <a:gd name="connsiteX41" fmla="*/ 201613 w 331788"/>
                <a:gd name="connsiteY41" fmla="*/ 211690 h 330200"/>
                <a:gd name="connsiteX42" fmla="*/ 200336 w 331788"/>
                <a:gd name="connsiteY42" fmla="*/ 211690 h 330200"/>
                <a:gd name="connsiteX43" fmla="*/ 195229 w 331788"/>
                <a:gd name="connsiteY43" fmla="*/ 211690 h 330200"/>
                <a:gd name="connsiteX44" fmla="*/ 192675 w 331788"/>
                <a:gd name="connsiteY44" fmla="*/ 203821 h 330200"/>
                <a:gd name="connsiteX45" fmla="*/ 196506 w 331788"/>
                <a:gd name="connsiteY45" fmla="*/ 199887 h 330200"/>
                <a:gd name="connsiteX46" fmla="*/ 196506 w 331788"/>
                <a:gd name="connsiteY46" fmla="*/ 197264 h 330200"/>
                <a:gd name="connsiteX47" fmla="*/ 191398 w 331788"/>
                <a:gd name="connsiteY47" fmla="*/ 192019 h 330200"/>
                <a:gd name="connsiteX48" fmla="*/ 187567 w 331788"/>
                <a:gd name="connsiteY48" fmla="*/ 192019 h 330200"/>
                <a:gd name="connsiteX49" fmla="*/ 185013 w 331788"/>
                <a:gd name="connsiteY49" fmla="*/ 194642 h 330200"/>
                <a:gd name="connsiteX50" fmla="*/ 178629 w 331788"/>
                <a:gd name="connsiteY50" fmla="*/ 192019 h 330200"/>
                <a:gd name="connsiteX51" fmla="*/ 178629 w 331788"/>
                <a:gd name="connsiteY51" fmla="*/ 188084 h 330200"/>
                <a:gd name="connsiteX52" fmla="*/ 176075 w 331788"/>
                <a:gd name="connsiteY52" fmla="*/ 184150 h 330200"/>
                <a:gd name="connsiteX53" fmla="*/ 169690 w 331788"/>
                <a:gd name="connsiteY53" fmla="*/ 184150 h 330200"/>
                <a:gd name="connsiteX54" fmla="*/ 123825 w 331788"/>
                <a:gd name="connsiteY54" fmla="*/ 165100 h 330200"/>
                <a:gd name="connsiteX55" fmla="*/ 123825 w 331788"/>
                <a:gd name="connsiteY55" fmla="*/ 176213 h 330200"/>
                <a:gd name="connsiteX56" fmla="*/ 223838 w 331788"/>
                <a:gd name="connsiteY56" fmla="*/ 176213 h 330200"/>
                <a:gd name="connsiteX57" fmla="*/ 223838 w 331788"/>
                <a:gd name="connsiteY57" fmla="*/ 165100 h 330200"/>
                <a:gd name="connsiteX58" fmla="*/ 123825 w 331788"/>
                <a:gd name="connsiteY58" fmla="*/ 146050 h 330200"/>
                <a:gd name="connsiteX59" fmla="*/ 123825 w 331788"/>
                <a:gd name="connsiteY59" fmla="*/ 155575 h 330200"/>
                <a:gd name="connsiteX60" fmla="*/ 223838 w 331788"/>
                <a:gd name="connsiteY60" fmla="*/ 155575 h 330200"/>
                <a:gd name="connsiteX61" fmla="*/ 223838 w 331788"/>
                <a:gd name="connsiteY61" fmla="*/ 146050 h 330200"/>
                <a:gd name="connsiteX62" fmla="*/ 123825 w 331788"/>
                <a:gd name="connsiteY62" fmla="*/ 131763 h 330200"/>
                <a:gd name="connsiteX63" fmla="*/ 123825 w 331788"/>
                <a:gd name="connsiteY63" fmla="*/ 139701 h 330200"/>
                <a:gd name="connsiteX64" fmla="*/ 166688 w 331788"/>
                <a:gd name="connsiteY64" fmla="*/ 139701 h 330200"/>
                <a:gd name="connsiteX65" fmla="*/ 166688 w 331788"/>
                <a:gd name="connsiteY65" fmla="*/ 131763 h 330200"/>
                <a:gd name="connsiteX66" fmla="*/ 123825 w 331788"/>
                <a:gd name="connsiteY66" fmla="*/ 115888 h 330200"/>
                <a:gd name="connsiteX67" fmla="*/ 123825 w 331788"/>
                <a:gd name="connsiteY67" fmla="*/ 122238 h 330200"/>
                <a:gd name="connsiteX68" fmla="*/ 166688 w 331788"/>
                <a:gd name="connsiteY68" fmla="*/ 122238 h 330200"/>
                <a:gd name="connsiteX69" fmla="*/ 166688 w 331788"/>
                <a:gd name="connsiteY69" fmla="*/ 115888 h 330200"/>
                <a:gd name="connsiteX70" fmla="*/ 179388 w 331788"/>
                <a:gd name="connsiteY70" fmla="*/ 100013 h 330200"/>
                <a:gd name="connsiteX71" fmla="*/ 179388 w 331788"/>
                <a:gd name="connsiteY71" fmla="*/ 139701 h 330200"/>
                <a:gd name="connsiteX72" fmla="*/ 223838 w 331788"/>
                <a:gd name="connsiteY72" fmla="*/ 139701 h 330200"/>
                <a:gd name="connsiteX73" fmla="*/ 223838 w 331788"/>
                <a:gd name="connsiteY73" fmla="*/ 100013 h 330200"/>
                <a:gd name="connsiteX74" fmla="*/ 123825 w 331788"/>
                <a:gd name="connsiteY74" fmla="*/ 100013 h 330200"/>
                <a:gd name="connsiteX75" fmla="*/ 123825 w 331788"/>
                <a:gd name="connsiteY75" fmla="*/ 106363 h 330200"/>
                <a:gd name="connsiteX76" fmla="*/ 166688 w 331788"/>
                <a:gd name="connsiteY76" fmla="*/ 106363 h 330200"/>
                <a:gd name="connsiteX77" fmla="*/ 166688 w 331788"/>
                <a:gd name="connsiteY77" fmla="*/ 100013 h 330200"/>
                <a:gd name="connsiteX78" fmla="*/ 106363 w 331788"/>
                <a:gd name="connsiteY78" fmla="*/ 76200 h 330200"/>
                <a:gd name="connsiteX79" fmla="*/ 238126 w 331788"/>
                <a:gd name="connsiteY79" fmla="*/ 76200 h 330200"/>
                <a:gd name="connsiteX80" fmla="*/ 238126 w 331788"/>
                <a:gd name="connsiteY80" fmla="*/ 254000 h 330200"/>
                <a:gd name="connsiteX81" fmla="*/ 106363 w 331788"/>
                <a:gd name="connsiteY81" fmla="*/ 254000 h 330200"/>
                <a:gd name="connsiteX82" fmla="*/ 103296 w 331788"/>
                <a:gd name="connsiteY82" fmla="*/ 65088 h 330200"/>
                <a:gd name="connsiteX83" fmla="*/ 96838 w 331788"/>
                <a:gd name="connsiteY83" fmla="*/ 71583 h 330200"/>
                <a:gd name="connsiteX84" fmla="*/ 96838 w 331788"/>
                <a:gd name="connsiteY84" fmla="*/ 258619 h 330200"/>
                <a:gd name="connsiteX85" fmla="*/ 103296 w 331788"/>
                <a:gd name="connsiteY85" fmla="*/ 265113 h 330200"/>
                <a:gd name="connsiteX86" fmla="*/ 242781 w 331788"/>
                <a:gd name="connsiteY86" fmla="*/ 265113 h 330200"/>
                <a:gd name="connsiteX87" fmla="*/ 246655 w 331788"/>
                <a:gd name="connsiteY87" fmla="*/ 263814 h 330200"/>
                <a:gd name="connsiteX88" fmla="*/ 247947 w 331788"/>
                <a:gd name="connsiteY88" fmla="*/ 263814 h 330200"/>
                <a:gd name="connsiteX89" fmla="*/ 247947 w 331788"/>
                <a:gd name="connsiteY89" fmla="*/ 262516 h 330200"/>
                <a:gd name="connsiteX90" fmla="*/ 249238 w 331788"/>
                <a:gd name="connsiteY90" fmla="*/ 258619 h 330200"/>
                <a:gd name="connsiteX91" fmla="*/ 249238 w 331788"/>
                <a:gd name="connsiteY91" fmla="*/ 71583 h 330200"/>
                <a:gd name="connsiteX92" fmla="*/ 242781 w 331788"/>
                <a:gd name="connsiteY92" fmla="*/ 65088 h 330200"/>
                <a:gd name="connsiteX93" fmla="*/ 103296 w 331788"/>
                <a:gd name="connsiteY93" fmla="*/ 65088 h 330200"/>
                <a:gd name="connsiteX94" fmla="*/ 165894 w 331788"/>
                <a:gd name="connsiteY94" fmla="*/ 0 h 330200"/>
                <a:gd name="connsiteX95" fmla="*/ 331788 w 331788"/>
                <a:gd name="connsiteY95" fmla="*/ 165100 h 330200"/>
                <a:gd name="connsiteX96" fmla="*/ 165894 w 331788"/>
                <a:gd name="connsiteY96" fmla="*/ 330200 h 330200"/>
                <a:gd name="connsiteX97" fmla="*/ 0 w 331788"/>
                <a:gd name="connsiteY97" fmla="*/ 165100 h 330200"/>
                <a:gd name="connsiteX98" fmla="*/ 165894 w 331788"/>
                <a:gd name="connsiteY98" fmla="*/ 0 h 33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</a:cxnLst>
              <a:rect l="l" t="t" r="r" b="b"/>
              <a:pathLst>
                <a:path w="331788" h="330200">
                  <a:moveTo>
                    <a:pt x="173038" y="204788"/>
                  </a:moveTo>
                  <a:cubicBezTo>
                    <a:pt x="180052" y="204788"/>
                    <a:pt x="185738" y="209763"/>
                    <a:pt x="185738" y="215901"/>
                  </a:cubicBezTo>
                  <a:cubicBezTo>
                    <a:pt x="185738" y="222039"/>
                    <a:pt x="180052" y="227014"/>
                    <a:pt x="173038" y="227014"/>
                  </a:cubicBezTo>
                  <a:cubicBezTo>
                    <a:pt x="166024" y="227014"/>
                    <a:pt x="160338" y="222039"/>
                    <a:pt x="160338" y="215901"/>
                  </a:cubicBezTo>
                  <a:cubicBezTo>
                    <a:pt x="160338" y="209763"/>
                    <a:pt x="166024" y="204788"/>
                    <a:pt x="173038" y="204788"/>
                  </a:cubicBezTo>
                  <a:close/>
                  <a:moveTo>
                    <a:pt x="169690" y="184150"/>
                  </a:moveTo>
                  <a:cubicBezTo>
                    <a:pt x="168414" y="184150"/>
                    <a:pt x="165860" y="186773"/>
                    <a:pt x="165860" y="188084"/>
                  </a:cubicBezTo>
                  <a:cubicBezTo>
                    <a:pt x="165860" y="188084"/>
                    <a:pt x="165860" y="188084"/>
                    <a:pt x="165860" y="192019"/>
                  </a:cubicBezTo>
                  <a:cubicBezTo>
                    <a:pt x="165860" y="193330"/>
                    <a:pt x="162029" y="193330"/>
                    <a:pt x="160752" y="194642"/>
                  </a:cubicBezTo>
                  <a:cubicBezTo>
                    <a:pt x="160752" y="194642"/>
                    <a:pt x="160752" y="194642"/>
                    <a:pt x="158198" y="192019"/>
                  </a:cubicBezTo>
                  <a:cubicBezTo>
                    <a:pt x="156921" y="190707"/>
                    <a:pt x="155644" y="190707"/>
                    <a:pt x="154367" y="192019"/>
                  </a:cubicBezTo>
                  <a:cubicBezTo>
                    <a:pt x="154367" y="192019"/>
                    <a:pt x="154367" y="192019"/>
                    <a:pt x="149260" y="197264"/>
                  </a:cubicBezTo>
                  <a:cubicBezTo>
                    <a:pt x="149260" y="198576"/>
                    <a:pt x="149260" y="199887"/>
                    <a:pt x="149260" y="201199"/>
                  </a:cubicBezTo>
                  <a:cubicBezTo>
                    <a:pt x="149260" y="201199"/>
                    <a:pt x="149260" y="201199"/>
                    <a:pt x="153091" y="203821"/>
                  </a:cubicBezTo>
                  <a:cubicBezTo>
                    <a:pt x="151814" y="206444"/>
                    <a:pt x="150537" y="207756"/>
                    <a:pt x="150537" y="211690"/>
                  </a:cubicBezTo>
                  <a:cubicBezTo>
                    <a:pt x="150537" y="211690"/>
                    <a:pt x="150537" y="211690"/>
                    <a:pt x="145429" y="211690"/>
                  </a:cubicBezTo>
                  <a:cubicBezTo>
                    <a:pt x="144152" y="211690"/>
                    <a:pt x="142875" y="210379"/>
                    <a:pt x="142875" y="211690"/>
                  </a:cubicBezTo>
                  <a:cubicBezTo>
                    <a:pt x="142875" y="211690"/>
                    <a:pt x="142875" y="211690"/>
                    <a:pt x="142875" y="219558"/>
                  </a:cubicBezTo>
                  <a:cubicBezTo>
                    <a:pt x="142875" y="220870"/>
                    <a:pt x="144152" y="222181"/>
                    <a:pt x="145429" y="222181"/>
                  </a:cubicBezTo>
                  <a:cubicBezTo>
                    <a:pt x="145429" y="222181"/>
                    <a:pt x="145429" y="222181"/>
                    <a:pt x="150537" y="222181"/>
                  </a:cubicBezTo>
                  <a:cubicBezTo>
                    <a:pt x="150537" y="224804"/>
                    <a:pt x="151814" y="226115"/>
                    <a:pt x="153091" y="227427"/>
                  </a:cubicBezTo>
                  <a:cubicBezTo>
                    <a:pt x="153091" y="227427"/>
                    <a:pt x="153091" y="227427"/>
                    <a:pt x="149260" y="231361"/>
                  </a:cubicBezTo>
                  <a:cubicBezTo>
                    <a:pt x="147983" y="232673"/>
                    <a:pt x="147983" y="233984"/>
                    <a:pt x="149260" y="235295"/>
                  </a:cubicBezTo>
                  <a:cubicBezTo>
                    <a:pt x="149260" y="235295"/>
                    <a:pt x="149260" y="235295"/>
                    <a:pt x="154367" y="239230"/>
                  </a:cubicBezTo>
                  <a:cubicBezTo>
                    <a:pt x="155644" y="240541"/>
                    <a:pt x="156921" y="240541"/>
                    <a:pt x="158198" y="239230"/>
                  </a:cubicBezTo>
                  <a:cubicBezTo>
                    <a:pt x="158198" y="239230"/>
                    <a:pt x="158198" y="239230"/>
                    <a:pt x="160752" y="236607"/>
                  </a:cubicBezTo>
                  <a:cubicBezTo>
                    <a:pt x="162029" y="237918"/>
                    <a:pt x="165860" y="239230"/>
                    <a:pt x="165860" y="239230"/>
                  </a:cubicBezTo>
                  <a:cubicBezTo>
                    <a:pt x="165860" y="239230"/>
                    <a:pt x="165860" y="239230"/>
                    <a:pt x="165860" y="243164"/>
                  </a:cubicBezTo>
                  <a:cubicBezTo>
                    <a:pt x="165860" y="244475"/>
                    <a:pt x="168414" y="244475"/>
                    <a:pt x="169690" y="244475"/>
                  </a:cubicBezTo>
                  <a:cubicBezTo>
                    <a:pt x="169690" y="244475"/>
                    <a:pt x="169690" y="244475"/>
                    <a:pt x="176075" y="244475"/>
                  </a:cubicBezTo>
                  <a:cubicBezTo>
                    <a:pt x="177352" y="244475"/>
                    <a:pt x="178629" y="244475"/>
                    <a:pt x="178629" y="243164"/>
                  </a:cubicBezTo>
                  <a:cubicBezTo>
                    <a:pt x="178629" y="243164"/>
                    <a:pt x="178629" y="243164"/>
                    <a:pt x="178629" y="239230"/>
                  </a:cubicBezTo>
                  <a:cubicBezTo>
                    <a:pt x="182460" y="239230"/>
                    <a:pt x="182460" y="237918"/>
                    <a:pt x="185013" y="236607"/>
                  </a:cubicBezTo>
                  <a:cubicBezTo>
                    <a:pt x="185013" y="236607"/>
                    <a:pt x="185013" y="236607"/>
                    <a:pt x="187567" y="239230"/>
                  </a:cubicBezTo>
                  <a:cubicBezTo>
                    <a:pt x="188844" y="240541"/>
                    <a:pt x="190121" y="240541"/>
                    <a:pt x="191398" y="239230"/>
                  </a:cubicBezTo>
                  <a:cubicBezTo>
                    <a:pt x="191398" y="239230"/>
                    <a:pt x="191398" y="239230"/>
                    <a:pt x="196506" y="233984"/>
                  </a:cubicBezTo>
                  <a:cubicBezTo>
                    <a:pt x="196506" y="233984"/>
                    <a:pt x="196506" y="232673"/>
                    <a:pt x="196506" y="231361"/>
                  </a:cubicBezTo>
                  <a:cubicBezTo>
                    <a:pt x="196506" y="231361"/>
                    <a:pt x="196506" y="231361"/>
                    <a:pt x="192675" y="227427"/>
                  </a:cubicBezTo>
                  <a:cubicBezTo>
                    <a:pt x="193952" y="226115"/>
                    <a:pt x="195229" y="224804"/>
                    <a:pt x="195229" y="222181"/>
                  </a:cubicBezTo>
                  <a:cubicBezTo>
                    <a:pt x="195229" y="222181"/>
                    <a:pt x="195229" y="222181"/>
                    <a:pt x="200336" y="222181"/>
                  </a:cubicBezTo>
                  <a:cubicBezTo>
                    <a:pt x="201613" y="222181"/>
                    <a:pt x="201613" y="220870"/>
                    <a:pt x="201613" y="219558"/>
                  </a:cubicBezTo>
                  <a:lnTo>
                    <a:pt x="201613" y="211690"/>
                  </a:lnTo>
                  <a:cubicBezTo>
                    <a:pt x="201613" y="210379"/>
                    <a:pt x="201613" y="211690"/>
                    <a:pt x="200336" y="211690"/>
                  </a:cubicBezTo>
                  <a:cubicBezTo>
                    <a:pt x="200336" y="211690"/>
                    <a:pt x="200336" y="211690"/>
                    <a:pt x="195229" y="211690"/>
                  </a:cubicBezTo>
                  <a:cubicBezTo>
                    <a:pt x="195229" y="207756"/>
                    <a:pt x="193952" y="206444"/>
                    <a:pt x="192675" y="203821"/>
                  </a:cubicBezTo>
                  <a:cubicBezTo>
                    <a:pt x="192675" y="203821"/>
                    <a:pt x="192675" y="203821"/>
                    <a:pt x="196506" y="199887"/>
                  </a:cubicBezTo>
                  <a:cubicBezTo>
                    <a:pt x="196506" y="199887"/>
                    <a:pt x="196506" y="198576"/>
                    <a:pt x="196506" y="197264"/>
                  </a:cubicBezTo>
                  <a:cubicBezTo>
                    <a:pt x="196506" y="197264"/>
                    <a:pt x="196506" y="197264"/>
                    <a:pt x="191398" y="192019"/>
                  </a:cubicBezTo>
                  <a:cubicBezTo>
                    <a:pt x="190121" y="190707"/>
                    <a:pt x="188844" y="190707"/>
                    <a:pt x="187567" y="192019"/>
                  </a:cubicBezTo>
                  <a:cubicBezTo>
                    <a:pt x="187567" y="192019"/>
                    <a:pt x="187567" y="192019"/>
                    <a:pt x="185013" y="194642"/>
                  </a:cubicBezTo>
                  <a:cubicBezTo>
                    <a:pt x="182460" y="193330"/>
                    <a:pt x="182460" y="193330"/>
                    <a:pt x="178629" y="192019"/>
                  </a:cubicBezTo>
                  <a:cubicBezTo>
                    <a:pt x="178629" y="192019"/>
                    <a:pt x="178629" y="192019"/>
                    <a:pt x="178629" y="188084"/>
                  </a:cubicBezTo>
                  <a:cubicBezTo>
                    <a:pt x="178629" y="186773"/>
                    <a:pt x="177352" y="184150"/>
                    <a:pt x="176075" y="184150"/>
                  </a:cubicBezTo>
                  <a:cubicBezTo>
                    <a:pt x="176075" y="184150"/>
                    <a:pt x="176075" y="184150"/>
                    <a:pt x="169690" y="184150"/>
                  </a:cubicBezTo>
                  <a:close/>
                  <a:moveTo>
                    <a:pt x="123825" y="165100"/>
                  </a:moveTo>
                  <a:lnTo>
                    <a:pt x="123825" y="176213"/>
                  </a:lnTo>
                  <a:lnTo>
                    <a:pt x="223838" y="176213"/>
                  </a:lnTo>
                  <a:lnTo>
                    <a:pt x="223838" y="165100"/>
                  </a:lnTo>
                  <a:close/>
                  <a:moveTo>
                    <a:pt x="123825" y="146050"/>
                  </a:moveTo>
                  <a:lnTo>
                    <a:pt x="123825" y="155575"/>
                  </a:lnTo>
                  <a:lnTo>
                    <a:pt x="223838" y="155575"/>
                  </a:lnTo>
                  <a:lnTo>
                    <a:pt x="223838" y="146050"/>
                  </a:lnTo>
                  <a:close/>
                  <a:moveTo>
                    <a:pt x="123825" y="131763"/>
                  </a:moveTo>
                  <a:lnTo>
                    <a:pt x="123825" y="139701"/>
                  </a:lnTo>
                  <a:lnTo>
                    <a:pt x="166688" y="139701"/>
                  </a:lnTo>
                  <a:lnTo>
                    <a:pt x="166688" y="131763"/>
                  </a:lnTo>
                  <a:close/>
                  <a:moveTo>
                    <a:pt x="123825" y="115888"/>
                  </a:moveTo>
                  <a:lnTo>
                    <a:pt x="123825" y="122238"/>
                  </a:lnTo>
                  <a:lnTo>
                    <a:pt x="166688" y="122238"/>
                  </a:lnTo>
                  <a:lnTo>
                    <a:pt x="166688" y="115888"/>
                  </a:lnTo>
                  <a:close/>
                  <a:moveTo>
                    <a:pt x="179388" y="100013"/>
                  </a:moveTo>
                  <a:lnTo>
                    <a:pt x="179388" y="139701"/>
                  </a:lnTo>
                  <a:lnTo>
                    <a:pt x="223838" y="139701"/>
                  </a:lnTo>
                  <a:lnTo>
                    <a:pt x="223838" y="100013"/>
                  </a:lnTo>
                  <a:close/>
                  <a:moveTo>
                    <a:pt x="123825" y="100013"/>
                  </a:moveTo>
                  <a:lnTo>
                    <a:pt x="123825" y="106363"/>
                  </a:lnTo>
                  <a:lnTo>
                    <a:pt x="166688" y="106363"/>
                  </a:lnTo>
                  <a:lnTo>
                    <a:pt x="166688" y="100013"/>
                  </a:lnTo>
                  <a:close/>
                  <a:moveTo>
                    <a:pt x="106363" y="76200"/>
                  </a:moveTo>
                  <a:lnTo>
                    <a:pt x="238126" y="76200"/>
                  </a:lnTo>
                  <a:lnTo>
                    <a:pt x="238126" y="254000"/>
                  </a:lnTo>
                  <a:lnTo>
                    <a:pt x="106363" y="254000"/>
                  </a:lnTo>
                  <a:close/>
                  <a:moveTo>
                    <a:pt x="103296" y="65088"/>
                  </a:moveTo>
                  <a:cubicBezTo>
                    <a:pt x="99421" y="65088"/>
                    <a:pt x="96838" y="67686"/>
                    <a:pt x="96838" y="71583"/>
                  </a:cubicBezTo>
                  <a:cubicBezTo>
                    <a:pt x="96838" y="71583"/>
                    <a:pt x="96838" y="71583"/>
                    <a:pt x="96838" y="258619"/>
                  </a:cubicBezTo>
                  <a:cubicBezTo>
                    <a:pt x="96838" y="262516"/>
                    <a:pt x="99421" y="265113"/>
                    <a:pt x="103296" y="265113"/>
                  </a:cubicBezTo>
                  <a:cubicBezTo>
                    <a:pt x="103296" y="265113"/>
                    <a:pt x="103296" y="265113"/>
                    <a:pt x="242781" y="265113"/>
                  </a:cubicBezTo>
                  <a:cubicBezTo>
                    <a:pt x="245364" y="265113"/>
                    <a:pt x="246655" y="263814"/>
                    <a:pt x="246655" y="263814"/>
                  </a:cubicBezTo>
                  <a:cubicBezTo>
                    <a:pt x="246655" y="263814"/>
                    <a:pt x="247947" y="263814"/>
                    <a:pt x="247947" y="263814"/>
                  </a:cubicBezTo>
                  <a:cubicBezTo>
                    <a:pt x="247947" y="262516"/>
                    <a:pt x="247947" y="262516"/>
                    <a:pt x="247947" y="262516"/>
                  </a:cubicBezTo>
                  <a:cubicBezTo>
                    <a:pt x="247947" y="262516"/>
                    <a:pt x="249238" y="261217"/>
                    <a:pt x="249238" y="258619"/>
                  </a:cubicBezTo>
                  <a:lnTo>
                    <a:pt x="249238" y="71583"/>
                  </a:lnTo>
                  <a:cubicBezTo>
                    <a:pt x="249238" y="67686"/>
                    <a:pt x="246655" y="65088"/>
                    <a:pt x="242781" y="65088"/>
                  </a:cubicBezTo>
                  <a:cubicBezTo>
                    <a:pt x="242781" y="65088"/>
                    <a:pt x="242781" y="65088"/>
                    <a:pt x="103296" y="65088"/>
                  </a:cubicBezTo>
                  <a:close/>
                  <a:moveTo>
                    <a:pt x="165894" y="0"/>
                  </a:moveTo>
                  <a:cubicBezTo>
                    <a:pt x="257515" y="0"/>
                    <a:pt x="331788" y="73918"/>
                    <a:pt x="331788" y="165100"/>
                  </a:cubicBezTo>
                  <a:cubicBezTo>
                    <a:pt x="331788" y="256282"/>
                    <a:pt x="257515" y="330200"/>
                    <a:pt x="165894" y="330200"/>
                  </a:cubicBezTo>
                  <a:cubicBezTo>
                    <a:pt x="74273" y="330200"/>
                    <a:pt x="0" y="256282"/>
                    <a:pt x="0" y="165100"/>
                  </a:cubicBezTo>
                  <a:cubicBezTo>
                    <a:pt x="0" y="73918"/>
                    <a:pt x="74273" y="0"/>
                    <a:pt x="165894" y="0"/>
                  </a:cubicBezTo>
                  <a:close/>
                </a:path>
              </a:pathLst>
            </a:custGeom>
            <a:solidFill>
              <a:schemeClr val="accent5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08711b99-5076-42ab-8052-9c6e5b89f4ee"/>
          <p:cNvGrpSpPr>
            <a:grpSpLocks noChangeAspect="1"/>
          </p:cNvGrpSpPr>
          <p:nvPr/>
        </p:nvGrpSpPr>
        <p:grpSpPr>
          <a:xfrm>
            <a:off x="421302" y="1642483"/>
            <a:ext cx="11349397" cy="4518112"/>
            <a:chOff x="365149" y="1308654"/>
            <a:chExt cx="11349397" cy="4518112"/>
          </a:xfrm>
        </p:grpSpPr>
        <p:sp>
          <p:nvSpPr>
            <p:cNvPr id="3" name="iS1ide-Arc 12"/>
            <p:cNvSpPr/>
            <p:nvPr/>
          </p:nvSpPr>
          <p:spPr>
            <a:xfrm flipH="1" flipV="1">
              <a:off x="3975654" y="1586073"/>
              <a:ext cx="4240694" cy="4240693"/>
            </a:xfrm>
            <a:prstGeom prst="arc">
              <a:avLst>
                <a:gd name="adj1" fmla="val 12136914"/>
                <a:gd name="adj2" fmla="val 20239707"/>
              </a:avLst>
            </a:prstGeom>
            <a:ln w="19050">
              <a:solidFill>
                <a:schemeClr val="bg1">
                  <a:lumMod val="75000"/>
                </a:scheme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4" name="Group 1"/>
            <p:cNvGrpSpPr/>
            <p:nvPr/>
          </p:nvGrpSpPr>
          <p:grpSpPr>
            <a:xfrm>
              <a:off x="365149" y="1308654"/>
              <a:ext cx="11349397" cy="4240693"/>
              <a:chOff x="365149" y="1586073"/>
              <a:chExt cx="11349397" cy="4240693"/>
            </a:xfrm>
          </p:grpSpPr>
          <p:sp>
            <p:nvSpPr>
              <p:cNvPr id="5" name="iS1ide-Oval 8"/>
              <p:cNvSpPr/>
              <p:nvPr/>
            </p:nvSpPr>
            <p:spPr>
              <a:xfrm>
                <a:off x="4535521" y="2145942"/>
                <a:ext cx="3120960" cy="3120955"/>
              </a:xfrm>
              <a:prstGeom prst="ellipse">
                <a:avLst/>
              </a:prstGeom>
              <a:solidFill>
                <a:schemeClr val="accent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bIns="360000" anchor="b" anchorCtr="1">
                <a:normAutofit/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zh-CN" altLang="en-US" sz="1200">
                    <a:solidFill>
                      <a:schemeClr val="bg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此部分内容作为文字排版占位显示 （建议使用主题字体）</a:t>
                </a:r>
                <a:endParaRPr lang="zh-CN" altLang="en-US" sz="12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6" name="iS1ide-Oval 9"/>
              <p:cNvSpPr/>
              <p:nvPr/>
            </p:nvSpPr>
            <p:spPr>
              <a:xfrm>
                <a:off x="3301042" y="2896402"/>
                <a:ext cx="1620039" cy="1620036"/>
              </a:xfrm>
              <a:prstGeom prst="ellipse">
                <a:avLst/>
              </a:prstGeom>
              <a:solidFill>
                <a:schemeClr val="accent2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7" name="iS1ide-Oval 10"/>
              <p:cNvSpPr/>
              <p:nvPr/>
            </p:nvSpPr>
            <p:spPr>
              <a:xfrm>
                <a:off x="7270920" y="2896402"/>
                <a:ext cx="1620039" cy="1620036"/>
              </a:xfrm>
              <a:prstGeom prst="ellipse">
                <a:avLst/>
              </a:prstGeom>
              <a:solidFill>
                <a:schemeClr val="accent4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8" name="iS1ide-Arc 11"/>
              <p:cNvSpPr/>
              <p:nvPr/>
            </p:nvSpPr>
            <p:spPr>
              <a:xfrm>
                <a:off x="3975654" y="1586073"/>
                <a:ext cx="4240694" cy="4240693"/>
              </a:xfrm>
              <a:prstGeom prst="arc">
                <a:avLst>
                  <a:gd name="adj1" fmla="val 12136914"/>
                  <a:gd name="adj2" fmla="val 20239707"/>
                </a:avLst>
              </a:prstGeom>
              <a:ln w="19050"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9" name="iS1ide-Freeform: Shape 15"/>
              <p:cNvSpPr/>
              <p:nvPr/>
            </p:nvSpPr>
            <p:spPr bwMode="auto">
              <a:xfrm>
                <a:off x="3792393" y="3441049"/>
                <a:ext cx="637337" cy="530742"/>
              </a:xfrm>
              <a:custGeom>
                <a:avLst/>
                <a:gdLst>
                  <a:gd name="T0" fmla="*/ 1028 w 1149"/>
                  <a:gd name="T1" fmla="*/ 541 h 955"/>
                  <a:gd name="T2" fmla="*/ 1044 w 1149"/>
                  <a:gd name="T3" fmla="*/ 661 h 955"/>
                  <a:gd name="T4" fmla="*/ 1005 w 1149"/>
                  <a:gd name="T5" fmla="*/ 753 h 955"/>
                  <a:gd name="T6" fmla="*/ 915 w 1149"/>
                  <a:gd name="T7" fmla="*/ 813 h 955"/>
                  <a:gd name="T8" fmla="*/ 862 w 1149"/>
                  <a:gd name="T9" fmla="*/ 882 h 955"/>
                  <a:gd name="T10" fmla="*/ 786 w 1149"/>
                  <a:gd name="T11" fmla="*/ 926 h 955"/>
                  <a:gd name="T12" fmla="*/ 670 w 1149"/>
                  <a:gd name="T13" fmla="*/ 944 h 955"/>
                  <a:gd name="T14" fmla="*/ 702 w 1149"/>
                  <a:gd name="T15" fmla="*/ 895 h 955"/>
                  <a:gd name="T16" fmla="*/ 752 w 1149"/>
                  <a:gd name="T17" fmla="*/ 876 h 955"/>
                  <a:gd name="T18" fmla="*/ 670 w 1149"/>
                  <a:gd name="T19" fmla="*/ 761 h 955"/>
                  <a:gd name="T20" fmla="*/ 793 w 1149"/>
                  <a:gd name="T21" fmla="*/ 816 h 955"/>
                  <a:gd name="T22" fmla="*/ 854 w 1149"/>
                  <a:gd name="T23" fmla="*/ 819 h 955"/>
                  <a:gd name="T24" fmla="*/ 754 w 1149"/>
                  <a:gd name="T25" fmla="*/ 707 h 955"/>
                  <a:gd name="T26" fmla="*/ 767 w 1149"/>
                  <a:gd name="T27" fmla="*/ 662 h 955"/>
                  <a:gd name="T28" fmla="*/ 909 w 1149"/>
                  <a:gd name="T29" fmla="*/ 755 h 955"/>
                  <a:gd name="T30" fmla="*/ 948 w 1149"/>
                  <a:gd name="T31" fmla="*/ 714 h 955"/>
                  <a:gd name="T32" fmla="*/ 813 w 1149"/>
                  <a:gd name="T33" fmla="*/ 581 h 955"/>
                  <a:gd name="T34" fmla="*/ 858 w 1149"/>
                  <a:gd name="T35" fmla="*/ 566 h 955"/>
                  <a:gd name="T36" fmla="*/ 998 w 1149"/>
                  <a:gd name="T37" fmla="*/ 628 h 955"/>
                  <a:gd name="T38" fmla="*/ 683 w 1149"/>
                  <a:gd name="T39" fmla="*/ 301 h 955"/>
                  <a:gd name="T40" fmla="*/ 730 w 1149"/>
                  <a:gd name="T41" fmla="*/ 285 h 955"/>
                  <a:gd name="T42" fmla="*/ 97 w 1149"/>
                  <a:gd name="T43" fmla="*/ 439 h 955"/>
                  <a:gd name="T44" fmla="*/ 0 w 1149"/>
                  <a:gd name="T45" fmla="*/ 254 h 955"/>
                  <a:gd name="T46" fmla="*/ 174 w 1149"/>
                  <a:gd name="T47" fmla="*/ 32 h 955"/>
                  <a:gd name="T48" fmla="*/ 260 w 1149"/>
                  <a:gd name="T49" fmla="*/ 2 h 955"/>
                  <a:gd name="T50" fmla="*/ 362 w 1149"/>
                  <a:gd name="T51" fmla="*/ 59 h 955"/>
                  <a:gd name="T52" fmla="*/ 525 w 1149"/>
                  <a:gd name="T53" fmla="*/ 40 h 955"/>
                  <a:gd name="T54" fmla="*/ 338 w 1149"/>
                  <a:gd name="T55" fmla="*/ 112 h 955"/>
                  <a:gd name="T56" fmla="*/ 233 w 1149"/>
                  <a:gd name="T57" fmla="*/ 59 h 955"/>
                  <a:gd name="T58" fmla="*/ 60 w 1149"/>
                  <a:gd name="T59" fmla="*/ 267 h 955"/>
                  <a:gd name="T60" fmla="*/ 143 w 1149"/>
                  <a:gd name="T61" fmla="*/ 367 h 955"/>
                  <a:gd name="T62" fmla="*/ 149 w 1149"/>
                  <a:gd name="T63" fmla="*/ 500 h 955"/>
                  <a:gd name="T64" fmla="*/ 538 w 1149"/>
                  <a:gd name="T65" fmla="*/ 788 h 955"/>
                  <a:gd name="T66" fmla="*/ 512 w 1149"/>
                  <a:gd name="T67" fmla="*/ 773 h 955"/>
                  <a:gd name="T68" fmla="*/ 456 w 1149"/>
                  <a:gd name="T69" fmla="*/ 707 h 955"/>
                  <a:gd name="T70" fmla="*/ 394 w 1149"/>
                  <a:gd name="T71" fmla="*/ 710 h 955"/>
                  <a:gd name="T72" fmla="*/ 370 w 1149"/>
                  <a:gd name="T73" fmla="*/ 642 h 955"/>
                  <a:gd name="T74" fmla="*/ 295 w 1149"/>
                  <a:gd name="T75" fmla="*/ 627 h 955"/>
                  <a:gd name="T76" fmla="*/ 283 w 1149"/>
                  <a:gd name="T77" fmla="*/ 546 h 955"/>
                  <a:gd name="T78" fmla="*/ 195 w 1149"/>
                  <a:gd name="T79" fmla="*/ 527 h 955"/>
                  <a:gd name="T80" fmla="*/ 135 w 1149"/>
                  <a:gd name="T81" fmla="*/ 607 h 955"/>
                  <a:gd name="T82" fmla="*/ 174 w 1149"/>
                  <a:gd name="T83" fmla="*/ 681 h 955"/>
                  <a:gd name="T84" fmla="*/ 230 w 1149"/>
                  <a:gd name="T85" fmla="*/ 692 h 955"/>
                  <a:gd name="T86" fmla="*/ 239 w 1149"/>
                  <a:gd name="T87" fmla="*/ 794 h 955"/>
                  <a:gd name="T88" fmla="*/ 341 w 1149"/>
                  <a:gd name="T89" fmla="*/ 789 h 955"/>
                  <a:gd name="T90" fmla="*/ 358 w 1149"/>
                  <a:gd name="T91" fmla="*/ 843 h 955"/>
                  <a:gd name="T92" fmla="*/ 458 w 1149"/>
                  <a:gd name="T93" fmla="*/ 862 h 955"/>
                  <a:gd name="T94" fmla="*/ 478 w 1149"/>
                  <a:gd name="T95" fmla="*/ 883 h 955"/>
                  <a:gd name="T96" fmla="*/ 540 w 1149"/>
                  <a:gd name="T97" fmla="*/ 937 h 955"/>
                  <a:gd name="T98" fmla="*/ 618 w 1149"/>
                  <a:gd name="T99" fmla="*/ 894 h 955"/>
                  <a:gd name="T100" fmla="*/ 602 w 1149"/>
                  <a:gd name="T101" fmla="*/ 804 h 955"/>
                  <a:gd name="T102" fmla="*/ 1035 w 1149"/>
                  <a:gd name="T103" fmla="*/ 442 h 955"/>
                  <a:gd name="T104" fmla="*/ 1090 w 1149"/>
                  <a:gd name="T105" fmla="*/ 313 h 955"/>
                  <a:gd name="T106" fmla="*/ 1130 w 1149"/>
                  <a:gd name="T107" fmla="*/ 172 h 955"/>
                  <a:gd name="T108" fmla="*/ 864 w 1149"/>
                  <a:gd name="T109" fmla="*/ 42 h 955"/>
                  <a:gd name="T110" fmla="*/ 685 w 1149"/>
                  <a:gd name="T111" fmla="*/ 43 h 955"/>
                  <a:gd name="T112" fmla="*/ 333 w 1149"/>
                  <a:gd name="T113" fmla="*/ 247 h 955"/>
                  <a:gd name="T114" fmla="*/ 358 w 1149"/>
                  <a:gd name="T115" fmla="*/ 338 h 955"/>
                  <a:gd name="T116" fmla="*/ 609 w 1149"/>
                  <a:gd name="T117" fmla="*/ 222 h 955"/>
                  <a:gd name="T118" fmla="*/ 713 w 1149"/>
                  <a:gd name="T119" fmla="*/ 240 h 955"/>
                  <a:gd name="T120" fmla="*/ 797 w 1149"/>
                  <a:gd name="T121" fmla="*/ 256 h 9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149" h="955">
                    <a:moveTo>
                      <a:pt x="748" y="284"/>
                    </a:moveTo>
                    <a:lnTo>
                      <a:pt x="748" y="284"/>
                    </a:lnTo>
                    <a:lnTo>
                      <a:pt x="852" y="378"/>
                    </a:lnTo>
                    <a:lnTo>
                      <a:pt x="903" y="424"/>
                    </a:lnTo>
                    <a:lnTo>
                      <a:pt x="954" y="473"/>
                    </a:lnTo>
                    <a:lnTo>
                      <a:pt x="954" y="473"/>
                    </a:lnTo>
                    <a:lnTo>
                      <a:pt x="961" y="478"/>
                    </a:lnTo>
                    <a:lnTo>
                      <a:pt x="968" y="484"/>
                    </a:lnTo>
                    <a:lnTo>
                      <a:pt x="1006" y="518"/>
                    </a:lnTo>
                    <a:lnTo>
                      <a:pt x="1028" y="541"/>
                    </a:lnTo>
                    <a:lnTo>
                      <a:pt x="1028" y="541"/>
                    </a:lnTo>
                    <a:lnTo>
                      <a:pt x="1037" y="552"/>
                    </a:lnTo>
                    <a:lnTo>
                      <a:pt x="1044" y="562"/>
                    </a:lnTo>
                    <a:lnTo>
                      <a:pt x="1050" y="573"/>
                    </a:lnTo>
                    <a:lnTo>
                      <a:pt x="1054" y="585"/>
                    </a:lnTo>
                    <a:lnTo>
                      <a:pt x="1057" y="596"/>
                    </a:lnTo>
                    <a:lnTo>
                      <a:pt x="1057" y="607"/>
                    </a:lnTo>
                    <a:lnTo>
                      <a:pt x="1057" y="618"/>
                    </a:lnTo>
                    <a:lnTo>
                      <a:pt x="1056" y="630"/>
                    </a:lnTo>
                    <a:lnTo>
                      <a:pt x="1054" y="641"/>
                    </a:lnTo>
                    <a:lnTo>
                      <a:pt x="1049" y="651"/>
                    </a:lnTo>
                    <a:lnTo>
                      <a:pt x="1044" y="661"/>
                    </a:lnTo>
                    <a:lnTo>
                      <a:pt x="1038" y="671"/>
                    </a:lnTo>
                    <a:lnTo>
                      <a:pt x="1030" y="679"/>
                    </a:lnTo>
                    <a:lnTo>
                      <a:pt x="1022" y="686"/>
                    </a:lnTo>
                    <a:lnTo>
                      <a:pt x="1013" y="692"/>
                    </a:lnTo>
                    <a:lnTo>
                      <a:pt x="1003" y="697"/>
                    </a:lnTo>
                    <a:lnTo>
                      <a:pt x="1003" y="697"/>
                    </a:lnTo>
                    <a:lnTo>
                      <a:pt x="1006" y="709"/>
                    </a:lnTo>
                    <a:lnTo>
                      <a:pt x="1009" y="720"/>
                    </a:lnTo>
                    <a:lnTo>
                      <a:pt x="1009" y="731"/>
                    </a:lnTo>
                    <a:lnTo>
                      <a:pt x="1008" y="742"/>
                    </a:lnTo>
                    <a:lnTo>
                      <a:pt x="1005" y="753"/>
                    </a:lnTo>
                    <a:lnTo>
                      <a:pt x="1002" y="762"/>
                    </a:lnTo>
                    <a:lnTo>
                      <a:pt x="997" y="772"/>
                    </a:lnTo>
                    <a:lnTo>
                      <a:pt x="991" y="780"/>
                    </a:lnTo>
                    <a:lnTo>
                      <a:pt x="984" y="787"/>
                    </a:lnTo>
                    <a:lnTo>
                      <a:pt x="977" y="794"/>
                    </a:lnTo>
                    <a:lnTo>
                      <a:pt x="967" y="800"/>
                    </a:lnTo>
                    <a:lnTo>
                      <a:pt x="958" y="806"/>
                    </a:lnTo>
                    <a:lnTo>
                      <a:pt x="948" y="810"/>
                    </a:lnTo>
                    <a:lnTo>
                      <a:pt x="937" y="812"/>
                    </a:lnTo>
                    <a:lnTo>
                      <a:pt x="927" y="813"/>
                    </a:lnTo>
                    <a:lnTo>
                      <a:pt x="915" y="813"/>
                    </a:lnTo>
                    <a:lnTo>
                      <a:pt x="915" y="813"/>
                    </a:lnTo>
                    <a:lnTo>
                      <a:pt x="914" y="823"/>
                    </a:lnTo>
                    <a:lnTo>
                      <a:pt x="911" y="832"/>
                    </a:lnTo>
                    <a:lnTo>
                      <a:pt x="908" y="841"/>
                    </a:lnTo>
                    <a:lnTo>
                      <a:pt x="903" y="849"/>
                    </a:lnTo>
                    <a:lnTo>
                      <a:pt x="898" y="856"/>
                    </a:lnTo>
                    <a:lnTo>
                      <a:pt x="892" y="862"/>
                    </a:lnTo>
                    <a:lnTo>
                      <a:pt x="885" y="869"/>
                    </a:lnTo>
                    <a:lnTo>
                      <a:pt x="878" y="874"/>
                    </a:lnTo>
                    <a:lnTo>
                      <a:pt x="871" y="879"/>
                    </a:lnTo>
                    <a:lnTo>
                      <a:pt x="862" y="882"/>
                    </a:lnTo>
                    <a:lnTo>
                      <a:pt x="854" y="886"/>
                    </a:lnTo>
                    <a:lnTo>
                      <a:pt x="846" y="888"/>
                    </a:lnTo>
                    <a:lnTo>
                      <a:pt x="836" y="889"/>
                    </a:lnTo>
                    <a:lnTo>
                      <a:pt x="827" y="889"/>
                    </a:lnTo>
                    <a:lnTo>
                      <a:pt x="817" y="888"/>
                    </a:lnTo>
                    <a:lnTo>
                      <a:pt x="808" y="887"/>
                    </a:lnTo>
                    <a:lnTo>
                      <a:pt x="808" y="887"/>
                    </a:lnTo>
                    <a:lnTo>
                      <a:pt x="804" y="898"/>
                    </a:lnTo>
                    <a:lnTo>
                      <a:pt x="799" y="908"/>
                    </a:lnTo>
                    <a:lnTo>
                      <a:pt x="793" y="918"/>
                    </a:lnTo>
                    <a:lnTo>
                      <a:pt x="786" y="926"/>
                    </a:lnTo>
                    <a:lnTo>
                      <a:pt x="778" y="934"/>
                    </a:lnTo>
                    <a:lnTo>
                      <a:pt x="770" y="940"/>
                    </a:lnTo>
                    <a:lnTo>
                      <a:pt x="760" y="945"/>
                    </a:lnTo>
                    <a:lnTo>
                      <a:pt x="750" y="950"/>
                    </a:lnTo>
                    <a:lnTo>
                      <a:pt x="739" y="952"/>
                    </a:lnTo>
                    <a:lnTo>
                      <a:pt x="728" y="955"/>
                    </a:lnTo>
                    <a:lnTo>
                      <a:pt x="716" y="955"/>
                    </a:lnTo>
                    <a:lnTo>
                      <a:pt x="704" y="953"/>
                    </a:lnTo>
                    <a:lnTo>
                      <a:pt x="692" y="952"/>
                    </a:lnTo>
                    <a:lnTo>
                      <a:pt x="681" y="949"/>
                    </a:lnTo>
                    <a:lnTo>
                      <a:pt x="670" y="944"/>
                    </a:lnTo>
                    <a:lnTo>
                      <a:pt x="658" y="938"/>
                    </a:lnTo>
                    <a:lnTo>
                      <a:pt x="650" y="932"/>
                    </a:lnTo>
                    <a:lnTo>
                      <a:pt x="650" y="932"/>
                    </a:lnTo>
                    <a:lnTo>
                      <a:pt x="658" y="920"/>
                    </a:lnTo>
                    <a:lnTo>
                      <a:pt x="664" y="907"/>
                    </a:lnTo>
                    <a:lnTo>
                      <a:pt x="669" y="894"/>
                    </a:lnTo>
                    <a:lnTo>
                      <a:pt x="672" y="880"/>
                    </a:lnTo>
                    <a:lnTo>
                      <a:pt x="672" y="880"/>
                    </a:lnTo>
                    <a:lnTo>
                      <a:pt x="684" y="887"/>
                    </a:lnTo>
                    <a:lnTo>
                      <a:pt x="696" y="893"/>
                    </a:lnTo>
                    <a:lnTo>
                      <a:pt x="702" y="895"/>
                    </a:lnTo>
                    <a:lnTo>
                      <a:pt x="708" y="896"/>
                    </a:lnTo>
                    <a:lnTo>
                      <a:pt x="714" y="898"/>
                    </a:lnTo>
                    <a:lnTo>
                      <a:pt x="721" y="898"/>
                    </a:lnTo>
                    <a:lnTo>
                      <a:pt x="721" y="898"/>
                    </a:lnTo>
                    <a:lnTo>
                      <a:pt x="732" y="895"/>
                    </a:lnTo>
                    <a:lnTo>
                      <a:pt x="740" y="892"/>
                    </a:lnTo>
                    <a:lnTo>
                      <a:pt x="744" y="888"/>
                    </a:lnTo>
                    <a:lnTo>
                      <a:pt x="747" y="885"/>
                    </a:lnTo>
                    <a:lnTo>
                      <a:pt x="750" y="881"/>
                    </a:lnTo>
                    <a:lnTo>
                      <a:pt x="752" y="876"/>
                    </a:lnTo>
                    <a:lnTo>
                      <a:pt x="752" y="876"/>
                    </a:lnTo>
                    <a:lnTo>
                      <a:pt x="753" y="867"/>
                    </a:lnTo>
                    <a:lnTo>
                      <a:pt x="751" y="855"/>
                    </a:lnTo>
                    <a:lnTo>
                      <a:pt x="677" y="795"/>
                    </a:lnTo>
                    <a:lnTo>
                      <a:pt x="677" y="795"/>
                    </a:lnTo>
                    <a:lnTo>
                      <a:pt x="673" y="792"/>
                    </a:lnTo>
                    <a:lnTo>
                      <a:pt x="670" y="787"/>
                    </a:lnTo>
                    <a:lnTo>
                      <a:pt x="667" y="782"/>
                    </a:lnTo>
                    <a:lnTo>
                      <a:pt x="666" y="776"/>
                    </a:lnTo>
                    <a:lnTo>
                      <a:pt x="666" y="772"/>
                    </a:lnTo>
                    <a:lnTo>
                      <a:pt x="667" y="766"/>
                    </a:lnTo>
                    <a:lnTo>
                      <a:pt x="670" y="761"/>
                    </a:lnTo>
                    <a:lnTo>
                      <a:pt x="672" y="756"/>
                    </a:lnTo>
                    <a:lnTo>
                      <a:pt x="672" y="756"/>
                    </a:lnTo>
                    <a:lnTo>
                      <a:pt x="677" y="751"/>
                    </a:lnTo>
                    <a:lnTo>
                      <a:pt x="682" y="749"/>
                    </a:lnTo>
                    <a:lnTo>
                      <a:pt x="686" y="747"/>
                    </a:lnTo>
                    <a:lnTo>
                      <a:pt x="691" y="745"/>
                    </a:lnTo>
                    <a:lnTo>
                      <a:pt x="697" y="745"/>
                    </a:lnTo>
                    <a:lnTo>
                      <a:pt x="702" y="747"/>
                    </a:lnTo>
                    <a:lnTo>
                      <a:pt x="708" y="748"/>
                    </a:lnTo>
                    <a:lnTo>
                      <a:pt x="713" y="751"/>
                    </a:lnTo>
                    <a:lnTo>
                      <a:pt x="793" y="816"/>
                    </a:lnTo>
                    <a:lnTo>
                      <a:pt x="793" y="816"/>
                    </a:lnTo>
                    <a:lnTo>
                      <a:pt x="801" y="821"/>
                    </a:lnTo>
                    <a:lnTo>
                      <a:pt x="808" y="826"/>
                    </a:lnTo>
                    <a:lnTo>
                      <a:pt x="816" y="830"/>
                    </a:lnTo>
                    <a:lnTo>
                      <a:pt x="823" y="831"/>
                    </a:lnTo>
                    <a:lnTo>
                      <a:pt x="829" y="832"/>
                    </a:lnTo>
                    <a:lnTo>
                      <a:pt x="836" y="831"/>
                    </a:lnTo>
                    <a:lnTo>
                      <a:pt x="843" y="829"/>
                    </a:lnTo>
                    <a:lnTo>
                      <a:pt x="849" y="825"/>
                    </a:lnTo>
                    <a:lnTo>
                      <a:pt x="849" y="825"/>
                    </a:lnTo>
                    <a:lnTo>
                      <a:pt x="854" y="819"/>
                    </a:lnTo>
                    <a:lnTo>
                      <a:pt x="858" y="813"/>
                    </a:lnTo>
                    <a:lnTo>
                      <a:pt x="858" y="813"/>
                    </a:lnTo>
                    <a:lnTo>
                      <a:pt x="859" y="806"/>
                    </a:lnTo>
                    <a:lnTo>
                      <a:pt x="860" y="799"/>
                    </a:lnTo>
                    <a:lnTo>
                      <a:pt x="860" y="795"/>
                    </a:lnTo>
                    <a:lnTo>
                      <a:pt x="859" y="792"/>
                    </a:lnTo>
                    <a:lnTo>
                      <a:pt x="857" y="789"/>
                    </a:lnTo>
                    <a:lnTo>
                      <a:pt x="854" y="786"/>
                    </a:lnTo>
                    <a:lnTo>
                      <a:pt x="758" y="711"/>
                    </a:lnTo>
                    <a:lnTo>
                      <a:pt x="758" y="711"/>
                    </a:lnTo>
                    <a:lnTo>
                      <a:pt x="754" y="707"/>
                    </a:lnTo>
                    <a:lnTo>
                      <a:pt x="751" y="703"/>
                    </a:lnTo>
                    <a:lnTo>
                      <a:pt x="748" y="698"/>
                    </a:lnTo>
                    <a:lnTo>
                      <a:pt x="747" y="692"/>
                    </a:lnTo>
                    <a:lnTo>
                      <a:pt x="747" y="687"/>
                    </a:lnTo>
                    <a:lnTo>
                      <a:pt x="748" y="681"/>
                    </a:lnTo>
                    <a:lnTo>
                      <a:pt x="751" y="676"/>
                    </a:lnTo>
                    <a:lnTo>
                      <a:pt x="753" y="672"/>
                    </a:lnTo>
                    <a:lnTo>
                      <a:pt x="753" y="672"/>
                    </a:lnTo>
                    <a:lnTo>
                      <a:pt x="758" y="667"/>
                    </a:lnTo>
                    <a:lnTo>
                      <a:pt x="763" y="665"/>
                    </a:lnTo>
                    <a:lnTo>
                      <a:pt x="767" y="662"/>
                    </a:lnTo>
                    <a:lnTo>
                      <a:pt x="772" y="661"/>
                    </a:lnTo>
                    <a:lnTo>
                      <a:pt x="778" y="661"/>
                    </a:lnTo>
                    <a:lnTo>
                      <a:pt x="783" y="661"/>
                    </a:lnTo>
                    <a:lnTo>
                      <a:pt x="789" y="663"/>
                    </a:lnTo>
                    <a:lnTo>
                      <a:pt x="793" y="667"/>
                    </a:lnTo>
                    <a:lnTo>
                      <a:pt x="893" y="745"/>
                    </a:lnTo>
                    <a:lnTo>
                      <a:pt x="893" y="745"/>
                    </a:lnTo>
                    <a:lnTo>
                      <a:pt x="896" y="747"/>
                    </a:lnTo>
                    <a:lnTo>
                      <a:pt x="896" y="747"/>
                    </a:lnTo>
                    <a:lnTo>
                      <a:pt x="902" y="751"/>
                    </a:lnTo>
                    <a:lnTo>
                      <a:pt x="909" y="755"/>
                    </a:lnTo>
                    <a:lnTo>
                      <a:pt x="916" y="756"/>
                    </a:lnTo>
                    <a:lnTo>
                      <a:pt x="922" y="757"/>
                    </a:lnTo>
                    <a:lnTo>
                      <a:pt x="929" y="756"/>
                    </a:lnTo>
                    <a:lnTo>
                      <a:pt x="935" y="754"/>
                    </a:lnTo>
                    <a:lnTo>
                      <a:pt x="940" y="750"/>
                    </a:lnTo>
                    <a:lnTo>
                      <a:pt x="944" y="747"/>
                    </a:lnTo>
                    <a:lnTo>
                      <a:pt x="948" y="741"/>
                    </a:lnTo>
                    <a:lnTo>
                      <a:pt x="950" y="735"/>
                    </a:lnTo>
                    <a:lnTo>
                      <a:pt x="952" y="729"/>
                    </a:lnTo>
                    <a:lnTo>
                      <a:pt x="950" y="722"/>
                    </a:lnTo>
                    <a:lnTo>
                      <a:pt x="948" y="714"/>
                    </a:lnTo>
                    <a:lnTo>
                      <a:pt x="944" y="706"/>
                    </a:lnTo>
                    <a:lnTo>
                      <a:pt x="937" y="699"/>
                    </a:lnTo>
                    <a:lnTo>
                      <a:pt x="929" y="691"/>
                    </a:lnTo>
                    <a:lnTo>
                      <a:pt x="823" y="611"/>
                    </a:lnTo>
                    <a:lnTo>
                      <a:pt x="823" y="611"/>
                    </a:lnTo>
                    <a:lnTo>
                      <a:pt x="818" y="607"/>
                    </a:lnTo>
                    <a:lnTo>
                      <a:pt x="816" y="603"/>
                    </a:lnTo>
                    <a:lnTo>
                      <a:pt x="814" y="598"/>
                    </a:lnTo>
                    <a:lnTo>
                      <a:pt x="813" y="592"/>
                    </a:lnTo>
                    <a:lnTo>
                      <a:pt x="813" y="587"/>
                    </a:lnTo>
                    <a:lnTo>
                      <a:pt x="813" y="581"/>
                    </a:lnTo>
                    <a:lnTo>
                      <a:pt x="815" y="577"/>
                    </a:lnTo>
                    <a:lnTo>
                      <a:pt x="817" y="572"/>
                    </a:lnTo>
                    <a:lnTo>
                      <a:pt x="817" y="572"/>
                    </a:lnTo>
                    <a:lnTo>
                      <a:pt x="822" y="567"/>
                    </a:lnTo>
                    <a:lnTo>
                      <a:pt x="826" y="564"/>
                    </a:lnTo>
                    <a:lnTo>
                      <a:pt x="832" y="561"/>
                    </a:lnTo>
                    <a:lnTo>
                      <a:pt x="836" y="560"/>
                    </a:lnTo>
                    <a:lnTo>
                      <a:pt x="842" y="560"/>
                    </a:lnTo>
                    <a:lnTo>
                      <a:pt x="847" y="561"/>
                    </a:lnTo>
                    <a:lnTo>
                      <a:pt x="853" y="562"/>
                    </a:lnTo>
                    <a:lnTo>
                      <a:pt x="858" y="566"/>
                    </a:lnTo>
                    <a:lnTo>
                      <a:pt x="962" y="644"/>
                    </a:lnTo>
                    <a:lnTo>
                      <a:pt x="962" y="644"/>
                    </a:lnTo>
                    <a:lnTo>
                      <a:pt x="967" y="647"/>
                    </a:lnTo>
                    <a:lnTo>
                      <a:pt x="971" y="647"/>
                    </a:lnTo>
                    <a:lnTo>
                      <a:pt x="975" y="647"/>
                    </a:lnTo>
                    <a:lnTo>
                      <a:pt x="979" y="646"/>
                    </a:lnTo>
                    <a:lnTo>
                      <a:pt x="984" y="643"/>
                    </a:lnTo>
                    <a:lnTo>
                      <a:pt x="987" y="641"/>
                    </a:lnTo>
                    <a:lnTo>
                      <a:pt x="994" y="634"/>
                    </a:lnTo>
                    <a:lnTo>
                      <a:pt x="994" y="634"/>
                    </a:lnTo>
                    <a:lnTo>
                      <a:pt x="998" y="628"/>
                    </a:lnTo>
                    <a:lnTo>
                      <a:pt x="1000" y="621"/>
                    </a:lnTo>
                    <a:lnTo>
                      <a:pt x="1002" y="615"/>
                    </a:lnTo>
                    <a:lnTo>
                      <a:pt x="1002" y="607"/>
                    </a:lnTo>
                    <a:lnTo>
                      <a:pt x="999" y="600"/>
                    </a:lnTo>
                    <a:lnTo>
                      <a:pt x="997" y="593"/>
                    </a:lnTo>
                    <a:lnTo>
                      <a:pt x="993" y="587"/>
                    </a:lnTo>
                    <a:lnTo>
                      <a:pt x="987" y="581"/>
                    </a:lnTo>
                    <a:lnTo>
                      <a:pt x="966" y="559"/>
                    </a:lnTo>
                    <a:lnTo>
                      <a:pt x="685" y="303"/>
                    </a:lnTo>
                    <a:lnTo>
                      <a:pt x="685" y="303"/>
                    </a:lnTo>
                    <a:lnTo>
                      <a:pt x="683" y="301"/>
                    </a:lnTo>
                    <a:lnTo>
                      <a:pt x="683" y="298"/>
                    </a:lnTo>
                    <a:lnTo>
                      <a:pt x="682" y="296"/>
                    </a:lnTo>
                    <a:lnTo>
                      <a:pt x="683" y="292"/>
                    </a:lnTo>
                    <a:lnTo>
                      <a:pt x="684" y="290"/>
                    </a:lnTo>
                    <a:lnTo>
                      <a:pt x="686" y="289"/>
                    </a:lnTo>
                    <a:lnTo>
                      <a:pt x="689" y="288"/>
                    </a:lnTo>
                    <a:lnTo>
                      <a:pt x="692" y="288"/>
                    </a:lnTo>
                    <a:lnTo>
                      <a:pt x="692" y="288"/>
                    </a:lnTo>
                    <a:lnTo>
                      <a:pt x="706" y="288"/>
                    </a:lnTo>
                    <a:lnTo>
                      <a:pt x="719" y="286"/>
                    </a:lnTo>
                    <a:lnTo>
                      <a:pt x="730" y="285"/>
                    </a:lnTo>
                    <a:lnTo>
                      <a:pt x="744" y="284"/>
                    </a:lnTo>
                    <a:lnTo>
                      <a:pt x="744" y="284"/>
                    </a:lnTo>
                    <a:lnTo>
                      <a:pt x="748" y="284"/>
                    </a:lnTo>
                    <a:lnTo>
                      <a:pt x="748" y="284"/>
                    </a:lnTo>
                    <a:close/>
                    <a:moveTo>
                      <a:pt x="129" y="522"/>
                    </a:moveTo>
                    <a:lnTo>
                      <a:pt x="129" y="522"/>
                    </a:lnTo>
                    <a:lnTo>
                      <a:pt x="119" y="506"/>
                    </a:lnTo>
                    <a:lnTo>
                      <a:pt x="112" y="491"/>
                    </a:lnTo>
                    <a:lnTo>
                      <a:pt x="106" y="474"/>
                    </a:lnTo>
                    <a:lnTo>
                      <a:pt x="102" y="457"/>
                    </a:lnTo>
                    <a:lnTo>
                      <a:pt x="97" y="439"/>
                    </a:lnTo>
                    <a:lnTo>
                      <a:pt x="94" y="421"/>
                    </a:lnTo>
                    <a:lnTo>
                      <a:pt x="90" y="383"/>
                    </a:lnTo>
                    <a:lnTo>
                      <a:pt x="54" y="350"/>
                    </a:lnTo>
                    <a:lnTo>
                      <a:pt x="54" y="350"/>
                    </a:lnTo>
                    <a:lnTo>
                      <a:pt x="34" y="328"/>
                    </a:lnTo>
                    <a:lnTo>
                      <a:pt x="24" y="317"/>
                    </a:lnTo>
                    <a:lnTo>
                      <a:pt x="17" y="307"/>
                    </a:lnTo>
                    <a:lnTo>
                      <a:pt x="10" y="296"/>
                    </a:lnTo>
                    <a:lnTo>
                      <a:pt x="5" y="283"/>
                    </a:lnTo>
                    <a:lnTo>
                      <a:pt x="2" y="270"/>
                    </a:lnTo>
                    <a:lnTo>
                      <a:pt x="0" y="254"/>
                    </a:lnTo>
                    <a:lnTo>
                      <a:pt x="0" y="254"/>
                    </a:lnTo>
                    <a:lnTo>
                      <a:pt x="2" y="246"/>
                    </a:lnTo>
                    <a:lnTo>
                      <a:pt x="3" y="238"/>
                    </a:lnTo>
                    <a:lnTo>
                      <a:pt x="4" y="229"/>
                    </a:lnTo>
                    <a:lnTo>
                      <a:pt x="8" y="222"/>
                    </a:lnTo>
                    <a:lnTo>
                      <a:pt x="11" y="214"/>
                    </a:lnTo>
                    <a:lnTo>
                      <a:pt x="15" y="207"/>
                    </a:lnTo>
                    <a:lnTo>
                      <a:pt x="19" y="200"/>
                    </a:lnTo>
                    <a:lnTo>
                      <a:pt x="25" y="193"/>
                    </a:lnTo>
                    <a:lnTo>
                      <a:pt x="174" y="32"/>
                    </a:lnTo>
                    <a:lnTo>
                      <a:pt x="174" y="32"/>
                    </a:lnTo>
                    <a:lnTo>
                      <a:pt x="180" y="25"/>
                    </a:lnTo>
                    <a:lnTo>
                      <a:pt x="187" y="20"/>
                    </a:lnTo>
                    <a:lnTo>
                      <a:pt x="194" y="15"/>
                    </a:lnTo>
                    <a:lnTo>
                      <a:pt x="203" y="11"/>
                    </a:lnTo>
                    <a:lnTo>
                      <a:pt x="210" y="7"/>
                    </a:lnTo>
                    <a:lnTo>
                      <a:pt x="218" y="5"/>
                    </a:lnTo>
                    <a:lnTo>
                      <a:pt x="226" y="2"/>
                    </a:lnTo>
                    <a:lnTo>
                      <a:pt x="235" y="1"/>
                    </a:lnTo>
                    <a:lnTo>
                      <a:pt x="243" y="1"/>
                    </a:lnTo>
                    <a:lnTo>
                      <a:pt x="251" y="1"/>
                    </a:lnTo>
                    <a:lnTo>
                      <a:pt x="260" y="2"/>
                    </a:lnTo>
                    <a:lnTo>
                      <a:pt x="268" y="5"/>
                    </a:lnTo>
                    <a:lnTo>
                      <a:pt x="276" y="7"/>
                    </a:lnTo>
                    <a:lnTo>
                      <a:pt x="285" y="11"/>
                    </a:lnTo>
                    <a:lnTo>
                      <a:pt x="292" y="15"/>
                    </a:lnTo>
                    <a:lnTo>
                      <a:pt x="299" y="20"/>
                    </a:lnTo>
                    <a:lnTo>
                      <a:pt x="299" y="20"/>
                    </a:lnTo>
                    <a:lnTo>
                      <a:pt x="314" y="32"/>
                    </a:lnTo>
                    <a:lnTo>
                      <a:pt x="329" y="42"/>
                    </a:lnTo>
                    <a:lnTo>
                      <a:pt x="343" y="51"/>
                    </a:lnTo>
                    <a:lnTo>
                      <a:pt x="362" y="59"/>
                    </a:lnTo>
                    <a:lnTo>
                      <a:pt x="362" y="59"/>
                    </a:lnTo>
                    <a:lnTo>
                      <a:pt x="375" y="64"/>
                    </a:lnTo>
                    <a:lnTo>
                      <a:pt x="382" y="65"/>
                    </a:lnTo>
                    <a:lnTo>
                      <a:pt x="382" y="65"/>
                    </a:lnTo>
                    <a:lnTo>
                      <a:pt x="399" y="62"/>
                    </a:lnTo>
                    <a:lnTo>
                      <a:pt x="415" y="58"/>
                    </a:lnTo>
                    <a:lnTo>
                      <a:pt x="451" y="50"/>
                    </a:lnTo>
                    <a:lnTo>
                      <a:pt x="469" y="46"/>
                    </a:lnTo>
                    <a:lnTo>
                      <a:pt x="488" y="43"/>
                    </a:lnTo>
                    <a:lnTo>
                      <a:pt x="506" y="40"/>
                    </a:lnTo>
                    <a:lnTo>
                      <a:pt x="525" y="40"/>
                    </a:lnTo>
                    <a:lnTo>
                      <a:pt x="525" y="40"/>
                    </a:lnTo>
                    <a:lnTo>
                      <a:pt x="501" y="57"/>
                    </a:lnTo>
                    <a:lnTo>
                      <a:pt x="469" y="82"/>
                    </a:lnTo>
                    <a:lnTo>
                      <a:pt x="426" y="114"/>
                    </a:lnTo>
                    <a:lnTo>
                      <a:pt x="426" y="114"/>
                    </a:lnTo>
                    <a:lnTo>
                      <a:pt x="407" y="119"/>
                    </a:lnTo>
                    <a:lnTo>
                      <a:pt x="389" y="121"/>
                    </a:lnTo>
                    <a:lnTo>
                      <a:pt x="389" y="121"/>
                    </a:lnTo>
                    <a:lnTo>
                      <a:pt x="379" y="121"/>
                    </a:lnTo>
                    <a:lnTo>
                      <a:pt x="365" y="120"/>
                    </a:lnTo>
                    <a:lnTo>
                      <a:pt x="352" y="116"/>
                    </a:lnTo>
                    <a:lnTo>
                      <a:pt x="338" y="112"/>
                    </a:lnTo>
                    <a:lnTo>
                      <a:pt x="325" y="106"/>
                    </a:lnTo>
                    <a:lnTo>
                      <a:pt x="313" y="100"/>
                    </a:lnTo>
                    <a:lnTo>
                      <a:pt x="302" y="93"/>
                    </a:lnTo>
                    <a:lnTo>
                      <a:pt x="293" y="88"/>
                    </a:lnTo>
                    <a:lnTo>
                      <a:pt x="264" y="65"/>
                    </a:lnTo>
                    <a:lnTo>
                      <a:pt x="264" y="65"/>
                    </a:lnTo>
                    <a:lnTo>
                      <a:pt x="258" y="62"/>
                    </a:lnTo>
                    <a:lnTo>
                      <a:pt x="253" y="59"/>
                    </a:lnTo>
                    <a:lnTo>
                      <a:pt x="247" y="58"/>
                    </a:lnTo>
                    <a:lnTo>
                      <a:pt x="239" y="58"/>
                    </a:lnTo>
                    <a:lnTo>
                      <a:pt x="233" y="59"/>
                    </a:lnTo>
                    <a:lnTo>
                      <a:pt x="228" y="62"/>
                    </a:lnTo>
                    <a:lnTo>
                      <a:pt x="222" y="65"/>
                    </a:lnTo>
                    <a:lnTo>
                      <a:pt x="216" y="70"/>
                    </a:lnTo>
                    <a:lnTo>
                      <a:pt x="67" y="231"/>
                    </a:lnTo>
                    <a:lnTo>
                      <a:pt x="67" y="231"/>
                    </a:lnTo>
                    <a:lnTo>
                      <a:pt x="63" y="237"/>
                    </a:lnTo>
                    <a:lnTo>
                      <a:pt x="60" y="243"/>
                    </a:lnTo>
                    <a:lnTo>
                      <a:pt x="59" y="248"/>
                    </a:lnTo>
                    <a:lnTo>
                      <a:pt x="58" y="256"/>
                    </a:lnTo>
                    <a:lnTo>
                      <a:pt x="59" y="262"/>
                    </a:lnTo>
                    <a:lnTo>
                      <a:pt x="60" y="267"/>
                    </a:lnTo>
                    <a:lnTo>
                      <a:pt x="63" y="273"/>
                    </a:lnTo>
                    <a:lnTo>
                      <a:pt x="67" y="279"/>
                    </a:lnTo>
                    <a:lnTo>
                      <a:pt x="67" y="279"/>
                    </a:lnTo>
                    <a:lnTo>
                      <a:pt x="85" y="300"/>
                    </a:lnTo>
                    <a:lnTo>
                      <a:pt x="105" y="320"/>
                    </a:lnTo>
                    <a:lnTo>
                      <a:pt x="105" y="320"/>
                    </a:lnTo>
                    <a:lnTo>
                      <a:pt x="117" y="332"/>
                    </a:lnTo>
                    <a:lnTo>
                      <a:pt x="130" y="346"/>
                    </a:lnTo>
                    <a:lnTo>
                      <a:pt x="136" y="353"/>
                    </a:lnTo>
                    <a:lnTo>
                      <a:pt x="140" y="360"/>
                    </a:lnTo>
                    <a:lnTo>
                      <a:pt x="143" y="367"/>
                    </a:lnTo>
                    <a:lnTo>
                      <a:pt x="146" y="374"/>
                    </a:lnTo>
                    <a:lnTo>
                      <a:pt x="146" y="374"/>
                    </a:lnTo>
                    <a:lnTo>
                      <a:pt x="149" y="403"/>
                    </a:lnTo>
                    <a:lnTo>
                      <a:pt x="154" y="433"/>
                    </a:lnTo>
                    <a:lnTo>
                      <a:pt x="157" y="448"/>
                    </a:lnTo>
                    <a:lnTo>
                      <a:pt x="161" y="461"/>
                    </a:lnTo>
                    <a:lnTo>
                      <a:pt x="167" y="474"/>
                    </a:lnTo>
                    <a:lnTo>
                      <a:pt x="173" y="485"/>
                    </a:lnTo>
                    <a:lnTo>
                      <a:pt x="173" y="485"/>
                    </a:lnTo>
                    <a:lnTo>
                      <a:pt x="160" y="492"/>
                    </a:lnTo>
                    <a:lnTo>
                      <a:pt x="149" y="500"/>
                    </a:lnTo>
                    <a:lnTo>
                      <a:pt x="140" y="510"/>
                    </a:lnTo>
                    <a:lnTo>
                      <a:pt x="129" y="522"/>
                    </a:lnTo>
                    <a:lnTo>
                      <a:pt x="129" y="522"/>
                    </a:lnTo>
                    <a:close/>
                    <a:moveTo>
                      <a:pt x="602" y="804"/>
                    </a:moveTo>
                    <a:lnTo>
                      <a:pt x="602" y="804"/>
                    </a:lnTo>
                    <a:lnTo>
                      <a:pt x="593" y="797"/>
                    </a:lnTo>
                    <a:lnTo>
                      <a:pt x="582" y="792"/>
                    </a:lnTo>
                    <a:lnTo>
                      <a:pt x="571" y="788"/>
                    </a:lnTo>
                    <a:lnTo>
                      <a:pt x="560" y="786"/>
                    </a:lnTo>
                    <a:lnTo>
                      <a:pt x="549" y="786"/>
                    </a:lnTo>
                    <a:lnTo>
                      <a:pt x="538" y="788"/>
                    </a:lnTo>
                    <a:lnTo>
                      <a:pt x="527" y="791"/>
                    </a:lnTo>
                    <a:lnTo>
                      <a:pt x="518" y="797"/>
                    </a:lnTo>
                    <a:lnTo>
                      <a:pt x="518" y="797"/>
                    </a:lnTo>
                    <a:lnTo>
                      <a:pt x="514" y="797"/>
                    </a:lnTo>
                    <a:lnTo>
                      <a:pt x="512" y="795"/>
                    </a:lnTo>
                    <a:lnTo>
                      <a:pt x="512" y="795"/>
                    </a:lnTo>
                    <a:lnTo>
                      <a:pt x="511" y="794"/>
                    </a:lnTo>
                    <a:lnTo>
                      <a:pt x="511" y="791"/>
                    </a:lnTo>
                    <a:lnTo>
                      <a:pt x="511" y="791"/>
                    </a:lnTo>
                    <a:lnTo>
                      <a:pt x="512" y="782"/>
                    </a:lnTo>
                    <a:lnTo>
                      <a:pt x="512" y="773"/>
                    </a:lnTo>
                    <a:lnTo>
                      <a:pt x="509" y="763"/>
                    </a:lnTo>
                    <a:lnTo>
                      <a:pt x="507" y="754"/>
                    </a:lnTo>
                    <a:lnTo>
                      <a:pt x="503" y="745"/>
                    </a:lnTo>
                    <a:lnTo>
                      <a:pt x="499" y="737"/>
                    </a:lnTo>
                    <a:lnTo>
                      <a:pt x="493" y="729"/>
                    </a:lnTo>
                    <a:lnTo>
                      <a:pt x="487" y="723"/>
                    </a:lnTo>
                    <a:lnTo>
                      <a:pt x="487" y="723"/>
                    </a:lnTo>
                    <a:lnTo>
                      <a:pt x="487" y="723"/>
                    </a:lnTo>
                    <a:lnTo>
                      <a:pt x="477" y="716"/>
                    </a:lnTo>
                    <a:lnTo>
                      <a:pt x="467" y="710"/>
                    </a:lnTo>
                    <a:lnTo>
                      <a:pt x="456" y="707"/>
                    </a:lnTo>
                    <a:lnTo>
                      <a:pt x="444" y="705"/>
                    </a:lnTo>
                    <a:lnTo>
                      <a:pt x="433" y="705"/>
                    </a:lnTo>
                    <a:lnTo>
                      <a:pt x="423" y="706"/>
                    </a:lnTo>
                    <a:lnTo>
                      <a:pt x="412" y="710"/>
                    </a:lnTo>
                    <a:lnTo>
                      <a:pt x="401" y="716"/>
                    </a:lnTo>
                    <a:lnTo>
                      <a:pt x="401" y="716"/>
                    </a:lnTo>
                    <a:lnTo>
                      <a:pt x="399" y="716"/>
                    </a:lnTo>
                    <a:lnTo>
                      <a:pt x="396" y="714"/>
                    </a:lnTo>
                    <a:lnTo>
                      <a:pt x="396" y="714"/>
                    </a:lnTo>
                    <a:lnTo>
                      <a:pt x="394" y="713"/>
                    </a:lnTo>
                    <a:lnTo>
                      <a:pt x="394" y="710"/>
                    </a:lnTo>
                    <a:lnTo>
                      <a:pt x="394" y="710"/>
                    </a:lnTo>
                    <a:lnTo>
                      <a:pt x="395" y="700"/>
                    </a:lnTo>
                    <a:lnTo>
                      <a:pt x="395" y="692"/>
                    </a:lnTo>
                    <a:lnTo>
                      <a:pt x="394" y="682"/>
                    </a:lnTo>
                    <a:lnTo>
                      <a:pt x="392" y="673"/>
                    </a:lnTo>
                    <a:lnTo>
                      <a:pt x="388" y="665"/>
                    </a:lnTo>
                    <a:lnTo>
                      <a:pt x="383" y="656"/>
                    </a:lnTo>
                    <a:lnTo>
                      <a:pt x="377" y="648"/>
                    </a:lnTo>
                    <a:lnTo>
                      <a:pt x="370" y="642"/>
                    </a:lnTo>
                    <a:lnTo>
                      <a:pt x="370" y="642"/>
                    </a:lnTo>
                    <a:lnTo>
                      <a:pt x="370" y="642"/>
                    </a:lnTo>
                    <a:lnTo>
                      <a:pt x="363" y="636"/>
                    </a:lnTo>
                    <a:lnTo>
                      <a:pt x="355" y="631"/>
                    </a:lnTo>
                    <a:lnTo>
                      <a:pt x="345" y="628"/>
                    </a:lnTo>
                    <a:lnTo>
                      <a:pt x="337" y="625"/>
                    </a:lnTo>
                    <a:lnTo>
                      <a:pt x="327" y="624"/>
                    </a:lnTo>
                    <a:lnTo>
                      <a:pt x="318" y="624"/>
                    </a:lnTo>
                    <a:lnTo>
                      <a:pt x="308" y="625"/>
                    </a:lnTo>
                    <a:lnTo>
                      <a:pt x="300" y="628"/>
                    </a:lnTo>
                    <a:lnTo>
                      <a:pt x="300" y="628"/>
                    </a:lnTo>
                    <a:lnTo>
                      <a:pt x="298" y="628"/>
                    </a:lnTo>
                    <a:lnTo>
                      <a:pt x="295" y="627"/>
                    </a:lnTo>
                    <a:lnTo>
                      <a:pt x="295" y="627"/>
                    </a:lnTo>
                    <a:lnTo>
                      <a:pt x="294" y="624"/>
                    </a:lnTo>
                    <a:lnTo>
                      <a:pt x="294" y="622"/>
                    </a:lnTo>
                    <a:lnTo>
                      <a:pt x="294" y="622"/>
                    </a:lnTo>
                    <a:lnTo>
                      <a:pt x="298" y="610"/>
                    </a:lnTo>
                    <a:lnTo>
                      <a:pt x="300" y="599"/>
                    </a:lnTo>
                    <a:lnTo>
                      <a:pt x="300" y="587"/>
                    </a:lnTo>
                    <a:lnTo>
                      <a:pt x="299" y="577"/>
                    </a:lnTo>
                    <a:lnTo>
                      <a:pt x="295" y="566"/>
                    </a:lnTo>
                    <a:lnTo>
                      <a:pt x="291" y="555"/>
                    </a:lnTo>
                    <a:lnTo>
                      <a:pt x="283" y="546"/>
                    </a:lnTo>
                    <a:lnTo>
                      <a:pt x="275" y="537"/>
                    </a:lnTo>
                    <a:lnTo>
                      <a:pt x="275" y="537"/>
                    </a:lnTo>
                    <a:lnTo>
                      <a:pt x="275" y="537"/>
                    </a:lnTo>
                    <a:lnTo>
                      <a:pt x="269" y="533"/>
                    </a:lnTo>
                    <a:lnTo>
                      <a:pt x="263" y="529"/>
                    </a:lnTo>
                    <a:lnTo>
                      <a:pt x="256" y="525"/>
                    </a:lnTo>
                    <a:lnTo>
                      <a:pt x="250" y="523"/>
                    </a:lnTo>
                    <a:lnTo>
                      <a:pt x="236" y="520"/>
                    </a:lnTo>
                    <a:lnTo>
                      <a:pt x="222" y="520"/>
                    </a:lnTo>
                    <a:lnTo>
                      <a:pt x="209" y="522"/>
                    </a:lnTo>
                    <a:lnTo>
                      <a:pt x="195" y="527"/>
                    </a:lnTo>
                    <a:lnTo>
                      <a:pt x="190" y="530"/>
                    </a:lnTo>
                    <a:lnTo>
                      <a:pt x="184" y="535"/>
                    </a:lnTo>
                    <a:lnTo>
                      <a:pt x="178" y="540"/>
                    </a:lnTo>
                    <a:lnTo>
                      <a:pt x="173" y="544"/>
                    </a:lnTo>
                    <a:lnTo>
                      <a:pt x="151" y="568"/>
                    </a:lnTo>
                    <a:lnTo>
                      <a:pt x="151" y="568"/>
                    </a:lnTo>
                    <a:lnTo>
                      <a:pt x="147" y="574"/>
                    </a:lnTo>
                    <a:lnTo>
                      <a:pt x="143" y="581"/>
                    </a:lnTo>
                    <a:lnTo>
                      <a:pt x="140" y="587"/>
                    </a:lnTo>
                    <a:lnTo>
                      <a:pt x="137" y="594"/>
                    </a:lnTo>
                    <a:lnTo>
                      <a:pt x="135" y="607"/>
                    </a:lnTo>
                    <a:lnTo>
                      <a:pt x="134" y="622"/>
                    </a:lnTo>
                    <a:lnTo>
                      <a:pt x="136" y="635"/>
                    </a:lnTo>
                    <a:lnTo>
                      <a:pt x="142" y="648"/>
                    </a:lnTo>
                    <a:lnTo>
                      <a:pt x="146" y="655"/>
                    </a:lnTo>
                    <a:lnTo>
                      <a:pt x="149" y="661"/>
                    </a:lnTo>
                    <a:lnTo>
                      <a:pt x="154" y="666"/>
                    </a:lnTo>
                    <a:lnTo>
                      <a:pt x="159" y="672"/>
                    </a:lnTo>
                    <a:lnTo>
                      <a:pt x="159" y="672"/>
                    </a:lnTo>
                    <a:lnTo>
                      <a:pt x="159" y="672"/>
                    </a:lnTo>
                    <a:lnTo>
                      <a:pt x="166" y="676"/>
                    </a:lnTo>
                    <a:lnTo>
                      <a:pt x="174" y="681"/>
                    </a:lnTo>
                    <a:lnTo>
                      <a:pt x="182" y="685"/>
                    </a:lnTo>
                    <a:lnTo>
                      <a:pt x="191" y="687"/>
                    </a:lnTo>
                    <a:lnTo>
                      <a:pt x="199" y="688"/>
                    </a:lnTo>
                    <a:lnTo>
                      <a:pt x="207" y="688"/>
                    </a:lnTo>
                    <a:lnTo>
                      <a:pt x="216" y="688"/>
                    </a:lnTo>
                    <a:lnTo>
                      <a:pt x="224" y="687"/>
                    </a:lnTo>
                    <a:lnTo>
                      <a:pt x="224" y="687"/>
                    </a:lnTo>
                    <a:lnTo>
                      <a:pt x="228" y="687"/>
                    </a:lnTo>
                    <a:lnTo>
                      <a:pt x="230" y="688"/>
                    </a:lnTo>
                    <a:lnTo>
                      <a:pt x="230" y="688"/>
                    </a:lnTo>
                    <a:lnTo>
                      <a:pt x="230" y="692"/>
                    </a:lnTo>
                    <a:lnTo>
                      <a:pt x="229" y="694"/>
                    </a:lnTo>
                    <a:lnTo>
                      <a:pt x="229" y="694"/>
                    </a:lnTo>
                    <a:lnTo>
                      <a:pt x="222" y="706"/>
                    </a:lnTo>
                    <a:lnTo>
                      <a:pt x="217" y="719"/>
                    </a:lnTo>
                    <a:lnTo>
                      <a:pt x="214" y="732"/>
                    </a:lnTo>
                    <a:lnTo>
                      <a:pt x="214" y="745"/>
                    </a:lnTo>
                    <a:lnTo>
                      <a:pt x="217" y="758"/>
                    </a:lnTo>
                    <a:lnTo>
                      <a:pt x="222" y="772"/>
                    </a:lnTo>
                    <a:lnTo>
                      <a:pt x="229" y="783"/>
                    </a:lnTo>
                    <a:lnTo>
                      <a:pt x="239" y="794"/>
                    </a:lnTo>
                    <a:lnTo>
                      <a:pt x="239" y="794"/>
                    </a:lnTo>
                    <a:lnTo>
                      <a:pt x="239" y="794"/>
                    </a:lnTo>
                    <a:lnTo>
                      <a:pt x="250" y="801"/>
                    </a:lnTo>
                    <a:lnTo>
                      <a:pt x="263" y="807"/>
                    </a:lnTo>
                    <a:lnTo>
                      <a:pt x="276" y="811"/>
                    </a:lnTo>
                    <a:lnTo>
                      <a:pt x="289" y="811"/>
                    </a:lnTo>
                    <a:lnTo>
                      <a:pt x="302" y="810"/>
                    </a:lnTo>
                    <a:lnTo>
                      <a:pt x="316" y="805"/>
                    </a:lnTo>
                    <a:lnTo>
                      <a:pt x="327" y="799"/>
                    </a:lnTo>
                    <a:lnTo>
                      <a:pt x="338" y="791"/>
                    </a:lnTo>
                    <a:lnTo>
                      <a:pt x="338" y="791"/>
                    </a:lnTo>
                    <a:lnTo>
                      <a:pt x="341" y="789"/>
                    </a:lnTo>
                    <a:lnTo>
                      <a:pt x="343" y="789"/>
                    </a:lnTo>
                    <a:lnTo>
                      <a:pt x="343" y="789"/>
                    </a:lnTo>
                    <a:lnTo>
                      <a:pt x="345" y="792"/>
                    </a:lnTo>
                    <a:lnTo>
                      <a:pt x="345" y="794"/>
                    </a:lnTo>
                    <a:lnTo>
                      <a:pt x="345" y="794"/>
                    </a:lnTo>
                    <a:lnTo>
                      <a:pt x="345" y="802"/>
                    </a:lnTo>
                    <a:lnTo>
                      <a:pt x="346" y="811"/>
                    </a:lnTo>
                    <a:lnTo>
                      <a:pt x="348" y="820"/>
                    </a:lnTo>
                    <a:lnTo>
                      <a:pt x="350" y="827"/>
                    </a:lnTo>
                    <a:lnTo>
                      <a:pt x="354" y="836"/>
                    </a:lnTo>
                    <a:lnTo>
                      <a:pt x="358" y="843"/>
                    </a:lnTo>
                    <a:lnTo>
                      <a:pt x="364" y="850"/>
                    </a:lnTo>
                    <a:lnTo>
                      <a:pt x="370" y="857"/>
                    </a:lnTo>
                    <a:lnTo>
                      <a:pt x="370" y="857"/>
                    </a:lnTo>
                    <a:lnTo>
                      <a:pt x="370" y="857"/>
                    </a:lnTo>
                    <a:lnTo>
                      <a:pt x="382" y="864"/>
                    </a:lnTo>
                    <a:lnTo>
                      <a:pt x="394" y="870"/>
                    </a:lnTo>
                    <a:lnTo>
                      <a:pt x="407" y="874"/>
                    </a:lnTo>
                    <a:lnTo>
                      <a:pt x="420" y="874"/>
                    </a:lnTo>
                    <a:lnTo>
                      <a:pt x="433" y="873"/>
                    </a:lnTo>
                    <a:lnTo>
                      <a:pt x="446" y="868"/>
                    </a:lnTo>
                    <a:lnTo>
                      <a:pt x="458" y="862"/>
                    </a:lnTo>
                    <a:lnTo>
                      <a:pt x="469" y="854"/>
                    </a:lnTo>
                    <a:lnTo>
                      <a:pt x="469" y="854"/>
                    </a:lnTo>
                    <a:lnTo>
                      <a:pt x="471" y="852"/>
                    </a:lnTo>
                    <a:lnTo>
                      <a:pt x="474" y="852"/>
                    </a:lnTo>
                    <a:lnTo>
                      <a:pt x="474" y="852"/>
                    </a:lnTo>
                    <a:lnTo>
                      <a:pt x="476" y="855"/>
                    </a:lnTo>
                    <a:lnTo>
                      <a:pt x="477" y="857"/>
                    </a:lnTo>
                    <a:lnTo>
                      <a:pt x="477" y="857"/>
                    </a:lnTo>
                    <a:lnTo>
                      <a:pt x="476" y="865"/>
                    </a:lnTo>
                    <a:lnTo>
                      <a:pt x="477" y="874"/>
                    </a:lnTo>
                    <a:lnTo>
                      <a:pt x="478" y="883"/>
                    </a:lnTo>
                    <a:lnTo>
                      <a:pt x="482" y="890"/>
                    </a:lnTo>
                    <a:lnTo>
                      <a:pt x="486" y="899"/>
                    </a:lnTo>
                    <a:lnTo>
                      <a:pt x="489" y="906"/>
                    </a:lnTo>
                    <a:lnTo>
                      <a:pt x="495" y="913"/>
                    </a:lnTo>
                    <a:lnTo>
                      <a:pt x="502" y="920"/>
                    </a:lnTo>
                    <a:lnTo>
                      <a:pt x="502" y="920"/>
                    </a:lnTo>
                    <a:lnTo>
                      <a:pt x="507" y="924"/>
                    </a:lnTo>
                    <a:lnTo>
                      <a:pt x="514" y="928"/>
                    </a:lnTo>
                    <a:lnTo>
                      <a:pt x="520" y="931"/>
                    </a:lnTo>
                    <a:lnTo>
                      <a:pt x="527" y="933"/>
                    </a:lnTo>
                    <a:lnTo>
                      <a:pt x="540" y="937"/>
                    </a:lnTo>
                    <a:lnTo>
                      <a:pt x="555" y="937"/>
                    </a:lnTo>
                    <a:lnTo>
                      <a:pt x="569" y="934"/>
                    </a:lnTo>
                    <a:lnTo>
                      <a:pt x="582" y="930"/>
                    </a:lnTo>
                    <a:lnTo>
                      <a:pt x="588" y="926"/>
                    </a:lnTo>
                    <a:lnTo>
                      <a:pt x="594" y="923"/>
                    </a:lnTo>
                    <a:lnTo>
                      <a:pt x="599" y="918"/>
                    </a:lnTo>
                    <a:lnTo>
                      <a:pt x="604" y="912"/>
                    </a:lnTo>
                    <a:lnTo>
                      <a:pt x="609" y="906"/>
                    </a:lnTo>
                    <a:lnTo>
                      <a:pt x="609" y="906"/>
                    </a:lnTo>
                    <a:lnTo>
                      <a:pt x="614" y="900"/>
                    </a:lnTo>
                    <a:lnTo>
                      <a:pt x="618" y="894"/>
                    </a:lnTo>
                    <a:lnTo>
                      <a:pt x="621" y="887"/>
                    </a:lnTo>
                    <a:lnTo>
                      <a:pt x="623" y="881"/>
                    </a:lnTo>
                    <a:lnTo>
                      <a:pt x="627" y="867"/>
                    </a:lnTo>
                    <a:lnTo>
                      <a:pt x="627" y="854"/>
                    </a:lnTo>
                    <a:lnTo>
                      <a:pt x="625" y="839"/>
                    </a:lnTo>
                    <a:lnTo>
                      <a:pt x="620" y="826"/>
                    </a:lnTo>
                    <a:lnTo>
                      <a:pt x="616" y="820"/>
                    </a:lnTo>
                    <a:lnTo>
                      <a:pt x="612" y="814"/>
                    </a:lnTo>
                    <a:lnTo>
                      <a:pt x="607" y="808"/>
                    </a:lnTo>
                    <a:lnTo>
                      <a:pt x="602" y="804"/>
                    </a:lnTo>
                    <a:lnTo>
                      <a:pt x="602" y="804"/>
                    </a:lnTo>
                    <a:close/>
                    <a:moveTo>
                      <a:pt x="797" y="256"/>
                    </a:moveTo>
                    <a:lnTo>
                      <a:pt x="797" y="256"/>
                    </a:lnTo>
                    <a:lnTo>
                      <a:pt x="987" y="439"/>
                    </a:lnTo>
                    <a:lnTo>
                      <a:pt x="987" y="439"/>
                    </a:lnTo>
                    <a:lnTo>
                      <a:pt x="994" y="443"/>
                    </a:lnTo>
                    <a:lnTo>
                      <a:pt x="1002" y="447"/>
                    </a:lnTo>
                    <a:lnTo>
                      <a:pt x="1010" y="449"/>
                    </a:lnTo>
                    <a:lnTo>
                      <a:pt x="1019" y="448"/>
                    </a:lnTo>
                    <a:lnTo>
                      <a:pt x="1019" y="448"/>
                    </a:lnTo>
                    <a:lnTo>
                      <a:pt x="1028" y="446"/>
                    </a:lnTo>
                    <a:lnTo>
                      <a:pt x="1035" y="442"/>
                    </a:lnTo>
                    <a:lnTo>
                      <a:pt x="1042" y="436"/>
                    </a:lnTo>
                    <a:lnTo>
                      <a:pt x="1047" y="429"/>
                    </a:lnTo>
                    <a:lnTo>
                      <a:pt x="1047" y="429"/>
                    </a:lnTo>
                    <a:lnTo>
                      <a:pt x="1057" y="409"/>
                    </a:lnTo>
                    <a:lnTo>
                      <a:pt x="1066" y="388"/>
                    </a:lnTo>
                    <a:lnTo>
                      <a:pt x="1072" y="365"/>
                    </a:lnTo>
                    <a:lnTo>
                      <a:pt x="1078" y="341"/>
                    </a:lnTo>
                    <a:lnTo>
                      <a:pt x="1078" y="341"/>
                    </a:lnTo>
                    <a:lnTo>
                      <a:pt x="1080" y="330"/>
                    </a:lnTo>
                    <a:lnTo>
                      <a:pt x="1084" y="321"/>
                    </a:lnTo>
                    <a:lnTo>
                      <a:pt x="1090" y="313"/>
                    </a:lnTo>
                    <a:lnTo>
                      <a:pt x="1095" y="304"/>
                    </a:lnTo>
                    <a:lnTo>
                      <a:pt x="1129" y="269"/>
                    </a:lnTo>
                    <a:lnTo>
                      <a:pt x="1129" y="269"/>
                    </a:lnTo>
                    <a:lnTo>
                      <a:pt x="1138" y="258"/>
                    </a:lnTo>
                    <a:lnTo>
                      <a:pt x="1144" y="246"/>
                    </a:lnTo>
                    <a:lnTo>
                      <a:pt x="1148" y="233"/>
                    </a:lnTo>
                    <a:lnTo>
                      <a:pt x="1149" y="220"/>
                    </a:lnTo>
                    <a:lnTo>
                      <a:pt x="1148" y="208"/>
                    </a:lnTo>
                    <a:lnTo>
                      <a:pt x="1144" y="195"/>
                    </a:lnTo>
                    <a:lnTo>
                      <a:pt x="1138" y="183"/>
                    </a:lnTo>
                    <a:lnTo>
                      <a:pt x="1130" y="172"/>
                    </a:lnTo>
                    <a:lnTo>
                      <a:pt x="993" y="23"/>
                    </a:lnTo>
                    <a:lnTo>
                      <a:pt x="993" y="23"/>
                    </a:lnTo>
                    <a:lnTo>
                      <a:pt x="983" y="13"/>
                    </a:lnTo>
                    <a:lnTo>
                      <a:pt x="972" y="7"/>
                    </a:lnTo>
                    <a:lnTo>
                      <a:pt x="959" y="2"/>
                    </a:lnTo>
                    <a:lnTo>
                      <a:pt x="946" y="0"/>
                    </a:lnTo>
                    <a:lnTo>
                      <a:pt x="933" y="0"/>
                    </a:lnTo>
                    <a:lnTo>
                      <a:pt x="920" y="2"/>
                    </a:lnTo>
                    <a:lnTo>
                      <a:pt x="908" y="7"/>
                    </a:lnTo>
                    <a:lnTo>
                      <a:pt x="896" y="15"/>
                    </a:lnTo>
                    <a:lnTo>
                      <a:pt x="864" y="42"/>
                    </a:lnTo>
                    <a:lnTo>
                      <a:pt x="864" y="42"/>
                    </a:lnTo>
                    <a:lnTo>
                      <a:pt x="852" y="49"/>
                    </a:lnTo>
                    <a:lnTo>
                      <a:pt x="845" y="52"/>
                    </a:lnTo>
                    <a:lnTo>
                      <a:pt x="839" y="55"/>
                    </a:lnTo>
                    <a:lnTo>
                      <a:pt x="832" y="56"/>
                    </a:lnTo>
                    <a:lnTo>
                      <a:pt x="824" y="57"/>
                    </a:lnTo>
                    <a:lnTo>
                      <a:pt x="810" y="57"/>
                    </a:lnTo>
                    <a:lnTo>
                      <a:pt x="810" y="57"/>
                    </a:lnTo>
                    <a:lnTo>
                      <a:pt x="708" y="44"/>
                    </a:lnTo>
                    <a:lnTo>
                      <a:pt x="708" y="44"/>
                    </a:lnTo>
                    <a:lnTo>
                      <a:pt x="685" y="43"/>
                    </a:lnTo>
                    <a:lnTo>
                      <a:pt x="662" y="43"/>
                    </a:lnTo>
                    <a:lnTo>
                      <a:pt x="639" y="45"/>
                    </a:lnTo>
                    <a:lnTo>
                      <a:pt x="618" y="50"/>
                    </a:lnTo>
                    <a:lnTo>
                      <a:pt x="596" y="57"/>
                    </a:lnTo>
                    <a:lnTo>
                      <a:pt x="575" y="67"/>
                    </a:lnTo>
                    <a:lnTo>
                      <a:pt x="555" y="77"/>
                    </a:lnTo>
                    <a:lnTo>
                      <a:pt x="535" y="92"/>
                    </a:lnTo>
                    <a:lnTo>
                      <a:pt x="535" y="92"/>
                    </a:lnTo>
                    <a:lnTo>
                      <a:pt x="434" y="169"/>
                    </a:lnTo>
                    <a:lnTo>
                      <a:pt x="333" y="247"/>
                    </a:lnTo>
                    <a:lnTo>
                      <a:pt x="333" y="247"/>
                    </a:lnTo>
                    <a:lnTo>
                      <a:pt x="323" y="257"/>
                    </a:lnTo>
                    <a:lnTo>
                      <a:pt x="316" y="267"/>
                    </a:lnTo>
                    <a:lnTo>
                      <a:pt x="311" y="278"/>
                    </a:lnTo>
                    <a:lnTo>
                      <a:pt x="310" y="288"/>
                    </a:lnTo>
                    <a:lnTo>
                      <a:pt x="311" y="298"/>
                    </a:lnTo>
                    <a:lnTo>
                      <a:pt x="314" y="308"/>
                    </a:lnTo>
                    <a:lnTo>
                      <a:pt x="320" y="316"/>
                    </a:lnTo>
                    <a:lnTo>
                      <a:pt x="327" y="323"/>
                    </a:lnTo>
                    <a:lnTo>
                      <a:pt x="336" y="329"/>
                    </a:lnTo>
                    <a:lnTo>
                      <a:pt x="346" y="335"/>
                    </a:lnTo>
                    <a:lnTo>
                      <a:pt x="358" y="338"/>
                    </a:lnTo>
                    <a:lnTo>
                      <a:pt x="371" y="340"/>
                    </a:lnTo>
                    <a:lnTo>
                      <a:pt x="386" y="339"/>
                    </a:lnTo>
                    <a:lnTo>
                      <a:pt x="400" y="336"/>
                    </a:lnTo>
                    <a:lnTo>
                      <a:pt x="414" y="332"/>
                    </a:lnTo>
                    <a:lnTo>
                      <a:pt x="430" y="323"/>
                    </a:lnTo>
                    <a:lnTo>
                      <a:pt x="576" y="233"/>
                    </a:lnTo>
                    <a:lnTo>
                      <a:pt x="576" y="233"/>
                    </a:lnTo>
                    <a:lnTo>
                      <a:pt x="584" y="228"/>
                    </a:lnTo>
                    <a:lnTo>
                      <a:pt x="593" y="225"/>
                    </a:lnTo>
                    <a:lnTo>
                      <a:pt x="601" y="223"/>
                    </a:lnTo>
                    <a:lnTo>
                      <a:pt x="609" y="222"/>
                    </a:lnTo>
                    <a:lnTo>
                      <a:pt x="618" y="222"/>
                    </a:lnTo>
                    <a:lnTo>
                      <a:pt x="626" y="222"/>
                    </a:lnTo>
                    <a:lnTo>
                      <a:pt x="634" y="225"/>
                    </a:lnTo>
                    <a:lnTo>
                      <a:pt x="643" y="228"/>
                    </a:lnTo>
                    <a:lnTo>
                      <a:pt x="643" y="228"/>
                    </a:lnTo>
                    <a:lnTo>
                      <a:pt x="653" y="232"/>
                    </a:lnTo>
                    <a:lnTo>
                      <a:pt x="665" y="235"/>
                    </a:lnTo>
                    <a:lnTo>
                      <a:pt x="677" y="238"/>
                    </a:lnTo>
                    <a:lnTo>
                      <a:pt x="689" y="239"/>
                    </a:lnTo>
                    <a:lnTo>
                      <a:pt x="701" y="240"/>
                    </a:lnTo>
                    <a:lnTo>
                      <a:pt x="713" y="240"/>
                    </a:lnTo>
                    <a:lnTo>
                      <a:pt x="725" y="239"/>
                    </a:lnTo>
                    <a:lnTo>
                      <a:pt x="735" y="238"/>
                    </a:lnTo>
                    <a:lnTo>
                      <a:pt x="735" y="238"/>
                    </a:lnTo>
                    <a:lnTo>
                      <a:pt x="744" y="237"/>
                    </a:lnTo>
                    <a:lnTo>
                      <a:pt x="752" y="237"/>
                    </a:lnTo>
                    <a:lnTo>
                      <a:pt x="760" y="237"/>
                    </a:lnTo>
                    <a:lnTo>
                      <a:pt x="769" y="239"/>
                    </a:lnTo>
                    <a:lnTo>
                      <a:pt x="776" y="241"/>
                    </a:lnTo>
                    <a:lnTo>
                      <a:pt x="783" y="246"/>
                    </a:lnTo>
                    <a:lnTo>
                      <a:pt x="790" y="251"/>
                    </a:lnTo>
                    <a:lnTo>
                      <a:pt x="797" y="256"/>
                    </a:lnTo>
                    <a:lnTo>
                      <a:pt x="797" y="256"/>
                    </a:lnTo>
                    <a:close/>
                  </a:path>
                </a:pathLst>
              </a:custGeom>
              <a:solidFill>
                <a:schemeClr val="bg1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0" name="iS1ide-Freeform: Shape 16"/>
              <p:cNvSpPr/>
              <p:nvPr/>
            </p:nvSpPr>
            <p:spPr bwMode="auto">
              <a:xfrm>
                <a:off x="7826670" y="3368320"/>
                <a:ext cx="508539" cy="676199"/>
              </a:xfrm>
              <a:custGeom>
                <a:avLst/>
                <a:gdLst>
                  <a:gd name="T0" fmla="*/ 560 w 915"/>
                  <a:gd name="T1" fmla="*/ 881 h 1218"/>
                  <a:gd name="T2" fmla="*/ 900 w 915"/>
                  <a:gd name="T3" fmla="*/ 652 h 1218"/>
                  <a:gd name="T4" fmla="*/ 887 w 915"/>
                  <a:gd name="T5" fmla="*/ 898 h 1218"/>
                  <a:gd name="T6" fmla="*/ 379 w 915"/>
                  <a:gd name="T7" fmla="*/ 67 h 1218"/>
                  <a:gd name="T8" fmla="*/ 380 w 915"/>
                  <a:gd name="T9" fmla="*/ 54 h 1218"/>
                  <a:gd name="T10" fmla="*/ 391 w 915"/>
                  <a:gd name="T11" fmla="*/ 30 h 1218"/>
                  <a:gd name="T12" fmla="*/ 409 w 915"/>
                  <a:gd name="T13" fmla="*/ 12 h 1218"/>
                  <a:gd name="T14" fmla="*/ 433 w 915"/>
                  <a:gd name="T15" fmla="*/ 1 h 1218"/>
                  <a:gd name="T16" fmla="*/ 446 w 915"/>
                  <a:gd name="T17" fmla="*/ 0 h 1218"/>
                  <a:gd name="T18" fmla="*/ 472 w 915"/>
                  <a:gd name="T19" fmla="*/ 5 h 1218"/>
                  <a:gd name="T20" fmla="*/ 493 w 915"/>
                  <a:gd name="T21" fmla="*/ 19 h 1218"/>
                  <a:gd name="T22" fmla="*/ 508 w 915"/>
                  <a:gd name="T23" fmla="*/ 41 h 1218"/>
                  <a:gd name="T24" fmla="*/ 512 w 915"/>
                  <a:gd name="T25" fmla="*/ 67 h 1218"/>
                  <a:gd name="T26" fmla="*/ 379 w 915"/>
                  <a:gd name="T27" fmla="*/ 161 h 1218"/>
                  <a:gd name="T28" fmla="*/ 379 w 915"/>
                  <a:gd name="T29" fmla="*/ 67 h 1218"/>
                  <a:gd name="T30" fmla="*/ 512 w 915"/>
                  <a:gd name="T31" fmla="*/ 1103 h 1218"/>
                  <a:gd name="T32" fmla="*/ 514 w 915"/>
                  <a:gd name="T33" fmla="*/ 1107 h 1218"/>
                  <a:gd name="T34" fmla="*/ 518 w 915"/>
                  <a:gd name="T35" fmla="*/ 1116 h 1218"/>
                  <a:gd name="T36" fmla="*/ 528 w 915"/>
                  <a:gd name="T37" fmla="*/ 1122 h 1218"/>
                  <a:gd name="T38" fmla="*/ 568 w 915"/>
                  <a:gd name="T39" fmla="*/ 1122 h 1218"/>
                  <a:gd name="T40" fmla="*/ 579 w 915"/>
                  <a:gd name="T41" fmla="*/ 1124 h 1218"/>
                  <a:gd name="T42" fmla="*/ 598 w 915"/>
                  <a:gd name="T43" fmla="*/ 1132 h 1218"/>
                  <a:gd name="T44" fmla="*/ 613 w 915"/>
                  <a:gd name="T45" fmla="*/ 1146 h 1218"/>
                  <a:gd name="T46" fmla="*/ 621 w 915"/>
                  <a:gd name="T47" fmla="*/ 1165 h 1218"/>
                  <a:gd name="T48" fmla="*/ 622 w 915"/>
                  <a:gd name="T49" fmla="*/ 1218 h 1218"/>
                  <a:gd name="T50" fmla="*/ 270 w 915"/>
                  <a:gd name="T51" fmla="*/ 1176 h 1218"/>
                  <a:gd name="T52" fmla="*/ 271 w 915"/>
                  <a:gd name="T53" fmla="*/ 1165 h 1218"/>
                  <a:gd name="T54" fmla="*/ 279 w 915"/>
                  <a:gd name="T55" fmla="*/ 1146 h 1218"/>
                  <a:gd name="T56" fmla="*/ 294 w 915"/>
                  <a:gd name="T57" fmla="*/ 1132 h 1218"/>
                  <a:gd name="T58" fmla="*/ 313 w 915"/>
                  <a:gd name="T59" fmla="*/ 1124 h 1218"/>
                  <a:gd name="T60" fmla="*/ 360 w 915"/>
                  <a:gd name="T61" fmla="*/ 1122 h 1218"/>
                  <a:gd name="T62" fmla="*/ 364 w 915"/>
                  <a:gd name="T63" fmla="*/ 1122 h 1218"/>
                  <a:gd name="T64" fmla="*/ 375 w 915"/>
                  <a:gd name="T65" fmla="*/ 1116 h 1218"/>
                  <a:gd name="T66" fmla="*/ 379 w 915"/>
                  <a:gd name="T67" fmla="*/ 1107 h 1218"/>
                  <a:gd name="T68" fmla="*/ 379 w 915"/>
                  <a:gd name="T69" fmla="*/ 504 h 1218"/>
                  <a:gd name="T70" fmla="*/ 512 w 915"/>
                  <a:gd name="T71" fmla="*/ 497 h 1218"/>
                  <a:gd name="T72" fmla="*/ 89 w 915"/>
                  <a:gd name="T73" fmla="*/ 856 h 1218"/>
                  <a:gd name="T74" fmla="*/ 102 w 915"/>
                  <a:gd name="T75" fmla="*/ 610 h 1218"/>
                  <a:gd name="T76" fmla="*/ 332 w 915"/>
                  <a:gd name="T77" fmla="*/ 869 h 1218"/>
                  <a:gd name="T78" fmla="*/ 15 w 915"/>
                  <a:gd name="T79" fmla="*/ 228 h 1218"/>
                  <a:gd name="T80" fmla="*/ 814 w 915"/>
                  <a:gd name="T81" fmla="*/ 186 h 1218"/>
                  <a:gd name="T82" fmla="*/ 827 w 915"/>
                  <a:gd name="T83" fmla="*/ 433 h 1218"/>
                  <a:gd name="T84" fmla="*/ 29 w 915"/>
                  <a:gd name="T85" fmla="*/ 476 h 1218"/>
                  <a:gd name="T86" fmla="*/ 15 w 915"/>
                  <a:gd name="T87" fmla="*/ 22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915" h="1218">
                    <a:moveTo>
                      <a:pt x="887" y="898"/>
                    </a:moveTo>
                    <a:lnTo>
                      <a:pt x="560" y="881"/>
                    </a:lnTo>
                    <a:lnTo>
                      <a:pt x="560" y="634"/>
                    </a:lnTo>
                    <a:lnTo>
                      <a:pt x="900" y="652"/>
                    </a:lnTo>
                    <a:lnTo>
                      <a:pt x="799" y="769"/>
                    </a:lnTo>
                    <a:lnTo>
                      <a:pt x="887" y="898"/>
                    </a:lnTo>
                    <a:lnTo>
                      <a:pt x="887" y="898"/>
                    </a:lnTo>
                    <a:close/>
                    <a:moveTo>
                      <a:pt x="379" y="67"/>
                    </a:moveTo>
                    <a:lnTo>
                      <a:pt x="379" y="67"/>
                    </a:lnTo>
                    <a:lnTo>
                      <a:pt x="380" y="54"/>
                    </a:lnTo>
                    <a:lnTo>
                      <a:pt x="385" y="41"/>
                    </a:lnTo>
                    <a:lnTo>
                      <a:pt x="391" y="30"/>
                    </a:lnTo>
                    <a:lnTo>
                      <a:pt x="399" y="19"/>
                    </a:lnTo>
                    <a:lnTo>
                      <a:pt x="409" y="12"/>
                    </a:lnTo>
                    <a:lnTo>
                      <a:pt x="420" y="5"/>
                    </a:lnTo>
                    <a:lnTo>
                      <a:pt x="433" y="1"/>
                    </a:lnTo>
                    <a:lnTo>
                      <a:pt x="446" y="0"/>
                    </a:lnTo>
                    <a:lnTo>
                      <a:pt x="446" y="0"/>
                    </a:lnTo>
                    <a:lnTo>
                      <a:pt x="460" y="1"/>
                    </a:lnTo>
                    <a:lnTo>
                      <a:pt x="472" y="5"/>
                    </a:lnTo>
                    <a:lnTo>
                      <a:pt x="484" y="12"/>
                    </a:lnTo>
                    <a:lnTo>
                      <a:pt x="493" y="19"/>
                    </a:lnTo>
                    <a:lnTo>
                      <a:pt x="502" y="30"/>
                    </a:lnTo>
                    <a:lnTo>
                      <a:pt x="508" y="41"/>
                    </a:lnTo>
                    <a:lnTo>
                      <a:pt x="511" y="54"/>
                    </a:lnTo>
                    <a:lnTo>
                      <a:pt x="512" y="67"/>
                    </a:lnTo>
                    <a:lnTo>
                      <a:pt x="512" y="155"/>
                    </a:lnTo>
                    <a:lnTo>
                      <a:pt x="379" y="161"/>
                    </a:lnTo>
                    <a:lnTo>
                      <a:pt x="379" y="67"/>
                    </a:lnTo>
                    <a:lnTo>
                      <a:pt x="379" y="67"/>
                    </a:lnTo>
                    <a:close/>
                    <a:moveTo>
                      <a:pt x="512" y="497"/>
                    </a:moveTo>
                    <a:lnTo>
                      <a:pt x="512" y="1103"/>
                    </a:lnTo>
                    <a:lnTo>
                      <a:pt x="512" y="1103"/>
                    </a:lnTo>
                    <a:lnTo>
                      <a:pt x="514" y="1107"/>
                    </a:lnTo>
                    <a:lnTo>
                      <a:pt x="515" y="1111"/>
                    </a:lnTo>
                    <a:lnTo>
                      <a:pt x="518" y="1116"/>
                    </a:lnTo>
                    <a:lnTo>
                      <a:pt x="524" y="1121"/>
                    </a:lnTo>
                    <a:lnTo>
                      <a:pt x="528" y="1122"/>
                    </a:lnTo>
                    <a:lnTo>
                      <a:pt x="531" y="1122"/>
                    </a:lnTo>
                    <a:lnTo>
                      <a:pt x="568" y="1122"/>
                    </a:lnTo>
                    <a:lnTo>
                      <a:pt x="568" y="1122"/>
                    </a:lnTo>
                    <a:lnTo>
                      <a:pt x="579" y="1124"/>
                    </a:lnTo>
                    <a:lnTo>
                      <a:pt x="590" y="1127"/>
                    </a:lnTo>
                    <a:lnTo>
                      <a:pt x="598" y="1132"/>
                    </a:lnTo>
                    <a:lnTo>
                      <a:pt x="606" y="1138"/>
                    </a:lnTo>
                    <a:lnTo>
                      <a:pt x="613" y="1146"/>
                    </a:lnTo>
                    <a:lnTo>
                      <a:pt x="618" y="1156"/>
                    </a:lnTo>
                    <a:lnTo>
                      <a:pt x="621" y="1165"/>
                    </a:lnTo>
                    <a:lnTo>
                      <a:pt x="622" y="1176"/>
                    </a:lnTo>
                    <a:lnTo>
                      <a:pt x="622" y="1218"/>
                    </a:lnTo>
                    <a:lnTo>
                      <a:pt x="270" y="1218"/>
                    </a:lnTo>
                    <a:lnTo>
                      <a:pt x="270" y="1176"/>
                    </a:lnTo>
                    <a:lnTo>
                      <a:pt x="270" y="1176"/>
                    </a:lnTo>
                    <a:lnTo>
                      <a:pt x="271" y="1165"/>
                    </a:lnTo>
                    <a:lnTo>
                      <a:pt x="275" y="1156"/>
                    </a:lnTo>
                    <a:lnTo>
                      <a:pt x="279" y="1146"/>
                    </a:lnTo>
                    <a:lnTo>
                      <a:pt x="285" y="1138"/>
                    </a:lnTo>
                    <a:lnTo>
                      <a:pt x="294" y="1132"/>
                    </a:lnTo>
                    <a:lnTo>
                      <a:pt x="303" y="1127"/>
                    </a:lnTo>
                    <a:lnTo>
                      <a:pt x="313" y="1124"/>
                    </a:lnTo>
                    <a:lnTo>
                      <a:pt x="323" y="1122"/>
                    </a:lnTo>
                    <a:lnTo>
                      <a:pt x="360" y="1122"/>
                    </a:lnTo>
                    <a:lnTo>
                      <a:pt x="360" y="1122"/>
                    </a:lnTo>
                    <a:lnTo>
                      <a:pt x="364" y="1122"/>
                    </a:lnTo>
                    <a:lnTo>
                      <a:pt x="367" y="1121"/>
                    </a:lnTo>
                    <a:lnTo>
                      <a:pt x="375" y="1116"/>
                    </a:lnTo>
                    <a:lnTo>
                      <a:pt x="378" y="1111"/>
                    </a:lnTo>
                    <a:lnTo>
                      <a:pt x="379" y="1107"/>
                    </a:lnTo>
                    <a:lnTo>
                      <a:pt x="379" y="1103"/>
                    </a:lnTo>
                    <a:lnTo>
                      <a:pt x="379" y="504"/>
                    </a:lnTo>
                    <a:lnTo>
                      <a:pt x="512" y="497"/>
                    </a:lnTo>
                    <a:lnTo>
                      <a:pt x="512" y="497"/>
                    </a:lnTo>
                    <a:close/>
                    <a:moveTo>
                      <a:pt x="332" y="869"/>
                    </a:moveTo>
                    <a:lnTo>
                      <a:pt x="89" y="856"/>
                    </a:lnTo>
                    <a:lnTo>
                      <a:pt x="0" y="728"/>
                    </a:lnTo>
                    <a:lnTo>
                      <a:pt x="102" y="610"/>
                    </a:lnTo>
                    <a:lnTo>
                      <a:pt x="332" y="622"/>
                    </a:lnTo>
                    <a:lnTo>
                      <a:pt x="332" y="869"/>
                    </a:lnTo>
                    <a:lnTo>
                      <a:pt x="332" y="869"/>
                    </a:lnTo>
                    <a:close/>
                    <a:moveTo>
                      <a:pt x="15" y="228"/>
                    </a:moveTo>
                    <a:lnTo>
                      <a:pt x="415" y="207"/>
                    </a:lnTo>
                    <a:lnTo>
                      <a:pt x="814" y="186"/>
                    </a:lnTo>
                    <a:lnTo>
                      <a:pt x="915" y="304"/>
                    </a:lnTo>
                    <a:lnTo>
                      <a:pt x="827" y="433"/>
                    </a:lnTo>
                    <a:lnTo>
                      <a:pt x="428" y="454"/>
                    </a:lnTo>
                    <a:lnTo>
                      <a:pt x="29" y="476"/>
                    </a:lnTo>
                    <a:lnTo>
                      <a:pt x="118" y="346"/>
                    </a:lnTo>
                    <a:lnTo>
                      <a:pt x="15" y="228"/>
                    </a:lnTo>
                    <a:lnTo>
                      <a:pt x="15" y="228"/>
                    </a:lnTo>
                    <a:close/>
                  </a:path>
                </a:pathLst>
              </a:custGeom>
              <a:solidFill>
                <a:schemeClr val="bg1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1" name="iS1ide-TextBox 22"/>
              <p:cNvSpPr txBox="1"/>
              <p:nvPr/>
            </p:nvSpPr>
            <p:spPr bwMode="auto">
              <a:xfrm>
                <a:off x="5320657" y="3404718"/>
                <a:ext cx="1538883" cy="307777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rig="threePt" dir="t"/>
              </a:scene3d>
              <a:sp3d prstMaterial="matte">
                <a:bevelT w="1270" h="1270"/>
              </a:sp3d>
            </p:spPr>
            <p:txBody>
              <a:bodyPr wrap="none" lIns="0" tIns="0" rIns="0" bIns="0" anchor="t" anchorCtr="0">
                <a:normAutofit/>
              </a:bodyPr>
              <a:lstStyle/>
              <a:p>
                <a:pPr algn="ctr">
                  <a:buClr>
                    <a:prstClr val="white"/>
                  </a:buClr>
                  <a:defRPr/>
                </a:pPr>
                <a:r>
                  <a:rPr lang="zh-CN" altLang="en-US" sz="2000" b="1">
                    <a:solidFill>
                      <a:schemeClr val="bg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标题文本预设</a:t>
                </a:r>
                <a:endParaRPr lang="zh-CN" altLang="en-US" sz="2000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grpSp>
            <p:nvGrpSpPr>
              <p:cNvPr id="12" name="Group 24"/>
              <p:cNvGrpSpPr/>
              <p:nvPr/>
            </p:nvGrpSpPr>
            <p:grpSpPr>
              <a:xfrm>
                <a:off x="365149" y="2531716"/>
                <a:ext cx="2935893" cy="2474119"/>
                <a:chOff x="8328246" y="1667621"/>
                <a:chExt cx="2198694" cy="2474119"/>
              </a:xfrm>
            </p:grpSpPr>
            <p:sp>
              <p:nvSpPr>
                <p:cNvPr id="18" name="iS1ide-TextBox 25"/>
                <p:cNvSpPr txBox="1"/>
                <p:nvPr/>
              </p:nvSpPr>
              <p:spPr>
                <a:xfrm>
                  <a:off x="8328247" y="3134749"/>
                  <a:ext cx="2198693" cy="388226"/>
                </a:xfrm>
                <a:prstGeom prst="rect">
                  <a:avLst/>
                </a:prstGeom>
                <a:noFill/>
              </p:spPr>
              <p:txBody>
                <a:bodyPr wrap="none" lIns="0" tIns="0" rIns="360000" bIns="0" anchor="b" anchorCtr="0">
                  <a:normAutofit/>
                </a:bodyPr>
                <a:lstStyle/>
                <a:p>
                  <a:pPr algn="r"/>
                  <a:r>
                    <a:rPr lang="zh-CN" altLang="en-US" sz="1600" b="1">
                      <a:solidFill>
                        <a:schemeClr val="accent2">
                          <a:lumMod val="100000"/>
                        </a:schemeClr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标题文本预设</a:t>
                  </a:r>
                  <a:endParaRPr lang="zh-CN" altLang="en-US" sz="1600" b="1">
                    <a:solidFill>
                      <a:schemeClr val="accent2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9" name="iS1ide-TextBox 26"/>
                <p:cNvSpPr txBox="1"/>
                <p:nvPr/>
              </p:nvSpPr>
              <p:spPr>
                <a:xfrm>
                  <a:off x="8328246" y="3522974"/>
                  <a:ext cx="2198693" cy="618766"/>
                </a:xfrm>
                <a:prstGeom prst="rect">
                  <a:avLst/>
                </a:prstGeom>
              </p:spPr>
              <p:txBody>
                <a:bodyPr vert="horz" wrap="square" lIns="0" tIns="0" rIns="360000" bIns="0" anchor="ctr">
                  <a:normAutofit/>
                </a:bodyPr>
                <a:lstStyle/>
                <a:p>
                  <a:pPr algn="r">
                    <a:lnSpc>
                      <a:spcPct val="120000"/>
                    </a:lnSpc>
                  </a:pPr>
                  <a:r>
                    <a:rPr lang="zh-CN" altLang="en-US" sz="1050">
                      <a:solidFill>
                        <a:schemeClr val="dk1">
                          <a:lumMod val="100000"/>
                        </a:schemeClr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此部分内容作为文字排版占位显示 </a:t>
                  </a:r>
                  <a:br>
                    <a:rPr lang="zh-CN" altLang="en-US" sz="1050">
                      <a:solidFill>
                        <a:schemeClr val="dk1">
                          <a:lumMod val="100000"/>
                        </a:schemeClr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</a:br>
                  <a:r>
                    <a:rPr lang="zh-CN" altLang="en-US" sz="1050">
                      <a:solidFill>
                        <a:schemeClr val="dk1">
                          <a:lumMod val="100000"/>
                        </a:schemeClr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（建议使用主题字体）</a:t>
                  </a:r>
                  <a:endParaRPr lang="zh-CN" altLang="en-US" sz="105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0" name="iS1ide-TextBox 17"/>
                <p:cNvSpPr txBox="1"/>
                <p:nvPr/>
              </p:nvSpPr>
              <p:spPr>
                <a:xfrm>
                  <a:off x="8328247" y="1667621"/>
                  <a:ext cx="2198693" cy="388226"/>
                </a:xfrm>
                <a:prstGeom prst="rect">
                  <a:avLst/>
                </a:prstGeom>
                <a:noFill/>
              </p:spPr>
              <p:txBody>
                <a:bodyPr wrap="none" lIns="0" tIns="0" rIns="360000" bIns="0" anchor="b" anchorCtr="0">
                  <a:normAutofit/>
                </a:bodyPr>
                <a:lstStyle/>
                <a:p>
                  <a:pPr algn="r"/>
                  <a:r>
                    <a:rPr lang="zh-CN" altLang="en-US" sz="1600" b="1">
                      <a:solidFill>
                        <a:schemeClr val="accent2">
                          <a:lumMod val="100000"/>
                        </a:schemeClr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标题文本预设</a:t>
                  </a:r>
                  <a:endParaRPr lang="zh-CN" altLang="en-US" sz="1600" b="1">
                    <a:solidFill>
                      <a:schemeClr val="accent2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1" name="iS1ide-TextBox 18"/>
                <p:cNvSpPr txBox="1"/>
                <p:nvPr/>
              </p:nvSpPr>
              <p:spPr>
                <a:xfrm>
                  <a:off x="8328246" y="2055846"/>
                  <a:ext cx="2198693" cy="618766"/>
                </a:xfrm>
                <a:prstGeom prst="rect">
                  <a:avLst/>
                </a:prstGeom>
              </p:spPr>
              <p:txBody>
                <a:bodyPr vert="horz" wrap="square" lIns="0" tIns="0" rIns="360000" bIns="0" anchor="ctr">
                  <a:normAutofit/>
                </a:bodyPr>
                <a:lstStyle/>
                <a:p>
                  <a:pPr algn="r">
                    <a:lnSpc>
                      <a:spcPct val="120000"/>
                    </a:lnSpc>
                  </a:pPr>
                  <a:r>
                    <a:rPr lang="zh-CN" altLang="en-US" sz="1050">
                      <a:solidFill>
                        <a:schemeClr val="dk1">
                          <a:lumMod val="100000"/>
                        </a:schemeClr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此部分内容作为文字排版占位显示 </a:t>
                  </a:r>
                  <a:br>
                    <a:rPr lang="zh-CN" altLang="en-US" sz="1050">
                      <a:solidFill>
                        <a:schemeClr val="dk1">
                          <a:lumMod val="100000"/>
                        </a:schemeClr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</a:br>
                  <a:r>
                    <a:rPr lang="zh-CN" altLang="en-US" sz="1050">
                      <a:solidFill>
                        <a:schemeClr val="dk1">
                          <a:lumMod val="100000"/>
                        </a:schemeClr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（建议使用主题字体）</a:t>
                  </a:r>
                  <a:endParaRPr lang="zh-CN" altLang="en-US" sz="105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13" name="Group 27"/>
              <p:cNvGrpSpPr/>
              <p:nvPr/>
            </p:nvGrpSpPr>
            <p:grpSpPr>
              <a:xfrm>
                <a:off x="8890959" y="2531716"/>
                <a:ext cx="2823587" cy="2474119"/>
                <a:chOff x="1197898" y="1894293"/>
                <a:chExt cx="2198693" cy="2474119"/>
              </a:xfrm>
            </p:grpSpPr>
            <p:sp>
              <p:nvSpPr>
                <p:cNvPr id="14" name="iS1ide-TextBox 28"/>
                <p:cNvSpPr txBox="1"/>
                <p:nvPr/>
              </p:nvSpPr>
              <p:spPr>
                <a:xfrm>
                  <a:off x="1197898" y="3361421"/>
                  <a:ext cx="2198693" cy="388226"/>
                </a:xfrm>
                <a:prstGeom prst="rect">
                  <a:avLst/>
                </a:prstGeom>
                <a:noFill/>
              </p:spPr>
              <p:txBody>
                <a:bodyPr wrap="none" lIns="360000" tIns="0" rIns="0" bIns="0" anchor="b" anchorCtr="0">
                  <a:normAutofit/>
                </a:bodyPr>
                <a:lstStyle/>
                <a:p>
                  <a:r>
                    <a:rPr lang="zh-CN" altLang="en-US" sz="1600" b="1">
                      <a:solidFill>
                        <a:schemeClr val="accent3">
                          <a:lumMod val="100000"/>
                        </a:schemeClr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标题文本预设</a:t>
                  </a:r>
                  <a:endParaRPr lang="zh-CN" altLang="en-US" sz="1600" b="1">
                    <a:solidFill>
                      <a:schemeClr val="accent3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5" name="iS1ide-TextBox 29"/>
                <p:cNvSpPr txBox="1"/>
                <p:nvPr/>
              </p:nvSpPr>
              <p:spPr>
                <a:xfrm>
                  <a:off x="1197898" y="3749646"/>
                  <a:ext cx="2198693" cy="618766"/>
                </a:xfrm>
                <a:prstGeom prst="rect">
                  <a:avLst/>
                </a:prstGeom>
              </p:spPr>
              <p:txBody>
                <a:bodyPr vert="horz" wrap="square" lIns="360000" tIns="0" rIns="0" bIns="0" anchor="ctr" anchorCtr="0">
                  <a:normAutofit/>
                </a:bodyPr>
                <a:lstStyle/>
                <a:p>
                  <a:pPr algn="l">
                    <a:lnSpc>
                      <a:spcPct val="120000"/>
                    </a:lnSpc>
                  </a:pPr>
                  <a:r>
                    <a:rPr lang="zh-CN" altLang="en-US" sz="1050">
                      <a:solidFill>
                        <a:schemeClr val="dk1">
                          <a:lumMod val="100000"/>
                        </a:schemeClr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此部分内容作为文字排版占位显示 </a:t>
                  </a:r>
                  <a:br>
                    <a:rPr lang="zh-CN" altLang="en-US" sz="1050">
                      <a:solidFill>
                        <a:schemeClr val="dk1">
                          <a:lumMod val="100000"/>
                        </a:schemeClr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</a:br>
                  <a:r>
                    <a:rPr lang="zh-CN" altLang="en-US" sz="1050">
                      <a:solidFill>
                        <a:schemeClr val="dk1">
                          <a:lumMod val="100000"/>
                        </a:schemeClr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（建议使用主题字体）</a:t>
                  </a:r>
                  <a:endParaRPr lang="zh-CN" altLang="en-US" sz="105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6" name="iS1ide-TextBox 19"/>
                <p:cNvSpPr txBox="1"/>
                <p:nvPr/>
              </p:nvSpPr>
              <p:spPr>
                <a:xfrm>
                  <a:off x="1197898" y="1894293"/>
                  <a:ext cx="2198693" cy="388226"/>
                </a:xfrm>
                <a:prstGeom prst="rect">
                  <a:avLst/>
                </a:prstGeom>
                <a:noFill/>
              </p:spPr>
              <p:txBody>
                <a:bodyPr wrap="none" lIns="360000" tIns="0" rIns="0" bIns="0" anchor="b" anchorCtr="0">
                  <a:normAutofit/>
                </a:bodyPr>
                <a:lstStyle/>
                <a:p>
                  <a:r>
                    <a:rPr lang="zh-CN" altLang="en-US" sz="1600" b="1">
                      <a:solidFill>
                        <a:schemeClr val="accent3">
                          <a:lumMod val="100000"/>
                        </a:schemeClr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标题文本预设</a:t>
                  </a:r>
                  <a:endParaRPr lang="zh-CN" altLang="en-US" sz="1600" b="1">
                    <a:solidFill>
                      <a:schemeClr val="accent3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7" name="iS1ide-TextBox 20"/>
                <p:cNvSpPr txBox="1"/>
                <p:nvPr/>
              </p:nvSpPr>
              <p:spPr>
                <a:xfrm>
                  <a:off x="1197898" y="2282518"/>
                  <a:ext cx="2198693" cy="618766"/>
                </a:xfrm>
                <a:prstGeom prst="rect">
                  <a:avLst/>
                </a:prstGeom>
              </p:spPr>
              <p:txBody>
                <a:bodyPr vert="horz" wrap="square" lIns="360000" tIns="0" rIns="0" bIns="0" anchor="ctr" anchorCtr="0">
                  <a:normAutofit/>
                </a:bodyPr>
                <a:lstStyle/>
                <a:p>
                  <a:pPr algn="l">
                    <a:lnSpc>
                      <a:spcPct val="120000"/>
                    </a:lnSpc>
                  </a:pPr>
                  <a:r>
                    <a:rPr lang="zh-CN" altLang="en-US" sz="1050">
                      <a:solidFill>
                        <a:schemeClr val="dk1">
                          <a:lumMod val="100000"/>
                        </a:schemeClr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此部分内容作为文字排版占位显示 </a:t>
                  </a:r>
                  <a:br>
                    <a:rPr lang="zh-CN" altLang="en-US" sz="1050">
                      <a:solidFill>
                        <a:schemeClr val="dk1">
                          <a:lumMod val="100000"/>
                        </a:schemeClr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</a:br>
                  <a:r>
                    <a:rPr lang="zh-CN" altLang="en-US" sz="1050">
                      <a:solidFill>
                        <a:schemeClr val="dk1">
                          <a:lumMod val="100000"/>
                        </a:schemeClr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（建议使用主题字体）</a:t>
                  </a:r>
                  <a:endParaRPr lang="zh-CN" altLang="en-US" sz="1050">
                    <a:solidFill>
                      <a:schemeClr val="dk1">
                        <a:lumMod val="10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组合 34"/>
          <p:cNvGrpSpPr/>
          <p:nvPr/>
        </p:nvGrpSpPr>
        <p:grpSpPr>
          <a:xfrm>
            <a:off x="1543050" y="2019300"/>
            <a:ext cx="2552700" cy="4067175"/>
            <a:chOff x="1543050" y="2019300"/>
            <a:chExt cx="2552700" cy="4067175"/>
          </a:xfrm>
        </p:grpSpPr>
        <p:sp>
          <p:nvSpPr>
            <p:cNvPr id="7" name="îṣļîḑé-Rounded Rectangle 6"/>
            <p:cNvSpPr/>
            <p:nvPr/>
          </p:nvSpPr>
          <p:spPr>
            <a:xfrm>
              <a:off x="1543050" y="2019300"/>
              <a:ext cx="2552700" cy="4067175"/>
            </a:xfrm>
            <a:prstGeom prst="roundRect">
              <a:avLst>
                <a:gd name="adj" fmla="val 12936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tIns="2628000" anchor="t" anchorCtr="1">
              <a:normAutofit/>
            </a:bodyPr>
            <a:lstStyle/>
            <a:p>
              <a:pPr algn="ctr" defTabSz="914400">
                <a:lnSpc>
                  <a:spcPct val="120000"/>
                </a:lnSpc>
                <a:defRPr/>
              </a:pPr>
              <a:r>
                <a:rPr lang="zh-CN" altLang="en-US" sz="110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此部分内容作为文字排版占位显示</a:t>
              </a:r>
              <a:br>
                <a:rPr lang="zh-CN" altLang="en-US" sz="110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</a:br>
              <a:r>
                <a:rPr lang="zh-CN" altLang="en-US" sz="110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（建议使用主题字体）</a:t>
              </a:r>
              <a:endParaRPr lang="zh-CN" altLang="en-US" sz="11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" name="îṣļîḑé-Oval 7"/>
            <p:cNvSpPr/>
            <p:nvPr/>
          </p:nvSpPr>
          <p:spPr>
            <a:xfrm>
              <a:off x="1952625" y="2386012"/>
              <a:ext cx="1733550" cy="173355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9" name="îṣļîḑé-Oval 8"/>
            <p:cNvSpPr/>
            <p:nvPr/>
          </p:nvSpPr>
          <p:spPr>
            <a:xfrm>
              <a:off x="3192463" y="2287588"/>
              <a:ext cx="493712" cy="49371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A</a:t>
              </a:r>
              <a:endParaRPr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" name="îṣļîḑé-Rectangle 11"/>
            <p:cNvSpPr/>
            <p:nvPr/>
          </p:nvSpPr>
          <p:spPr>
            <a:xfrm>
              <a:off x="2094808" y="4263706"/>
              <a:ext cx="1449184" cy="411897"/>
            </a:xfrm>
            <a:prstGeom prst="rect">
              <a:avLst/>
            </a:prstGeom>
          </p:spPr>
          <p:txBody>
            <a:bodyPr wrap="none" lIns="0" tIns="0" rIns="0" bIns="0" anchor="ctr" anchorCtr="0">
              <a:normAutofit/>
            </a:bodyPr>
            <a:lstStyle/>
            <a:p>
              <a:pPr lvl="0" algn="ctr" defTabSz="914400">
                <a:defRPr/>
              </a:pPr>
              <a:r>
                <a: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标题文本预设</a:t>
              </a:r>
              <a:endParaRPr lang="zh-CN" altLang="en-US" sz="16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3" name="Freeform 23"/>
            <p:cNvSpPr>
              <a:spLocks noEditPoints="1"/>
            </p:cNvSpPr>
            <p:nvPr/>
          </p:nvSpPr>
          <p:spPr bwMode="auto">
            <a:xfrm>
              <a:off x="2398713" y="2925444"/>
              <a:ext cx="793750" cy="727075"/>
            </a:xfrm>
            <a:custGeom>
              <a:avLst/>
              <a:gdLst>
                <a:gd name="T0" fmla="*/ 239 w 267"/>
                <a:gd name="T1" fmla="*/ 44 h 245"/>
                <a:gd name="T2" fmla="*/ 200 w 267"/>
                <a:gd name="T3" fmla="*/ 44 h 245"/>
                <a:gd name="T4" fmla="*/ 200 w 267"/>
                <a:gd name="T5" fmla="*/ 39 h 245"/>
                <a:gd name="T6" fmla="*/ 161 w 267"/>
                <a:gd name="T7" fmla="*/ 0 h 245"/>
                <a:gd name="T8" fmla="*/ 106 w 267"/>
                <a:gd name="T9" fmla="*/ 0 h 245"/>
                <a:gd name="T10" fmla="*/ 67 w 267"/>
                <a:gd name="T11" fmla="*/ 39 h 245"/>
                <a:gd name="T12" fmla="*/ 67 w 267"/>
                <a:gd name="T13" fmla="*/ 44 h 245"/>
                <a:gd name="T14" fmla="*/ 28 w 267"/>
                <a:gd name="T15" fmla="*/ 44 h 245"/>
                <a:gd name="T16" fmla="*/ 0 w 267"/>
                <a:gd name="T17" fmla="*/ 72 h 245"/>
                <a:gd name="T18" fmla="*/ 0 w 267"/>
                <a:gd name="T19" fmla="*/ 207 h 245"/>
                <a:gd name="T20" fmla="*/ 25 w 267"/>
                <a:gd name="T21" fmla="*/ 235 h 245"/>
                <a:gd name="T22" fmla="*/ 25 w 267"/>
                <a:gd name="T23" fmla="*/ 238 h 245"/>
                <a:gd name="T24" fmla="*/ 33 w 267"/>
                <a:gd name="T25" fmla="*/ 245 h 245"/>
                <a:gd name="T26" fmla="*/ 46 w 267"/>
                <a:gd name="T27" fmla="*/ 245 h 245"/>
                <a:gd name="T28" fmla="*/ 54 w 267"/>
                <a:gd name="T29" fmla="*/ 238 h 245"/>
                <a:gd name="T30" fmla="*/ 53 w 267"/>
                <a:gd name="T31" fmla="*/ 235 h 245"/>
                <a:gd name="T32" fmla="*/ 214 w 267"/>
                <a:gd name="T33" fmla="*/ 235 h 245"/>
                <a:gd name="T34" fmla="*/ 214 w 267"/>
                <a:gd name="T35" fmla="*/ 238 h 245"/>
                <a:gd name="T36" fmla="*/ 221 w 267"/>
                <a:gd name="T37" fmla="*/ 245 h 245"/>
                <a:gd name="T38" fmla="*/ 235 w 267"/>
                <a:gd name="T39" fmla="*/ 245 h 245"/>
                <a:gd name="T40" fmla="*/ 243 w 267"/>
                <a:gd name="T41" fmla="*/ 238 h 245"/>
                <a:gd name="T42" fmla="*/ 242 w 267"/>
                <a:gd name="T43" fmla="*/ 235 h 245"/>
                <a:gd name="T44" fmla="*/ 267 w 267"/>
                <a:gd name="T45" fmla="*/ 207 h 245"/>
                <a:gd name="T46" fmla="*/ 267 w 267"/>
                <a:gd name="T47" fmla="*/ 72 h 245"/>
                <a:gd name="T48" fmla="*/ 239 w 267"/>
                <a:gd name="T49" fmla="*/ 44 h 245"/>
                <a:gd name="T50" fmla="*/ 216 w 267"/>
                <a:gd name="T51" fmla="*/ 53 h 245"/>
                <a:gd name="T52" fmla="*/ 229 w 267"/>
                <a:gd name="T53" fmla="*/ 53 h 245"/>
                <a:gd name="T54" fmla="*/ 229 w 267"/>
                <a:gd name="T55" fmla="*/ 222 h 245"/>
                <a:gd name="T56" fmla="*/ 216 w 267"/>
                <a:gd name="T57" fmla="*/ 222 h 245"/>
                <a:gd name="T58" fmla="*/ 216 w 267"/>
                <a:gd name="T59" fmla="*/ 53 h 245"/>
                <a:gd name="T60" fmla="*/ 89 w 267"/>
                <a:gd name="T61" fmla="*/ 39 h 245"/>
                <a:gd name="T62" fmla="*/ 106 w 267"/>
                <a:gd name="T63" fmla="*/ 21 h 245"/>
                <a:gd name="T64" fmla="*/ 161 w 267"/>
                <a:gd name="T65" fmla="*/ 21 h 245"/>
                <a:gd name="T66" fmla="*/ 179 w 267"/>
                <a:gd name="T67" fmla="*/ 39 h 245"/>
                <a:gd name="T68" fmla="*/ 179 w 267"/>
                <a:gd name="T69" fmla="*/ 44 h 245"/>
                <a:gd name="T70" fmla="*/ 89 w 267"/>
                <a:gd name="T71" fmla="*/ 44 h 245"/>
                <a:gd name="T72" fmla="*/ 89 w 267"/>
                <a:gd name="T73" fmla="*/ 39 h 245"/>
                <a:gd name="T74" fmla="*/ 38 w 267"/>
                <a:gd name="T75" fmla="*/ 53 h 245"/>
                <a:gd name="T76" fmla="*/ 52 w 267"/>
                <a:gd name="T77" fmla="*/ 53 h 245"/>
                <a:gd name="T78" fmla="*/ 52 w 267"/>
                <a:gd name="T79" fmla="*/ 222 h 245"/>
                <a:gd name="T80" fmla="*/ 38 w 267"/>
                <a:gd name="T81" fmla="*/ 222 h 245"/>
                <a:gd name="T82" fmla="*/ 38 w 267"/>
                <a:gd name="T83" fmla="*/ 53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67" h="245">
                  <a:moveTo>
                    <a:pt x="239" y="44"/>
                  </a:moveTo>
                  <a:cubicBezTo>
                    <a:pt x="200" y="44"/>
                    <a:pt x="200" y="44"/>
                    <a:pt x="200" y="44"/>
                  </a:cubicBezTo>
                  <a:cubicBezTo>
                    <a:pt x="200" y="39"/>
                    <a:pt x="200" y="39"/>
                    <a:pt x="200" y="39"/>
                  </a:cubicBezTo>
                  <a:cubicBezTo>
                    <a:pt x="200" y="17"/>
                    <a:pt x="182" y="0"/>
                    <a:pt x="161" y="0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85" y="0"/>
                    <a:pt x="67" y="17"/>
                    <a:pt x="67" y="39"/>
                  </a:cubicBezTo>
                  <a:cubicBezTo>
                    <a:pt x="67" y="44"/>
                    <a:pt x="67" y="44"/>
                    <a:pt x="67" y="44"/>
                  </a:cubicBezTo>
                  <a:cubicBezTo>
                    <a:pt x="28" y="44"/>
                    <a:pt x="28" y="44"/>
                    <a:pt x="28" y="44"/>
                  </a:cubicBezTo>
                  <a:cubicBezTo>
                    <a:pt x="13" y="44"/>
                    <a:pt x="0" y="56"/>
                    <a:pt x="0" y="72"/>
                  </a:cubicBezTo>
                  <a:cubicBezTo>
                    <a:pt x="0" y="207"/>
                    <a:pt x="0" y="207"/>
                    <a:pt x="0" y="207"/>
                  </a:cubicBezTo>
                  <a:cubicBezTo>
                    <a:pt x="0" y="222"/>
                    <a:pt x="11" y="234"/>
                    <a:pt x="25" y="235"/>
                  </a:cubicBezTo>
                  <a:cubicBezTo>
                    <a:pt x="25" y="236"/>
                    <a:pt x="25" y="237"/>
                    <a:pt x="25" y="238"/>
                  </a:cubicBezTo>
                  <a:cubicBezTo>
                    <a:pt x="25" y="242"/>
                    <a:pt x="28" y="245"/>
                    <a:pt x="33" y="245"/>
                  </a:cubicBezTo>
                  <a:cubicBezTo>
                    <a:pt x="46" y="245"/>
                    <a:pt x="46" y="245"/>
                    <a:pt x="46" y="245"/>
                  </a:cubicBezTo>
                  <a:cubicBezTo>
                    <a:pt x="50" y="245"/>
                    <a:pt x="54" y="242"/>
                    <a:pt x="54" y="238"/>
                  </a:cubicBezTo>
                  <a:cubicBezTo>
                    <a:pt x="54" y="237"/>
                    <a:pt x="54" y="236"/>
                    <a:pt x="53" y="235"/>
                  </a:cubicBezTo>
                  <a:cubicBezTo>
                    <a:pt x="214" y="235"/>
                    <a:pt x="214" y="235"/>
                    <a:pt x="214" y="235"/>
                  </a:cubicBezTo>
                  <a:cubicBezTo>
                    <a:pt x="214" y="236"/>
                    <a:pt x="214" y="237"/>
                    <a:pt x="214" y="238"/>
                  </a:cubicBezTo>
                  <a:cubicBezTo>
                    <a:pt x="214" y="242"/>
                    <a:pt x="217" y="245"/>
                    <a:pt x="221" y="245"/>
                  </a:cubicBezTo>
                  <a:cubicBezTo>
                    <a:pt x="235" y="245"/>
                    <a:pt x="235" y="245"/>
                    <a:pt x="235" y="245"/>
                  </a:cubicBezTo>
                  <a:cubicBezTo>
                    <a:pt x="239" y="245"/>
                    <a:pt x="243" y="242"/>
                    <a:pt x="243" y="238"/>
                  </a:cubicBezTo>
                  <a:cubicBezTo>
                    <a:pt x="243" y="237"/>
                    <a:pt x="242" y="236"/>
                    <a:pt x="242" y="235"/>
                  </a:cubicBezTo>
                  <a:cubicBezTo>
                    <a:pt x="256" y="234"/>
                    <a:pt x="267" y="222"/>
                    <a:pt x="267" y="207"/>
                  </a:cubicBezTo>
                  <a:cubicBezTo>
                    <a:pt x="267" y="72"/>
                    <a:pt x="267" y="72"/>
                    <a:pt x="267" y="72"/>
                  </a:cubicBezTo>
                  <a:cubicBezTo>
                    <a:pt x="267" y="56"/>
                    <a:pt x="255" y="44"/>
                    <a:pt x="239" y="44"/>
                  </a:cubicBezTo>
                  <a:close/>
                  <a:moveTo>
                    <a:pt x="216" y="53"/>
                  </a:moveTo>
                  <a:cubicBezTo>
                    <a:pt x="229" y="53"/>
                    <a:pt x="229" y="53"/>
                    <a:pt x="229" y="53"/>
                  </a:cubicBezTo>
                  <a:cubicBezTo>
                    <a:pt x="229" y="222"/>
                    <a:pt x="229" y="222"/>
                    <a:pt x="229" y="222"/>
                  </a:cubicBezTo>
                  <a:cubicBezTo>
                    <a:pt x="216" y="222"/>
                    <a:pt x="216" y="222"/>
                    <a:pt x="216" y="222"/>
                  </a:cubicBezTo>
                  <a:lnTo>
                    <a:pt x="216" y="53"/>
                  </a:lnTo>
                  <a:close/>
                  <a:moveTo>
                    <a:pt x="89" y="39"/>
                  </a:moveTo>
                  <a:cubicBezTo>
                    <a:pt x="89" y="29"/>
                    <a:pt x="97" y="21"/>
                    <a:pt x="106" y="21"/>
                  </a:cubicBezTo>
                  <a:cubicBezTo>
                    <a:pt x="161" y="21"/>
                    <a:pt x="161" y="21"/>
                    <a:pt x="161" y="21"/>
                  </a:cubicBezTo>
                  <a:cubicBezTo>
                    <a:pt x="171" y="21"/>
                    <a:pt x="179" y="29"/>
                    <a:pt x="179" y="39"/>
                  </a:cubicBezTo>
                  <a:cubicBezTo>
                    <a:pt x="179" y="44"/>
                    <a:pt x="179" y="44"/>
                    <a:pt x="179" y="44"/>
                  </a:cubicBezTo>
                  <a:cubicBezTo>
                    <a:pt x="89" y="44"/>
                    <a:pt x="89" y="44"/>
                    <a:pt x="89" y="44"/>
                  </a:cubicBezTo>
                  <a:lnTo>
                    <a:pt x="89" y="39"/>
                  </a:lnTo>
                  <a:close/>
                  <a:moveTo>
                    <a:pt x="38" y="53"/>
                  </a:moveTo>
                  <a:cubicBezTo>
                    <a:pt x="52" y="53"/>
                    <a:pt x="52" y="53"/>
                    <a:pt x="52" y="53"/>
                  </a:cubicBezTo>
                  <a:cubicBezTo>
                    <a:pt x="52" y="222"/>
                    <a:pt x="52" y="222"/>
                    <a:pt x="52" y="222"/>
                  </a:cubicBezTo>
                  <a:cubicBezTo>
                    <a:pt x="38" y="222"/>
                    <a:pt x="38" y="222"/>
                    <a:pt x="38" y="222"/>
                  </a:cubicBezTo>
                  <a:lnTo>
                    <a:pt x="38" y="5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8096250" y="2019300"/>
            <a:ext cx="2552700" cy="4067175"/>
            <a:chOff x="8096250" y="2019300"/>
            <a:chExt cx="2552700" cy="4067175"/>
          </a:xfrm>
        </p:grpSpPr>
        <p:sp>
          <p:nvSpPr>
            <p:cNvPr id="3" name="îṣļîḑé-Rounded Rectangle 2"/>
            <p:cNvSpPr/>
            <p:nvPr/>
          </p:nvSpPr>
          <p:spPr>
            <a:xfrm>
              <a:off x="8096250" y="2019300"/>
              <a:ext cx="2552700" cy="4067175"/>
            </a:xfrm>
            <a:prstGeom prst="roundRect">
              <a:avLst>
                <a:gd name="adj" fmla="val 12936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tIns="2628000" anchor="t" anchorCtr="1">
              <a:normAutofit/>
            </a:bodyPr>
            <a:lstStyle/>
            <a:p>
              <a:pPr algn="ctr" defTabSz="914400">
                <a:lnSpc>
                  <a:spcPct val="120000"/>
                </a:lnSpc>
                <a:defRPr/>
              </a:pPr>
              <a:r>
                <a:rPr lang="zh-CN" altLang="en-US" sz="110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此部分内容作为文字排版占位显示</a:t>
              </a:r>
              <a:br>
                <a:rPr lang="zh-CN" altLang="en-US" sz="110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</a:br>
              <a:r>
                <a:rPr lang="zh-CN" altLang="en-US" sz="110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（建议使用主题字体）</a:t>
              </a:r>
              <a:endParaRPr lang="zh-CN" altLang="en-US" sz="11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" name="îṣļîḑé-Oval 3"/>
            <p:cNvSpPr/>
            <p:nvPr/>
          </p:nvSpPr>
          <p:spPr>
            <a:xfrm>
              <a:off x="8505825" y="2386012"/>
              <a:ext cx="1733550" cy="1733550"/>
            </a:xfrm>
            <a:prstGeom prst="ellipse">
              <a:avLst/>
            </a:prstGeom>
            <a:solidFill>
              <a:schemeClr val="accent3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îṣļîḑé-Oval 10"/>
            <p:cNvSpPr/>
            <p:nvPr/>
          </p:nvSpPr>
          <p:spPr>
            <a:xfrm>
              <a:off x="9745663" y="2287588"/>
              <a:ext cx="493712" cy="49371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C</a:t>
              </a:r>
              <a:endParaRPr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" name="îṣļîḑé-Rectangle 13"/>
            <p:cNvSpPr/>
            <p:nvPr/>
          </p:nvSpPr>
          <p:spPr>
            <a:xfrm>
              <a:off x="8648008" y="4263706"/>
              <a:ext cx="1449184" cy="411897"/>
            </a:xfrm>
            <a:prstGeom prst="rect">
              <a:avLst/>
            </a:prstGeom>
          </p:spPr>
          <p:txBody>
            <a:bodyPr wrap="none" lIns="0" tIns="0" rIns="0" bIns="0" anchor="ctr" anchorCtr="0">
              <a:normAutofit/>
            </a:bodyPr>
            <a:lstStyle/>
            <a:p>
              <a:pPr lvl="0" algn="ctr" defTabSz="914400">
                <a:defRPr/>
              </a:pPr>
              <a:r>
                <a: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标题文本预设</a:t>
              </a:r>
              <a:endParaRPr lang="zh-CN" altLang="en-US" sz="16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24" name="组合 23"/>
            <p:cNvGrpSpPr/>
            <p:nvPr/>
          </p:nvGrpSpPr>
          <p:grpSpPr>
            <a:xfrm>
              <a:off x="8935244" y="2837656"/>
              <a:ext cx="874713" cy="830263"/>
              <a:chOff x="10437813" y="4480719"/>
              <a:chExt cx="874713" cy="830263"/>
            </a:xfrm>
            <a:solidFill>
              <a:schemeClr val="bg1"/>
            </a:solidFill>
          </p:grpSpPr>
          <p:sp>
            <p:nvSpPr>
              <p:cNvPr id="25" name="Freeform 72"/>
              <p:cNvSpPr>
                <a:spLocks noEditPoints="1"/>
              </p:cNvSpPr>
              <p:nvPr/>
            </p:nvSpPr>
            <p:spPr bwMode="auto">
              <a:xfrm>
                <a:off x="10518776" y="4582319"/>
                <a:ext cx="715963" cy="728663"/>
              </a:xfrm>
              <a:custGeom>
                <a:avLst/>
                <a:gdLst>
                  <a:gd name="T0" fmla="*/ 241 w 241"/>
                  <a:gd name="T1" fmla="*/ 117 h 245"/>
                  <a:gd name="T2" fmla="*/ 120 w 241"/>
                  <a:gd name="T3" fmla="*/ 0 h 245"/>
                  <a:gd name="T4" fmla="*/ 0 w 241"/>
                  <a:gd name="T5" fmla="*/ 117 h 245"/>
                  <a:gd name="T6" fmla="*/ 46 w 241"/>
                  <a:gd name="T7" fmla="*/ 209 h 245"/>
                  <a:gd name="T8" fmla="*/ 31 w 241"/>
                  <a:gd name="T9" fmla="*/ 232 h 245"/>
                  <a:gd name="T10" fmla="*/ 33 w 241"/>
                  <a:gd name="T11" fmla="*/ 244 h 245"/>
                  <a:gd name="T12" fmla="*/ 38 w 241"/>
                  <a:gd name="T13" fmla="*/ 245 h 245"/>
                  <a:gd name="T14" fmla="*/ 45 w 241"/>
                  <a:gd name="T15" fmla="*/ 241 h 245"/>
                  <a:gd name="T16" fmla="*/ 60 w 241"/>
                  <a:gd name="T17" fmla="*/ 218 h 245"/>
                  <a:gd name="T18" fmla="*/ 120 w 241"/>
                  <a:gd name="T19" fmla="*/ 234 h 245"/>
                  <a:gd name="T20" fmla="*/ 181 w 241"/>
                  <a:gd name="T21" fmla="*/ 218 h 245"/>
                  <a:gd name="T22" fmla="*/ 196 w 241"/>
                  <a:gd name="T23" fmla="*/ 241 h 245"/>
                  <a:gd name="T24" fmla="*/ 203 w 241"/>
                  <a:gd name="T25" fmla="*/ 245 h 245"/>
                  <a:gd name="T26" fmla="*/ 208 w 241"/>
                  <a:gd name="T27" fmla="*/ 244 h 245"/>
                  <a:gd name="T28" fmla="*/ 210 w 241"/>
                  <a:gd name="T29" fmla="*/ 232 h 245"/>
                  <a:gd name="T30" fmla="*/ 195 w 241"/>
                  <a:gd name="T31" fmla="*/ 209 h 245"/>
                  <a:gd name="T32" fmla="*/ 241 w 241"/>
                  <a:gd name="T33" fmla="*/ 117 h 245"/>
                  <a:gd name="T34" fmla="*/ 120 w 241"/>
                  <a:gd name="T35" fmla="*/ 198 h 245"/>
                  <a:gd name="T36" fmla="*/ 37 w 241"/>
                  <a:gd name="T37" fmla="*/ 117 h 245"/>
                  <a:gd name="T38" fmla="*/ 120 w 241"/>
                  <a:gd name="T39" fmla="*/ 37 h 245"/>
                  <a:gd name="T40" fmla="*/ 203 w 241"/>
                  <a:gd name="T41" fmla="*/ 117 h 245"/>
                  <a:gd name="T42" fmla="*/ 120 w 241"/>
                  <a:gd name="T43" fmla="*/ 198 h 2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41" h="245">
                    <a:moveTo>
                      <a:pt x="241" y="117"/>
                    </a:moveTo>
                    <a:cubicBezTo>
                      <a:pt x="241" y="53"/>
                      <a:pt x="187" y="0"/>
                      <a:pt x="120" y="0"/>
                    </a:cubicBezTo>
                    <a:cubicBezTo>
                      <a:pt x="54" y="0"/>
                      <a:pt x="0" y="53"/>
                      <a:pt x="0" y="117"/>
                    </a:cubicBezTo>
                    <a:cubicBezTo>
                      <a:pt x="0" y="154"/>
                      <a:pt x="18" y="187"/>
                      <a:pt x="46" y="209"/>
                    </a:cubicBezTo>
                    <a:cubicBezTo>
                      <a:pt x="31" y="232"/>
                      <a:pt x="31" y="232"/>
                      <a:pt x="31" y="232"/>
                    </a:cubicBezTo>
                    <a:cubicBezTo>
                      <a:pt x="28" y="236"/>
                      <a:pt x="29" y="241"/>
                      <a:pt x="33" y="244"/>
                    </a:cubicBezTo>
                    <a:cubicBezTo>
                      <a:pt x="35" y="245"/>
                      <a:pt x="36" y="245"/>
                      <a:pt x="38" y="245"/>
                    </a:cubicBezTo>
                    <a:cubicBezTo>
                      <a:pt x="41" y="245"/>
                      <a:pt x="43" y="244"/>
                      <a:pt x="45" y="241"/>
                    </a:cubicBezTo>
                    <a:cubicBezTo>
                      <a:pt x="60" y="218"/>
                      <a:pt x="60" y="218"/>
                      <a:pt x="60" y="218"/>
                    </a:cubicBezTo>
                    <a:cubicBezTo>
                      <a:pt x="78" y="228"/>
                      <a:pt x="98" y="234"/>
                      <a:pt x="120" y="234"/>
                    </a:cubicBezTo>
                    <a:cubicBezTo>
                      <a:pt x="142" y="234"/>
                      <a:pt x="163" y="228"/>
                      <a:pt x="181" y="218"/>
                    </a:cubicBezTo>
                    <a:cubicBezTo>
                      <a:pt x="196" y="241"/>
                      <a:pt x="196" y="241"/>
                      <a:pt x="196" y="241"/>
                    </a:cubicBezTo>
                    <a:cubicBezTo>
                      <a:pt x="197" y="244"/>
                      <a:pt x="200" y="245"/>
                      <a:pt x="203" y="245"/>
                    </a:cubicBezTo>
                    <a:cubicBezTo>
                      <a:pt x="205" y="245"/>
                      <a:pt x="206" y="245"/>
                      <a:pt x="208" y="244"/>
                    </a:cubicBezTo>
                    <a:cubicBezTo>
                      <a:pt x="212" y="241"/>
                      <a:pt x="213" y="236"/>
                      <a:pt x="210" y="232"/>
                    </a:cubicBezTo>
                    <a:cubicBezTo>
                      <a:pt x="195" y="209"/>
                      <a:pt x="195" y="209"/>
                      <a:pt x="195" y="209"/>
                    </a:cubicBezTo>
                    <a:cubicBezTo>
                      <a:pt x="223" y="187"/>
                      <a:pt x="241" y="154"/>
                      <a:pt x="241" y="117"/>
                    </a:cubicBezTo>
                    <a:close/>
                    <a:moveTo>
                      <a:pt x="120" y="198"/>
                    </a:moveTo>
                    <a:cubicBezTo>
                      <a:pt x="75" y="198"/>
                      <a:pt x="37" y="162"/>
                      <a:pt x="37" y="117"/>
                    </a:cubicBezTo>
                    <a:cubicBezTo>
                      <a:pt x="37" y="73"/>
                      <a:pt x="75" y="37"/>
                      <a:pt x="120" y="37"/>
                    </a:cubicBezTo>
                    <a:cubicBezTo>
                      <a:pt x="166" y="37"/>
                      <a:pt x="203" y="73"/>
                      <a:pt x="203" y="117"/>
                    </a:cubicBezTo>
                    <a:cubicBezTo>
                      <a:pt x="203" y="162"/>
                      <a:pt x="166" y="198"/>
                      <a:pt x="120" y="19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26" name="Freeform 73"/>
              <p:cNvSpPr/>
              <p:nvPr/>
            </p:nvSpPr>
            <p:spPr bwMode="auto">
              <a:xfrm>
                <a:off x="10437813" y="4480719"/>
                <a:ext cx="309563" cy="288925"/>
              </a:xfrm>
              <a:custGeom>
                <a:avLst/>
                <a:gdLst>
                  <a:gd name="T0" fmla="*/ 102 w 104"/>
                  <a:gd name="T1" fmla="*/ 19 h 97"/>
                  <a:gd name="T2" fmla="*/ 93 w 104"/>
                  <a:gd name="T3" fmla="*/ 17 h 97"/>
                  <a:gd name="T4" fmla="*/ 25 w 104"/>
                  <a:gd name="T5" fmla="*/ 17 h 97"/>
                  <a:gd name="T6" fmla="*/ 14 w 104"/>
                  <a:gd name="T7" fmla="*/ 83 h 97"/>
                  <a:gd name="T8" fmla="*/ 14 w 104"/>
                  <a:gd name="T9" fmla="*/ 93 h 97"/>
                  <a:gd name="T10" fmla="*/ 25 w 104"/>
                  <a:gd name="T11" fmla="*/ 94 h 97"/>
                  <a:gd name="T12" fmla="*/ 101 w 104"/>
                  <a:gd name="T13" fmla="*/ 30 h 97"/>
                  <a:gd name="T14" fmla="*/ 102 w 104"/>
                  <a:gd name="T15" fmla="*/ 19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4" h="97">
                    <a:moveTo>
                      <a:pt x="102" y="19"/>
                    </a:moveTo>
                    <a:cubicBezTo>
                      <a:pt x="99" y="16"/>
                      <a:pt x="96" y="16"/>
                      <a:pt x="93" y="17"/>
                    </a:cubicBezTo>
                    <a:cubicBezTo>
                      <a:pt x="74" y="0"/>
                      <a:pt x="45" y="0"/>
                      <a:pt x="25" y="17"/>
                    </a:cubicBezTo>
                    <a:cubicBezTo>
                      <a:pt x="5" y="34"/>
                      <a:pt x="0" y="62"/>
                      <a:pt x="14" y="83"/>
                    </a:cubicBezTo>
                    <a:cubicBezTo>
                      <a:pt x="12" y="86"/>
                      <a:pt x="12" y="90"/>
                      <a:pt x="14" y="93"/>
                    </a:cubicBezTo>
                    <a:cubicBezTo>
                      <a:pt x="17" y="96"/>
                      <a:pt x="22" y="97"/>
                      <a:pt x="25" y="94"/>
                    </a:cubicBezTo>
                    <a:cubicBezTo>
                      <a:pt x="101" y="30"/>
                      <a:pt x="101" y="30"/>
                      <a:pt x="101" y="30"/>
                    </a:cubicBezTo>
                    <a:cubicBezTo>
                      <a:pt x="104" y="27"/>
                      <a:pt x="104" y="23"/>
                      <a:pt x="102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27" name="Freeform 74"/>
              <p:cNvSpPr/>
              <p:nvPr/>
            </p:nvSpPr>
            <p:spPr bwMode="auto">
              <a:xfrm>
                <a:off x="11002963" y="4480719"/>
                <a:ext cx="309563" cy="288925"/>
              </a:xfrm>
              <a:custGeom>
                <a:avLst/>
                <a:gdLst>
                  <a:gd name="T0" fmla="*/ 80 w 104"/>
                  <a:gd name="T1" fmla="*/ 17 h 97"/>
                  <a:gd name="T2" fmla="*/ 12 w 104"/>
                  <a:gd name="T3" fmla="*/ 17 h 97"/>
                  <a:gd name="T4" fmla="*/ 3 w 104"/>
                  <a:gd name="T5" fmla="*/ 19 h 97"/>
                  <a:gd name="T6" fmla="*/ 4 w 104"/>
                  <a:gd name="T7" fmla="*/ 30 h 97"/>
                  <a:gd name="T8" fmla="*/ 80 w 104"/>
                  <a:gd name="T9" fmla="*/ 94 h 97"/>
                  <a:gd name="T10" fmla="*/ 91 w 104"/>
                  <a:gd name="T11" fmla="*/ 93 h 97"/>
                  <a:gd name="T12" fmla="*/ 91 w 104"/>
                  <a:gd name="T13" fmla="*/ 83 h 97"/>
                  <a:gd name="T14" fmla="*/ 80 w 104"/>
                  <a:gd name="T15" fmla="*/ 17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4" h="97">
                    <a:moveTo>
                      <a:pt x="80" y="17"/>
                    </a:moveTo>
                    <a:cubicBezTo>
                      <a:pt x="60" y="0"/>
                      <a:pt x="31" y="0"/>
                      <a:pt x="12" y="17"/>
                    </a:cubicBezTo>
                    <a:cubicBezTo>
                      <a:pt x="9" y="16"/>
                      <a:pt x="5" y="16"/>
                      <a:pt x="3" y="19"/>
                    </a:cubicBezTo>
                    <a:cubicBezTo>
                      <a:pt x="0" y="23"/>
                      <a:pt x="1" y="27"/>
                      <a:pt x="4" y="30"/>
                    </a:cubicBezTo>
                    <a:cubicBezTo>
                      <a:pt x="80" y="94"/>
                      <a:pt x="80" y="94"/>
                      <a:pt x="80" y="94"/>
                    </a:cubicBezTo>
                    <a:cubicBezTo>
                      <a:pt x="83" y="97"/>
                      <a:pt x="88" y="96"/>
                      <a:pt x="91" y="93"/>
                    </a:cubicBezTo>
                    <a:cubicBezTo>
                      <a:pt x="93" y="90"/>
                      <a:pt x="93" y="86"/>
                      <a:pt x="91" y="83"/>
                    </a:cubicBezTo>
                    <a:cubicBezTo>
                      <a:pt x="104" y="62"/>
                      <a:pt x="100" y="34"/>
                      <a:pt x="80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28" name="Freeform 75"/>
              <p:cNvSpPr/>
              <p:nvPr/>
            </p:nvSpPr>
            <p:spPr bwMode="auto">
              <a:xfrm>
                <a:off x="10780713" y="4707731"/>
                <a:ext cx="119063" cy="376238"/>
              </a:xfrm>
              <a:custGeom>
                <a:avLst/>
                <a:gdLst>
                  <a:gd name="T0" fmla="*/ 32 w 40"/>
                  <a:gd name="T1" fmla="*/ 0 h 127"/>
                  <a:gd name="T2" fmla="*/ 32 w 40"/>
                  <a:gd name="T3" fmla="*/ 0 h 127"/>
                  <a:gd name="T4" fmla="*/ 23 w 40"/>
                  <a:gd name="T5" fmla="*/ 9 h 127"/>
                  <a:gd name="T6" fmla="*/ 22 w 40"/>
                  <a:gd name="T7" fmla="*/ 73 h 127"/>
                  <a:gd name="T8" fmla="*/ 2 w 40"/>
                  <a:gd name="T9" fmla="*/ 115 h 127"/>
                  <a:gd name="T10" fmla="*/ 6 w 40"/>
                  <a:gd name="T11" fmla="*/ 126 h 127"/>
                  <a:gd name="T12" fmla="*/ 10 w 40"/>
                  <a:gd name="T13" fmla="*/ 127 h 127"/>
                  <a:gd name="T14" fmla="*/ 18 w 40"/>
                  <a:gd name="T15" fmla="*/ 122 h 127"/>
                  <a:gd name="T16" fmla="*/ 39 w 40"/>
                  <a:gd name="T17" fmla="*/ 79 h 127"/>
                  <a:gd name="T18" fmla="*/ 39 w 40"/>
                  <a:gd name="T19" fmla="*/ 75 h 127"/>
                  <a:gd name="T20" fmla="*/ 40 w 40"/>
                  <a:gd name="T21" fmla="*/ 9 h 127"/>
                  <a:gd name="T22" fmla="*/ 32 w 40"/>
                  <a:gd name="T23" fmla="*/ 0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0" h="127">
                    <a:moveTo>
                      <a:pt x="32" y="0"/>
                    </a:moveTo>
                    <a:cubicBezTo>
                      <a:pt x="32" y="0"/>
                      <a:pt x="32" y="0"/>
                      <a:pt x="32" y="0"/>
                    </a:cubicBezTo>
                    <a:cubicBezTo>
                      <a:pt x="27" y="0"/>
                      <a:pt x="23" y="4"/>
                      <a:pt x="23" y="9"/>
                    </a:cubicBezTo>
                    <a:cubicBezTo>
                      <a:pt x="22" y="73"/>
                      <a:pt x="22" y="73"/>
                      <a:pt x="22" y="73"/>
                    </a:cubicBezTo>
                    <a:cubicBezTo>
                      <a:pt x="2" y="115"/>
                      <a:pt x="2" y="115"/>
                      <a:pt x="2" y="115"/>
                    </a:cubicBezTo>
                    <a:cubicBezTo>
                      <a:pt x="0" y="119"/>
                      <a:pt x="2" y="124"/>
                      <a:pt x="6" y="126"/>
                    </a:cubicBezTo>
                    <a:cubicBezTo>
                      <a:pt x="7" y="127"/>
                      <a:pt x="9" y="127"/>
                      <a:pt x="10" y="127"/>
                    </a:cubicBezTo>
                    <a:cubicBezTo>
                      <a:pt x="13" y="127"/>
                      <a:pt x="16" y="125"/>
                      <a:pt x="18" y="122"/>
                    </a:cubicBezTo>
                    <a:cubicBezTo>
                      <a:pt x="39" y="79"/>
                      <a:pt x="39" y="79"/>
                      <a:pt x="39" y="79"/>
                    </a:cubicBezTo>
                    <a:cubicBezTo>
                      <a:pt x="39" y="78"/>
                      <a:pt x="39" y="77"/>
                      <a:pt x="39" y="75"/>
                    </a:cubicBezTo>
                    <a:cubicBezTo>
                      <a:pt x="40" y="9"/>
                      <a:pt x="40" y="9"/>
                      <a:pt x="40" y="9"/>
                    </a:cubicBezTo>
                    <a:cubicBezTo>
                      <a:pt x="40" y="4"/>
                      <a:pt x="37" y="0"/>
                      <a:pt x="3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</p:grpSp>
      </p:grpSp>
      <p:grpSp>
        <p:nvGrpSpPr>
          <p:cNvPr id="36" name="组合 35"/>
          <p:cNvGrpSpPr/>
          <p:nvPr/>
        </p:nvGrpSpPr>
        <p:grpSpPr>
          <a:xfrm>
            <a:off x="4819650" y="2019300"/>
            <a:ext cx="2552700" cy="4067175"/>
            <a:chOff x="4819650" y="2019300"/>
            <a:chExt cx="2552700" cy="4067175"/>
          </a:xfrm>
        </p:grpSpPr>
        <p:sp>
          <p:nvSpPr>
            <p:cNvPr id="5" name="îṣļîḑé-Rounded Rectangle 4"/>
            <p:cNvSpPr/>
            <p:nvPr/>
          </p:nvSpPr>
          <p:spPr>
            <a:xfrm>
              <a:off x="4819650" y="2019300"/>
              <a:ext cx="2552700" cy="4067175"/>
            </a:xfrm>
            <a:prstGeom prst="roundRect">
              <a:avLst>
                <a:gd name="adj" fmla="val 12936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tIns="2628000" anchor="t" anchorCtr="1">
              <a:normAutofit/>
            </a:bodyPr>
            <a:lstStyle/>
            <a:p>
              <a:pPr algn="ctr" defTabSz="914400">
                <a:lnSpc>
                  <a:spcPct val="120000"/>
                </a:lnSpc>
                <a:defRPr/>
              </a:pPr>
              <a:r>
                <a:rPr lang="zh-CN" altLang="en-US" sz="110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此部分内容作为文字排版占位显示</a:t>
              </a:r>
              <a:br>
                <a:rPr lang="zh-CN" altLang="en-US" sz="110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</a:br>
              <a:r>
                <a:rPr lang="zh-CN" altLang="en-US" sz="110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（建议使用主题字体）</a:t>
              </a:r>
              <a:endParaRPr lang="zh-CN" altLang="en-US" sz="11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" name="îṣļîḑé-Oval 5"/>
            <p:cNvSpPr/>
            <p:nvPr/>
          </p:nvSpPr>
          <p:spPr>
            <a:xfrm>
              <a:off x="5229225" y="2386012"/>
              <a:ext cx="1733550" cy="1733550"/>
            </a:xfrm>
            <a:prstGeom prst="ellipse">
              <a:avLst/>
            </a:prstGeom>
            <a:solidFill>
              <a:schemeClr val="accent2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" name="îṣļîḑé-Oval 9"/>
            <p:cNvSpPr/>
            <p:nvPr/>
          </p:nvSpPr>
          <p:spPr>
            <a:xfrm>
              <a:off x="6469063" y="2287588"/>
              <a:ext cx="493712" cy="493712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B</a:t>
              </a:r>
              <a:endParaRPr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" name="îṣļîḑé-Rectangle 12"/>
            <p:cNvSpPr/>
            <p:nvPr/>
          </p:nvSpPr>
          <p:spPr>
            <a:xfrm>
              <a:off x="5371408" y="4263706"/>
              <a:ext cx="1449184" cy="411897"/>
            </a:xfrm>
            <a:prstGeom prst="rect">
              <a:avLst/>
            </a:prstGeom>
          </p:spPr>
          <p:txBody>
            <a:bodyPr wrap="none" lIns="0" tIns="0" rIns="0" bIns="0" anchor="ctr" anchorCtr="0">
              <a:normAutofit/>
            </a:bodyPr>
            <a:lstStyle/>
            <a:p>
              <a:pPr lvl="0" algn="ctr" defTabSz="914400">
                <a:defRPr/>
              </a:pPr>
              <a:r>
                <a: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标题文本预设</a:t>
              </a:r>
              <a:endParaRPr lang="zh-CN" altLang="en-US" sz="16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29" name="组合 28"/>
            <p:cNvGrpSpPr/>
            <p:nvPr/>
          </p:nvGrpSpPr>
          <p:grpSpPr>
            <a:xfrm>
              <a:off x="5684838" y="2891631"/>
              <a:ext cx="822325" cy="722313"/>
              <a:chOff x="7545388" y="1652587"/>
              <a:chExt cx="822325" cy="722313"/>
            </a:xfrm>
            <a:solidFill>
              <a:schemeClr val="bg1"/>
            </a:solidFill>
          </p:grpSpPr>
          <p:sp>
            <p:nvSpPr>
              <p:cNvPr id="30" name="Freeform 58"/>
              <p:cNvSpPr/>
              <p:nvPr/>
            </p:nvSpPr>
            <p:spPr bwMode="auto">
              <a:xfrm>
                <a:off x="7773988" y="2282825"/>
                <a:ext cx="365125" cy="92075"/>
              </a:xfrm>
              <a:custGeom>
                <a:avLst/>
                <a:gdLst>
                  <a:gd name="T0" fmla="*/ 106 w 120"/>
                  <a:gd name="T1" fmla="*/ 11 h 30"/>
                  <a:gd name="T2" fmla="*/ 97 w 120"/>
                  <a:gd name="T3" fmla="*/ 11 h 30"/>
                  <a:gd name="T4" fmla="*/ 97 w 120"/>
                  <a:gd name="T5" fmla="*/ 0 h 30"/>
                  <a:gd name="T6" fmla="*/ 23 w 120"/>
                  <a:gd name="T7" fmla="*/ 0 h 30"/>
                  <a:gd name="T8" fmla="*/ 23 w 120"/>
                  <a:gd name="T9" fmla="*/ 11 h 30"/>
                  <a:gd name="T10" fmla="*/ 14 w 120"/>
                  <a:gd name="T11" fmla="*/ 11 h 30"/>
                  <a:gd name="T12" fmla="*/ 0 w 120"/>
                  <a:gd name="T13" fmla="*/ 30 h 30"/>
                  <a:gd name="T14" fmla="*/ 120 w 120"/>
                  <a:gd name="T15" fmla="*/ 30 h 30"/>
                  <a:gd name="T16" fmla="*/ 106 w 120"/>
                  <a:gd name="T17" fmla="*/ 1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0" h="30">
                    <a:moveTo>
                      <a:pt x="106" y="11"/>
                    </a:moveTo>
                    <a:cubicBezTo>
                      <a:pt x="97" y="11"/>
                      <a:pt x="97" y="11"/>
                      <a:pt x="97" y="11"/>
                    </a:cubicBezTo>
                    <a:cubicBezTo>
                      <a:pt x="97" y="0"/>
                      <a:pt x="97" y="0"/>
                      <a:pt x="9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3" y="11"/>
                      <a:pt x="23" y="11"/>
                      <a:pt x="23" y="11"/>
                    </a:cubicBezTo>
                    <a:cubicBezTo>
                      <a:pt x="14" y="11"/>
                      <a:pt x="14" y="11"/>
                      <a:pt x="14" y="11"/>
                    </a:cubicBezTo>
                    <a:cubicBezTo>
                      <a:pt x="6" y="11"/>
                      <a:pt x="0" y="20"/>
                      <a:pt x="0" y="30"/>
                    </a:cubicBezTo>
                    <a:cubicBezTo>
                      <a:pt x="120" y="30"/>
                      <a:pt x="120" y="30"/>
                      <a:pt x="120" y="30"/>
                    </a:cubicBezTo>
                    <a:cubicBezTo>
                      <a:pt x="120" y="20"/>
                      <a:pt x="114" y="11"/>
                      <a:pt x="106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1" name="Freeform 59"/>
              <p:cNvSpPr>
                <a:spLocks noEditPoints="1"/>
              </p:cNvSpPr>
              <p:nvPr/>
            </p:nvSpPr>
            <p:spPr bwMode="auto">
              <a:xfrm>
                <a:off x="7545388" y="1652587"/>
                <a:ext cx="822325" cy="612775"/>
              </a:xfrm>
              <a:custGeom>
                <a:avLst/>
                <a:gdLst>
                  <a:gd name="T0" fmla="*/ 251 w 270"/>
                  <a:gd name="T1" fmla="*/ 0 h 201"/>
                  <a:gd name="T2" fmla="*/ 19 w 270"/>
                  <a:gd name="T3" fmla="*/ 0 h 201"/>
                  <a:gd name="T4" fmla="*/ 0 w 270"/>
                  <a:gd name="T5" fmla="*/ 19 h 201"/>
                  <a:gd name="T6" fmla="*/ 0 w 270"/>
                  <a:gd name="T7" fmla="*/ 183 h 201"/>
                  <a:gd name="T8" fmla="*/ 19 w 270"/>
                  <a:gd name="T9" fmla="*/ 201 h 201"/>
                  <a:gd name="T10" fmla="*/ 251 w 270"/>
                  <a:gd name="T11" fmla="*/ 201 h 201"/>
                  <a:gd name="T12" fmla="*/ 270 w 270"/>
                  <a:gd name="T13" fmla="*/ 183 h 201"/>
                  <a:gd name="T14" fmla="*/ 270 w 270"/>
                  <a:gd name="T15" fmla="*/ 19 h 201"/>
                  <a:gd name="T16" fmla="*/ 251 w 270"/>
                  <a:gd name="T17" fmla="*/ 0 h 201"/>
                  <a:gd name="T18" fmla="*/ 135 w 270"/>
                  <a:gd name="T19" fmla="*/ 183 h 201"/>
                  <a:gd name="T20" fmla="*/ 128 w 270"/>
                  <a:gd name="T21" fmla="*/ 176 h 201"/>
                  <a:gd name="T22" fmla="*/ 135 w 270"/>
                  <a:gd name="T23" fmla="*/ 169 h 201"/>
                  <a:gd name="T24" fmla="*/ 142 w 270"/>
                  <a:gd name="T25" fmla="*/ 176 h 201"/>
                  <a:gd name="T26" fmla="*/ 135 w 270"/>
                  <a:gd name="T27" fmla="*/ 183 h 201"/>
                  <a:gd name="T28" fmla="*/ 254 w 270"/>
                  <a:gd name="T29" fmla="*/ 146 h 201"/>
                  <a:gd name="T30" fmla="*/ 252 w 270"/>
                  <a:gd name="T31" fmla="*/ 148 h 201"/>
                  <a:gd name="T32" fmla="*/ 18 w 270"/>
                  <a:gd name="T33" fmla="*/ 148 h 201"/>
                  <a:gd name="T34" fmla="*/ 16 w 270"/>
                  <a:gd name="T35" fmla="*/ 146 h 201"/>
                  <a:gd name="T36" fmla="*/ 16 w 270"/>
                  <a:gd name="T37" fmla="*/ 20 h 201"/>
                  <a:gd name="T38" fmla="*/ 18 w 270"/>
                  <a:gd name="T39" fmla="*/ 18 h 201"/>
                  <a:gd name="T40" fmla="*/ 252 w 270"/>
                  <a:gd name="T41" fmla="*/ 18 h 201"/>
                  <a:gd name="T42" fmla="*/ 254 w 270"/>
                  <a:gd name="T43" fmla="*/ 20 h 201"/>
                  <a:gd name="T44" fmla="*/ 254 w 270"/>
                  <a:gd name="T45" fmla="*/ 146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70" h="201">
                    <a:moveTo>
                      <a:pt x="251" y="0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9" y="0"/>
                      <a:pt x="0" y="9"/>
                      <a:pt x="0" y="19"/>
                    </a:cubicBezTo>
                    <a:cubicBezTo>
                      <a:pt x="0" y="183"/>
                      <a:pt x="0" y="183"/>
                      <a:pt x="0" y="183"/>
                    </a:cubicBezTo>
                    <a:cubicBezTo>
                      <a:pt x="0" y="193"/>
                      <a:pt x="9" y="201"/>
                      <a:pt x="19" y="201"/>
                    </a:cubicBezTo>
                    <a:cubicBezTo>
                      <a:pt x="251" y="201"/>
                      <a:pt x="251" y="201"/>
                      <a:pt x="251" y="201"/>
                    </a:cubicBezTo>
                    <a:cubicBezTo>
                      <a:pt x="261" y="201"/>
                      <a:pt x="270" y="193"/>
                      <a:pt x="270" y="183"/>
                    </a:cubicBezTo>
                    <a:cubicBezTo>
                      <a:pt x="270" y="19"/>
                      <a:pt x="270" y="19"/>
                      <a:pt x="270" y="19"/>
                    </a:cubicBezTo>
                    <a:cubicBezTo>
                      <a:pt x="270" y="9"/>
                      <a:pt x="261" y="0"/>
                      <a:pt x="251" y="0"/>
                    </a:cubicBezTo>
                    <a:close/>
                    <a:moveTo>
                      <a:pt x="135" y="183"/>
                    </a:moveTo>
                    <a:cubicBezTo>
                      <a:pt x="131" y="183"/>
                      <a:pt x="128" y="180"/>
                      <a:pt x="128" y="176"/>
                    </a:cubicBezTo>
                    <a:cubicBezTo>
                      <a:pt x="128" y="172"/>
                      <a:pt x="131" y="169"/>
                      <a:pt x="135" y="169"/>
                    </a:cubicBezTo>
                    <a:cubicBezTo>
                      <a:pt x="139" y="169"/>
                      <a:pt x="142" y="172"/>
                      <a:pt x="142" y="176"/>
                    </a:cubicBezTo>
                    <a:cubicBezTo>
                      <a:pt x="142" y="180"/>
                      <a:pt x="139" y="183"/>
                      <a:pt x="135" y="183"/>
                    </a:cubicBezTo>
                    <a:close/>
                    <a:moveTo>
                      <a:pt x="254" y="146"/>
                    </a:moveTo>
                    <a:cubicBezTo>
                      <a:pt x="254" y="147"/>
                      <a:pt x="253" y="148"/>
                      <a:pt x="252" y="148"/>
                    </a:cubicBezTo>
                    <a:cubicBezTo>
                      <a:pt x="18" y="148"/>
                      <a:pt x="18" y="148"/>
                      <a:pt x="18" y="148"/>
                    </a:cubicBezTo>
                    <a:cubicBezTo>
                      <a:pt x="17" y="148"/>
                      <a:pt x="16" y="147"/>
                      <a:pt x="16" y="146"/>
                    </a:cubicBezTo>
                    <a:cubicBezTo>
                      <a:pt x="16" y="20"/>
                      <a:pt x="16" y="20"/>
                      <a:pt x="16" y="20"/>
                    </a:cubicBezTo>
                    <a:cubicBezTo>
                      <a:pt x="16" y="19"/>
                      <a:pt x="17" y="18"/>
                      <a:pt x="18" y="18"/>
                    </a:cubicBezTo>
                    <a:cubicBezTo>
                      <a:pt x="252" y="18"/>
                      <a:pt x="252" y="18"/>
                      <a:pt x="252" y="18"/>
                    </a:cubicBezTo>
                    <a:cubicBezTo>
                      <a:pt x="253" y="18"/>
                      <a:pt x="254" y="19"/>
                      <a:pt x="254" y="20"/>
                    </a:cubicBezTo>
                    <a:lnTo>
                      <a:pt x="254" y="14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2" name="Freeform 60"/>
              <p:cNvSpPr/>
              <p:nvPr/>
            </p:nvSpPr>
            <p:spPr bwMode="auto">
              <a:xfrm>
                <a:off x="7834313" y="1828800"/>
                <a:ext cx="244475" cy="115888"/>
              </a:xfrm>
              <a:custGeom>
                <a:avLst/>
                <a:gdLst>
                  <a:gd name="T0" fmla="*/ 4 w 80"/>
                  <a:gd name="T1" fmla="*/ 20 h 38"/>
                  <a:gd name="T2" fmla="*/ 4 w 80"/>
                  <a:gd name="T3" fmla="*/ 34 h 38"/>
                  <a:gd name="T4" fmla="*/ 11 w 80"/>
                  <a:gd name="T5" fmla="*/ 37 h 38"/>
                  <a:gd name="T6" fmla="*/ 18 w 80"/>
                  <a:gd name="T7" fmla="*/ 34 h 38"/>
                  <a:gd name="T8" fmla="*/ 62 w 80"/>
                  <a:gd name="T9" fmla="*/ 34 h 38"/>
                  <a:gd name="T10" fmla="*/ 76 w 80"/>
                  <a:gd name="T11" fmla="*/ 34 h 38"/>
                  <a:gd name="T12" fmla="*/ 76 w 80"/>
                  <a:gd name="T13" fmla="*/ 20 h 38"/>
                  <a:gd name="T14" fmla="*/ 4 w 80"/>
                  <a:gd name="T15" fmla="*/ 2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0" h="38">
                    <a:moveTo>
                      <a:pt x="4" y="20"/>
                    </a:moveTo>
                    <a:cubicBezTo>
                      <a:pt x="0" y="24"/>
                      <a:pt x="0" y="30"/>
                      <a:pt x="4" y="34"/>
                    </a:cubicBezTo>
                    <a:cubicBezTo>
                      <a:pt x="6" y="36"/>
                      <a:pt x="8" y="37"/>
                      <a:pt x="11" y="37"/>
                    </a:cubicBezTo>
                    <a:cubicBezTo>
                      <a:pt x="13" y="37"/>
                      <a:pt x="16" y="36"/>
                      <a:pt x="18" y="34"/>
                    </a:cubicBezTo>
                    <a:cubicBezTo>
                      <a:pt x="30" y="22"/>
                      <a:pt x="50" y="22"/>
                      <a:pt x="62" y="34"/>
                    </a:cubicBezTo>
                    <a:cubicBezTo>
                      <a:pt x="66" y="38"/>
                      <a:pt x="72" y="38"/>
                      <a:pt x="76" y="34"/>
                    </a:cubicBezTo>
                    <a:cubicBezTo>
                      <a:pt x="80" y="30"/>
                      <a:pt x="80" y="24"/>
                      <a:pt x="76" y="20"/>
                    </a:cubicBezTo>
                    <a:cubicBezTo>
                      <a:pt x="56" y="0"/>
                      <a:pt x="24" y="0"/>
                      <a:pt x="4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3" name="Freeform 61"/>
              <p:cNvSpPr/>
              <p:nvPr/>
            </p:nvSpPr>
            <p:spPr bwMode="auto">
              <a:xfrm>
                <a:off x="7761288" y="1744662"/>
                <a:ext cx="390525" cy="127000"/>
              </a:xfrm>
              <a:custGeom>
                <a:avLst/>
                <a:gdLst>
                  <a:gd name="T0" fmla="*/ 64 w 128"/>
                  <a:gd name="T1" fmla="*/ 0 h 42"/>
                  <a:gd name="T2" fmla="*/ 4 w 128"/>
                  <a:gd name="T3" fmla="*/ 24 h 42"/>
                  <a:gd name="T4" fmla="*/ 4 w 128"/>
                  <a:gd name="T5" fmla="*/ 39 h 42"/>
                  <a:gd name="T6" fmla="*/ 18 w 128"/>
                  <a:gd name="T7" fmla="*/ 39 h 42"/>
                  <a:gd name="T8" fmla="*/ 64 w 128"/>
                  <a:gd name="T9" fmla="*/ 20 h 42"/>
                  <a:gd name="T10" fmla="*/ 110 w 128"/>
                  <a:gd name="T11" fmla="*/ 39 h 42"/>
                  <a:gd name="T12" fmla="*/ 117 w 128"/>
                  <a:gd name="T13" fmla="*/ 41 h 42"/>
                  <a:gd name="T14" fmla="*/ 124 w 128"/>
                  <a:gd name="T15" fmla="*/ 39 h 42"/>
                  <a:gd name="T16" fmla="*/ 124 w 128"/>
                  <a:gd name="T17" fmla="*/ 24 h 42"/>
                  <a:gd name="T18" fmla="*/ 64 w 128"/>
                  <a:gd name="T19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8" h="42">
                    <a:moveTo>
                      <a:pt x="64" y="0"/>
                    </a:moveTo>
                    <a:cubicBezTo>
                      <a:pt x="41" y="0"/>
                      <a:pt x="20" y="8"/>
                      <a:pt x="4" y="24"/>
                    </a:cubicBezTo>
                    <a:cubicBezTo>
                      <a:pt x="0" y="28"/>
                      <a:pt x="0" y="35"/>
                      <a:pt x="4" y="39"/>
                    </a:cubicBezTo>
                    <a:cubicBezTo>
                      <a:pt x="8" y="42"/>
                      <a:pt x="14" y="42"/>
                      <a:pt x="18" y="39"/>
                    </a:cubicBezTo>
                    <a:cubicBezTo>
                      <a:pt x="30" y="26"/>
                      <a:pt x="47" y="20"/>
                      <a:pt x="64" y="20"/>
                    </a:cubicBezTo>
                    <a:cubicBezTo>
                      <a:pt x="81" y="20"/>
                      <a:pt x="97" y="26"/>
                      <a:pt x="110" y="39"/>
                    </a:cubicBezTo>
                    <a:cubicBezTo>
                      <a:pt x="112" y="41"/>
                      <a:pt x="114" y="41"/>
                      <a:pt x="117" y="41"/>
                    </a:cubicBezTo>
                    <a:cubicBezTo>
                      <a:pt x="119" y="41"/>
                      <a:pt x="122" y="41"/>
                      <a:pt x="124" y="39"/>
                    </a:cubicBezTo>
                    <a:cubicBezTo>
                      <a:pt x="128" y="35"/>
                      <a:pt x="128" y="28"/>
                      <a:pt x="124" y="24"/>
                    </a:cubicBezTo>
                    <a:cubicBezTo>
                      <a:pt x="108" y="8"/>
                      <a:pt x="87" y="0"/>
                      <a:pt x="6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4" name="Freeform 62"/>
              <p:cNvSpPr/>
              <p:nvPr/>
            </p:nvSpPr>
            <p:spPr bwMode="auto">
              <a:xfrm>
                <a:off x="7907338" y="1954212"/>
                <a:ext cx="104775" cy="100013"/>
              </a:xfrm>
              <a:custGeom>
                <a:avLst/>
                <a:gdLst>
                  <a:gd name="T0" fmla="*/ 6 w 34"/>
                  <a:gd name="T1" fmla="*/ 6 h 33"/>
                  <a:gd name="T2" fmla="*/ 6 w 34"/>
                  <a:gd name="T3" fmla="*/ 27 h 33"/>
                  <a:gd name="T4" fmla="*/ 28 w 34"/>
                  <a:gd name="T5" fmla="*/ 27 h 33"/>
                  <a:gd name="T6" fmla="*/ 28 w 34"/>
                  <a:gd name="T7" fmla="*/ 6 h 33"/>
                  <a:gd name="T8" fmla="*/ 6 w 34"/>
                  <a:gd name="T9" fmla="*/ 6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33">
                    <a:moveTo>
                      <a:pt x="6" y="6"/>
                    </a:moveTo>
                    <a:cubicBezTo>
                      <a:pt x="0" y="12"/>
                      <a:pt x="0" y="21"/>
                      <a:pt x="6" y="27"/>
                    </a:cubicBezTo>
                    <a:cubicBezTo>
                      <a:pt x="12" y="33"/>
                      <a:pt x="22" y="33"/>
                      <a:pt x="28" y="27"/>
                    </a:cubicBezTo>
                    <a:cubicBezTo>
                      <a:pt x="34" y="21"/>
                      <a:pt x="34" y="12"/>
                      <a:pt x="28" y="6"/>
                    </a:cubicBezTo>
                    <a:cubicBezTo>
                      <a:pt x="22" y="0"/>
                      <a:pt x="12" y="0"/>
                      <a:pt x="6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</p:grp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4" presetClass="path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96296E-6 L 0 0.0926 " pathEditMode="relative" rAng="0" ptsTypes="AA">
                                      <p:cBhvr>
                                        <p:cTn id="9" dur="1000" spd="-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4" presetClass="path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96296E-6 L 0 0.0926 " pathEditMode="relative" rAng="0" ptsTypes="AA">
                                      <p:cBhvr>
                                        <p:cTn id="15" dur="1000" spd="-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4" presetClass="path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96296E-6 L 0 0.0926 " pathEditMode="relative" rAng="0" ptsTypes="AA">
                                      <p:cBhvr>
                                        <p:cTn id="21" dur="1000" spd="-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1ide-Rectangle 2"/>
          <p:cNvSpPr/>
          <p:nvPr/>
        </p:nvSpPr>
        <p:spPr>
          <a:xfrm>
            <a:off x="4466551" y="2136722"/>
            <a:ext cx="3258911" cy="258455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u="sng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" name="iS1ide-Oval 5"/>
          <p:cNvSpPr>
            <a:spLocks noChangeAspect="1"/>
          </p:cNvSpPr>
          <p:nvPr/>
        </p:nvSpPr>
        <p:spPr>
          <a:xfrm>
            <a:off x="5721402" y="2496761"/>
            <a:ext cx="749217" cy="74921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u="sng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" name="iS1ide-Freeform: Shape 4"/>
          <p:cNvSpPr/>
          <p:nvPr/>
        </p:nvSpPr>
        <p:spPr bwMode="auto">
          <a:xfrm>
            <a:off x="5930901" y="2735104"/>
            <a:ext cx="336188" cy="272531"/>
          </a:xfrm>
          <a:custGeom>
            <a:avLst/>
            <a:gdLst>
              <a:gd name="T0" fmla="*/ 68 w 186"/>
              <a:gd name="T1" fmla="*/ 84 h 151"/>
              <a:gd name="T2" fmla="*/ 118 w 186"/>
              <a:gd name="T3" fmla="*/ 84 h 151"/>
              <a:gd name="T4" fmla="*/ 93 w 186"/>
              <a:gd name="T5" fmla="*/ 101 h 151"/>
              <a:gd name="T6" fmla="*/ 93 w 186"/>
              <a:gd name="T7" fmla="*/ 67 h 151"/>
              <a:gd name="T8" fmla="*/ 93 w 186"/>
              <a:gd name="T9" fmla="*/ 101 h 151"/>
              <a:gd name="T10" fmla="*/ 114 w 186"/>
              <a:gd name="T11" fmla="*/ 25 h 151"/>
              <a:gd name="T12" fmla="*/ 114 w 186"/>
              <a:gd name="T13" fmla="*/ 16 h 151"/>
              <a:gd name="T14" fmla="*/ 68 w 186"/>
              <a:gd name="T15" fmla="*/ 21 h 151"/>
              <a:gd name="T16" fmla="*/ 156 w 186"/>
              <a:gd name="T17" fmla="*/ 33 h 151"/>
              <a:gd name="T18" fmla="*/ 156 w 186"/>
              <a:gd name="T19" fmla="*/ 59 h 151"/>
              <a:gd name="T20" fmla="*/ 156 w 186"/>
              <a:gd name="T21" fmla="*/ 33 h 151"/>
              <a:gd name="T22" fmla="*/ 152 w 186"/>
              <a:gd name="T23" fmla="*/ 46 h 151"/>
              <a:gd name="T24" fmla="*/ 160 w 186"/>
              <a:gd name="T25" fmla="*/ 46 h 151"/>
              <a:gd name="T26" fmla="*/ 169 w 186"/>
              <a:gd name="T27" fmla="*/ 16 h 151"/>
              <a:gd name="T28" fmla="*/ 122 w 186"/>
              <a:gd name="T29" fmla="*/ 0 h 151"/>
              <a:gd name="T30" fmla="*/ 63 w 186"/>
              <a:gd name="T31" fmla="*/ 0 h 151"/>
              <a:gd name="T32" fmla="*/ 17 w 186"/>
              <a:gd name="T33" fmla="*/ 16 h 151"/>
              <a:gd name="T34" fmla="*/ 0 w 186"/>
              <a:gd name="T35" fmla="*/ 135 h 151"/>
              <a:gd name="T36" fmla="*/ 169 w 186"/>
              <a:gd name="T37" fmla="*/ 151 h 151"/>
              <a:gd name="T38" fmla="*/ 186 w 186"/>
              <a:gd name="T39" fmla="*/ 33 h 151"/>
              <a:gd name="T40" fmla="*/ 177 w 186"/>
              <a:gd name="T41" fmla="*/ 101 h 151"/>
              <a:gd name="T42" fmla="*/ 137 w 186"/>
              <a:gd name="T43" fmla="*/ 109 h 151"/>
              <a:gd name="T44" fmla="*/ 177 w 186"/>
              <a:gd name="T45" fmla="*/ 135 h 151"/>
              <a:gd name="T46" fmla="*/ 17 w 186"/>
              <a:gd name="T47" fmla="*/ 143 h 151"/>
              <a:gd name="T48" fmla="*/ 9 w 186"/>
              <a:gd name="T49" fmla="*/ 109 h 151"/>
              <a:gd name="T50" fmla="*/ 45 w 186"/>
              <a:gd name="T51" fmla="*/ 101 h 151"/>
              <a:gd name="T52" fmla="*/ 9 w 186"/>
              <a:gd name="T53" fmla="*/ 33 h 151"/>
              <a:gd name="T54" fmla="*/ 34 w 186"/>
              <a:gd name="T55" fmla="*/ 25 h 151"/>
              <a:gd name="T56" fmla="*/ 93 w 186"/>
              <a:gd name="T57" fmla="*/ 8 h 151"/>
              <a:gd name="T58" fmla="*/ 152 w 186"/>
              <a:gd name="T59" fmla="*/ 25 h 151"/>
              <a:gd name="T60" fmla="*/ 177 w 186"/>
              <a:gd name="T61" fmla="*/ 33 h 151"/>
              <a:gd name="T62" fmla="*/ 156 w 186"/>
              <a:gd name="T63" fmla="*/ 67 h 151"/>
              <a:gd name="T64" fmla="*/ 156 w 186"/>
              <a:gd name="T65" fmla="*/ 75 h 151"/>
              <a:gd name="T66" fmla="*/ 156 w 186"/>
              <a:gd name="T67" fmla="*/ 67 h 151"/>
              <a:gd name="T68" fmla="*/ 51 w 186"/>
              <a:gd name="T69" fmla="*/ 84 h 151"/>
              <a:gd name="T70" fmla="*/ 135 w 186"/>
              <a:gd name="T71" fmla="*/ 84 h 151"/>
              <a:gd name="T72" fmla="*/ 93 w 186"/>
              <a:gd name="T73" fmla="*/ 118 h 151"/>
              <a:gd name="T74" fmla="*/ 93 w 186"/>
              <a:gd name="T75" fmla="*/ 50 h 151"/>
              <a:gd name="T76" fmla="*/ 93 w 186"/>
              <a:gd name="T77" fmla="*/ 118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86" h="151">
                <a:moveTo>
                  <a:pt x="93" y="59"/>
                </a:moveTo>
                <a:cubicBezTo>
                  <a:pt x="79" y="59"/>
                  <a:pt x="68" y="70"/>
                  <a:pt x="68" y="84"/>
                </a:cubicBezTo>
                <a:cubicBezTo>
                  <a:pt x="68" y="98"/>
                  <a:pt x="79" y="109"/>
                  <a:pt x="93" y="109"/>
                </a:cubicBezTo>
                <a:cubicBezTo>
                  <a:pt x="107" y="109"/>
                  <a:pt x="118" y="98"/>
                  <a:pt x="118" y="84"/>
                </a:cubicBezTo>
                <a:cubicBezTo>
                  <a:pt x="118" y="70"/>
                  <a:pt x="107" y="59"/>
                  <a:pt x="93" y="59"/>
                </a:cubicBezTo>
                <a:close/>
                <a:moveTo>
                  <a:pt x="93" y="101"/>
                </a:moveTo>
                <a:cubicBezTo>
                  <a:pt x="84" y="101"/>
                  <a:pt x="76" y="93"/>
                  <a:pt x="76" y="84"/>
                </a:cubicBezTo>
                <a:cubicBezTo>
                  <a:pt x="76" y="75"/>
                  <a:pt x="84" y="67"/>
                  <a:pt x="93" y="67"/>
                </a:cubicBezTo>
                <a:cubicBezTo>
                  <a:pt x="102" y="67"/>
                  <a:pt x="110" y="75"/>
                  <a:pt x="110" y="84"/>
                </a:cubicBezTo>
                <a:cubicBezTo>
                  <a:pt x="110" y="93"/>
                  <a:pt x="102" y="101"/>
                  <a:pt x="93" y="101"/>
                </a:cubicBezTo>
                <a:close/>
                <a:moveTo>
                  <a:pt x="72" y="25"/>
                </a:moveTo>
                <a:cubicBezTo>
                  <a:pt x="114" y="25"/>
                  <a:pt x="114" y="25"/>
                  <a:pt x="114" y="25"/>
                </a:cubicBezTo>
                <a:cubicBezTo>
                  <a:pt x="116" y="25"/>
                  <a:pt x="118" y="23"/>
                  <a:pt x="118" y="21"/>
                </a:cubicBezTo>
                <a:cubicBezTo>
                  <a:pt x="118" y="18"/>
                  <a:pt x="116" y="16"/>
                  <a:pt x="114" y="16"/>
                </a:cubicBezTo>
                <a:cubicBezTo>
                  <a:pt x="72" y="16"/>
                  <a:pt x="72" y="16"/>
                  <a:pt x="72" y="16"/>
                </a:cubicBezTo>
                <a:cubicBezTo>
                  <a:pt x="70" y="16"/>
                  <a:pt x="68" y="18"/>
                  <a:pt x="68" y="21"/>
                </a:cubicBezTo>
                <a:cubicBezTo>
                  <a:pt x="68" y="23"/>
                  <a:pt x="70" y="25"/>
                  <a:pt x="72" y="25"/>
                </a:cubicBezTo>
                <a:close/>
                <a:moveTo>
                  <a:pt x="156" y="33"/>
                </a:moveTo>
                <a:cubicBezTo>
                  <a:pt x="149" y="33"/>
                  <a:pt x="144" y="39"/>
                  <a:pt x="144" y="46"/>
                </a:cubicBezTo>
                <a:cubicBezTo>
                  <a:pt x="144" y="53"/>
                  <a:pt x="149" y="59"/>
                  <a:pt x="156" y="59"/>
                </a:cubicBezTo>
                <a:cubicBezTo>
                  <a:pt x="163" y="59"/>
                  <a:pt x="169" y="53"/>
                  <a:pt x="169" y="46"/>
                </a:cubicBezTo>
                <a:cubicBezTo>
                  <a:pt x="169" y="39"/>
                  <a:pt x="163" y="33"/>
                  <a:pt x="156" y="33"/>
                </a:cubicBezTo>
                <a:close/>
                <a:moveTo>
                  <a:pt x="156" y="50"/>
                </a:moveTo>
                <a:cubicBezTo>
                  <a:pt x="154" y="50"/>
                  <a:pt x="152" y="48"/>
                  <a:pt x="152" y="46"/>
                </a:cubicBezTo>
                <a:cubicBezTo>
                  <a:pt x="152" y="44"/>
                  <a:pt x="154" y="42"/>
                  <a:pt x="156" y="42"/>
                </a:cubicBezTo>
                <a:cubicBezTo>
                  <a:pt x="159" y="42"/>
                  <a:pt x="160" y="44"/>
                  <a:pt x="160" y="46"/>
                </a:cubicBezTo>
                <a:cubicBezTo>
                  <a:pt x="160" y="48"/>
                  <a:pt x="159" y="50"/>
                  <a:pt x="156" y="50"/>
                </a:cubicBezTo>
                <a:close/>
                <a:moveTo>
                  <a:pt x="169" y="16"/>
                </a:moveTo>
                <a:cubicBezTo>
                  <a:pt x="152" y="16"/>
                  <a:pt x="152" y="16"/>
                  <a:pt x="152" y="16"/>
                </a:cubicBezTo>
                <a:cubicBezTo>
                  <a:pt x="139" y="16"/>
                  <a:pt x="139" y="0"/>
                  <a:pt x="122" y="0"/>
                </a:cubicBezTo>
                <a:cubicBezTo>
                  <a:pt x="106" y="0"/>
                  <a:pt x="93" y="0"/>
                  <a:pt x="93" y="0"/>
                </a:cubicBezTo>
                <a:cubicBezTo>
                  <a:pt x="93" y="0"/>
                  <a:pt x="80" y="0"/>
                  <a:pt x="63" y="0"/>
                </a:cubicBezTo>
                <a:cubicBezTo>
                  <a:pt x="47" y="0"/>
                  <a:pt x="47" y="16"/>
                  <a:pt x="34" y="16"/>
                </a:cubicBezTo>
                <a:cubicBezTo>
                  <a:pt x="17" y="16"/>
                  <a:pt x="17" y="16"/>
                  <a:pt x="17" y="16"/>
                </a:cubicBezTo>
                <a:cubicBezTo>
                  <a:pt x="8" y="16"/>
                  <a:pt x="0" y="24"/>
                  <a:pt x="0" y="33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4"/>
                  <a:pt x="8" y="151"/>
                  <a:pt x="17" y="151"/>
                </a:cubicBezTo>
                <a:cubicBezTo>
                  <a:pt x="169" y="151"/>
                  <a:pt x="169" y="151"/>
                  <a:pt x="169" y="151"/>
                </a:cubicBezTo>
                <a:cubicBezTo>
                  <a:pt x="178" y="151"/>
                  <a:pt x="186" y="144"/>
                  <a:pt x="186" y="135"/>
                </a:cubicBezTo>
                <a:cubicBezTo>
                  <a:pt x="186" y="33"/>
                  <a:pt x="186" y="33"/>
                  <a:pt x="186" y="33"/>
                </a:cubicBezTo>
                <a:cubicBezTo>
                  <a:pt x="186" y="24"/>
                  <a:pt x="178" y="16"/>
                  <a:pt x="169" y="16"/>
                </a:cubicBezTo>
                <a:close/>
                <a:moveTo>
                  <a:pt x="177" y="101"/>
                </a:moveTo>
                <a:cubicBezTo>
                  <a:pt x="141" y="101"/>
                  <a:pt x="141" y="101"/>
                  <a:pt x="141" y="101"/>
                </a:cubicBezTo>
                <a:cubicBezTo>
                  <a:pt x="140" y="104"/>
                  <a:pt x="138" y="107"/>
                  <a:pt x="137" y="109"/>
                </a:cubicBezTo>
                <a:cubicBezTo>
                  <a:pt x="177" y="109"/>
                  <a:pt x="177" y="109"/>
                  <a:pt x="177" y="109"/>
                </a:cubicBezTo>
                <a:cubicBezTo>
                  <a:pt x="177" y="135"/>
                  <a:pt x="177" y="135"/>
                  <a:pt x="177" y="135"/>
                </a:cubicBezTo>
                <a:cubicBezTo>
                  <a:pt x="177" y="139"/>
                  <a:pt x="174" y="143"/>
                  <a:pt x="169" y="143"/>
                </a:cubicBezTo>
                <a:cubicBezTo>
                  <a:pt x="17" y="143"/>
                  <a:pt x="17" y="143"/>
                  <a:pt x="17" y="143"/>
                </a:cubicBezTo>
                <a:cubicBezTo>
                  <a:pt x="12" y="143"/>
                  <a:pt x="9" y="139"/>
                  <a:pt x="9" y="135"/>
                </a:cubicBezTo>
                <a:cubicBezTo>
                  <a:pt x="9" y="109"/>
                  <a:pt x="9" y="109"/>
                  <a:pt x="9" y="109"/>
                </a:cubicBezTo>
                <a:cubicBezTo>
                  <a:pt x="49" y="109"/>
                  <a:pt x="49" y="109"/>
                  <a:pt x="49" y="109"/>
                </a:cubicBezTo>
                <a:cubicBezTo>
                  <a:pt x="48" y="107"/>
                  <a:pt x="46" y="104"/>
                  <a:pt x="45" y="101"/>
                </a:cubicBezTo>
                <a:cubicBezTo>
                  <a:pt x="9" y="101"/>
                  <a:pt x="9" y="101"/>
                  <a:pt x="9" y="101"/>
                </a:cubicBezTo>
                <a:cubicBezTo>
                  <a:pt x="9" y="33"/>
                  <a:pt x="9" y="33"/>
                  <a:pt x="9" y="33"/>
                </a:cubicBezTo>
                <a:cubicBezTo>
                  <a:pt x="9" y="29"/>
                  <a:pt x="12" y="25"/>
                  <a:pt x="17" y="25"/>
                </a:cubicBezTo>
                <a:cubicBezTo>
                  <a:pt x="34" y="25"/>
                  <a:pt x="34" y="25"/>
                  <a:pt x="34" y="25"/>
                </a:cubicBezTo>
                <a:cubicBezTo>
                  <a:pt x="51" y="25"/>
                  <a:pt x="51" y="8"/>
                  <a:pt x="63" y="8"/>
                </a:cubicBezTo>
                <a:cubicBezTo>
                  <a:pt x="72" y="8"/>
                  <a:pt x="93" y="8"/>
                  <a:pt x="93" y="8"/>
                </a:cubicBezTo>
                <a:cubicBezTo>
                  <a:pt x="93" y="8"/>
                  <a:pt x="114" y="8"/>
                  <a:pt x="122" y="8"/>
                </a:cubicBezTo>
                <a:cubicBezTo>
                  <a:pt x="135" y="8"/>
                  <a:pt x="135" y="25"/>
                  <a:pt x="152" y="25"/>
                </a:cubicBezTo>
                <a:cubicBezTo>
                  <a:pt x="169" y="25"/>
                  <a:pt x="169" y="25"/>
                  <a:pt x="169" y="25"/>
                </a:cubicBezTo>
                <a:cubicBezTo>
                  <a:pt x="174" y="25"/>
                  <a:pt x="177" y="29"/>
                  <a:pt x="177" y="33"/>
                </a:cubicBezTo>
                <a:lnTo>
                  <a:pt x="177" y="101"/>
                </a:lnTo>
                <a:close/>
                <a:moveTo>
                  <a:pt x="156" y="67"/>
                </a:moveTo>
                <a:cubicBezTo>
                  <a:pt x="154" y="67"/>
                  <a:pt x="152" y="69"/>
                  <a:pt x="152" y="71"/>
                </a:cubicBezTo>
                <a:cubicBezTo>
                  <a:pt x="152" y="74"/>
                  <a:pt x="154" y="75"/>
                  <a:pt x="156" y="75"/>
                </a:cubicBezTo>
                <a:cubicBezTo>
                  <a:pt x="159" y="75"/>
                  <a:pt x="160" y="74"/>
                  <a:pt x="160" y="71"/>
                </a:cubicBezTo>
                <a:cubicBezTo>
                  <a:pt x="160" y="69"/>
                  <a:pt x="159" y="67"/>
                  <a:pt x="156" y="67"/>
                </a:cubicBezTo>
                <a:close/>
                <a:moveTo>
                  <a:pt x="93" y="42"/>
                </a:moveTo>
                <a:cubicBezTo>
                  <a:pt x="70" y="42"/>
                  <a:pt x="51" y="61"/>
                  <a:pt x="51" y="84"/>
                </a:cubicBezTo>
                <a:cubicBezTo>
                  <a:pt x="51" y="107"/>
                  <a:pt x="70" y="126"/>
                  <a:pt x="93" y="126"/>
                </a:cubicBezTo>
                <a:cubicBezTo>
                  <a:pt x="116" y="126"/>
                  <a:pt x="135" y="107"/>
                  <a:pt x="135" y="84"/>
                </a:cubicBezTo>
                <a:cubicBezTo>
                  <a:pt x="135" y="61"/>
                  <a:pt x="116" y="42"/>
                  <a:pt x="93" y="42"/>
                </a:cubicBezTo>
                <a:close/>
                <a:moveTo>
                  <a:pt x="93" y="118"/>
                </a:moveTo>
                <a:cubicBezTo>
                  <a:pt x="74" y="118"/>
                  <a:pt x="59" y="103"/>
                  <a:pt x="59" y="84"/>
                </a:cubicBezTo>
                <a:cubicBezTo>
                  <a:pt x="59" y="65"/>
                  <a:pt x="74" y="50"/>
                  <a:pt x="93" y="50"/>
                </a:cubicBezTo>
                <a:cubicBezTo>
                  <a:pt x="112" y="50"/>
                  <a:pt x="127" y="65"/>
                  <a:pt x="127" y="84"/>
                </a:cubicBezTo>
                <a:cubicBezTo>
                  <a:pt x="127" y="103"/>
                  <a:pt x="112" y="118"/>
                  <a:pt x="93" y="11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/>
          <a:lstStyle/>
          <a:p>
            <a:pPr algn="ctr"/>
            <a:endParaRPr u="sng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" name="iS1ide-Rectangle 6"/>
          <p:cNvSpPr/>
          <p:nvPr/>
        </p:nvSpPr>
        <p:spPr>
          <a:xfrm>
            <a:off x="719143" y="2136722"/>
            <a:ext cx="3747405" cy="2584556"/>
          </a:xfrm>
          <a:prstGeom prst="rect">
            <a:avLst/>
          </a:prstGeom>
          <a:blipFill dpi="0" rotWithShape="1">
            <a:blip r:embed="rId1"/>
            <a:srcRect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iS1ide-Rectangle 7"/>
          <p:cNvSpPr/>
          <p:nvPr/>
        </p:nvSpPr>
        <p:spPr>
          <a:xfrm>
            <a:off x="7725458" y="2136722"/>
            <a:ext cx="3747405" cy="2584556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u="sng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iS1ide-TextBox 12"/>
          <p:cNvSpPr txBox="1"/>
          <p:nvPr/>
        </p:nvSpPr>
        <p:spPr>
          <a:xfrm>
            <a:off x="4660745" y="3484312"/>
            <a:ext cx="2870523" cy="283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lumMod val="100000"/>
                  </a:schemeClr>
                </a:solidFill>
              </a14:hiddenFill>
            </a:ext>
          </a:extLst>
        </p:spPr>
        <p:txBody>
          <a:bodyPr wrap="none" lIns="72000" tIns="0" rIns="72000" bIns="0" anchor="b" anchorCtr="0">
            <a:normAutofit/>
          </a:bodyPr>
          <a:lstStyle/>
          <a:p>
            <a:pPr algn="ctr"/>
            <a:r>
              <a:rPr lang="zh-CN" altLang="en-US" sz="1600" b="1" u="sng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标题文本预设</a:t>
            </a:r>
            <a:endParaRPr lang="zh-CN" altLang="en-US" sz="1600" b="1" u="sng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iS1ide-TextBox 14"/>
          <p:cNvSpPr txBox="1"/>
          <p:nvPr/>
        </p:nvSpPr>
        <p:spPr>
          <a:xfrm>
            <a:off x="4660745" y="3767334"/>
            <a:ext cx="2870523" cy="622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lumMod val="100000"/>
                  </a:schemeClr>
                </a:solidFill>
              </a14:hiddenFill>
            </a:ext>
          </a:extLst>
        </p:spPr>
        <p:txBody>
          <a:bodyPr wrap="square" lIns="72000" tIns="0" rIns="72000" bIns="0" anchor="t" anchorCtr="0">
            <a:normAutofit/>
          </a:bodyPr>
          <a:lstStyle/>
          <a:p>
            <a:pPr lvl="0" algn="ctr">
              <a:lnSpc>
                <a:spcPct val="120000"/>
              </a:lnSpc>
            </a:pPr>
            <a:r>
              <a:rPr lang="zh-CN" altLang="en-US" sz="1100" u="sng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此部分内容作为文字排版占位显示</a:t>
            </a:r>
            <a:br>
              <a:rPr lang="zh-CN" altLang="en-US" sz="1100" u="sng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</a:br>
            <a:r>
              <a:rPr lang="zh-CN" altLang="en-US" sz="1100" u="sng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（建议使用主题字体）</a:t>
            </a:r>
            <a:endParaRPr lang="zh-CN" altLang="en-US" sz="1100" u="sng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íṡľíḍè-文本框 12"/>
          <p:cNvSpPr txBox="1"/>
          <p:nvPr/>
        </p:nvSpPr>
        <p:spPr>
          <a:xfrm>
            <a:off x="1561864" y="5202146"/>
            <a:ext cx="9068272" cy="812800"/>
          </a:xfrm>
          <a:prstGeom prst="rect">
            <a:avLst/>
          </a:prstGeom>
        </p:spPr>
        <p:txBody>
          <a:bodyPr wrap="none"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altLang="zh-CN" sz="10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1.</a:t>
            </a:r>
            <a:r>
              <a:rPr lang="zh-CN" altLang="en-US" sz="10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单击要填充的形状；</a:t>
            </a:r>
            <a:r>
              <a:rPr lang="en-US" altLang="zh-CN" sz="10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2.</a:t>
            </a:r>
            <a:r>
              <a:rPr lang="zh-CN" altLang="en-US" sz="10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在“格式”选项卡上的“形状样式”组中，单击“形状填充”旁边的箭头，然后单击「图片或纹理填充」。</a:t>
            </a:r>
            <a:r>
              <a:rPr lang="en-US" altLang="zh-CN" sz="10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3.</a:t>
            </a:r>
            <a:r>
              <a:rPr lang="zh-CN" altLang="en-US" sz="10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找到包含需要使用的图片的文件夹，单击该图片，</a:t>
            </a:r>
            <a:br>
              <a:rPr lang="en-US" altLang="zh-CN" sz="10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</a:br>
            <a:r>
              <a:rPr lang="zh-CN" altLang="en-US" sz="10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然后单击“插入”。</a:t>
            </a:r>
            <a:r>
              <a:rPr lang="en-US" altLang="zh-CN" sz="10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4.</a:t>
            </a:r>
            <a:r>
              <a:rPr lang="zh-CN" altLang="en-US" sz="10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使用图片工具“裁剪”下拉菜单中的「填充」可对图片进行调整</a:t>
            </a:r>
            <a:endParaRPr lang="zh-CN" altLang="en-US" sz="10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04d5f7cc-512c-484a-a96f-27485b77b350"/>
          <p:cNvGrpSpPr>
            <a:grpSpLocks noChangeAspect="1"/>
          </p:cNvGrpSpPr>
          <p:nvPr/>
        </p:nvGrpSpPr>
        <p:grpSpPr>
          <a:xfrm>
            <a:off x="711509" y="1595426"/>
            <a:ext cx="10768982" cy="4339961"/>
            <a:chOff x="711509" y="1595426"/>
            <a:chExt cx="10768982" cy="4339961"/>
          </a:xfrm>
        </p:grpSpPr>
        <p:grpSp>
          <p:nvGrpSpPr>
            <p:cNvPr id="3" name="Group 10"/>
            <p:cNvGrpSpPr/>
            <p:nvPr/>
          </p:nvGrpSpPr>
          <p:grpSpPr>
            <a:xfrm>
              <a:off x="4103340" y="1595426"/>
              <a:ext cx="3949088" cy="3404387"/>
              <a:chOff x="3201302" y="899607"/>
              <a:chExt cx="5868190" cy="5058785"/>
            </a:xfrm>
          </p:grpSpPr>
          <p:sp>
            <p:nvSpPr>
              <p:cNvPr id="35" name="îṣļîḑé-Hexagon 23"/>
              <p:cNvSpPr/>
              <p:nvPr/>
            </p:nvSpPr>
            <p:spPr>
              <a:xfrm>
                <a:off x="3201302" y="899607"/>
                <a:ext cx="5868190" cy="5058785"/>
              </a:xfrm>
              <a:prstGeom prst="hexagon">
                <a:avLst/>
              </a:prstGeom>
              <a:gradFill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6" name="îṣļîḑé-Hexagon 24"/>
              <p:cNvSpPr/>
              <p:nvPr/>
            </p:nvSpPr>
            <p:spPr>
              <a:xfrm>
                <a:off x="3261655" y="954122"/>
                <a:ext cx="5741712" cy="4949753"/>
              </a:xfrm>
              <a:prstGeom prst="hexagon">
                <a:avLst/>
              </a:prstGeom>
              <a:solidFill>
                <a:schemeClr val="accent2"/>
              </a:solidFill>
              <a:ln>
                <a:noFill/>
              </a:ln>
              <a:effectLst>
                <a:innerShdw blurRad="279400">
                  <a:prstClr val="black">
                    <a:alpha val="18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7" name="îṣļîḑé-Hexagon 25"/>
              <p:cNvSpPr/>
              <p:nvPr/>
            </p:nvSpPr>
            <p:spPr>
              <a:xfrm>
                <a:off x="3835952" y="1449206"/>
                <a:ext cx="4593122" cy="3959588"/>
              </a:xfrm>
              <a:prstGeom prst="hexagon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grpSp>
            <p:nvGrpSpPr>
              <p:cNvPr id="38" name="Group 26"/>
              <p:cNvGrpSpPr/>
              <p:nvPr/>
            </p:nvGrpSpPr>
            <p:grpSpPr>
              <a:xfrm>
                <a:off x="4456573" y="1977072"/>
                <a:ext cx="3351879" cy="2889551"/>
                <a:chOff x="6542627" y="2673048"/>
                <a:chExt cx="3351879" cy="2889551"/>
              </a:xfrm>
            </p:grpSpPr>
            <p:sp>
              <p:nvSpPr>
                <p:cNvPr id="50" name="îṣļîḑé-Hexagon 38"/>
                <p:cNvSpPr/>
                <p:nvPr/>
              </p:nvSpPr>
              <p:spPr>
                <a:xfrm>
                  <a:off x="6542627" y="2673048"/>
                  <a:ext cx="3351879" cy="2889551"/>
                </a:xfrm>
                <a:prstGeom prst="hexagon">
                  <a:avLst/>
                </a:prstGeom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>
                        <a:lumMod val="95000"/>
                      </a:schemeClr>
                    </a:gs>
                  </a:gsLst>
                  <a:lin ang="135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51" name="îṣļîḑé-Hexagon 39"/>
                <p:cNvSpPr/>
                <p:nvPr/>
              </p:nvSpPr>
              <p:spPr>
                <a:xfrm>
                  <a:off x="6590331" y="2714174"/>
                  <a:ext cx="3256469" cy="2807303"/>
                </a:xfrm>
                <a:prstGeom prst="hexagon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BABABA"/>
                    </a:gs>
                  </a:gsLst>
                  <a:lin ang="135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39" name="íṩľíḍè-Freeform: Shape 27"/>
              <p:cNvSpPr/>
              <p:nvPr/>
            </p:nvSpPr>
            <p:spPr>
              <a:xfrm>
                <a:off x="4826000" y="4866622"/>
                <a:ext cx="2609850" cy="542172"/>
              </a:xfrm>
              <a:custGeom>
                <a:avLst/>
                <a:gdLst>
                  <a:gd name="connsiteX0" fmla="*/ 0 w 1917700"/>
                  <a:gd name="connsiteY0" fmla="*/ 0 h 496524"/>
                  <a:gd name="connsiteX1" fmla="*/ 1917700 w 1917700"/>
                  <a:gd name="connsiteY1" fmla="*/ 0 h 496524"/>
                  <a:gd name="connsiteX2" fmla="*/ 1917700 w 1917700"/>
                  <a:gd name="connsiteY2" fmla="*/ 496524 h 496524"/>
                  <a:gd name="connsiteX3" fmla="*/ 0 w 1917700"/>
                  <a:gd name="connsiteY3" fmla="*/ 496524 h 496524"/>
                  <a:gd name="connsiteX4" fmla="*/ 0 w 1917700"/>
                  <a:gd name="connsiteY4" fmla="*/ 0 h 496524"/>
                  <a:gd name="connsiteX0-1" fmla="*/ 0 w 2241550"/>
                  <a:gd name="connsiteY0-2" fmla="*/ 0 h 496524"/>
                  <a:gd name="connsiteX1-3" fmla="*/ 1917700 w 2241550"/>
                  <a:gd name="connsiteY1-4" fmla="*/ 0 h 496524"/>
                  <a:gd name="connsiteX2-5" fmla="*/ 2241550 w 2241550"/>
                  <a:gd name="connsiteY2-6" fmla="*/ 496524 h 496524"/>
                  <a:gd name="connsiteX3-7" fmla="*/ 0 w 2241550"/>
                  <a:gd name="connsiteY3-8" fmla="*/ 496524 h 496524"/>
                  <a:gd name="connsiteX4-9" fmla="*/ 0 w 2241550"/>
                  <a:gd name="connsiteY4-10" fmla="*/ 0 h 496524"/>
                  <a:gd name="connsiteX0-11" fmla="*/ 330200 w 2571750"/>
                  <a:gd name="connsiteY0-12" fmla="*/ 0 h 496524"/>
                  <a:gd name="connsiteX1-13" fmla="*/ 2247900 w 2571750"/>
                  <a:gd name="connsiteY1-14" fmla="*/ 0 h 496524"/>
                  <a:gd name="connsiteX2-15" fmla="*/ 2571750 w 2571750"/>
                  <a:gd name="connsiteY2-16" fmla="*/ 496524 h 496524"/>
                  <a:gd name="connsiteX3-17" fmla="*/ 0 w 2571750"/>
                  <a:gd name="connsiteY3-18" fmla="*/ 496524 h 496524"/>
                  <a:gd name="connsiteX4-19" fmla="*/ 330200 w 2571750"/>
                  <a:gd name="connsiteY4-20" fmla="*/ 0 h 496524"/>
                  <a:gd name="connsiteX0-21" fmla="*/ 330200 w 2571750"/>
                  <a:gd name="connsiteY0-22" fmla="*/ 0 h 496524"/>
                  <a:gd name="connsiteX1-23" fmla="*/ 2241550 w 2571750"/>
                  <a:gd name="connsiteY1-24" fmla="*/ 3175 h 496524"/>
                  <a:gd name="connsiteX2-25" fmla="*/ 2571750 w 2571750"/>
                  <a:gd name="connsiteY2-26" fmla="*/ 496524 h 496524"/>
                  <a:gd name="connsiteX3-27" fmla="*/ 0 w 2571750"/>
                  <a:gd name="connsiteY3-28" fmla="*/ 496524 h 496524"/>
                  <a:gd name="connsiteX4-29" fmla="*/ 330200 w 2571750"/>
                  <a:gd name="connsiteY4-30" fmla="*/ 0 h 496524"/>
                  <a:gd name="connsiteX0-31" fmla="*/ 330200 w 2590800"/>
                  <a:gd name="connsiteY0-32" fmla="*/ 0 h 496524"/>
                  <a:gd name="connsiteX1-33" fmla="*/ 2241550 w 2590800"/>
                  <a:gd name="connsiteY1-34" fmla="*/ 3175 h 496524"/>
                  <a:gd name="connsiteX2-35" fmla="*/ 2590800 w 2590800"/>
                  <a:gd name="connsiteY2-36" fmla="*/ 496524 h 496524"/>
                  <a:gd name="connsiteX3-37" fmla="*/ 0 w 2590800"/>
                  <a:gd name="connsiteY3-38" fmla="*/ 496524 h 496524"/>
                  <a:gd name="connsiteX4-39" fmla="*/ 330200 w 2590800"/>
                  <a:gd name="connsiteY4-40" fmla="*/ 0 h 496524"/>
                  <a:gd name="connsiteX0-41" fmla="*/ 330200 w 2590800"/>
                  <a:gd name="connsiteY0-42" fmla="*/ 0 h 496524"/>
                  <a:gd name="connsiteX1-43" fmla="*/ 2241550 w 2590800"/>
                  <a:gd name="connsiteY1-44" fmla="*/ 0 h 496524"/>
                  <a:gd name="connsiteX2-45" fmla="*/ 2590800 w 2590800"/>
                  <a:gd name="connsiteY2-46" fmla="*/ 496524 h 496524"/>
                  <a:gd name="connsiteX3-47" fmla="*/ 0 w 2590800"/>
                  <a:gd name="connsiteY3-48" fmla="*/ 496524 h 496524"/>
                  <a:gd name="connsiteX4-49" fmla="*/ 330200 w 2590800"/>
                  <a:gd name="connsiteY4-50" fmla="*/ 0 h 496524"/>
                  <a:gd name="connsiteX0-51" fmla="*/ 349250 w 2609850"/>
                  <a:gd name="connsiteY0-52" fmla="*/ 0 h 496524"/>
                  <a:gd name="connsiteX1-53" fmla="*/ 2260600 w 2609850"/>
                  <a:gd name="connsiteY1-54" fmla="*/ 0 h 496524"/>
                  <a:gd name="connsiteX2-55" fmla="*/ 2609850 w 2609850"/>
                  <a:gd name="connsiteY2-56" fmla="*/ 496524 h 496524"/>
                  <a:gd name="connsiteX3-57" fmla="*/ 0 w 2609850"/>
                  <a:gd name="connsiteY3-58" fmla="*/ 496524 h 496524"/>
                  <a:gd name="connsiteX4-59" fmla="*/ 349250 w 2609850"/>
                  <a:gd name="connsiteY4-60" fmla="*/ 0 h 496524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609850" h="496524">
                    <a:moveTo>
                      <a:pt x="349250" y="0"/>
                    </a:moveTo>
                    <a:lnTo>
                      <a:pt x="2260600" y="0"/>
                    </a:lnTo>
                    <a:lnTo>
                      <a:pt x="2609850" y="496524"/>
                    </a:lnTo>
                    <a:lnTo>
                      <a:pt x="0" y="496524"/>
                    </a:lnTo>
                    <a:lnTo>
                      <a:pt x="349250" y="0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0" name="íṩľíḍè-Freeform: Shape 28"/>
              <p:cNvSpPr/>
              <p:nvPr/>
            </p:nvSpPr>
            <p:spPr>
              <a:xfrm rot="10800000">
                <a:off x="4827588" y="1449203"/>
                <a:ext cx="2609850" cy="535020"/>
              </a:xfrm>
              <a:custGeom>
                <a:avLst/>
                <a:gdLst>
                  <a:gd name="connsiteX0" fmla="*/ 0 w 1917700"/>
                  <a:gd name="connsiteY0" fmla="*/ 0 h 496524"/>
                  <a:gd name="connsiteX1" fmla="*/ 1917700 w 1917700"/>
                  <a:gd name="connsiteY1" fmla="*/ 0 h 496524"/>
                  <a:gd name="connsiteX2" fmla="*/ 1917700 w 1917700"/>
                  <a:gd name="connsiteY2" fmla="*/ 496524 h 496524"/>
                  <a:gd name="connsiteX3" fmla="*/ 0 w 1917700"/>
                  <a:gd name="connsiteY3" fmla="*/ 496524 h 496524"/>
                  <a:gd name="connsiteX4" fmla="*/ 0 w 1917700"/>
                  <a:gd name="connsiteY4" fmla="*/ 0 h 496524"/>
                  <a:gd name="connsiteX0-1" fmla="*/ 0 w 2241550"/>
                  <a:gd name="connsiteY0-2" fmla="*/ 0 h 496524"/>
                  <a:gd name="connsiteX1-3" fmla="*/ 1917700 w 2241550"/>
                  <a:gd name="connsiteY1-4" fmla="*/ 0 h 496524"/>
                  <a:gd name="connsiteX2-5" fmla="*/ 2241550 w 2241550"/>
                  <a:gd name="connsiteY2-6" fmla="*/ 496524 h 496524"/>
                  <a:gd name="connsiteX3-7" fmla="*/ 0 w 2241550"/>
                  <a:gd name="connsiteY3-8" fmla="*/ 496524 h 496524"/>
                  <a:gd name="connsiteX4-9" fmla="*/ 0 w 2241550"/>
                  <a:gd name="connsiteY4-10" fmla="*/ 0 h 496524"/>
                  <a:gd name="connsiteX0-11" fmla="*/ 330200 w 2571750"/>
                  <a:gd name="connsiteY0-12" fmla="*/ 0 h 496524"/>
                  <a:gd name="connsiteX1-13" fmla="*/ 2247900 w 2571750"/>
                  <a:gd name="connsiteY1-14" fmla="*/ 0 h 496524"/>
                  <a:gd name="connsiteX2-15" fmla="*/ 2571750 w 2571750"/>
                  <a:gd name="connsiteY2-16" fmla="*/ 496524 h 496524"/>
                  <a:gd name="connsiteX3-17" fmla="*/ 0 w 2571750"/>
                  <a:gd name="connsiteY3-18" fmla="*/ 496524 h 496524"/>
                  <a:gd name="connsiteX4-19" fmla="*/ 330200 w 2571750"/>
                  <a:gd name="connsiteY4-20" fmla="*/ 0 h 496524"/>
                  <a:gd name="connsiteX0-21" fmla="*/ 330200 w 2571750"/>
                  <a:gd name="connsiteY0-22" fmla="*/ 0 h 496524"/>
                  <a:gd name="connsiteX1-23" fmla="*/ 2241550 w 2571750"/>
                  <a:gd name="connsiteY1-24" fmla="*/ 3175 h 496524"/>
                  <a:gd name="connsiteX2-25" fmla="*/ 2571750 w 2571750"/>
                  <a:gd name="connsiteY2-26" fmla="*/ 496524 h 496524"/>
                  <a:gd name="connsiteX3-27" fmla="*/ 0 w 2571750"/>
                  <a:gd name="connsiteY3-28" fmla="*/ 496524 h 496524"/>
                  <a:gd name="connsiteX4-29" fmla="*/ 330200 w 2571750"/>
                  <a:gd name="connsiteY4-30" fmla="*/ 0 h 496524"/>
                  <a:gd name="connsiteX0-31" fmla="*/ 330200 w 2590800"/>
                  <a:gd name="connsiteY0-32" fmla="*/ 0 h 496524"/>
                  <a:gd name="connsiteX1-33" fmla="*/ 2241550 w 2590800"/>
                  <a:gd name="connsiteY1-34" fmla="*/ 3175 h 496524"/>
                  <a:gd name="connsiteX2-35" fmla="*/ 2590800 w 2590800"/>
                  <a:gd name="connsiteY2-36" fmla="*/ 496524 h 496524"/>
                  <a:gd name="connsiteX3-37" fmla="*/ 0 w 2590800"/>
                  <a:gd name="connsiteY3-38" fmla="*/ 496524 h 496524"/>
                  <a:gd name="connsiteX4-39" fmla="*/ 330200 w 2590800"/>
                  <a:gd name="connsiteY4-40" fmla="*/ 0 h 496524"/>
                  <a:gd name="connsiteX0-41" fmla="*/ 330200 w 2590800"/>
                  <a:gd name="connsiteY0-42" fmla="*/ 0 h 496524"/>
                  <a:gd name="connsiteX1-43" fmla="*/ 2241550 w 2590800"/>
                  <a:gd name="connsiteY1-44" fmla="*/ 0 h 496524"/>
                  <a:gd name="connsiteX2-45" fmla="*/ 2590800 w 2590800"/>
                  <a:gd name="connsiteY2-46" fmla="*/ 496524 h 496524"/>
                  <a:gd name="connsiteX3-47" fmla="*/ 0 w 2590800"/>
                  <a:gd name="connsiteY3-48" fmla="*/ 496524 h 496524"/>
                  <a:gd name="connsiteX4-49" fmla="*/ 330200 w 2590800"/>
                  <a:gd name="connsiteY4-50" fmla="*/ 0 h 496524"/>
                  <a:gd name="connsiteX0-51" fmla="*/ 349250 w 2609850"/>
                  <a:gd name="connsiteY0-52" fmla="*/ 0 h 496524"/>
                  <a:gd name="connsiteX1-53" fmla="*/ 2260600 w 2609850"/>
                  <a:gd name="connsiteY1-54" fmla="*/ 0 h 496524"/>
                  <a:gd name="connsiteX2-55" fmla="*/ 2609850 w 2609850"/>
                  <a:gd name="connsiteY2-56" fmla="*/ 496524 h 496524"/>
                  <a:gd name="connsiteX3-57" fmla="*/ 0 w 2609850"/>
                  <a:gd name="connsiteY3-58" fmla="*/ 496524 h 496524"/>
                  <a:gd name="connsiteX4-59" fmla="*/ 349250 w 2609850"/>
                  <a:gd name="connsiteY4-60" fmla="*/ 0 h 496524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609850" h="496524">
                    <a:moveTo>
                      <a:pt x="349250" y="0"/>
                    </a:moveTo>
                    <a:lnTo>
                      <a:pt x="2260600" y="0"/>
                    </a:lnTo>
                    <a:lnTo>
                      <a:pt x="2609850" y="496524"/>
                    </a:lnTo>
                    <a:lnTo>
                      <a:pt x="0" y="496524"/>
                    </a:lnTo>
                    <a:lnTo>
                      <a:pt x="34925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1" name="íṩľíḍè-Freeform: Shape 29"/>
              <p:cNvSpPr/>
              <p:nvPr/>
            </p:nvSpPr>
            <p:spPr>
              <a:xfrm rot="17784389">
                <a:off x="6571574" y="4011542"/>
                <a:ext cx="2221547" cy="566920"/>
              </a:xfrm>
              <a:custGeom>
                <a:avLst/>
                <a:gdLst>
                  <a:gd name="connsiteX0" fmla="*/ 0 w 1917700"/>
                  <a:gd name="connsiteY0" fmla="*/ 0 h 496524"/>
                  <a:gd name="connsiteX1" fmla="*/ 1917700 w 1917700"/>
                  <a:gd name="connsiteY1" fmla="*/ 0 h 496524"/>
                  <a:gd name="connsiteX2" fmla="*/ 1917700 w 1917700"/>
                  <a:gd name="connsiteY2" fmla="*/ 496524 h 496524"/>
                  <a:gd name="connsiteX3" fmla="*/ 0 w 1917700"/>
                  <a:gd name="connsiteY3" fmla="*/ 496524 h 496524"/>
                  <a:gd name="connsiteX4" fmla="*/ 0 w 1917700"/>
                  <a:gd name="connsiteY4" fmla="*/ 0 h 496524"/>
                  <a:gd name="connsiteX0-1" fmla="*/ 0 w 2241550"/>
                  <a:gd name="connsiteY0-2" fmla="*/ 0 h 496524"/>
                  <a:gd name="connsiteX1-3" fmla="*/ 1917700 w 2241550"/>
                  <a:gd name="connsiteY1-4" fmla="*/ 0 h 496524"/>
                  <a:gd name="connsiteX2-5" fmla="*/ 2241550 w 2241550"/>
                  <a:gd name="connsiteY2-6" fmla="*/ 496524 h 496524"/>
                  <a:gd name="connsiteX3-7" fmla="*/ 0 w 2241550"/>
                  <a:gd name="connsiteY3-8" fmla="*/ 496524 h 496524"/>
                  <a:gd name="connsiteX4-9" fmla="*/ 0 w 2241550"/>
                  <a:gd name="connsiteY4-10" fmla="*/ 0 h 496524"/>
                  <a:gd name="connsiteX0-11" fmla="*/ 330200 w 2571750"/>
                  <a:gd name="connsiteY0-12" fmla="*/ 0 h 496524"/>
                  <a:gd name="connsiteX1-13" fmla="*/ 2247900 w 2571750"/>
                  <a:gd name="connsiteY1-14" fmla="*/ 0 h 496524"/>
                  <a:gd name="connsiteX2-15" fmla="*/ 2571750 w 2571750"/>
                  <a:gd name="connsiteY2-16" fmla="*/ 496524 h 496524"/>
                  <a:gd name="connsiteX3-17" fmla="*/ 0 w 2571750"/>
                  <a:gd name="connsiteY3-18" fmla="*/ 496524 h 496524"/>
                  <a:gd name="connsiteX4-19" fmla="*/ 330200 w 2571750"/>
                  <a:gd name="connsiteY4-20" fmla="*/ 0 h 496524"/>
                  <a:gd name="connsiteX0-21" fmla="*/ 330200 w 2571750"/>
                  <a:gd name="connsiteY0-22" fmla="*/ 0 h 496524"/>
                  <a:gd name="connsiteX1-23" fmla="*/ 2241550 w 2571750"/>
                  <a:gd name="connsiteY1-24" fmla="*/ 3175 h 496524"/>
                  <a:gd name="connsiteX2-25" fmla="*/ 2571750 w 2571750"/>
                  <a:gd name="connsiteY2-26" fmla="*/ 496524 h 496524"/>
                  <a:gd name="connsiteX3-27" fmla="*/ 0 w 2571750"/>
                  <a:gd name="connsiteY3-28" fmla="*/ 496524 h 496524"/>
                  <a:gd name="connsiteX4-29" fmla="*/ 330200 w 2571750"/>
                  <a:gd name="connsiteY4-30" fmla="*/ 0 h 496524"/>
                  <a:gd name="connsiteX0-31" fmla="*/ 330200 w 2590800"/>
                  <a:gd name="connsiteY0-32" fmla="*/ 0 h 496524"/>
                  <a:gd name="connsiteX1-33" fmla="*/ 2241550 w 2590800"/>
                  <a:gd name="connsiteY1-34" fmla="*/ 3175 h 496524"/>
                  <a:gd name="connsiteX2-35" fmla="*/ 2590800 w 2590800"/>
                  <a:gd name="connsiteY2-36" fmla="*/ 496524 h 496524"/>
                  <a:gd name="connsiteX3-37" fmla="*/ 0 w 2590800"/>
                  <a:gd name="connsiteY3-38" fmla="*/ 496524 h 496524"/>
                  <a:gd name="connsiteX4-39" fmla="*/ 330200 w 2590800"/>
                  <a:gd name="connsiteY4-40" fmla="*/ 0 h 496524"/>
                  <a:gd name="connsiteX0-41" fmla="*/ 330200 w 2590800"/>
                  <a:gd name="connsiteY0-42" fmla="*/ 0 h 496524"/>
                  <a:gd name="connsiteX1-43" fmla="*/ 2241550 w 2590800"/>
                  <a:gd name="connsiteY1-44" fmla="*/ 0 h 496524"/>
                  <a:gd name="connsiteX2-45" fmla="*/ 2590800 w 2590800"/>
                  <a:gd name="connsiteY2-46" fmla="*/ 496524 h 496524"/>
                  <a:gd name="connsiteX3-47" fmla="*/ 0 w 2590800"/>
                  <a:gd name="connsiteY3-48" fmla="*/ 496524 h 496524"/>
                  <a:gd name="connsiteX4-49" fmla="*/ 330200 w 2590800"/>
                  <a:gd name="connsiteY4-50" fmla="*/ 0 h 496524"/>
                  <a:gd name="connsiteX0-51" fmla="*/ 349250 w 2609850"/>
                  <a:gd name="connsiteY0-52" fmla="*/ 0 h 496524"/>
                  <a:gd name="connsiteX1-53" fmla="*/ 2260600 w 2609850"/>
                  <a:gd name="connsiteY1-54" fmla="*/ 0 h 496524"/>
                  <a:gd name="connsiteX2-55" fmla="*/ 2609850 w 2609850"/>
                  <a:gd name="connsiteY2-56" fmla="*/ 496524 h 496524"/>
                  <a:gd name="connsiteX3-57" fmla="*/ 0 w 2609850"/>
                  <a:gd name="connsiteY3-58" fmla="*/ 496524 h 496524"/>
                  <a:gd name="connsiteX4-59" fmla="*/ 349250 w 2609850"/>
                  <a:gd name="connsiteY4-60" fmla="*/ 0 h 496524"/>
                  <a:gd name="connsiteX0-61" fmla="*/ 420325 w 2609850"/>
                  <a:gd name="connsiteY0-62" fmla="*/ 0 h 500318"/>
                  <a:gd name="connsiteX1-63" fmla="*/ 2260600 w 2609850"/>
                  <a:gd name="connsiteY1-64" fmla="*/ 3794 h 500318"/>
                  <a:gd name="connsiteX2-65" fmla="*/ 2609850 w 2609850"/>
                  <a:gd name="connsiteY2-66" fmla="*/ 500318 h 500318"/>
                  <a:gd name="connsiteX3-67" fmla="*/ 0 w 2609850"/>
                  <a:gd name="connsiteY3-68" fmla="*/ 500318 h 500318"/>
                  <a:gd name="connsiteX4-69" fmla="*/ 420325 w 2609850"/>
                  <a:gd name="connsiteY4-70" fmla="*/ 0 h 500318"/>
                  <a:gd name="connsiteX0-71" fmla="*/ 388546 w 2578071"/>
                  <a:gd name="connsiteY0-72" fmla="*/ 0 h 522131"/>
                  <a:gd name="connsiteX1-73" fmla="*/ 2228821 w 2578071"/>
                  <a:gd name="connsiteY1-74" fmla="*/ 3794 h 522131"/>
                  <a:gd name="connsiteX2-75" fmla="*/ 2578071 w 2578071"/>
                  <a:gd name="connsiteY2-76" fmla="*/ 500318 h 522131"/>
                  <a:gd name="connsiteX3-77" fmla="*/ 1 w 2578071"/>
                  <a:gd name="connsiteY3-78" fmla="*/ 522131 h 522131"/>
                  <a:gd name="connsiteX4-79" fmla="*/ 388546 w 2578071"/>
                  <a:gd name="connsiteY4-80" fmla="*/ 0 h 522131"/>
                  <a:gd name="connsiteX0-81" fmla="*/ 383637 w 2578070"/>
                  <a:gd name="connsiteY0-82" fmla="*/ 0 h 520165"/>
                  <a:gd name="connsiteX1-83" fmla="*/ 2228820 w 2578070"/>
                  <a:gd name="connsiteY1-84" fmla="*/ 1828 h 520165"/>
                  <a:gd name="connsiteX2-85" fmla="*/ 2578070 w 2578070"/>
                  <a:gd name="connsiteY2-86" fmla="*/ 498352 h 520165"/>
                  <a:gd name="connsiteX3-87" fmla="*/ 0 w 2578070"/>
                  <a:gd name="connsiteY3-88" fmla="*/ 520165 h 520165"/>
                  <a:gd name="connsiteX4-89" fmla="*/ 383637 w 2578070"/>
                  <a:gd name="connsiteY4-90" fmla="*/ 0 h 520165"/>
                  <a:gd name="connsiteX0-91" fmla="*/ 373856 w 2568289"/>
                  <a:gd name="connsiteY0-92" fmla="*/ 0 h 526117"/>
                  <a:gd name="connsiteX1-93" fmla="*/ 2219039 w 2568289"/>
                  <a:gd name="connsiteY1-94" fmla="*/ 1828 h 526117"/>
                  <a:gd name="connsiteX2-95" fmla="*/ 2568289 w 2568289"/>
                  <a:gd name="connsiteY2-96" fmla="*/ 498352 h 526117"/>
                  <a:gd name="connsiteX3-97" fmla="*/ 0 w 2568289"/>
                  <a:gd name="connsiteY3-98" fmla="*/ 526117 h 526117"/>
                  <a:gd name="connsiteX4-99" fmla="*/ 373856 w 2568289"/>
                  <a:gd name="connsiteY4-100" fmla="*/ 0 h 526117"/>
                  <a:gd name="connsiteX0-101" fmla="*/ 381201 w 2575634"/>
                  <a:gd name="connsiteY0-102" fmla="*/ 0 h 524124"/>
                  <a:gd name="connsiteX1-103" fmla="*/ 2226384 w 2575634"/>
                  <a:gd name="connsiteY1-104" fmla="*/ 1828 h 524124"/>
                  <a:gd name="connsiteX2-105" fmla="*/ 2575634 w 2575634"/>
                  <a:gd name="connsiteY2-106" fmla="*/ 498352 h 524124"/>
                  <a:gd name="connsiteX3-107" fmla="*/ 0 w 2575634"/>
                  <a:gd name="connsiteY3-108" fmla="*/ 524124 h 524124"/>
                  <a:gd name="connsiteX4-109" fmla="*/ 381201 w 2575634"/>
                  <a:gd name="connsiteY4-110" fmla="*/ 0 h 524124"/>
                  <a:gd name="connsiteX0-111" fmla="*/ 375057 w 2575634"/>
                  <a:gd name="connsiteY0-112" fmla="*/ 3099 h 522296"/>
                  <a:gd name="connsiteX1-113" fmla="*/ 2226384 w 2575634"/>
                  <a:gd name="connsiteY1-114" fmla="*/ 0 h 522296"/>
                  <a:gd name="connsiteX2-115" fmla="*/ 2575634 w 2575634"/>
                  <a:gd name="connsiteY2-116" fmla="*/ 496524 h 522296"/>
                  <a:gd name="connsiteX3-117" fmla="*/ 0 w 2575634"/>
                  <a:gd name="connsiteY3-118" fmla="*/ 522296 h 522296"/>
                  <a:gd name="connsiteX4-119" fmla="*/ 375057 w 2575634"/>
                  <a:gd name="connsiteY4-120" fmla="*/ 3099 h 522296"/>
                  <a:gd name="connsiteX0-121" fmla="*/ 376277 w 2576854"/>
                  <a:gd name="connsiteY0-122" fmla="*/ 3099 h 520316"/>
                  <a:gd name="connsiteX1-123" fmla="*/ 2227604 w 2576854"/>
                  <a:gd name="connsiteY1-124" fmla="*/ 0 h 520316"/>
                  <a:gd name="connsiteX2-125" fmla="*/ 2576854 w 2576854"/>
                  <a:gd name="connsiteY2-126" fmla="*/ 496524 h 520316"/>
                  <a:gd name="connsiteX3-127" fmla="*/ 1 w 2576854"/>
                  <a:gd name="connsiteY3-128" fmla="*/ 520316 h 520316"/>
                  <a:gd name="connsiteX4-129" fmla="*/ 376277 w 2576854"/>
                  <a:gd name="connsiteY4-130" fmla="*/ 3099 h 520316"/>
                  <a:gd name="connsiteX0-131" fmla="*/ 375040 w 2575617"/>
                  <a:gd name="connsiteY0-132" fmla="*/ 3099 h 517355"/>
                  <a:gd name="connsiteX1-133" fmla="*/ 2226367 w 2575617"/>
                  <a:gd name="connsiteY1-134" fmla="*/ 0 h 517355"/>
                  <a:gd name="connsiteX2-135" fmla="*/ 2575617 w 2575617"/>
                  <a:gd name="connsiteY2-136" fmla="*/ 496524 h 517355"/>
                  <a:gd name="connsiteX3-137" fmla="*/ 0 w 2575617"/>
                  <a:gd name="connsiteY3-138" fmla="*/ 517355 h 517355"/>
                  <a:gd name="connsiteX4-139" fmla="*/ 375040 w 2575617"/>
                  <a:gd name="connsiteY4-140" fmla="*/ 3099 h 517355"/>
                  <a:gd name="connsiteX0-141" fmla="*/ 375040 w 2557137"/>
                  <a:gd name="connsiteY0-142" fmla="*/ 3099 h 526131"/>
                  <a:gd name="connsiteX1-143" fmla="*/ 2226367 w 2557137"/>
                  <a:gd name="connsiteY1-144" fmla="*/ 0 h 526131"/>
                  <a:gd name="connsiteX2-145" fmla="*/ 2557137 w 2557137"/>
                  <a:gd name="connsiteY2-146" fmla="*/ 526131 h 526131"/>
                  <a:gd name="connsiteX3-147" fmla="*/ 0 w 2557137"/>
                  <a:gd name="connsiteY3-148" fmla="*/ 517355 h 526131"/>
                  <a:gd name="connsiteX4-149" fmla="*/ 375040 w 2557137"/>
                  <a:gd name="connsiteY4-150" fmla="*/ 3099 h 526131"/>
                  <a:gd name="connsiteX0-151" fmla="*/ 373820 w 2555917"/>
                  <a:gd name="connsiteY0-152" fmla="*/ 3099 h 526131"/>
                  <a:gd name="connsiteX1-153" fmla="*/ 2225147 w 2555917"/>
                  <a:gd name="connsiteY1-154" fmla="*/ 0 h 526131"/>
                  <a:gd name="connsiteX2-155" fmla="*/ 2555917 w 2555917"/>
                  <a:gd name="connsiteY2-156" fmla="*/ 526131 h 526131"/>
                  <a:gd name="connsiteX3-157" fmla="*/ -1 w 2555917"/>
                  <a:gd name="connsiteY3-158" fmla="*/ 519334 h 526131"/>
                  <a:gd name="connsiteX4-159" fmla="*/ 373820 w 2555917"/>
                  <a:gd name="connsiteY4-160" fmla="*/ 3099 h 526131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555917" h="526131">
                    <a:moveTo>
                      <a:pt x="373820" y="3099"/>
                    </a:moveTo>
                    <a:lnTo>
                      <a:pt x="2225147" y="0"/>
                    </a:lnTo>
                    <a:lnTo>
                      <a:pt x="2555917" y="526131"/>
                    </a:lnTo>
                    <a:lnTo>
                      <a:pt x="-1" y="519334"/>
                    </a:lnTo>
                    <a:lnTo>
                      <a:pt x="373820" y="3099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2" name="íṩľíḍè-Freeform: Shape 30"/>
              <p:cNvSpPr/>
              <p:nvPr/>
            </p:nvSpPr>
            <p:spPr>
              <a:xfrm rot="3802620">
                <a:off x="3469479" y="4015237"/>
                <a:ext cx="2218358" cy="558429"/>
              </a:xfrm>
              <a:custGeom>
                <a:avLst/>
                <a:gdLst>
                  <a:gd name="connsiteX0" fmla="*/ 0 w 1917700"/>
                  <a:gd name="connsiteY0" fmla="*/ 0 h 496524"/>
                  <a:gd name="connsiteX1" fmla="*/ 1917700 w 1917700"/>
                  <a:gd name="connsiteY1" fmla="*/ 0 h 496524"/>
                  <a:gd name="connsiteX2" fmla="*/ 1917700 w 1917700"/>
                  <a:gd name="connsiteY2" fmla="*/ 496524 h 496524"/>
                  <a:gd name="connsiteX3" fmla="*/ 0 w 1917700"/>
                  <a:gd name="connsiteY3" fmla="*/ 496524 h 496524"/>
                  <a:gd name="connsiteX4" fmla="*/ 0 w 1917700"/>
                  <a:gd name="connsiteY4" fmla="*/ 0 h 496524"/>
                  <a:gd name="connsiteX0-1" fmla="*/ 0 w 2241550"/>
                  <a:gd name="connsiteY0-2" fmla="*/ 0 h 496524"/>
                  <a:gd name="connsiteX1-3" fmla="*/ 1917700 w 2241550"/>
                  <a:gd name="connsiteY1-4" fmla="*/ 0 h 496524"/>
                  <a:gd name="connsiteX2-5" fmla="*/ 2241550 w 2241550"/>
                  <a:gd name="connsiteY2-6" fmla="*/ 496524 h 496524"/>
                  <a:gd name="connsiteX3-7" fmla="*/ 0 w 2241550"/>
                  <a:gd name="connsiteY3-8" fmla="*/ 496524 h 496524"/>
                  <a:gd name="connsiteX4-9" fmla="*/ 0 w 2241550"/>
                  <a:gd name="connsiteY4-10" fmla="*/ 0 h 496524"/>
                  <a:gd name="connsiteX0-11" fmla="*/ 330200 w 2571750"/>
                  <a:gd name="connsiteY0-12" fmla="*/ 0 h 496524"/>
                  <a:gd name="connsiteX1-13" fmla="*/ 2247900 w 2571750"/>
                  <a:gd name="connsiteY1-14" fmla="*/ 0 h 496524"/>
                  <a:gd name="connsiteX2-15" fmla="*/ 2571750 w 2571750"/>
                  <a:gd name="connsiteY2-16" fmla="*/ 496524 h 496524"/>
                  <a:gd name="connsiteX3-17" fmla="*/ 0 w 2571750"/>
                  <a:gd name="connsiteY3-18" fmla="*/ 496524 h 496524"/>
                  <a:gd name="connsiteX4-19" fmla="*/ 330200 w 2571750"/>
                  <a:gd name="connsiteY4-20" fmla="*/ 0 h 496524"/>
                  <a:gd name="connsiteX0-21" fmla="*/ 330200 w 2571750"/>
                  <a:gd name="connsiteY0-22" fmla="*/ 0 h 496524"/>
                  <a:gd name="connsiteX1-23" fmla="*/ 2241550 w 2571750"/>
                  <a:gd name="connsiteY1-24" fmla="*/ 3175 h 496524"/>
                  <a:gd name="connsiteX2-25" fmla="*/ 2571750 w 2571750"/>
                  <a:gd name="connsiteY2-26" fmla="*/ 496524 h 496524"/>
                  <a:gd name="connsiteX3-27" fmla="*/ 0 w 2571750"/>
                  <a:gd name="connsiteY3-28" fmla="*/ 496524 h 496524"/>
                  <a:gd name="connsiteX4-29" fmla="*/ 330200 w 2571750"/>
                  <a:gd name="connsiteY4-30" fmla="*/ 0 h 496524"/>
                  <a:gd name="connsiteX0-31" fmla="*/ 330200 w 2590800"/>
                  <a:gd name="connsiteY0-32" fmla="*/ 0 h 496524"/>
                  <a:gd name="connsiteX1-33" fmla="*/ 2241550 w 2590800"/>
                  <a:gd name="connsiteY1-34" fmla="*/ 3175 h 496524"/>
                  <a:gd name="connsiteX2-35" fmla="*/ 2590800 w 2590800"/>
                  <a:gd name="connsiteY2-36" fmla="*/ 496524 h 496524"/>
                  <a:gd name="connsiteX3-37" fmla="*/ 0 w 2590800"/>
                  <a:gd name="connsiteY3-38" fmla="*/ 496524 h 496524"/>
                  <a:gd name="connsiteX4-39" fmla="*/ 330200 w 2590800"/>
                  <a:gd name="connsiteY4-40" fmla="*/ 0 h 496524"/>
                  <a:gd name="connsiteX0-41" fmla="*/ 330200 w 2590800"/>
                  <a:gd name="connsiteY0-42" fmla="*/ 0 h 496524"/>
                  <a:gd name="connsiteX1-43" fmla="*/ 2241550 w 2590800"/>
                  <a:gd name="connsiteY1-44" fmla="*/ 0 h 496524"/>
                  <a:gd name="connsiteX2-45" fmla="*/ 2590800 w 2590800"/>
                  <a:gd name="connsiteY2-46" fmla="*/ 496524 h 496524"/>
                  <a:gd name="connsiteX3-47" fmla="*/ 0 w 2590800"/>
                  <a:gd name="connsiteY3-48" fmla="*/ 496524 h 496524"/>
                  <a:gd name="connsiteX4-49" fmla="*/ 330200 w 2590800"/>
                  <a:gd name="connsiteY4-50" fmla="*/ 0 h 496524"/>
                  <a:gd name="connsiteX0-51" fmla="*/ 349250 w 2609850"/>
                  <a:gd name="connsiteY0-52" fmla="*/ 0 h 496524"/>
                  <a:gd name="connsiteX1-53" fmla="*/ 2260600 w 2609850"/>
                  <a:gd name="connsiteY1-54" fmla="*/ 0 h 496524"/>
                  <a:gd name="connsiteX2-55" fmla="*/ 2609850 w 2609850"/>
                  <a:gd name="connsiteY2-56" fmla="*/ 496524 h 496524"/>
                  <a:gd name="connsiteX3-57" fmla="*/ 0 w 2609850"/>
                  <a:gd name="connsiteY3-58" fmla="*/ 496524 h 496524"/>
                  <a:gd name="connsiteX4-59" fmla="*/ 349250 w 2609850"/>
                  <a:gd name="connsiteY4-60" fmla="*/ 0 h 496524"/>
                  <a:gd name="connsiteX0-61" fmla="*/ 420325 w 2609850"/>
                  <a:gd name="connsiteY0-62" fmla="*/ 0 h 500318"/>
                  <a:gd name="connsiteX1-63" fmla="*/ 2260600 w 2609850"/>
                  <a:gd name="connsiteY1-64" fmla="*/ 3794 h 500318"/>
                  <a:gd name="connsiteX2-65" fmla="*/ 2609850 w 2609850"/>
                  <a:gd name="connsiteY2-66" fmla="*/ 500318 h 500318"/>
                  <a:gd name="connsiteX3-67" fmla="*/ 0 w 2609850"/>
                  <a:gd name="connsiteY3-68" fmla="*/ 500318 h 500318"/>
                  <a:gd name="connsiteX4-69" fmla="*/ 420325 w 2609850"/>
                  <a:gd name="connsiteY4-70" fmla="*/ 0 h 500318"/>
                  <a:gd name="connsiteX0-71" fmla="*/ 388546 w 2578071"/>
                  <a:gd name="connsiteY0-72" fmla="*/ 0 h 522131"/>
                  <a:gd name="connsiteX1-73" fmla="*/ 2228821 w 2578071"/>
                  <a:gd name="connsiteY1-74" fmla="*/ 3794 h 522131"/>
                  <a:gd name="connsiteX2-75" fmla="*/ 2578071 w 2578071"/>
                  <a:gd name="connsiteY2-76" fmla="*/ 500318 h 522131"/>
                  <a:gd name="connsiteX3-77" fmla="*/ 1 w 2578071"/>
                  <a:gd name="connsiteY3-78" fmla="*/ 522131 h 522131"/>
                  <a:gd name="connsiteX4-79" fmla="*/ 388546 w 2578071"/>
                  <a:gd name="connsiteY4-80" fmla="*/ 0 h 522131"/>
                  <a:gd name="connsiteX0-81" fmla="*/ 383637 w 2578070"/>
                  <a:gd name="connsiteY0-82" fmla="*/ 0 h 520165"/>
                  <a:gd name="connsiteX1-83" fmla="*/ 2228820 w 2578070"/>
                  <a:gd name="connsiteY1-84" fmla="*/ 1828 h 520165"/>
                  <a:gd name="connsiteX2-85" fmla="*/ 2578070 w 2578070"/>
                  <a:gd name="connsiteY2-86" fmla="*/ 498352 h 520165"/>
                  <a:gd name="connsiteX3-87" fmla="*/ 0 w 2578070"/>
                  <a:gd name="connsiteY3-88" fmla="*/ 520165 h 520165"/>
                  <a:gd name="connsiteX4-89" fmla="*/ 383637 w 2578070"/>
                  <a:gd name="connsiteY4-90" fmla="*/ 0 h 520165"/>
                  <a:gd name="connsiteX0-91" fmla="*/ 373856 w 2568289"/>
                  <a:gd name="connsiteY0-92" fmla="*/ 0 h 526117"/>
                  <a:gd name="connsiteX1-93" fmla="*/ 2219039 w 2568289"/>
                  <a:gd name="connsiteY1-94" fmla="*/ 1828 h 526117"/>
                  <a:gd name="connsiteX2-95" fmla="*/ 2568289 w 2568289"/>
                  <a:gd name="connsiteY2-96" fmla="*/ 498352 h 526117"/>
                  <a:gd name="connsiteX3-97" fmla="*/ 0 w 2568289"/>
                  <a:gd name="connsiteY3-98" fmla="*/ 526117 h 526117"/>
                  <a:gd name="connsiteX4-99" fmla="*/ 373856 w 2568289"/>
                  <a:gd name="connsiteY4-100" fmla="*/ 0 h 526117"/>
                  <a:gd name="connsiteX0-101" fmla="*/ 381201 w 2575634"/>
                  <a:gd name="connsiteY0-102" fmla="*/ 0 h 524124"/>
                  <a:gd name="connsiteX1-103" fmla="*/ 2226384 w 2575634"/>
                  <a:gd name="connsiteY1-104" fmla="*/ 1828 h 524124"/>
                  <a:gd name="connsiteX2-105" fmla="*/ 2575634 w 2575634"/>
                  <a:gd name="connsiteY2-106" fmla="*/ 498352 h 524124"/>
                  <a:gd name="connsiteX3-107" fmla="*/ 0 w 2575634"/>
                  <a:gd name="connsiteY3-108" fmla="*/ 524124 h 524124"/>
                  <a:gd name="connsiteX4-109" fmla="*/ 381201 w 2575634"/>
                  <a:gd name="connsiteY4-110" fmla="*/ 0 h 524124"/>
                  <a:gd name="connsiteX0-111" fmla="*/ 375057 w 2575634"/>
                  <a:gd name="connsiteY0-112" fmla="*/ 3099 h 522296"/>
                  <a:gd name="connsiteX1-113" fmla="*/ 2226384 w 2575634"/>
                  <a:gd name="connsiteY1-114" fmla="*/ 0 h 522296"/>
                  <a:gd name="connsiteX2-115" fmla="*/ 2575634 w 2575634"/>
                  <a:gd name="connsiteY2-116" fmla="*/ 496524 h 522296"/>
                  <a:gd name="connsiteX3-117" fmla="*/ 0 w 2575634"/>
                  <a:gd name="connsiteY3-118" fmla="*/ 522296 h 522296"/>
                  <a:gd name="connsiteX4-119" fmla="*/ 375057 w 2575634"/>
                  <a:gd name="connsiteY4-120" fmla="*/ 3099 h 522296"/>
                  <a:gd name="connsiteX0-121" fmla="*/ 376277 w 2576854"/>
                  <a:gd name="connsiteY0-122" fmla="*/ 3099 h 520316"/>
                  <a:gd name="connsiteX1-123" fmla="*/ 2227604 w 2576854"/>
                  <a:gd name="connsiteY1-124" fmla="*/ 0 h 520316"/>
                  <a:gd name="connsiteX2-125" fmla="*/ 2576854 w 2576854"/>
                  <a:gd name="connsiteY2-126" fmla="*/ 496524 h 520316"/>
                  <a:gd name="connsiteX3-127" fmla="*/ 1 w 2576854"/>
                  <a:gd name="connsiteY3-128" fmla="*/ 520316 h 520316"/>
                  <a:gd name="connsiteX4-129" fmla="*/ 376277 w 2576854"/>
                  <a:gd name="connsiteY4-130" fmla="*/ 3099 h 520316"/>
                  <a:gd name="connsiteX0-131" fmla="*/ 375040 w 2575617"/>
                  <a:gd name="connsiteY0-132" fmla="*/ 3099 h 517355"/>
                  <a:gd name="connsiteX1-133" fmla="*/ 2226367 w 2575617"/>
                  <a:gd name="connsiteY1-134" fmla="*/ 0 h 517355"/>
                  <a:gd name="connsiteX2-135" fmla="*/ 2575617 w 2575617"/>
                  <a:gd name="connsiteY2-136" fmla="*/ 496524 h 517355"/>
                  <a:gd name="connsiteX3-137" fmla="*/ 0 w 2575617"/>
                  <a:gd name="connsiteY3-138" fmla="*/ 517355 h 517355"/>
                  <a:gd name="connsiteX4-139" fmla="*/ 375040 w 2575617"/>
                  <a:gd name="connsiteY4-140" fmla="*/ 3099 h 517355"/>
                  <a:gd name="connsiteX0-141" fmla="*/ 375040 w 2557137"/>
                  <a:gd name="connsiteY0-142" fmla="*/ 3099 h 526131"/>
                  <a:gd name="connsiteX1-143" fmla="*/ 2226367 w 2557137"/>
                  <a:gd name="connsiteY1-144" fmla="*/ 0 h 526131"/>
                  <a:gd name="connsiteX2-145" fmla="*/ 2557137 w 2557137"/>
                  <a:gd name="connsiteY2-146" fmla="*/ 526131 h 526131"/>
                  <a:gd name="connsiteX3-147" fmla="*/ 0 w 2557137"/>
                  <a:gd name="connsiteY3-148" fmla="*/ 517355 h 526131"/>
                  <a:gd name="connsiteX4-149" fmla="*/ 375040 w 2557137"/>
                  <a:gd name="connsiteY4-150" fmla="*/ 3099 h 526131"/>
                  <a:gd name="connsiteX0-151" fmla="*/ 373820 w 2555917"/>
                  <a:gd name="connsiteY0-152" fmla="*/ 3099 h 526131"/>
                  <a:gd name="connsiteX1-153" fmla="*/ 2225147 w 2555917"/>
                  <a:gd name="connsiteY1-154" fmla="*/ 0 h 526131"/>
                  <a:gd name="connsiteX2-155" fmla="*/ 2555917 w 2555917"/>
                  <a:gd name="connsiteY2-156" fmla="*/ 526131 h 526131"/>
                  <a:gd name="connsiteX3-157" fmla="*/ -1 w 2555917"/>
                  <a:gd name="connsiteY3-158" fmla="*/ 519334 h 526131"/>
                  <a:gd name="connsiteX4-159" fmla="*/ 373820 w 2555917"/>
                  <a:gd name="connsiteY4-160" fmla="*/ 3099 h 526131"/>
                  <a:gd name="connsiteX0-161" fmla="*/ 337069 w 2555918"/>
                  <a:gd name="connsiteY0-162" fmla="*/ 0 h 528004"/>
                  <a:gd name="connsiteX1-163" fmla="*/ 2225148 w 2555918"/>
                  <a:gd name="connsiteY1-164" fmla="*/ 1873 h 528004"/>
                  <a:gd name="connsiteX2-165" fmla="*/ 2555918 w 2555918"/>
                  <a:gd name="connsiteY2-166" fmla="*/ 528004 h 528004"/>
                  <a:gd name="connsiteX3-167" fmla="*/ 0 w 2555918"/>
                  <a:gd name="connsiteY3-168" fmla="*/ 521207 h 528004"/>
                  <a:gd name="connsiteX4-169" fmla="*/ 337069 w 2555918"/>
                  <a:gd name="connsiteY4-170" fmla="*/ 0 h 528004"/>
                  <a:gd name="connsiteX0-171" fmla="*/ 327265 w 2546114"/>
                  <a:gd name="connsiteY0-172" fmla="*/ 0 h 528004"/>
                  <a:gd name="connsiteX1-173" fmla="*/ 2215344 w 2546114"/>
                  <a:gd name="connsiteY1-174" fmla="*/ 1873 h 528004"/>
                  <a:gd name="connsiteX2-175" fmla="*/ 2546114 w 2546114"/>
                  <a:gd name="connsiteY2-176" fmla="*/ 528004 h 528004"/>
                  <a:gd name="connsiteX3-177" fmla="*/ 0 w 2546114"/>
                  <a:gd name="connsiteY3-178" fmla="*/ 520226 h 528004"/>
                  <a:gd name="connsiteX4-179" fmla="*/ 327265 w 2546114"/>
                  <a:gd name="connsiteY4-180" fmla="*/ 0 h 528004"/>
                  <a:gd name="connsiteX0-181" fmla="*/ 322366 w 2541215"/>
                  <a:gd name="connsiteY0-182" fmla="*/ 0 h 528004"/>
                  <a:gd name="connsiteX1-183" fmla="*/ 2210445 w 2541215"/>
                  <a:gd name="connsiteY1-184" fmla="*/ 1873 h 528004"/>
                  <a:gd name="connsiteX2-185" fmla="*/ 2541215 w 2541215"/>
                  <a:gd name="connsiteY2-186" fmla="*/ 528004 h 528004"/>
                  <a:gd name="connsiteX3-187" fmla="*/ 0 w 2541215"/>
                  <a:gd name="connsiteY3-188" fmla="*/ 522206 h 528004"/>
                  <a:gd name="connsiteX4-189" fmla="*/ 322366 w 2541215"/>
                  <a:gd name="connsiteY4-190" fmla="*/ 0 h 528004"/>
                  <a:gd name="connsiteX0-191" fmla="*/ 322366 w 2541215"/>
                  <a:gd name="connsiteY0-192" fmla="*/ 0 h 528004"/>
                  <a:gd name="connsiteX1-193" fmla="*/ 2179816 w 2541215"/>
                  <a:gd name="connsiteY1-194" fmla="*/ 1848 h 528004"/>
                  <a:gd name="connsiteX2-195" fmla="*/ 2541215 w 2541215"/>
                  <a:gd name="connsiteY2-196" fmla="*/ 528004 h 528004"/>
                  <a:gd name="connsiteX3-197" fmla="*/ 0 w 2541215"/>
                  <a:gd name="connsiteY3-198" fmla="*/ 522206 h 528004"/>
                  <a:gd name="connsiteX4-199" fmla="*/ 322366 w 2541215"/>
                  <a:gd name="connsiteY4-200" fmla="*/ 0 h 528004"/>
                  <a:gd name="connsiteX0-201" fmla="*/ 322366 w 2555935"/>
                  <a:gd name="connsiteY0-202" fmla="*/ 0 h 522206"/>
                  <a:gd name="connsiteX1-203" fmla="*/ 2179816 w 2555935"/>
                  <a:gd name="connsiteY1-204" fmla="*/ 1848 h 522206"/>
                  <a:gd name="connsiteX2-205" fmla="*/ 2555935 w 2555935"/>
                  <a:gd name="connsiteY2-206" fmla="*/ 514180 h 522206"/>
                  <a:gd name="connsiteX3-207" fmla="*/ 0 w 2555935"/>
                  <a:gd name="connsiteY3-208" fmla="*/ 522206 h 522206"/>
                  <a:gd name="connsiteX4-209" fmla="*/ 322366 w 2555935"/>
                  <a:gd name="connsiteY4-210" fmla="*/ 0 h 522206"/>
                  <a:gd name="connsiteX0-211" fmla="*/ 322366 w 2555935"/>
                  <a:gd name="connsiteY0-212" fmla="*/ 0 h 522206"/>
                  <a:gd name="connsiteX1-213" fmla="*/ 2183493 w 2555935"/>
                  <a:gd name="connsiteY1-214" fmla="*/ 862 h 522206"/>
                  <a:gd name="connsiteX2-215" fmla="*/ 2555935 w 2555935"/>
                  <a:gd name="connsiteY2-216" fmla="*/ 514180 h 522206"/>
                  <a:gd name="connsiteX3-217" fmla="*/ 0 w 2555935"/>
                  <a:gd name="connsiteY3-218" fmla="*/ 522206 h 522206"/>
                  <a:gd name="connsiteX4-219" fmla="*/ 322366 w 2555935"/>
                  <a:gd name="connsiteY4-220" fmla="*/ 0 h 522206"/>
                  <a:gd name="connsiteX0-221" fmla="*/ 322366 w 2559599"/>
                  <a:gd name="connsiteY0-222" fmla="*/ 0 h 523253"/>
                  <a:gd name="connsiteX1-223" fmla="*/ 2183493 w 2559599"/>
                  <a:gd name="connsiteY1-224" fmla="*/ 862 h 523253"/>
                  <a:gd name="connsiteX2-225" fmla="*/ 2559599 w 2559599"/>
                  <a:gd name="connsiteY2-226" fmla="*/ 523253 h 523253"/>
                  <a:gd name="connsiteX3-227" fmla="*/ 0 w 2559599"/>
                  <a:gd name="connsiteY3-228" fmla="*/ 522206 h 523253"/>
                  <a:gd name="connsiteX4-229" fmla="*/ 322366 w 2559599"/>
                  <a:gd name="connsiteY4-230" fmla="*/ 0 h 523253"/>
                  <a:gd name="connsiteX0-231" fmla="*/ 322366 w 2548575"/>
                  <a:gd name="connsiteY0-232" fmla="*/ 0 h 522206"/>
                  <a:gd name="connsiteX1-233" fmla="*/ 2183493 w 2548575"/>
                  <a:gd name="connsiteY1-234" fmla="*/ 862 h 522206"/>
                  <a:gd name="connsiteX2-235" fmla="*/ 2548575 w 2548575"/>
                  <a:gd name="connsiteY2-236" fmla="*/ 521228 h 522206"/>
                  <a:gd name="connsiteX3-237" fmla="*/ 0 w 2548575"/>
                  <a:gd name="connsiteY3-238" fmla="*/ 522206 h 522206"/>
                  <a:gd name="connsiteX4-239" fmla="*/ 322366 w 2548575"/>
                  <a:gd name="connsiteY4-240" fmla="*/ 0 h 522206"/>
                  <a:gd name="connsiteX0-241" fmla="*/ 322366 w 2552247"/>
                  <a:gd name="connsiteY0-242" fmla="*/ 0 h 525262"/>
                  <a:gd name="connsiteX1-243" fmla="*/ 2183493 w 2552247"/>
                  <a:gd name="connsiteY1-244" fmla="*/ 862 h 525262"/>
                  <a:gd name="connsiteX2-245" fmla="*/ 2552247 w 2552247"/>
                  <a:gd name="connsiteY2-246" fmla="*/ 525262 h 525262"/>
                  <a:gd name="connsiteX3-247" fmla="*/ 0 w 2552247"/>
                  <a:gd name="connsiteY3-248" fmla="*/ 522206 h 525262"/>
                  <a:gd name="connsiteX4-249" fmla="*/ 322366 w 2552247"/>
                  <a:gd name="connsiteY4-250" fmla="*/ 0 h 52526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552247" h="525262">
                    <a:moveTo>
                      <a:pt x="322366" y="0"/>
                    </a:moveTo>
                    <a:lnTo>
                      <a:pt x="2183493" y="862"/>
                    </a:lnTo>
                    <a:lnTo>
                      <a:pt x="2552247" y="525262"/>
                    </a:lnTo>
                    <a:lnTo>
                      <a:pt x="0" y="522206"/>
                    </a:lnTo>
                    <a:lnTo>
                      <a:pt x="322366" y="0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3" name="íṩľíḍè-Freeform: Shape 31"/>
              <p:cNvSpPr/>
              <p:nvPr/>
            </p:nvSpPr>
            <p:spPr>
              <a:xfrm rot="14644702">
                <a:off x="6575886" y="2270565"/>
                <a:ext cx="2231104" cy="575834"/>
              </a:xfrm>
              <a:custGeom>
                <a:avLst/>
                <a:gdLst>
                  <a:gd name="connsiteX0" fmla="*/ 0 w 1917700"/>
                  <a:gd name="connsiteY0" fmla="*/ 0 h 496524"/>
                  <a:gd name="connsiteX1" fmla="*/ 1917700 w 1917700"/>
                  <a:gd name="connsiteY1" fmla="*/ 0 h 496524"/>
                  <a:gd name="connsiteX2" fmla="*/ 1917700 w 1917700"/>
                  <a:gd name="connsiteY2" fmla="*/ 496524 h 496524"/>
                  <a:gd name="connsiteX3" fmla="*/ 0 w 1917700"/>
                  <a:gd name="connsiteY3" fmla="*/ 496524 h 496524"/>
                  <a:gd name="connsiteX4" fmla="*/ 0 w 1917700"/>
                  <a:gd name="connsiteY4" fmla="*/ 0 h 496524"/>
                  <a:gd name="connsiteX0-1" fmla="*/ 0 w 2241550"/>
                  <a:gd name="connsiteY0-2" fmla="*/ 0 h 496524"/>
                  <a:gd name="connsiteX1-3" fmla="*/ 1917700 w 2241550"/>
                  <a:gd name="connsiteY1-4" fmla="*/ 0 h 496524"/>
                  <a:gd name="connsiteX2-5" fmla="*/ 2241550 w 2241550"/>
                  <a:gd name="connsiteY2-6" fmla="*/ 496524 h 496524"/>
                  <a:gd name="connsiteX3-7" fmla="*/ 0 w 2241550"/>
                  <a:gd name="connsiteY3-8" fmla="*/ 496524 h 496524"/>
                  <a:gd name="connsiteX4-9" fmla="*/ 0 w 2241550"/>
                  <a:gd name="connsiteY4-10" fmla="*/ 0 h 496524"/>
                  <a:gd name="connsiteX0-11" fmla="*/ 330200 w 2571750"/>
                  <a:gd name="connsiteY0-12" fmla="*/ 0 h 496524"/>
                  <a:gd name="connsiteX1-13" fmla="*/ 2247900 w 2571750"/>
                  <a:gd name="connsiteY1-14" fmla="*/ 0 h 496524"/>
                  <a:gd name="connsiteX2-15" fmla="*/ 2571750 w 2571750"/>
                  <a:gd name="connsiteY2-16" fmla="*/ 496524 h 496524"/>
                  <a:gd name="connsiteX3-17" fmla="*/ 0 w 2571750"/>
                  <a:gd name="connsiteY3-18" fmla="*/ 496524 h 496524"/>
                  <a:gd name="connsiteX4-19" fmla="*/ 330200 w 2571750"/>
                  <a:gd name="connsiteY4-20" fmla="*/ 0 h 496524"/>
                  <a:gd name="connsiteX0-21" fmla="*/ 330200 w 2571750"/>
                  <a:gd name="connsiteY0-22" fmla="*/ 0 h 496524"/>
                  <a:gd name="connsiteX1-23" fmla="*/ 2241550 w 2571750"/>
                  <a:gd name="connsiteY1-24" fmla="*/ 3175 h 496524"/>
                  <a:gd name="connsiteX2-25" fmla="*/ 2571750 w 2571750"/>
                  <a:gd name="connsiteY2-26" fmla="*/ 496524 h 496524"/>
                  <a:gd name="connsiteX3-27" fmla="*/ 0 w 2571750"/>
                  <a:gd name="connsiteY3-28" fmla="*/ 496524 h 496524"/>
                  <a:gd name="connsiteX4-29" fmla="*/ 330200 w 2571750"/>
                  <a:gd name="connsiteY4-30" fmla="*/ 0 h 496524"/>
                  <a:gd name="connsiteX0-31" fmla="*/ 330200 w 2590800"/>
                  <a:gd name="connsiteY0-32" fmla="*/ 0 h 496524"/>
                  <a:gd name="connsiteX1-33" fmla="*/ 2241550 w 2590800"/>
                  <a:gd name="connsiteY1-34" fmla="*/ 3175 h 496524"/>
                  <a:gd name="connsiteX2-35" fmla="*/ 2590800 w 2590800"/>
                  <a:gd name="connsiteY2-36" fmla="*/ 496524 h 496524"/>
                  <a:gd name="connsiteX3-37" fmla="*/ 0 w 2590800"/>
                  <a:gd name="connsiteY3-38" fmla="*/ 496524 h 496524"/>
                  <a:gd name="connsiteX4-39" fmla="*/ 330200 w 2590800"/>
                  <a:gd name="connsiteY4-40" fmla="*/ 0 h 496524"/>
                  <a:gd name="connsiteX0-41" fmla="*/ 330200 w 2590800"/>
                  <a:gd name="connsiteY0-42" fmla="*/ 0 h 496524"/>
                  <a:gd name="connsiteX1-43" fmla="*/ 2241550 w 2590800"/>
                  <a:gd name="connsiteY1-44" fmla="*/ 0 h 496524"/>
                  <a:gd name="connsiteX2-45" fmla="*/ 2590800 w 2590800"/>
                  <a:gd name="connsiteY2-46" fmla="*/ 496524 h 496524"/>
                  <a:gd name="connsiteX3-47" fmla="*/ 0 w 2590800"/>
                  <a:gd name="connsiteY3-48" fmla="*/ 496524 h 496524"/>
                  <a:gd name="connsiteX4-49" fmla="*/ 330200 w 2590800"/>
                  <a:gd name="connsiteY4-50" fmla="*/ 0 h 496524"/>
                  <a:gd name="connsiteX0-51" fmla="*/ 349250 w 2609850"/>
                  <a:gd name="connsiteY0-52" fmla="*/ 0 h 496524"/>
                  <a:gd name="connsiteX1-53" fmla="*/ 2260600 w 2609850"/>
                  <a:gd name="connsiteY1-54" fmla="*/ 0 h 496524"/>
                  <a:gd name="connsiteX2-55" fmla="*/ 2609850 w 2609850"/>
                  <a:gd name="connsiteY2-56" fmla="*/ 496524 h 496524"/>
                  <a:gd name="connsiteX3-57" fmla="*/ 0 w 2609850"/>
                  <a:gd name="connsiteY3-58" fmla="*/ 496524 h 496524"/>
                  <a:gd name="connsiteX4-59" fmla="*/ 349250 w 2609850"/>
                  <a:gd name="connsiteY4-60" fmla="*/ 0 h 496524"/>
                  <a:gd name="connsiteX0-61" fmla="*/ 420325 w 2609850"/>
                  <a:gd name="connsiteY0-62" fmla="*/ 0 h 500318"/>
                  <a:gd name="connsiteX1-63" fmla="*/ 2260600 w 2609850"/>
                  <a:gd name="connsiteY1-64" fmla="*/ 3794 h 500318"/>
                  <a:gd name="connsiteX2-65" fmla="*/ 2609850 w 2609850"/>
                  <a:gd name="connsiteY2-66" fmla="*/ 500318 h 500318"/>
                  <a:gd name="connsiteX3-67" fmla="*/ 0 w 2609850"/>
                  <a:gd name="connsiteY3-68" fmla="*/ 500318 h 500318"/>
                  <a:gd name="connsiteX4-69" fmla="*/ 420325 w 2609850"/>
                  <a:gd name="connsiteY4-70" fmla="*/ 0 h 500318"/>
                  <a:gd name="connsiteX0-71" fmla="*/ 388546 w 2578071"/>
                  <a:gd name="connsiteY0-72" fmla="*/ 0 h 522131"/>
                  <a:gd name="connsiteX1-73" fmla="*/ 2228821 w 2578071"/>
                  <a:gd name="connsiteY1-74" fmla="*/ 3794 h 522131"/>
                  <a:gd name="connsiteX2-75" fmla="*/ 2578071 w 2578071"/>
                  <a:gd name="connsiteY2-76" fmla="*/ 500318 h 522131"/>
                  <a:gd name="connsiteX3-77" fmla="*/ 1 w 2578071"/>
                  <a:gd name="connsiteY3-78" fmla="*/ 522131 h 522131"/>
                  <a:gd name="connsiteX4-79" fmla="*/ 388546 w 2578071"/>
                  <a:gd name="connsiteY4-80" fmla="*/ 0 h 522131"/>
                  <a:gd name="connsiteX0-81" fmla="*/ 383637 w 2578070"/>
                  <a:gd name="connsiteY0-82" fmla="*/ 0 h 520165"/>
                  <a:gd name="connsiteX1-83" fmla="*/ 2228820 w 2578070"/>
                  <a:gd name="connsiteY1-84" fmla="*/ 1828 h 520165"/>
                  <a:gd name="connsiteX2-85" fmla="*/ 2578070 w 2578070"/>
                  <a:gd name="connsiteY2-86" fmla="*/ 498352 h 520165"/>
                  <a:gd name="connsiteX3-87" fmla="*/ 0 w 2578070"/>
                  <a:gd name="connsiteY3-88" fmla="*/ 520165 h 520165"/>
                  <a:gd name="connsiteX4-89" fmla="*/ 383637 w 2578070"/>
                  <a:gd name="connsiteY4-90" fmla="*/ 0 h 520165"/>
                  <a:gd name="connsiteX0-91" fmla="*/ 373856 w 2568289"/>
                  <a:gd name="connsiteY0-92" fmla="*/ 0 h 526117"/>
                  <a:gd name="connsiteX1-93" fmla="*/ 2219039 w 2568289"/>
                  <a:gd name="connsiteY1-94" fmla="*/ 1828 h 526117"/>
                  <a:gd name="connsiteX2-95" fmla="*/ 2568289 w 2568289"/>
                  <a:gd name="connsiteY2-96" fmla="*/ 498352 h 526117"/>
                  <a:gd name="connsiteX3-97" fmla="*/ 0 w 2568289"/>
                  <a:gd name="connsiteY3-98" fmla="*/ 526117 h 526117"/>
                  <a:gd name="connsiteX4-99" fmla="*/ 373856 w 2568289"/>
                  <a:gd name="connsiteY4-100" fmla="*/ 0 h 526117"/>
                  <a:gd name="connsiteX0-101" fmla="*/ 381201 w 2575634"/>
                  <a:gd name="connsiteY0-102" fmla="*/ 0 h 524124"/>
                  <a:gd name="connsiteX1-103" fmla="*/ 2226384 w 2575634"/>
                  <a:gd name="connsiteY1-104" fmla="*/ 1828 h 524124"/>
                  <a:gd name="connsiteX2-105" fmla="*/ 2575634 w 2575634"/>
                  <a:gd name="connsiteY2-106" fmla="*/ 498352 h 524124"/>
                  <a:gd name="connsiteX3-107" fmla="*/ 0 w 2575634"/>
                  <a:gd name="connsiteY3-108" fmla="*/ 524124 h 524124"/>
                  <a:gd name="connsiteX4-109" fmla="*/ 381201 w 2575634"/>
                  <a:gd name="connsiteY4-110" fmla="*/ 0 h 524124"/>
                  <a:gd name="connsiteX0-111" fmla="*/ 375057 w 2575634"/>
                  <a:gd name="connsiteY0-112" fmla="*/ 3099 h 522296"/>
                  <a:gd name="connsiteX1-113" fmla="*/ 2226384 w 2575634"/>
                  <a:gd name="connsiteY1-114" fmla="*/ 0 h 522296"/>
                  <a:gd name="connsiteX2-115" fmla="*/ 2575634 w 2575634"/>
                  <a:gd name="connsiteY2-116" fmla="*/ 496524 h 522296"/>
                  <a:gd name="connsiteX3-117" fmla="*/ 0 w 2575634"/>
                  <a:gd name="connsiteY3-118" fmla="*/ 522296 h 522296"/>
                  <a:gd name="connsiteX4-119" fmla="*/ 375057 w 2575634"/>
                  <a:gd name="connsiteY4-120" fmla="*/ 3099 h 522296"/>
                  <a:gd name="connsiteX0-121" fmla="*/ 376277 w 2576854"/>
                  <a:gd name="connsiteY0-122" fmla="*/ 3099 h 520316"/>
                  <a:gd name="connsiteX1-123" fmla="*/ 2227604 w 2576854"/>
                  <a:gd name="connsiteY1-124" fmla="*/ 0 h 520316"/>
                  <a:gd name="connsiteX2-125" fmla="*/ 2576854 w 2576854"/>
                  <a:gd name="connsiteY2-126" fmla="*/ 496524 h 520316"/>
                  <a:gd name="connsiteX3-127" fmla="*/ 1 w 2576854"/>
                  <a:gd name="connsiteY3-128" fmla="*/ 520316 h 520316"/>
                  <a:gd name="connsiteX4-129" fmla="*/ 376277 w 2576854"/>
                  <a:gd name="connsiteY4-130" fmla="*/ 3099 h 520316"/>
                  <a:gd name="connsiteX0-131" fmla="*/ 375040 w 2575617"/>
                  <a:gd name="connsiteY0-132" fmla="*/ 3099 h 517355"/>
                  <a:gd name="connsiteX1-133" fmla="*/ 2226367 w 2575617"/>
                  <a:gd name="connsiteY1-134" fmla="*/ 0 h 517355"/>
                  <a:gd name="connsiteX2-135" fmla="*/ 2575617 w 2575617"/>
                  <a:gd name="connsiteY2-136" fmla="*/ 496524 h 517355"/>
                  <a:gd name="connsiteX3-137" fmla="*/ 0 w 2575617"/>
                  <a:gd name="connsiteY3-138" fmla="*/ 517355 h 517355"/>
                  <a:gd name="connsiteX4-139" fmla="*/ 375040 w 2575617"/>
                  <a:gd name="connsiteY4-140" fmla="*/ 3099 h 517355"/>
                  <a:gd name="connsiteX0-141" fmla="*/ 375040 w 2557137"/>
                  <a:gd name="connsiteY0-142" fmla="*/ 3099 h 526131"/>
                  <a:gd name="connsiteX1-143" fmla="*/ 2226367 w 2557137"/>
                  <a:gd name="connsiteY1-144" fmla="*/ 0 h 526131"/>
                  <a:gd name="connsiteX2-145" fmla="*/ 2557137 w 2557137"/>
                  <a:gd name="connsiteY2-146" fmla="*/ 526131 h 526131"/>
                  <a:gd name="connsiteX3-147" fmla="*/ 0 w 2557137"/>
                  <a:gd name="connsiteY3-148" fmla="*/ 517355 h 526131"/>
                  <a:gd name="connsiteX4-149" fmla="*/ 375040 w 2557137"/>
                  <a:gd name="connsiteY4-150" fmla="*/ 3099 h 526131"/>
                  <a:gd name="connsiteX0-151" fmla="*/ 373820 w 2555917"/>
                  <a:gd name="connsiteY0-152" fmla="*/ 3099 h 526131"/>
                  <a:gd name="connsiteX1-153" fmla="*/ 2225147 w 2555917"/>
                  <a:gd name="connsiteY1-154" fmla="*/ 0 h 526131"/>
                  <a:gd name="connsiteX2-155" fmla="*/ 2555917 w 2555917"/>
                  <a:gd name="connsiteY2-156" fmla="*/ 526131 h 526131"/>
                  <a:gd name="connsiteX3-157" fmla="*/ -1 w 2555917"/>
                  <a:gd name="connsiteY3-158" fmla="*/ 519334 h 526131"/>
                  <a:gd name="connsiteX4-159" fmla="*/ 373820 w 2555917"/>
                  <a:gd name="connsiteY4-160" fmla="*/ 3099 h 526131"/>
                  <a:gd name="connsiteX0-161" fmla="*/ 373821 w 2555918"/>
                  <a:gd name="connsiteY0-162" fmla="*/ 3173 h 526205"/>
                  <a:gd name="connsiteX1-163" fmla="*/ 2233316 w 2555918"/>
                  <a:gd name="connsiteY1-164" fmla="*/ 0 h 526205"/>
                  <a:gd name="connsiteX2-165" fmla="*/ 2555918 w 2555918"/>
                  <a:gd name="connsiteY2-166" fmla="*/ 526205 h 526205"/>
                  <a:gd name="connsiteX3-167" fmla="*/ 0 w 2555918"/>
                  <a:gd name="connsiteY3-168" fmla="*/ 519408 h 526205"/>
                  <a:gd name="connsiteX4-169" fmla="*/ 373821 w 2555918"/>
                  <a:gd name="connsiteY4-170" fmla="*/ 3173 h 526205"/>
                  <a:gd name="connsiteX0-171" fmla="*/ 373821 w 2612907"/>
                  <a:gd name="connsiteY0-172" fmla="*/ 3173 h 519408"/>
                  <a:gd name="connsiteX1-173" fmla="*/ 2233316 w 2612907"/>
                  <a:gd name="connsiteY1-174" fmla="*/ 0 h 519408"/>
                  <a:gd name="connsiteX2-175" fmla="*/ 2612907 w 2612907"/>
                  <a:gd name="connsiteY2-176" fmla="*/ 512510 h 519408"/>
                  <a:gd name="connsiteX3-177" fmla="*/ 0 w 2612907"/>
                  <a:gd name="connsiteY3-178" fmla="*/ 519408 h 519408"/>
                  <a:gd name="connsiteX4-179" fmla="*/ 373821 w 2612907"/>
                  <a:gd name="connsiteY4-180" fmla="*/ 3173 h 519408"/>
                  <a:gd name="connsiteX0-181" fmla="*/ 313180 w 2552266"/>
                  <a:gd name="connsiteY0-182" fmla="*/ 3173 h 533354"/>
                  <a:gd name="connsiteX1-183" fmla="*/ 2172675 w 2552266"/>
                  <a:gd name="connsiteY1-184" fmla="*/ 0 h 533354"/>
                  <a:gd name="connsiteX2-185" fmla="*/ 2552266 w 2552266"/>
                  <a:gd name="connsiteY2-186" fmla="*/ 512510 h 533354"/>
                  <a:gd name="connsiteX3-187" fmla="*/ 0 w 2552266"/>
                  <a:gd name="connsiteY3-188" fmla="*/ 533354 h 533354"/>
                  <a:gd name="connsiteX4-189" fmla="*/ 313180 w 2552266"/>
                  <a:gd name="connsiteY4-190" fmla="*/ 3173 h 533354"/>
                  <a:gd name="connsiteX0-191" fmla="*/ 327827 w 2566913"/>
                  <a:gd name="connsiteY0-192" fmla="*/ 3173 h 537441"/>
                  <a:gd name="connsiteX1-193" fmla="*/ 2187322 w 2566913"/>
                  <a:gd name="connsiteY1-194" fmla="*/ 0 h 537441"/>
                  <a:gd name="connsiteX2-195" fmla="*/ 2566913 w 2566913"/>
                  <a:gd name="connsiteY2-196" fmla="*/ 512510 h 537441"/>
                  <a:gd name="connsiteX3-197" fmla="*/ 0 w 2566913"/>
                  <a:gd name="connsiteY3-198" fmla="*/ 537441 h 537441"/>
                  <a:gd name="connsiteX4-199" fmla="*/ 327827 w 2566913"/>
                  <a:gd name="connsiteY4-200" fmla="*/ 3173 h 537441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566913" h="537441">
                    <a:moveTo>
                      <a:pt x="327827" y="3173"/>
                    </a:moveTo>
                    <a:lnTo>
                      <a:pt x="2187322" y="0"/>
                    </a:lnTo>
                    <a:lnTo>
                      <a:pt x="2566913" y="512510"/>
                    </a:lnTo>
                    <a:lnTo>
                      <a:pt x="0" y="537441"/>
                    </a:lnTo>
                    <a:lnTo>
                      <a:pt x="327827" y="3173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4" name="íṩľíḍè-Freeform: Shape 32"/>
              <p:cNvSpPr/>
              <p:nvPr/>
            </p:nvSpPr>
            <p:spPr>
              <a:xfrm rot="7047957">
                <a:off x="3464215" y="2272221"/>
                <a:ext cx="2224598" cy="581887"/>
              </a:xfrm>
              <a:custGeom>
                <a:avLst/>
                <a:gdLst>
                  <a:gd name="connsiteX0" fmla="*/ 0 w 1917700"/>
                  <a:gd name="connsiteY0" fmla="*/ 0 h 496524"/>
                  <a:gd name="connsiteX1" fmla="*/ 1917700 w 1917700"/>
                  <a:gd name="connsiteY1" fmla="*/ 0 h 496524"/>
                  <a:gd name="connsiteX2" fmla="*/ 1917700 w 1917700"/>
                  <a:gd name="connsiteY2" fmla="*/ 496524 h 496524"/>
                  <a:gd name="connsiteX3" fmla="*/ 0 w 1917700"/>
                  <a:gd name="connsiteY3" fmla="*/ 496524 h 496524"/>
                  <a:gd name="connsiteX4" fmla="*/ 0 w 1917700"/>
                  <a:gd name="connsiteY4" fmla="*/ 0 h 496524"/>
                  <a:gd name="connsiteX0-1" fmla="*/ 0 w 2241550"/>
                  <a:gd name="connsiteY0-2" fmla="*/ 0 h 496524"/>
                  <a:gd name="connsiteX1-3" fmla="*/ 1917700 w 2241550"/>
                  <a:gd name="connsiteY1-4" fmla="*/ 0 h 496524"/>
                  <a:gd name="connsiteX2-5" fmla="*/ 2241550 w 2241550"/>
                  <a:gd name="connsiteY2-6" fmla="*/ 496524 h 496524"/>
                  <a:gd name="connsiteX3-7" fmla="*/ 0 w 2241550"/>
                  <a:gd name="connsiteY3-8" fmla="*/ 496524 h 496524"/>
                  <a:gd name="connsiteX4-9" fmla="*/ 0 w 2241550"/>
                  <a:gd name="connsiteY4-10" fmla="*/ 0 h 496524"/>
                  <a:gd name="connsiteX0-11" fmla="*/ 330200 w 2571750"/>
                  <a:gd name="connsiteY0-12" fmla="*/ 0 h 496524"/>
                  <a:gd name="connsiteX1-13" fmla="*/ 2247900 w 2571750"/>
                  <a:gd name="connsiteY1-14" fmla="*/ 0 h 496524"/>
                  <a:gd name="connsiteX2-15" fmla="*/ 2571750 w 2571750"/>
                  <a:gd name="connsiteY2-16" fmla="*/ 496524 h 496524"/>
                  <a:gd name="connsiteX3-17" fmla="*/ 0 w 2571750"/>
                  <a:gd name="connsiteY3-18" fmla="*/ 496524 h 496524"/>
                  <a:gd name="connsiteX4-19" fmla="*/ 330200 w 2571750"/>
                  <a:gd name="connsiteY4-20" fmla="*/ 0 h 496524"/>
                  <a:gd name="connsiteX0-21" fmla="*/ 330200 w 2571750"/>
                  <a:gd name="connsiteY0-22" fmla="*/ 0 h 496524"/>
                  <a:gd name="connsiteX1-23" fmla="*/ 2241550 w 2571750"/>
                  <a:gd name="connsiteY1-24" fmla="*/ 3175 h 496524"/>
                  <a:gd name="connsiteX2-25" fmla="*/ 2571750 w 2571750"/>
                  <a:gd name="connsiteY2-26" fmla="*/ 496524 h 496524"/>
                  <a:gd name="connsiteX3-27" fmla="*/ 0 w 2571750"/>
                  <a:gd name="connsiteY3-28" fmla="*/ 496524 h 496524"/>
                  <a:gd name="connsiteX4-29" fmla="*/ 330200 w 2571750"/>
                  <a:gd name="connsiteY4-30" fmla="*/ 0 h 496524"/>
                  <a:gd name="connsiteX0-31" fmla="*/ 330200 w 2590800"/>
                  <a:gd name="connsiteY0-32" fmla="*/ 0 h 496524"/>
                  <a:gd name="connsiteX1-33" fmla="*/ 2241550 w 2590800"/>
                  <a:gd name="connsiteY1-34" fmla="*/ 3175 h 496524"/>
                  <a:gd name="connsiteX2-35" fmla="*/ 2590800 w 2590800"/>
                  <a:gd name="connsiteY2-36" fmla="*/ 496524 h 496524"/>
                  <a:gd name="connsiteX3-37" fmla="*/ 0 w 2590800"/>
                  <a:gd name="connsiteY3-38" fmla="*/ 496524 h 496524"/>
                  <a:gd name="connsiteX4-39" fmla="*/ 330200 w 2590800"/>
                  <a:gd name="connsiteY4-40" fmla="*/ 0 h 496524"/>
                  <a:gd name="connsiteX0-41" fmla="*/ 330200 w 2590800"/>
                  <a:gd name="connsiteY0-42" fmla="*/ 0 h 496524"/>
                  <a:gd name="connsiteX1-43" fmla="*/ 2241550 w 2590800"/>
                  <a:gd name="connsiteY1-44" fmla="*/ 0 h 496524"/>
                  <a:gd name="connsiteX2-45" fmla="*/ 2590800 w 2590800"/>
                  <a:gd name="connsiteY2-46" fmla="*/ 496524 h 496524"/>
                  <a:gd name="connsiteX3-47" fmla="*/ 0 w 2590800"/>
                  <a:gd name="connsiteY3-48" fmla="*/ 496524 h 496524"/>
                  <a:gd name="connsiteX4-49" fmla="*/ 330200 w 2590800"/>
                  <a:gd name="connsiteY4-50" fmla="*/ 0 h 496524"/>
                  <a:gd name="connsiteX0-51" fmla="*/ 349250 w 2609850"/>
                  <a:gd name="connsiteY0-52" fmla="*/ 0 h 496524"/>
                  <a:gd name="connsiteX1-53" fmla="*/ 2260600 w 2609850"/>
                  <a:gd name="connsiteY1-54" fmla="*/ 0 h 496524"/>
                  <a:gd name="connsiteX2-55" fmla="*/ 2609850 w 2609850"/>
                  <a:gd name="connsiteY2-56" fmla="*/ 496524 h 496524"/>
                  <a:gd name="connsiteX3-57" fmla="*/ 0 w 2609850"/>
                  <a:gd name="connsiteY3-58" fmla="*/ 496524 h 496524"/>
                  <a:gd name="connsiteX4-59" fmla="*/ 349250 w 2609850"/>
                  <a:gd name="connsiteY4-60" fmla="*/ 0 h 496524"/>
                  <a:gd name="connsiteX0-61" fmla="*/ 420325 w 2609850"/>
                  <a:gd name="connsiteY0-62" fmla="*/ 0 h 500318"/>
                  <a:gd name="connsiteX1-63" fmla="*/ 2260600 w 2609850"/>
                  <a:gd name="connsiteY1-64" fmla="*/ 3794 h 500318"/>
                  <a:gd name="connsiteX2-65" fmla="*/ 2609850 w 2609850"/>
                  <a:gd name="connsiteY2-66" fmla="*/ 500318 h 500318"/>
                  <a:gd name="connsiteX3-67" fmla="*/ 0 w 2609850"/>
                  <a:gd name="connsiteY3-68" fmla="*/ 500318 h 500318"/>
                  <a:gd name="connsiteX4-69" fmla="*/ 420325 w 2609850"/>
                  <a:gd name="connsiteY4-70" fmla="*/ 0 h 500318"/>
                  <a:gd name="connsiteX0-71" fmla="*/ 388546 w 2578071"/>
                  <a:gd name="connsiteY0-72" fmla="*/ 0 h 522131"/>
                  <a:gd name="connsiteX1-73" fmla="*/ 2228821 w 2578071"/>
                  <a:gd name="connsiteY1-74" fmla="*/ 3794 h 522131"/>
                  <a:gd name="connsiteX2-75" fmla="*/ 2578071 w 2578071"/>
                  <a:gd name="connsiteY2-76" fmla="*/ 500318 h 522131"/>
                  <a:gd name="connsiteX3-77" fmla="*/ 1 w 2578071"/>
                  <a:gd name="connsiteY3-78" fmla="*/ 522131 h 522131"/>
                  <a:gd name="connsiteX4-79" fmla="*/ 388546 w 2578071"/>
                  <a:gd name="connsiteY4-80" fmla="*/ 0 h 522131"/>
                  <a:gd name="connsiteX0-81" fmla="*/ 383637 w 2578070"/>
                  <a:gd name="connsiteY0-82" fmla="*/ 0 h 520165"/>
                  <a:gd name="connsiteX1-83" fmla="*/ 2228820 w 2578070"/>
                  <a:gd name="connsiteY1-84" fmla="*/ 1828 h 520165"/>
                  <a:gd name="connsiteX2-85" fmla="*/ 2578070 w 2578070"/>
                  <a:gd name="connsiteY2-86" fmla="*/ 498352 h 520165"/>
                  <a:gd name="connsiteX3-87" fmla="*/ 0 w 2578070"/>
                  <a:gd name="connsiteY3-88" fmla="*/ 520165 h 520165"/>
                  <a:gd name="connsiteX4-89" fmla="*/ 383637 w 2578070"/>
                  <a:gd name="connsiteY4-90" fmla="*/ 0 h 520165"/>
                  <a:gd name="connsiteX0-91" fmla="*/ 373856 w 2568289"/>
                  <a:gd name="connsiteY0-92" fmla="*/ 0 h 526117"/>
                  <a:gd name="connsiteX1-93" fmla="*/ 2219039 w 2568289"/>
                  <a:gd name="connsiteY1-94" fmla="*/ 1828 h 526117"/>
                  <a:gd name="connsiteX2-95" fmla="*/ 2568289 w 2568289"/>
                  <a:gd name="connsiteY2-96" fmla="*/ 498352 h 526117"/>
                  <a:gd name="connsiteX3-97" fmla="*/ 0 w 2568289"/>
                  <a:gd name="connsiteY3-98" fmla="*/ 526117 h 526117"/>
                  <a:gd name="connsiteX4-99" fmla="*/ 373856 w 2568289"/>
                  <a:gd name="connsiteY4-100" fmla="*/ 0 h 526117"/>
                  <a:gd name="connsiteX0-101" fmla="*/ 381201 w 2575634"/>
                  <a:gd name="connsiteY0-102" fmla="*/ 0 h 524124"/>
                  <a:gd name="connsiteX1-103" fmla="*/ 2226384 w 2575634"/>
                  <a:gd name="connsiteY1-104" fmla="*/ 1828 h 524124"/>
                  <a:gd name="connsiteX2-105" fmla="*/ 2575634 w 2575634"/>
                  <a:gd name="connsiteY2-106" fmla="*/ 498352 h 524124"/>
                  <a:gd name="connsiteX3-107" fmla="*/ 0 w 2575634"/>
                  <a:gd name="connsiteY3-108" fmla="*/ 524124 h 524124"/>
                  <a:gd name="connsiteX4-109" fmla="*/ 381201 w 2575634"/>
                  <a:gd name="connsiteY4-110" fmla="*/ 0 h 524124"/>
                  <a:gd name="connsiteX0-111" fmla="*/ 375057 w 2575634"/>
                  <a:gd name="connsiteY0-112" fmla="*/ 3099 h 522296"/>
                  <a:gd name="connsiteX1-113" fmla="*/ 2226384 w 2575634"/>
                  <a:gd name="connsiteY1-114" fmla="*/ 0 h 522296"/>
                  <a:gd name="connsiteX2-115" fmla="*/ 2575634 w 2575634"/>
                  <a:gd name="connsiteY2-116" fmla="*/ 496524 h 522296"/>
                  <a:gd name="connsiteX3-117" fmla="*/ 0 w 2575634"/>
                  <a:gd name="connsiteY3-118" fmla="*/ 522296 h 522296"/>
                  <a:gd name="connsiteX4-119" fmla="*/ 375057 w 2575634"/>
                  <a:gd name="connsiteY4-120" fmla="*/ 3099 h 522296"/>
                  <a:gd name="connsiteX0-121" fmla="*/ 376277 w 2576854"/>
                  <a:gd name="connsiteY0-122" fmla="*/ 3099 h 520316"/>
                  <a:gd name="connsiteX1-123" fmla="*/ 2227604 w 2576854"/>
                  <a:gd name="connsiteY1-124" fmla="*/ 0 h 520316"/>
                  <a:gd name="connsiteX2-125" fmla="*/ 2576854 w 2576854"/>
                  <a:gd name="connsiteY2-126" fmla="*/ 496524 h 520316"/>
                  <a:gd name="connsiteX3-127" fmla="*/ 1 w 2576854"/>
                  <a:gd name="connsiteY3-128" fmla="*/ 520316 h 520316"/>
                  <a:gd name="connsiteX4-129" fmla="*/ 376277 w 2576854"/>
                  <a:gd name="connsiteY4-130" fmla="*/ 3099 h 520316"/>
                  <a:gd name="connsiteX0-131" fmla="*/ 375040 w 2575617"/>
                  <a:gd name="connsiteY0-132" fmla="*/ 3099 h 517355"/>
                  <a:gd name="connsiteX1-133" fmla="*/ 2226367 w 2575617"/>
                  <a:gd name="connsiteY1-134" fmla="*/ 0 h 517355"/>
                  <a:gd name="connsiteX2-135" fmla="*/ 2575617 w 2575617"/>
                  <a:gd name="connsiteY2-136" fmla="*/ 496524 h 517355"/>
                  <a:gd name="connsiteX3-137" fmla="*/ 0 w 2575617"/>
                  <a:gd name="connsiteY3-138" fmla="*/ 517355 h 517355"/>
                  <a:gd name="connsiteX4-139" fmla="*/ 375040 w 2575617"/>
                  <a:gd name="connsiteY4-140" fmla="*/ 3099 h 517355"/>
                  <a:gd name="connsiteX0-141" fmla="*/ 375040 w 2557137"/>
                  <a:gd name="connsiteY0-142" fmla="*/ 3099 h 526131"/>
                  <a:gd name="connsiteX1-143" fmla="*/ 2226367 w 2557137"/>
                  <a:gd name="connsiteY1-144" fmla="*/ 0 h 526131"/>
                  <a:gd name="connsiteX2-145" fmla="*/ 2557137 w 2557137"/>
                  <a:gd name="connsiteY2-146" fmla="*/ 526131 h 526131"/>
                  <a:gd name="connsiteX3-147" fmla="*/ 0 w 2557137"/>
                  <a:gd name="connsiteY3-148" fmla="*/ 517355 h 526131"/>
                  <a:gd name="connsiteX4-149" fmla="*/ 375040 w 2557137"/>
                  <a:gd name="connsiteY4-150" fmla="*/ 3099 h 526131"/>
                  <a:gd name="connsiteX0-151" fmla="*/ 373820 w 2555917"/>
                  <a:gd name="connsiteY0-152" fmla="*/ 3099 h 526131"/>
                  <a:gd name="connsiteX1-153" fmla="*/ 2225147 w 2555917"/>
                  <a:gd name="connsiteY1-154" fmla="*/ 0 h 526131"/>
                  <a:gd name="connsiteX2-155" fmla="*/ 2555917 w 2555917"/>
                  <a:gd name="connsiteY2-156" fmla="*/ 526131 h 526131"/>
                  <a:gd name="connsiteX3-157" fmla="*/ -1 w 2555917"/>
                  <a:gd name="connsiteY3-158" fmla="*/ 519334 h 526131"/>
                  <a:gd name="connsiteX4-159" fmla="*/ 373820 w 2555917"/>
                  <a:gd name="connsiteY4-160" fmla="*/ 3099 h 526131"/>
                  <a:gd name="connsiteX0-161" fmla="*/ 373821 w 2555918"/>
                  <a:gd name="connsiteY0-162" fmla="*/ 3173 h 526205"/>
                  <a:gd name="connsiteX1-163" fmla="*/ 2233316 w 2555918"/>
                  <a:gd name="connsiteY1-164" fmla="*/ 0 h 526205"/>
                  <a:gd name="connsiteX2-165" fmla="*/ 2555918 w 2555918"/>
                  <a:gd name="connsiteY2-166" fmla="*/ 526205 h 526205"/>
                  <a:gd name="connsiteX3-167" fmla="*/ 0 w 2555918"/>
                  <a:gd name="connsiteY3-168" fmla="*/ 519408 h 526205"/>
                  <a:gd name="connsiteX4-169" fmla="*/ 373821 w 2555918"/>
                  <a:gd name="connsiteY4-170" fmla="*/ 3173 h 526205"/>
                  <a:gd name="connsiteX0-171" fmla="*/ 373821 w 2612907"/>
                  <a:gd name="connsiteY0-172" fmla="*/ 3173 h 519408"/>
                  <a:gd name="connsiteX1-173" fmla="*/ 2233316 w 2612907"/>
                  <a:gd name="connsiteY1-174" fmla="*/ 0 h 519408"/>
                  <a:gd name="connsiteX2-175" fmla="*/ 2612907 w 2612907"/>
                  <a:gd name="connsiteY2-176" fmla="*/ 512510 h 519408"/>
                  <a:gd name="connsiteX3-177" fmla="*/ 0 w 2612907"/>
                  <a:gd name="connsiteY3-178" fmla="*/ 519408 h 519408"/>
                  <a:gd name="connsiteX4-179" fmla="*/ 373821 w 2612907"/>
                  <a:gd name="connsiteY4-180" fmla="*/ 3173 h 519408"/>
                  <a:gd name="connsiteX0-181" fmla="*/ 313180 w 2552266"/>
                  <a:gd name="connsiteY0-182" fmla="*/ 3173 h 533354"/>
                  <a:gd name="connsiteX1-183" fmla="*/ 2172675 w 2552266"/>
                  <a:gd name="connsiteY1-184" fmla="*/ 0 h 533354"/>
                  <a:gd name="connsiteX2-185" fmla="*/ 2552266 w 2552266"/>
                  <a:gd name="connsiteY2-186" fmla="*/ 512510 h 533354"/>
                  <a:gd name="connsiteX3-187" fmla="*/ 0 w 2552266"/>
                  <a:gd name="connsiteY3-188" fmla="*/ 533354 h 533354"/>
                  <a:gd name="connsiteX4-189" fmla="*/ 313180 w 2552266"/>
                  <a:gd name="connsiteY4-190" fmla="*/ 3173 h 533354"/>
                  <a:gd name="connsiteX0-191" fmla="*/ 327827 w 2566913"/>
                  <a:gd name="connsiteY0-192" fmla="*/ 3173 h 537441"/>
                  <a:gd name="connsiteX1-193" fmla="*/ 2187322 w 2566913"/>
                  <a:gd name="connsiteY1-194" fmla="*/ 0 h 537441"/>
                  <a:gd name="connsiteX2-195" fmla="*/ 2566913 w 2566913"/>
                  <a:gd name="connsiteY2-196" fmla="*/ 512510 h 537441"/>
                  <a:gd name="connsiteX3-197" fmla="*/ 0 w 2566913"/>
                  <a:gd name="connsiteY3-198" fmla="*/ 537441 h 537441"/>
                  <a:gd name="connsiteX4-199" fmla="*/ 327827 w 2566913"/>
                  <a:gd name="connsiteY4-200" fmla="*/ 3173 h 537441"/>
                  <a:gd name="connsiteX0-201" fmla="*/ 327827 w 2566913"/>
                  <a:gd name="connsiteY0-202" fmla="*/ 23014 h 557282"/>
                  <a:gd name="connsiteX1-203" fmla="*/ 2193063 w 2566913"/>
                  <a:gd name="connsiteY1-204" fmla="*/ 0 h 557282"/>
                  <a:gd name="connsiteX2-205" fmla="*/ 2566913 w 2566913"/>
                  <a:gd name="connsiteY2-206" fmla="*/ 532351 h 557282"/>
                  <a:gd name="connsiteX3-207" fmla="*/ 0 w 2566913"/>
                  <a:gd name="connsiteY3-208" fmla="*/ 557282 h 557282"/>
                  <a:gd name="connsiteX4-209" fmla="*/ 327827 w 2566913"/>
                  <a:gd name="connsiteY4-210" fmla="*/ 23014 h 557282"/>
                  <a:gd name="connsiteX0-211" fmla="*/ 327827 w 2511110"/>
                  <a:gd name="connsiteY0-212" fmla="*/ 23014 h 557282"/>
                  <a:gd name="connsiteX1-213" fmla="*/ 2193063 w 2511110"/>
                  <a:gd name="connsiteY1-214" fmla="*/ 0 h 557282"/>
                  <a:gd name="connsiteX2-215" fmla="*/ 2511110 w 2511110"/>
                  <a:gd name="connsiteY2-216" fmla="*/ 498464 h 557282"/>
                  <a:gd name="connsiteX3-217" fmla="*/ 0 w 2511110"/>
                  <a:gd name="connsiteY3-218" fmla="*/ 557282 h 557282"/>
                  <a:gd name="connsiteX4-219" fmla="*/ 327827 w 2511110"/>
                  <a:gd name="connsiteY4-220" fmla="*/ 23014 h 557282"/>
                  <a:gd name="connsiteX0-221" fmla="*/ 327827 w 2517427"/>
                  <a:gd name="connsiteY0-222" fmla="*/ 23014 h 557282"/>
                  <a:gd name="connsiteX1-223" fmla="*/ 2193063 w 2517427"/>
                  <a:gd name="connsiteY1-224" fmla="*/ 0 h 557282"/>
                  <a:gd name="connsiteX2-225" fmla="*/ 2517428 w 2517427"/>
                  <a:gd name="connsiteY2-226" fmla="*/ 508268 h 557282"/>
                  <a:gd name="connsiteX3-227" fmla="*/ 0 w 2517427"/>
                  <a:gd name="connsiteY3-228" fmla="*/ 557282 h 557282"/>
                  <a:gd name="connsiteX4-229" fmla="*/ 327827 w 2517427"/>
                  <a:gd name="connsiteY4-230" fmla="*/ 23014 h 557282"/>
                  <a:gd name="connsiteX0-231" fmla="*/ 367299 w 2556900"/>
                  <a:gd name="connsiteY0-232" fmla="*/ 23014 h 543944"/>
                  <a:gd name="connsiteX1-233" fmla="*/ 2232535 w 2556900"/>
                  <a:gd name="connsiteY1-234" fmla="*/ 0 h 543944"/>
                  <a:gd name="connsiteX2-235" fmla="*/ 2556900 w 2556900"/>
                  <a:gd name="connsiteY2-236" fmla="*/ 508268 h 543944"/>
                  <a:gd name="connsiteX3-237" fmla="*/ 0 w 2556900"/>
                  <a:gd name="connsiteY3-238" fmla="*/ 543944 h 543944"/>
                  <a:gd name="connsiteX4-239" fmla="*/ 367299 w 2556900"/>
                  <a:gd name="connsiteY4-240" fmla="*/ 23014 h 543944"/>
                  <a:gd name="connsiteX0-241" fmla="*/ 369826 w 2559427"/>
                  <a:gd name="connsiteY0-242" fmla="*/ 23014 h 540021"/>
                  <a:gd name="connsiteX1-243" fmla="*/ 2235062 w 2559427"/>
                  <a:gd name="connsiteY1-244" fmla="*/ 0 h 540021"/>
                  <a:gd name="connsiteX2-245" fmla="*/ 2559427 w 2559427"/>
                  <a:gd name="connsiteY2-246" fmla="*/ 508268 h 540021"/>
                  <a:gd name="connsiteX3-247" fmla="*/ 0 w 2559427"/>
                  <a:gd name="connsiteY3-248" fmla="*/ 540021 h 540021"/>
                  <a:gd name="connsiteX4-249" fmla="*/ 369826 w 2559427"/>
                  <a:gd name="connsiteY4-250" fmla="*/ 23014 h 540021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559427" h="540021">
                    <a:moveTo>
                      <a:pt x="369826" y="23014"/>
                    </a:moveTo>
                    <a:lnTo>
                      <a:pt x="2235062" y="0"/>
                    </a:lnTo>
                    <a:lnTo>
                      <a:pt x="2559427" y="508268"/>
                    </a:lnTo>
                    <a:lnTo>
                      <a:pt x="0" y="540021"/>
                    </a:lnTo>
                    <a:lnTo>
                      <a:pt x="369826" y="23014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5" name="íṩľíḍè-Freeform: Shape 33"/>
              <p:cNvSpPr/>
              <p:nvPr/>
            </p:nvSpPr>
            <p:spPr>
              <a:xfrm>
                <a:off x="4500562" y="5408794"/>
                <a:ext cx="3268663" cy="497463"/>
              </a:xfrm>
              <a:custGeom>
                <a:avLst/>
                <a:gdLst>
                  <a:gd name="connsiteX0" fmla="*/ 0 w 1917700"/>
                  <a:gd name="connsiteY0" fmla="*/ 0 h 496524"/>
                  <a:gd name="connsiteX1" fmla="*/ 1917700 w 1917700"/>
                  <a:gd name="connsiteY1" fmla="*/ 0 h 496524"/>
                  <a:gd name="connsiteX2" fmla="*/ 1917700 w 1917700"/>
                  <a:gd name="connsiteY2" fmla="*/ 496524 h 496524"/>
                  <a:gd name="connsiteX3" fmla="*/ 0 w 1917700"/>
                  <a:gd name="connsiteY3" fmla="*/ 496524 h 496524"/>
                  <a:gd name="connsiteX4" fmla="*/ 0 w 1917700"/>
                  <a:gd name="connsiteY4" fmla="*/ 0 h 496524"/>
                  <a:gd name="connsiteX0-1" fmla="*/ 0 w 2241550"/>
                  <a:gd name="connsiteY0-2" fmla="*/ 0 h 496524"/>
                  <a:gd name="connsiteX1-3" fmla="*/ 1917700 w 2241550"/>
                  <a:gd name="connsiteY1-4" fmla="*/ 0 h 496524"/>
                  <a:gd name="connsiteX2-5" fmla="*/ 2241550 w 2241550"/>
                  <a:gd name="connsiteY2-6" fmla="*/ 496524 h 496524"/>
                  <a:gd name="connsiteX3-7" fmla="*/ 0 w 2241550"/>
                  <a:gd name="connsiteY3-8" fmla="*/ 496524 h 496524"/>
                  <a:gd name="connsiteX4-9" fmla="*/ 0 w 2241550"/>
                  <a:gd name="connsiteY4-10" fmla="*/ 0 h 496524"/>
                  <a:gd name="connsiteX0-11" fmla="*/ 330200 w 2571750"/>
                  <a:gd name="connsiteY0-12" fmla="*/ 0 h 496524"/>
                  <a:gd name="connsiteX1-13" fmla="*/ 2247900 w 2571750"/>
                  <a:gd name="connsiteY1-14" fmla="*/ 0 h 496524"/>
                  <a:gd name="connsiteX2-15" fmla="*/ 2571750 w 2571750"/>
                  <a:gd name="connsiteY2-16" fmla="*/ 496524 h 496524"/>
                  <a:gd name="connsiteX3-17" fmla="*/ 0 w 2571750"/>
                  <a:gd name="connsiteY3-18" fmla="*/ 496524 h 496524"/>
                  <a:gd name="connsiteX4-19" fmla="*/ 330200 w 2571750"/>
                  <a:gd name="connsiteY4-20" fmla="*/ 0 h 496524"/>
                  <a:gd name="connsiteX0-21" fmla="*/ 330200 w 2571750"/>
                  <a:gd name="connsiteY0-22" fmla="*/ 0 h 496524"/>
                  <a:gd name="connsiteX1-23" fmla="*/ 2241550 w 2571750"/>
                  <a:gd name="connsiteY1-24" fmla="*/ 3175 h 496524"/>
                  <a:gd name="connsiteX2-25" fmla="*/ 2571750 w 2571750"/>
                  <a:gd name="connsiteY2-26" fmla="*/ 496524 h 496524"/>
                  <a:gd name="connsiteX3-27" fmla="*/ 0 w 2571750"/>
                  <a:gd name="connsiteY3-28" fmla="*/ 496524 h 496524"/>
                  <a:gd name="connsiteX4-29" fmla="*/ 330200 w 2571750"/>
                  <a:gd name="connsiteY4-30" fmla="*/ 0 h 496524"/>
                  <a:gd name="connsiteX0-31" fmla="*/ 330200 w 2590800"/>
                  <a:gd name="connsiteY0-32" fmla="*/ 0 h 496524"/>
                  <a:gd name="connsiteX1-33" fmla="*/ 2241550 w 2590800"/>
                  <a:gd name="connsiteY1-34" fmla="*/ 3175 h 496524"/>
                  <a:gd name="connsiteX2-35" fmla="*/ 2590800 w 2590800"/>
                  <a:gd name="connsiteY2-36" fmla="*/ 496524 h 496524"/>
                  <a:gd name="connsiteX3-37" fmla="*/ 0 w 2590800"/>
                  <a:gd name="connsiteY3-38" fmla="*/ 496524 h 496524"/>
                  <a:gd name="connsiteX4-39" fmla="*/ 330200 w 2590800"/>
                  <a:gd name="connsiteY4-40" fmla="*/ 0 h 496524"/>
                  <a:gd name="connsiteX0-41" fmla="*/ 330200 w 2590800"/>
                  <a:gd name="connsiteY0-42" fmla="*/ 0 h 496524"/>
                  <a:gd name="connsiteX1-43" fmla="*/ 2241550 w 2590800"/>
                  <a:gd name="connsiteY1-44" fmla="*/ 0 h 496524"/>
                  <a:gd name="connsiteX2-45" fmla="*/ 2590800 w 2590800"/>
                  <a:gd name="connsiteY2-46" fmla="*/ 496524 h 496524"/>
                  <a:gd name="connsiteX3-47" fmla="*/ 0 w 2590800"/>
                  <a:gd name="connsiteY3-48" fmla="*/ 496524 h 496524"/>
                  <a:gd name="connsiteX4-49" fmla="*/ 330200 w 2590800"/>
                  <a:gd name="connsiteY4-50" fmla="*/ 0 h 496524"/>
                  <a:gd name="connsiteX0-51" fmla="*/ 349250 w 2609850"/>
                  <a:gd name="connsiteY0-52" fmla="*/ 0 h 496524"/>
                  <a:gd name="connsiteX1-53" fmla="*/ 2260600 w 2609850"/>
                  <a:gd name="connsiteY1-54" fmla="*/ 0 h 496524"/>
                  <a:gd name="connsiteX2-55" fmla="*/ 2609850 w 2609850"/>
                  <a:gd name="connsiteY2-56" fmla="*/ 496524 h 496524"/>
                  <a:gd name="connsiteX3-57" fmla="*/ 0 w 2609850"/>
                  <a:gd name="connsiteY3-58" fmla="*/ 496524 h 496524"/>
                  <a:gd name="connsiteX4-59" fmla="*/ 349250 w 2609850"/>
                  <a:gd name="connsiteY4-60" fmla="*/ 0 h 496524"/>
                  <a:gd name="connsiteX0-61" fmla="*/ 275892 w 2536492"/>
                  <a:gd name="connsiteY0-62" fmla="*/ 0 h 496524"/>
                  <a:gd name="connsiteX1-63" fmla="*/ 2187242 w 2536492"/>
                  <a:gd name="connsiteY1-64" fmla="*/ 0 h 496524"/>
                  <a:gd name="connsiteX2-65" fmla="*/ 2536492 w 2536492"/>
                  <a:gd name="connsiteY2-66" fmla="*/ 496524 h 496524"/>
                  <a:gd name="connsiteX3-67" fmla="*/ 0 w 2536492"/>
                  <a:gd name="connsiteY3-68" fmla="*/ 496524 h 496524"/>
                  <a:gd name="connsiteX4-69" fmla="*/ 275892 w 2536492"/>
                  <a:gd name="connsiteY4-70" fmla="*/ 0 h 496524"/>
                  <a:gd name="connsiteX0-71" fmla="*/ 222216 w 2482816"/>
                  <a:gd name="connsiteY0-72" fmla="*/ 0 h 496524"/>
                  <a:gd name="connsiteX1-73" fmla="*/ 2133566 w 2482816"/>
                  <a:gd name="connsiteY1-74" fmla="*/ 0 h 496524"/>
                  <a:gd name="connsiteX2-75" fmla="*/ 2482816 w 2482816"/>
                  <a:gd name="connsiteY2-76" fmla="*/ 496524 h 496524"/>
                  <a:gd name="connsiteX3-77" fmla="*/ 0 w 2482816"/>
                  <a:gd name="connsiteY3-78" fmla="*/ 486971 h 496524"/>
                  <a:gd name="connsiteX4-79" fmla="*/ 222216 w 2482816"/>
                  <a:gd name="connsiteY4-80" fmla="*/ 0 h 496524"/>
                  <a:gd name="connsiteX0-81" fmla="*/ 243686 w 2504286"/>
                  <a:gd name="connsiteY0-82" fmla="*/ 0 h 496524"/>
                  <a:gd name="connsiteX1-83" fmla="*/ 2155036 w 2504286"/>
                  <a:gd name="connsiteY1-84" fmla="*/ 0 h 496524"/>
                  <a:gd name="connsiteX2-85" fmla="*/ 2504286 w 2504286"/>
                  <a:gd name="connsiteY2-86" fmla="*/ 496524 h 496524"/>
                  <a:gd name="connsiteX3-87" fmla="*/ 0 w 2504286"/>
                  <a:gd name="connsiteY3-88" fmla="*/ 494136 h 496524"/>
                  <a:gd name="connsiteX4-89" fmla="*/ 243686 w 2504286"/>
                  <a:gd name="connsiteY4-90" fmla="*/ 0 h 496524"/>
                  <a:gd name="connsiteX0-91" fmla="*/ 245476 w 2506076"/>
                  <a:gd name="connsiteY0-92" fmla="*/ 0 h 496524"/>
                  <a:gd name="connsiteX1-93" fmla="*/ 2156826 w 2506076"/>
                  <a:gd name="connsiteY1-94" fmla="*/ 0 h 496524"/>
                  <a:gd name="connsiteX2-95" fmla="*/ 2506076 w 2506076"/>
                  <a:gd name="connsiteY2-96" fmla="*/ 496524 h 496524"/>
                  <a:gd name="connsiteX3-97" fmla="*/ 0 w 2506076"/>
                  <a:gd name="connsiteY3-98" fmla="*/ 494136 h 496524"/>
                  <a:gd name="connsiteX4-99" fmla="*/ 245476 w 2506076"/>
                  <a:gd name="connsiteY4-100" fmla="*/ 0 h 496524"/>
                  <a:gd name="connsiteX0-101" fmla="*/ 245476 w 2506076"/>
                  <a:gd name="connsiteY0-102" fmla="*/ 0 h 498913"/>
                  <a:gd name="connsiteX1-103" fmla="*/ 2156826 w 2506076"/>
                  <a:gd name="connsiteY1-104" fmla="*/ 0 h 498913"/>
                  <a:gd name="connsiteX2-105" fmla="*/ 2506076 w 2506076"/>
                  <a:gd name="connsiteY2-106" fmla="*/ 496524 h 498913"/>
                  <a:gd name="connsiteX3-107" fmla="*/ 0 w 2506076"/>
                  <a:gd name="connsiteY3-108" fmla="*/ 498913 h 498913"/>
                  <a:gd name="connsiteX4-109" fmla="*/ 245476 w 2506076"/>
                  <a:gd name="connsiteY4-110" fmla="*/ 0 h 498913"/>
                  <a:gd name="connsiteX0-111" fmla="*/ 245476 w 2457768"/>
                  <a:gd name="connsiteY0-112" fmla="*/ 0 h 498913"/>
                  <a:gd name="connsiteX1-113" fmla="*/ 2156826 w 2457768"/>
                  <a:gd name="connsiteY1-114" fmla="*/ 0 h 498913"/>
                  <a:gd name="connsiteX2-115" fmla="*/ 2457768 w 2457768"/>
                  <a:gd name="connsiteY2-116" fmla="*/ 496524 h 498913"/>
                  <a:gd name="connsiteX3-117" fmla="*/ 0 w 2457768"/>
                  <a:gd name="connsiteY3-118" fmla="*/ 498913 h 498913"/>
                  <a:gd name="connsiteX4-119" fmla="*/ 245476 w 2457768"/>
                  <a:gd name="connsiteY4-120" fmla="*/ 0 h 498913"/>
                  <a:gd name="connsiteX0-121" fmla="*/ 245476 w 2457768"/>
                  <a:gd name="connsiteY0-122" fmla="*/ 0 h 498913"/>
                  <a:gd name="connsiteX1-123" fmla="*/ 2203345 w 2457768"/>
                  <a:gd name="connsiteY1-124" fmla="*/ 0 h 498913"/>
                  <a:gd name="connsiteX2-125" fmla="*/ 2457768 w 2457768"/>
                  <a:gd name="connsiteY2-126" fmla="*/ 496524 h 498913"/>
                  <a:gd name="connsiteX3-127" fmla="*/ 0 w 2457768"/>
                  <a:gd name="connsiteY3-128" fmla="*/ 498913 h 498913"/>
                  <a:gd name="connsiteX4-129" fmla="*/ 245476 w 2457768"/>
                  <a:gd name="connsiteY4-130" fmla="*/ 0 h 498913"/>
                  <a:gd name="connsiteX0-131" fmla="*/ 245476 w 2457768"/>
                  <a:gd name="connsiteY0-132" fmla="*/ 0 h 498913"/>
                  <a:gd name="connsiteX1-133" fmla="*/ 2206923 w 2457768"/>
                  <a:gd name="connsiteY1-134" fmla="*/ 0 h 498913"/>
                  <a:gd name="connsiteX2-135" fmla="*/ 2457768 w 2457768"/>
                  <a:gd name="connsiteY2-136" fmla="*/ 496524 h 498913"/>
                  <a:gd name="connsiteX3-137" fmla="*/ 0 w 2457768"/>
                  <a:gd name="connsiteY3-138" fmla="*/ 498913 h 498913"/>
                  <a:gd name="connsiteX4-139" fmla="*/ 245476 w 2457768"/>
                  <a:gd name="connsiteY4-140" fmla="*/ 0 h 498913"/>
                  <a:gd name="connsiteX0-141" fmla="*/ 245476 w 2455979"/>
                  <a:gd name="connsiteY0-142" fmla="*/ 0 h 498913"/>
                  <a:gd name="connsiteX1-143" fmla="*/ 2206923 w 2455979"/>
                  <a:gd name="connsiteY1-144" fmla="*/ 0 h 498913"/>
                  <a:gd name="connsiteX2-145" fmla="*/ 2455979 w 2455979"/>
                  <a:gd name="connsiteY2-146" fmla="*/ 496524 h 498913"/>
                  <a:gd name="connsiteX3-147" fmla="*/ 0 w 2455979"/>
                  <a:gd name="connsiteY3-148" fmla="*/ 498913 h 498913"/>
                  <a:gd name="connsiteX4-149" fmla="*/ 245476 w 2455979"/>
                  <a:gd name="connsiteY4-150" fmla="*/ 0 h 498913"/>
                  <a:gd name="connsiteX0-151" fmla="*/ 245476 w 2455979"/>
                  <a:gd name="connsiteY0-152" fmla="*/ 0 h 498913"/>
                  <a:gd name="connsiteX1-153" fmla="*/ 2203345 w 2455979"/>
                  <a:gd name="connsiteY1-154" fmla="*/ 0 h 498913"/>
                  <a:gd name="connsiteX2-155" fmla="*/ 2455979 w 2455979"/>
                  <a:gd name="connsiteY2-156" fmla="*/ 496524 h 498913"/>
                  <a:gd name="connsiteX3-157" fmla="*/ 0 w 2455979"/>
                  <a:gd name="connsiteY3-158" fmla="*/ 498913 h 498913"/>
                  <a:gd name="connsiteX4-159" fmla="*/ 245476 w 2455979"/>
                  <a:gd name="connsiteY4-160" fmla="*/ 0 h 49891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455979" h="498913">
                    <a:moveTo>
                      <a:pt x="245476" y="0"/>
                    </a:moveTo>
                    <a:lnTo>
                      <a:pt x="2203345" y="0"/>
                    </a:lnTo>
                    <a:lnTo>
                      <a:pt x="2455979" y="496524"/>
                    </a:lnTo>
                    <a:lnTo>
                      <a:pt x="0" y="498913"/>
                    </a:lnTo>
                    <a:lnTo>
                      <a:pt x="24547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innerShdw blurRad="279400" dist="50800" dir="5400000">
                  <a:prstClr val="black">
                    <a:alpha val="18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6" name="íṩľíḍè-Freeform: Shape 34"/>
              <p:cNvSpPr/>
              <p:nvPr/>
            </p:nvSpPr>
            <p:spPr>
              <a:xfrm rot="17784389">
                <a:off x="6767957" y="4292452"/>
                <a:ext cx="2767991" cy="525349"/>
              </a:xfrm>
              <a:custGeom>
                <a:avLst/>
                <a:gdLst>
                  <a:gd name="connsiteX0" fmla="*/ 0 w 1917700"/>
                  <a:gd name="connsiteY0" fmla="*/ 0 h 496524"/>
                  <a:gd name="connsiteX1" fmla="*/ 1917700 w 1917700"/>
                  <a:gd name="connsiteY1" fmla="*/ 0 h 496524"/>
                  <a:gd name="connsiteX2" fmla="*/ 1917700 w 1917700"/>
                  <a:gd name="connsiteY2" fmla="*/ 496524 h 496524"/>
                  <a:gd name="connsiteX3" fmla="*/ 0 w 1917700"/>
                  <a:gd name="connsiteY3" fmla="*/ 496524 h 496524"/>
                  <a:gd name="connsiteX4" fmla="*/ 0 w 1917700"/>
                  <a:gd name="connsiteY4" fmla="*/ 0 h 496524"/>
                  <a:gd name="connsiteX0-1" fmla="*/ 0 w 2241550"/>
                  <a:gd name="connsiteY0-2" fmla="*/ 0 h 496524"/>
                  <a:gd name="connsiteX1-3" fmla="*/ 1917700 w 2241550"/>
                  <a:gd name="connsiteY1-4" fmla="*/ 0 h 496524"/>
                  <a:gd name="connsiteX2-5" fmla="*/ 2241550 w 2241550"/>
                  <a:gd name="connsiteY2-6" fmla="*/ 496524 h 496524"/>
                  <a:gd name="connsiteX3-7" fmla="*/ 0 w 2241550"/>
                  <a:gd name="connsiteY3-8" fmla="*/ 496524 h 496524"/>
                  <a:gd name="connsiteX4-9" fmla="*/ 0 w 2241550"/>
                  <a:gd name="connsiteY4-10" fmla="*/ 0 h 496524"/>
                  <a:gd name="connsiteX0-11" fmla="*/ 330200 w 2571750"/>
                  <a:gd name="connsiteY0-12" fmla="*/ 0 h 496524"/>
                  <a:gd name="connsiteX1-13" fmla="*/ 2247900 w 2571750"/>
                  <a:gd name="connsiteY1-14" fmla="*/ 0 h 496524"/>
                  <a:gd name="connsiteX2-15" fmla="*/ 2571750 w 2571750"/>
                  <a:gd name="connsiteY2-16" fmla="*/ 496524 h 496524"/>
                  <a:gd name="connsiteX3-17" fmla="*/ 0 w 2571750"/>
                  <a:gd name="connsiteY3-18" fmla="*/ 496524 h 496524"/>
                  <a:gd name="connsiteX4-19" fmla="*/ 330200 w 2571750"/>
                  <a:gd name="connsiteY4-20" fmla="*/ 0 h 496524"/>
                  <a:gd name="connsiteX0-21" fmla="*/ 330200 w 2571750"/>
                  <a:gd name="connsiteY0-22" fmla="*/ 0 h 496524"/>
                  <a:gd name="connsiteX1-23" fmla="*/ 2241550 w 2571750"/>
                  <a:gd name="connsiteY1-24" fmla="*/ 3175 h 496524"/>
                  <a:gd name="connsiteX2-25" fmla="*/ 2571750 w 2571750"/>
                  <a:gd name="connsiteY2-26" fmla="*/ 496524 h 496524"/>
                  <a:gd name="connsiteX3-27" fmla="*/ 0 w 2571750"/>
                  <a:gd name="connsiteY3-28" fmla="*/ 496524 h 496524"/>
                  <a:gd name="connsiteX4-29" fmla="*/ 330200 w 2571750"/>
                  <a:gd name="connsiteY4-30" fmla="*/ 0 h 496524"/>
                  <a:gd name="connsiteX0-31" fmla="*/ 330200 w 2590800"/>
                  <a:gd name="connsiteY0-32" fmla="*/ 0 h 496524"/>
                  <a:gd name="connsiteX1-33" fmla="*/ 2241550 w 2590800"/>
                  <a:gd name="connsiteY1-34" fmla="*/ 3175 h 496524"/>
                  <a:gd name="connsiteX2-35" fmla="*/ 2590800 w 2590800"/>
                  <a:gd name="connsiteY2-36" fmla="*/ 496524 h 496524"/>
                  <a:gd name="connsiteX3-37" fmla="*/ 0 w 2590800"/>
                  <a:gd name="connsiteY3-38" fmla="*/ 496524 h 496524"/>
                  <a:gd name="connsiteX4-39" fmla="*/ 330200 w 2590800"/>
                  <a:gd name="connsiteY4-40" fmla="*/ 0 h 496524"/>
                  <a:gd name="connsiteX0-41" fmla="*/ 330200 w 2590800"/>
                  <a:gd name="connsiteY0-42" fmla="*/ 0 h 496524"/>
                  <a:gd name="connsiteX1-43" fmla="*/ 2241550 w 2590800"/>
                  <a:gd name="connsiteY1-44" fmla="*/ 0 h 496524"/>
                  <a:gd name="connsiteX2-45" fmla="*/ 2590800 w 2590800"/>
                  <a:gd name="connsiteY2-46" fmla="*/ 496524 h 496524"/>
                  <a:gd name="connsiteX3-47" fmla="*/ 0 w 2590800"/>
                  <a:gd name="connsiteY3-48" fmla="*/ 496524 h 496524"/>
                  <a:gd name="connsiteX4-49" fmla="*/ 330200 w 2590800"/>
                  <a:gd name="connsiteY4-50" fmla="*/ 0 h 496524"/>
                  <a:gd name="connsiteX0-51" fmla="*/ 349250 w 2609850"/>
                  <a:gd name="connsiteY0-52" fmla="*/ 0 h 496524"/>
                  <a:gd name="connsiteX1-53" fmla="*/ 2260600 w 2609850"/>
                  <a:gd name="connsiteY1-54" fmla="*/ 0 h 496524"/>
                  <a:gd name="connsiteX2-55" fmla="*/ 2609850 w 2609850"/>
                  <a:gd name="connsiteY2-56" fmla="*/ 496524 h 496524"/>
                  <a:gd name="connsiteX3-57" fmla="*/ 0 w 2609850"/>
                  <a:gd name="connsiteY3-58" fmla="*/ 496524 h 496524"/>
                  <a:gd name="connsiteX4-59" fmla="*/ 349250 w 2609850"/>
                  <a:gd name="connsiteY4-60" fmla="*/ 0 h 496524"/>
                  <a:gd name="connsiteX0-61" fmla="*/ 420325 w 2609850"/>
                  <a:gd name="connsiteY0-62" fmla="*/ 0 h 500318"/>
                  <a:gd name="connsiteX1-63" fmla="*/ 2260600 w 2609850"/>
                  <a:gd name="connsiteY1-64" fmla="*/ 3794 h 500318"/>
                  <a:gd name="connsiteX2-65" fmla="*/ 2609850 w 2609850"/>
                  <a:gd name="connsiteY2-66" fmla="*/ 500318 h 500318"/>
                  <a:gd name="connsiteX3-67" fmla="*/ 0 w 2609850"/>
                  <a:gd name="connsiteY3-68" fmla="*/ 500318 h 500318"/>
                  <a:gd name="connsiteX4-69" fmla="*/ 420325 w 2609850"/>
                  <a:gd name="connsiteY4-70" fmla="*/ 0 h 500318"/>
                  <a:gd name="connsiteX0-71" fmla="*/ 388546 w 2578071"/>
                  <a:gd name="connsiteY0-72" fmla="*/ 0 h 522131"/>
                  <a:gd name="connsiteX1-73" fmla="*/ 2228821 w 2578071"/>
                  <a:gd name="connsiteY1-74" fmla="*/ 3794 h 522131"/>
                  <a:gd name="connsiteX2-75" fmla="*/ 2578071 w 2578071"/>
                  <a:gd name="connsiteY2-76" fmla="*/ 500318 h 522131"/>
                  <a:gd name="connsiteX3-77" fmla="*/ 1 w 2578071"/>
                  <a:gd name="connsiteY3-78" fmla="*/ 522131 h 522131"/>
                  <a:gd name="connsiteX4-79" fmla="*/ 388546 w 2578071"/>
                  <a:gd name="connsiteY4-80" fmla="*/ 0 h 522131"/>
                  <a:gd name="connsiteX0-81" fmla="*/ 383637 w 2578070"/>
                  <a:gd name="connsiteY0-82" fmla="*/ 0 h 520165"/>
                  <a:gd name="connsiteX1-83" fmla="*/ 2228820 w 2578070"/>
                  <a:gd name="connsiteY1-84" fmla="*/ 1828 h 520165"/>
                  <a:gd name="connsiteX2-85" fmla="*/ 2578070 w 2578070"/>
                  <a:gd name="connsiteY2-86" fmla="*/ 498352 h 520165"/>
                  <a:gd name="connsiteX3-87" fmla="*/ 0 w 2578070"/>
                  <a:gd name="connsiteY3-88" fmla="*/ 520165 h 520165"/>
                  <a:gd name="connsiteX4-89" fmla="*/ 383637 w 2578070"/>
                  <a:gd name="connsiteY4-90" fmla="*/ 0 h 520165"/>
                  <a:gd name="connsiteX0-91" fmla="*/ 373856 w 2568289"/>
                  <a:gd name="connsiteY0-92" fmla="*/ 0 h 526117"/>
                  <a:gd name="connsiteX1-93" fmla="*/ 2219039 w 2568289"/>
                  <a:gd name="connsiteY1-94" fmla="*/ 1828 h 526117"/>
                  <a:gd name="connsiteX2-95" fmla="*/ 2568289 w 2568289"/>
                  <a:gd name="connsiteY2-96" fmla="*/ 498352 h 526117"/>
                  <a:gd name="connsiteX3-97" fmla="*/ 0 w 2568289"/>
                  <a:gd name="connsiteY3-98" fmla="*/ 526117 h 526117"/>
                  <a:gd name="connsiteX4-99" fmla="*/ 373856 w 2568289"/>
                  <a:gd name="connsiteY4-100" fmla="*/ 0 h 526117"/>
                  <a:gd name="connsiteX0-101" fmla="*/ 381201 w 2575634"/>
                  <a:gd name="connsiteY0-102" fmla="*/ 0 h 524124"/>
                  <a:gd name="connsiteX1-103" fmla="*/ 2226384 w 2575634"/>
                  <a:gd name="connsiteY1-104" fmla="*/ 1828 h 524124"/>
                  <a:gd name="connsiteX2-105" fmla="*/ 2575634 w 2575634"/>
                  <a:gd name="connsiteY2-106" fmla="*/ 498352 h 524124"/>
                  <a:gd name="connsiteX3-107" fmla="*/ 0 w 2575634"/>
                  <a:gd name="connsiteY3-108" fmla="*/ 524124 h 524124"/>
                  <a:gd name="connsiteX4-109" fmla="*/ 381201 w 2575634"/>
                  <a:gd name="connsiteY4-110" fmla="*/ 0 h 524124"/>
                  <a:gd name="connsiteX0-111" fmla="*/ 375057 w 2575634"/>
                  <a:gd name="connsiteY0-112" fmla="*/ 3099 h 522296"/>
                  <a:gd name="connsiteX1-113" fmla="*/ 2226384 w 2575634"/>
                  <a:gd name="connsiteY1-114" fmla="*/ 0 h 522296"/>
                  <a:gd name="connsiteX2-115" fmla="*/ 2575634 w 2575634"/>
                  <a:gd name="connsiteY2-116" fmla="*/ 496524 h 522296"/>
                  <a:gd name="connsiteX3-117" fmla="*/ 0 w 2575634"/>
                  <a:gd name="connsiteY3-118" fmla="*/ 522296 h 522296"/>
                  <a:gd name="connsiteX4-119" fmla="*/ 375057 w 2575634"/>
                  <a:gd name="connsiteY4-120" fmla="*/ 3099 h 522296"/>
                  <a:gd name="connsiteX0-121" fmla="*/ 376277 w 2576854"/>
                  <a:gd name="connsiteY0-122" fmla="*/ 3099 h 520316"/>
                  <a:gd name="connsiteX1-123" fmla="*/ 2227604 w 2576854"/>
                  <a:gd name="connsiteY1-124" fmla="*/ 0 h 520316"/>
                  <a:gd name="connsiteX2-125" fmla="*/ 2576854 w 2576854"/>
                  <a:gd name="connsiteY2-126" fmla="*/ 496524 h 520316"/>
                  <a:gd name="connsiteX3-127" fmla="*/ 1 w 2576854"/>
                  <a:gd name="connsiteY3-128" fmla="*/ 520316 h 520316"/>
                  <a:gd name="connsiteX4-129" fmla="*/ 376277 w 2576854"/>
                  <a:gd name="connsiteY4-130" fmla="*/ 3099 h 520316"/>
                  <a:gd name="connsiteX0-131" fmla="*/ 375040 w 2575617"/>
                  <a:gd name="connsiteY0-132" fmla="*/ 3099 h 517355"/>
                  <a:gd name="connsiteX1-133" fmla="*/ 2226367 w 2575617"/>
                  <a:gd name="connsiteY1-134" fmla="*/ 0 h 517355"/>
                  <a:gd name="connsiteX2-135" fmla="*/ 2575617 w 2575617"/>
                  <a:gd name="connsiteY2-136" fmla="*/ 496524 h 517355"/>
                  <a:gd name="connsiteX3-137" fmla="*/ 0 w 2575617"/>
                  <a:gd name="connsiteY3-138" fmla="*/ 517355 h 517355"/>
                  <a:gd name="connsiteX4-139" fmla="*/ 375040 w 2575617"/>
                  <a:gd name="connsiteY4-140" fmla="*/ 3099 h 517355"/>
                  <a:gd name="connsiteX0-141" fmla="*/ 375040 w 2557137"/>
                  <a:gd name="connsiteY0-142" fmla="*/ 3099 h 526131"/>
                  <a:gd name="connsiteX1-143" fmla="*/ 2226367 w 2557137"/>
                  <a:gd name="connsiteY1-144" fmla="*/ 0 h 526131"/>
                  <a:gd name="connsiteX2-145" fmla="*/ 2557137 w 2557137"/>
                  <a:gd name="connsiteY2-146" fmla="*/ 526131 h 526131"/>
                  <a:gd name="connsiteX3-147" fmla="*/ 0 w 2557137"/>
                  <a:gd name="connsiteY3-148" fmla="*/ 517355 h 526131"/>
                  <a:gd name="connsiteX4-149" fmla="*/ 375040 w 2557137"/>
                  <a:gd name="connsiteY4-150" fmla="*/ 3099 h 526131"/>
                  <a:gd name="connsiteX0-151" fmla="*/ 373820 w 2555917"/>
                  <a:gd name="connsiteY0-152" fmla="*/ 3099 h 526131"/>
                  <a:gd name="connsiteX1-153" fmla="*/ 2225147 w 2555917"/>
                  <a:gd name="connsiteY1-154" fmla="*/ 0 h 526131"/>
                  <a:gd name="connsiteX2-155" fmla="*/ 2555917 w 2555917"/>
                  <a:gd name="connsiteY2-156" fmla="*/ 526131 h 526131"/>
                  <a:gd name="connsiteX3-157" fmla="*/ -1 w 2555917"/>
                  <a:gd name="connsiteY3-158" fmla="*/ 519334 h 526131"/>
                  <a:gd name="connsiteX4-159" fmla="*/ 373820 w 2555917"/>
                  <a:gd name="connsiteY4-160" fmla="*/ 3099 h 526131"/>
                  <a:gd name="connsiteX0-161" fmla="*/ 240185 w 2422282"/>
                  <a:gd name="connsiteY0-162" fmla="*/ 3099 h 526131"/>
                  <a:gd name="connsiteX1-163" fmla="*/ 2091512 w 2422282"/>
                  <a:gd name="connsiteY1-164" fmla="*/ 0 h 526131"/>
                  <a:gd name="connsiteX2-165" fmla="*/ 2422282 w 2422282"/>
                  <a:gd name="connsiteY2-166" fmla="*/ 526131 h 526131"/>
                  <a:gd name="connsiteX3-167" fmla="*/ 0 w 2422282"/>
                  <a:gd name="connsiteY3-168" fmla="*/ 474659 h 526131"/>
                  <a:gd name="connsiteX4-169" fmla="*/ 240185 w 2422282"/>
                  <a:gd name="connsiteY4-170" fmla="*/ 3099 h 526131"/>
                  <a:gd name="connsiteX0-171" fmla="*/ 258661 w 2440758"/>
                  <a:gd name="connsiteY0-172" fmla="*/ 3099 h 526131"/>
                  <a:gd name="connsiteX1-173" fmla="*/ 2109988 w 2440758"/>
                  <a:gd name="connsiteY1-174" fmla="*/ 0 h 526131"/>
                  <a:gd name="connsiteX2-175" fmla="*/ 2440758 w 2440758"/>
                  <a:gd name="connsiteY2-176" fmla="*/ 526131 h 526131"/>
                  <a:gd name="connsiteX3-177" fmla="*/ 0 w 2440758"/>
                  <a:gd name="connsiteY3-178" fmla="*/ 516882 h 526131"/>
                  <a:gd name="connsiteX4-179" fmla="*/ 258661 w 2440758"/>
                  <a:gd name="connsiteY4-180" fmla="*/ 3099 h 526131"/>
                  <a:gd name="connsiteX0-181" fmla="*/ 258661 w 2440758"/>
                  <a:gd name="connsiteY0-182" fmla="*/ 0 h 523032"/>
                  <a:gd name="connsiteX1-183" fmla="*/ 2163878 w 2440758"/>
                  <a:gd name="connsiteY1-184" fmla="*/ 1300 h 523032"/>
                  <a:gd name="connsiteX2-185" fmla="*/ 2440758 w 2440758"/>
                  <a:gd name="connsiteY2-186" fmla="*/ 523032 h 523032"/>
                  <a:gd name="connsiteX3-187" fmla="*/ 0 w 2440758"/>
                  <a:gd name="connsiteY3-188" fmla="*/ 513783 h 523032"/>
                  <a:gd name="connsiteX4-189" fmla="*/ 258661 w 2440758"/>
                  <a:gd name="connsiteY4-190" fmla="*/ 0 h 523032"/>
                  <a:gd name="connsiteX0-191" fmla="*/ 258661 w 2384432"/>
                  <a:gd name="connsiteY0-192" fmla="*/ 0 h 513783"/>
                  <a:gd name="connsiteX1-193" fmla="*/ 2163878 w 2384432"/>
                  <a:gd name="connsiteY1-194" fmla="*/ 1300 h 513783"/>
                  <a:gd name="connsiteX2-195" fmla="*/ 2384432 w 2384432"/>
                  <a:gd name="connsiteY2-196" fmla="*/ 512987 h 513783"/>
                  <a:gd name="connsiteX3-197" fmla="*/ 0 w 2384432"/>
                  <a:gd name="connsiteY3-198" fmla="*/ 513783 h 513783"/>
                  <a:gd name="connsiteX4-199" fmla="*/ 258661 w 2384432"/>
                  <a:gd name="connsiteY4-200" fmla="*/ 0 h 513783"/>
                  <a:gd name="connsiteX0-201" fmla="*/ 258661 w 2388087"/>
                  <a:gd name="connsiteY0-202" fmla="*/ 0 h 521454"/>
                  <a:gd name="connsiteX1-203" fmla="*/ 2163878 w 2388087"/>
                  <a:gd name="connsiteY1-204" fmla="*/ 1300 h 521454"/>
                  <a:gd name="connsiteX2-205" fmla="*/ 2388087 w 2388087"/>
                  <a:gd name="connsiteY2-206" fmla="*/ 521454 h 521454"/>
                  <a:gd name="connsiteX3-207" fmla="*/ 0 w 2388087"/>
                  <a:gd name="connsiteY3-208" fmla="*/ 513783 h 521454"/>
                  <a:gd name="connsiteX4-209" fmla="*/ 258661 w 2388087"/>
                  <a:gd name="connsiteY4-210" fmla="*/ 0 h 521454"/>
                  <a:gd name="connsiteX0-211" fmla="*/ 258661 w 2388088"/>
                  <a:gd name="connsiteY0-212" fmla="*/ 0 h 521454"/>
                  <a:gd name="connsiteX1-213" fmla="*/ 2163878 w 2388088"/>
                  <a:gd name="connsiteY1-214" fmla="*/ 1300 h 521454"/>
                  <a:gd name="connsiteX2-215" fmla="*/ 2388088 w 2388088"/>
                  <a:gd name="connsiteY2-216" fmla="*/ 521454 h 521454"/>
                  <a:gd name="connsiteX3-217" fmla="*/ 0 w 2388088"/>
                  <a:gd name="connsiteY3-218" fmla="*/ 513783 h 521454"/>
                  <a:gd name="connsiteX4-219" fmla="*/ 258661 w 2388088"/>
                  <a:gd name="connsiteY4-220" fmla="*/ 0 h 521454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388088" h="521454">
                    <a:moveTo>
                      <a:pt x="258661" y="0"/>
                    </a:moveTo>
                    <a:lnTo>
                      <a:pt x="2163878" y="1300"/>
                    </a:lnTo>
                    <a:lnTo>
                      <a:pt x="2388088" y="521454"/>
                    </a:lnTo>
                    <a:lnTo>
                      <a:pt x="0" y="513783"/>
                    </a:lnTo>
                    <a:lnTo>
                      <a:pt x="258661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>
                <a:innerShdw blurRad="279400" dist="50800" dir="2700000">
                  <a:prstClr val="black">
                    <a:alpha val="18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7" name="íṩľíḍè-Freeform: Shape 35"/>
              <p:cNvSpPr/>
              <p:nvPr/>
            </p:nvSpPr>
            <p:spPr>
              <a:xfrm rot="3802620">
                <a:off x="2726743" y="4291144"/>
                <a:ext cx="2762753" cy="518588"/>
              </a:xfrm>
              <a:custGeom>
                <a:avLst/>
                <a:gdLst>
                  <a:gd name="connsiteX0" fmla="*/ 0 w 1917700"/>
                  <a:gd name="connsiteY0" fmla="*/ 0 h 496524"/>
                  <a:gd name="connsiteX1" fmla="*/ 1917700 w 1917700"/>
                  <a:gd name="connsiteY1" fmla="*/ 0 h 496524"/>
                  <a:gd name="connsiteX2" fmla="*/ 1917700 w 1917700"/>
                  <a:gd name="connsiteY2" fmla="*/ 496524 h 496524"/>
                  <a:gd name="connsiteX3" fmla="*/ 0 w 1917700"/>
                  <a:gd name="connsiteY3" fmla="*/ 496524 h 496524"/>
                  <a:gd name="connsiteX4" fmla="*/ 0 w 1917700"/>
                  <a:gd name="connsiteY4" fmla="*/ 0 h 496524"/>
                  <a:gd name="connsiteX0-1" fmla="*/ 0 w 2241550"/>
                  <a:gd name="connsiteY0-2" fmla="*/ 0 h 496524"/>
                  <a:gd name="connsiteX1-3" fmla="*/ 1917700 w 2241550"/>
                  <a:gd name="connsiteY1-4" fmla="*/ 0 h 496524"/>
                  <a:gd name="connsiteX2-5" fmla="*/ 2241550 w 2241550"/>
                  <a:gd name="connsiteY2-6" fmla="*/ 496524 h 496524"/>
                  <a:gd name="connsiteX3-7" fmla="*/ 0 w 2241550"/>
                  <a:gd name="connsiteY3-8" fmla="*/ 496524 h 496524"/>
                  <a:gd name="connsiteX4-9" fmla="*/ 0 w 2241550"/>
                  <a:gd name="connsiteY4-10" fmla="*/ 0 h 496524"/>
                  <a:gd name="connsiteX0-11" fmla="*/ 330200 w 2571750"/>
                  <a:gd name="connsiteY0-12" fmla="*/ 0 h 496524"/>
                  <a:gd name="connsiteX1-13" fmla="*/ 2247900 w 2571750"/>
                  <a:gd name="connsiteY1-14" fmla="*/ 0 h 496524"/>
                  <a:gd name="connsiteX2-15" fmla="*/ 2571750 w 2571750"/>
                  <a:gd name="connsiteY2-16" fmla="*/ 496524 h 496524"/>
                  <a:gd name="connsiteX3-17" fmla="*/ 0 w 2571750"/>
                  <a:gd name="connsiteY3-18" fmla="*/ 496524 h 496524"/>
                  <a:gd name="connsiteX4-19" fmla="*/ 330200 w 2571750"/>
                  <a:gd name="connsiteY4-20" fmla="*/ 0 h 496524"/>
                  <a:gd name="connsiteX0-21" fmla="*/ 330200 w 2571750"/>
                  <a:gd name="connsiteY0-22" fmla="*/ 0 h 496524"/>
                  <a:gd name="connsiteX1-23" fmla="*/ 2241550 w 2571750"/>
                  <a:gd name="connsiteY1-24" fmla="*/ 3175 h 496524"/>
                  <a:gd name="connsiteX2-25" fmla="*/ 2571750 w 2571750"/>
                  <a:gd name="connsiteY2-26" fmla="*/ 496524 h 496524"/>
                  <a:gd name="connsiteX3-27" fmla="*/ 0 w 2571750"/>
                  <a:gd name="connsiteY3-28" fmla="*/ 496524 h 496524"/>
                  <a:gd name="connsiteX4-29" fmla="*/ 330200 w 2571750"/>
                  <a:gd name="connsiteY4-30" fmla="*/ 0 h 496524"/>
                  <a:gd name="connsiteX0-31" fmla="*/ 330200 w 2590800"/>
                  <a:gd name="connsiteY0-32" fmla="*/ 0 h 496524"/>
                  <a:gd name="connsiteX1-33" fmla="*/ 2241550 w 2590800"/>
                  <a:gd name="connsiteY1-34" fmla="*/ 3175 h 496524"/>
                  <a:gd name="connsiteX2-35" fmla="*/ 2590800 w 2590800"/>
                  <a:gd name="connsiteY2-36" fmla="*/ 496524 h 496524"/>
                  <a:gd name="connsiteX3-37" fmla="*/ 0 w 2590800"/>
                  <a:gd name="connsiteY3-38" fmla="*/ 496524 h 496524"/>
                  <a:gd name="connsiteX4-39" fmla="*/ 330200 w 2590800"/>
                  <a:gd name="connsiteY4-40" fmla="*/ 0 h 496524"/>
                  <a:gd name="connsiteX0-41" fmla="*/ 330200 w 2590800"/>
                  <a:gd name="connsiteY0-42" fmla="*/ 0 h 496524"/>
                  <a:gd name="connsiteX1-43" fmla="*/ 2241550 w 2590800"/>
                  <a:gd name="connsiteY1-44" fmla="*/ 0 h 496524"/>
                  <a:gd name="connsiteX2-45" fmla="*/ 2590800 w 2590800"/>
                  <a:gd name="connsiteY2-46" fmla="*/ 496524 h 496524"/>
                  <a:gd name="connsiteX3-47" fmla="*/ 0 w 2590800"/>
                  <a:gd name="connsiteY3-48" fmla="*/ 496524 h 496524"/>
                  <a:gd name="connsiteX4-49" fmla="*/ 330200 w 2590800"/>
                  <a:gd name="connsiteY4-50" fmla="*/ 0 h 496524"/>
                  <a:gd name="connsiteX0-51" fmla="*/ 349250 w 2609850"/>
                  <a:gd name="connsiteY0-52" fmla="*/ 0 h 496524"/>
                  <a:gd name="connsiteX1-53" fmla="*/ 2260600 w 2609850"/>
                  <a:gd name="connsiteY1-54" fmla="*/ 0 h 496524"/>
                  <a:gd name="connsiteX2-55" fmla="*/ 2609850 w 2609850"/>
                  <a:gd name="connsiteY2-56" fmla="*/ 496524 h 496524"/>
                  <a:gd name="connsiteX3-57" fmla="*/ 0 w 2609850"/>
                  <a:gd name="connsiteY3-58" fmla="*/ 496524 h 496524"/>
                  <a:gd name="connsiteX4-59" fmla="*/ 349250 w 2609850"/>
                  <a:gd name="connsiteY4-60" fmla="*/ 0 h 496524"/>
                  <a:gd name="connsiteX0-61" fmla="*/ 420325 w 2609850"/>
                  <a:gd name="connsiteY0-62" fmla="*/ 0 h 500318"/>
                  <a:gd name="connsiteX1-63" fmla="*/ 2260600 w 2609850"/>
                  <a:gd name="connsiteY1-64" fmla="*/ 3794 h 500318"/>
                  <a:gd name="connsiteX2-65" fmla="*/ 2609850 w 2609850"/>
                  <a:gd name="connsiteY2-66" fmla="*/ 500318 h 500318"/>
                  <a:gd name="connsiteX3-67" fmla="*/ 0 w 2609850"/>
                  <a:gd name="connsiteY3-68" fmla="*/ 500318 h 500318"/>
                  <a:gd name="connsiteX4-69" fmla="*/ 420325 w 2609850"/>
                  <a:gd name="connsiteY4-70" fmla="*/ 0 h 500318"/>
                  <a:gd name="connsiteX0-71" fmla="*/ 388546 w 2578071"/>
                  <a:gd name="connsiteY0-72" fmla="*/ 0 h 522131"/>
                  <a:gd name="connsiteX1-73" fmla="*/ 2228821 w 2578071"/>
                  <a:gd name="connsiteY1-74" fmla="*/ 3794 h 522131"/>
                  <a:gd name="connsiteX2-75" fmla="*/ 2578071 w 2578071"/>
                  <a:gd name="connsiteY2-76" fmla="*/ 500318 h 522131"/>
                  <a:gd name="connsiteX3-77" fmla="*/ 1 w 2578071"/>
                  <a:gd name="connsiteY3-78" fmla="*/ 522131 h 522131"/>
                  <a:gd name="connsiteX4-79" fmla="*/ 388546 w 2578071"/>
                  <a:gd name="connsiteY4-80" fmla="*/ 0 h 522131"/>
                  <a:gd name="connsiteX0-81" fmla="*/ 383637 w 2578070"/>
                  <a:gd name="connsiteY0-82" fmla="*/ 0 h 520165"/>
                  <a:gd name="connsiteX1-83" fmla="*/ 2228820 w 2578070"/>
                  <a:gd name="connsiteY1-84" fmla="*/ 1828 h 520165"/>
                  <a:gd name="connsiteX2-85" fmla="*/ 2578070 w 2578070"/>
                  <a:gd name="connsiteY2-86" fmla="*/ 498352 h 520165"/>
                  <a:gd name="connsiteX3-87" fmla="*/ 0 w 2578070"/>
                  <a:gd name="connsiteY3-88" fmla="*/ 520165 h 520165"/>
                  <a:gd name="connsiteX4-89" fmla="*/ 383637 w 2578070"/>
                  <a:gd name="connsiteY4-90" fmla="*/ 0 h 520165"/>
                  <a:gd name="connsiteX0-91" fmla="*/ 373856 w 2568289"/>
                  <a:gd name="connsiteY0-92" fmla="*/ 0 h 526117"/>
                  <a:gd name="connsiteX1-93" fmla="*/ 2219039 w 2568289"/>
                  <a:gd name="connsiteY1-94" fmla="*/ 1828 h 526117"/>
                  <a:gd name="connsiteX2-95" fmla="*/ 2568289 w 2568289"/>
                  <a:gd name="connsiteY2-96" fmla="*/ 498352 h 526117"/>
                  <a:gd name="connsiteX3-97" fmla="*/ 0 w 2568289"/>
                  <a:gd name="connsiteY3-98" fmla="*/ 526117 h 526117"/>
                  <a:gd name="connsiteX4-99" fmla="*/ 373856 w 2568289"/>
                  <a:gd name="connsiteY4-100" fmla="*/ 0 h 526117"/>
                  <a:gd name="connsiteX0-101" fmla="*/ 381201 w 2575634"/>
                  <a:gd name="connsiteY0-102" fmla="*/ 0 h 524124"/>
                  <a:gd name="connsiteX1-103" fmla="*/ 2226384 w 2575634"/>
                  <a:gd name="connsiteY1-104" fmla="*/ 1828 h 524124"/>
                  <a:gd name="connsiteX2-105" fmla="*/ 2575634 w 2575634"/>
                  <a:gd name="connsiteY2-106" fmla="*/ 498352 h 524124"/>
                  <a:gd name="connsiteX3-107" fmla="*/ 0 w 2575634"/>
                  <a:gd name="connsiteY3-108" fmla="*/ 524124 h 524124"/>
                  <a:gd name="connsiteX4-109" fmla="*/ 381201 w 2575634"/>
                  <a:gd name="connsiteY4-110" fmla="*/ 0 h 524124"/>
                  <a:gd name="connsiteX0-111" fmla="*/ 375057 w 2575634"/>
                  <a:gd name="connsiteY0-112" fmla="*/ 3099 h 522296"/>
                  <a:gd name="connsiteX1-113" fmla="*/ 2226384 w 2575634"/>
                  <a:gd name="connsiteY1-114" fmla="*/ 0 h 522296"/>
                  <a:gd name="connsiteX2-115" fmla="*/ 2575634 w 2575634"/>
                  <a:gd name="connsiteY2-116" fmla="*/ 496524 h 522296"/>
                  <a:gd name="connsiteX3-117" fmla="*/ 0 w 2575634"/>
                  <a:gd name="connsiteY3-118" fmla="*/ 522296 h 522296"/>
                  <a:gd name="connsiteX4-119" fmla="*/ 375057 w 2575634"/>
                  <a:gd name="connsiteY4-120" fmla="*/ 3099 h 522296"/>
                  <a:gd name="connsiteX0-121" fmla="*/ 376277 w 2576854"/>
                  <a:gd name="connsiteY0-122" fmla="*/ 3099 h 520316"/>
                  <a:gd name="connsiteX1-123" fmla="*/ 2227604 w 2576854"/>
                  <a:gd name="connsiteY1-124" fmla="*/ 0 h 520316"/>
                  <a:gd name="connsiteX2-125" fmla="*/ 2576854 w 2576854"/>
                  <a:gd name="connsiteY2-126" fmla="*/ 496524 h 520316"/>
                  <a:gd name="connsiteX3-127" fmla="*/ 1 w 2576854"/>
                  <a:gd name="connsiteY3-128" fmla="*/ 520316 h 520316"/>
                  <a:gd name="connsiteX4-129" fmla="*/ 376277 w 2576854"/>
                  <a:gd name="connsiteY4-130" fmla="*/ 3099 h 520316"/>
                  <a:gd name="connsiteX0-131" fmla="*/ 375040 w 2575617"/>
                  <a:gd name="connsiteY0-132" fmla="*/ 3099 h 517355"/>
                  <a:gd name="connsiteX1-133" fmla="*/ 2226367 w 2575617"/>
                  <a:gd name="connsiteY1-134" fmla="*/ 0 h 517355"/>
                  <a:gd name="connsiteX2-135" fmla="*/ 2575617 w 2575617"/>
                  <a:gd name="connsiteY2-136" fmla="*/ 496524 h 517355"/>
                  <a:gd name="connsiteX3-137" fmla="*/ 0 w 2575617"/>
                  <a:gd name="connsiteY3-138" fmla="*/ 517355 h 517355"/>
                  <a:gd name="connsiteX4-139" fmla="*/ 375040 w 2575617"/>
                  <a:gd name="connsiteY4-140" fmla="*/ 3099 h 517355"/>
                  <a:gd name="connsiteX0-141" fmla="*/ 375040 w 2557137"/>
                  <a:gd name="connsiteY0-142" fmla="*/ 3099 h 526131"/>
                  <a:gd name="connsiteX1-143" fmla="*/ 2226367 w 2557137"/>
                  <a:gd name="connsiteY1-144" fmla="*/ 0 h 526131"/>
                  <a:gd name="connsiteX2-145" fmla="*/ 2557137 w 2557137"/>
                  <a:gd name="connsiteY2-146" fmla="*/ 526131 h 526131"/>
                  <a:gd name="connsiteX3-147" fmla="*/ 0 w 2557137"/>
                  <a:gd name="connsiteY3-148" fmla="*/ 517355 h 526131"/>
                  <a:gd name="connsiteX4-149" fmla="*/ 375040 w 2557137"/>
                  <a:gd name="connsiteY4-150" fmla="*/ 3099 h 526131"/>
                  <a:gd name="connsiteX0-151" fmla="*/ 373820 w 2555917"/>
                  <a:gd name="connsiteY0-152" fmla="*/ 3099 h 526131"/>
                  <a:gd name="connsiteX1-153" fmla="*/ 2225147 w 2555917"/>
                  <a:gd name="connsiteY1-154" fmla="*/ 0 h 526131"/>
                  <a:gd name="connsiteX2-155" fmla="*/ 2555917 w 2555917"/>
                  <a:gd name="connsiteY2-156" fmla="*/ 526131 h 526131"/>
                  <a:gd name="connsiteX3-157" fmla="*/ -1 w 2555917"/>
                  <a:gd name="connsiteY3-158" fmla="*/ 519334 h 526131"/>
                  <a:gd name="connsiteX4-159" fmla="*/ 373820 w 2555917"/>
                  <a:gd name="connsiteY4-160" fmla="*/ 3099 h 526131"/>
                  <a:gd name="connsiteX0-161" fmla="*/ 337069 w 2555918"/>
                  <a:gd name="connsiteY0-162" fmla="*/ 0 h 528004"/>
                  <a:gd name="connsiteX1-163" fmla="*/ 2225148 w 2555918"/>
                  <a:gd name="connsiteY1-164" fmla="*/ 1873 h 528004"/>
                  <a:gd name="connsiteX2-165" fmla="*/ 2555918 w 2555918"/>
                  <a:gd name="connsiteY2-166" fmla="*/ 528004 h 528004"/>
                  <a:gd name="connsiteX3-167" fmla="*/ 0 w 2555918"/>
                  <a:gd name="connsiteY3-168" fmla="*/ 521207 h 528004"/>
                  <a:gd name="connsiteX4-169" fmla="*/ 337069 w 2555918"/>
                  <a:gd name="connsiteY4-170" fmla="*/ 0 h 528004"/>
                  <a:gd name="connsiteX0-171" fmla="*/ 327265 w 2546114"/>
                  <a:gd name="connsiteY0-172" fmla="*/ 0 h 528004"/>
                  <a:gd name="connsiteX1-173" fmla="*/ 2215344 w 2546114"/>
                  <a:gd name="connsiteY1-174" fmla="*/ 1873 h 528004"/>
                  <a:gd name="connsiteX2-175" fmla="*/ 2546114 w 2546114"/>
                  <a:gd name="connsiteY2-176" fmla="*/ 528004 h 528004"/>
                  <a:gd name="connsiteX3-177" fmla="*/ 0 w 2546114"/>
                  <a:gd name="connsiteY3-178" fmla="*/ 520226 h 528004"/>
                  <a:gd name="connsiteX4-179" fmla="*/ 327265 w 2546114"/>
                  <a:gd name="connsiteY4-180" fmla="*/ 0 h 528004"/>
                  <a:gd name="connsiteX0-181" fmla="*/ 322366 w 2541215"/>
                  <a:gd name="connsiteY0-182" fmla="*/ 0 h 528004"/>
                  <a:gd name="connsiteX1-183" fmla="*/ 2210445 w 2541215"/>
                  <a:gd name="connsiteY1-184" fmla="*/ 1873 h 528004"/>
                  <a:gd name="connsiteX2-185" fmla="*/ 2541215 w 2541215"/>
                  <a:gd name="connsiteY2-186" fmla="*/ 528004 h 528004"/>
                  <a:gd name="connsiteX3-187" fmla="*/ 0 w 2541215"/>
                  <a:gd name="connsiteY3-188" fmla="*/ 522206 h 528004"/>
                  <a:gd name="connsiteX4-189" fmla="*/ 322366 w 2541215"/>
                  <a:gd name="connsiteY4-190" fmla="*/ 0 h 528004"/>
                  <a:gd name="connsiteX0-191" fmla="*/ 322366 w 2541215"/>
                  <a:gd name="connsiteY0-192" fmla="*/ 0 h 528004"/>
                  <a:gd name="connsiteX1-193" fmla="*/ 2179816 w 2541215"/>
                  <a:gd name="connsiteY1-194" fmla="*/ 1848 h 528004"/>
                  <a:gd name="connsiteX2-195" fmla="*/ 2541215 w 2541215"/>
                  <a:gd name="connsiteY2-196" fmla="*/ 528004 h 528004"/>
                  <a:gd name="connsiteX3-197" fmla="*/ 0 w 2541215"/>
                  <a:gd name="connsiteY3-198" fmla="*/ 522206 h 528004"/>
                  <a:gd name="connsiteX4-199" fmla="*/ 322366 w 2541215"/>
                  <a:gd name="connsiteY4-200" fmla="*/ 0 h 528004"/>
                  <a:gd name="connsiteX0-201" fmla="*/ 322366 w 2555935"/>
                  <a:gd name="connsiteY0-202" fmla="*/ 0 h 522206"/>
                  <a:gd name="connsiteX1-203" fmla="*/ 2179816 w 2555935"/>
                  <a:gd name="connsiteY1-204" fmla="*/ 1848 h 522206"/>
                  <a:gd name="connsiteX2-205" fmla="*/ 2555935 w 2555935"/>
                  <a:gd name="connsiteY2-206" fmla="*/ 514180 h 522206"/>
                  <a:gd name="connsiteX3-207" fmla="*/ 0 w 2555935"/>
                  <a:gd name="connsiteY3-208" fmla="*/ 522206 h 522206"/>
                  <a:gd name="connsiteX4-209" fmla="*/ 322366 w 2555935"/>
                  <a:gd name="connsiteY4-210" fmla="*/ 0 h 522206"/>
                  <a:gd name="connsiteX0-211" fmla="*/ 322366 w 2555935"/>
                  <a:gd name="connsiteY0-212" fmla="*/ 0 h 522206"/>
                  <a:gd name="connsiteX1-213" fmla="*/ 2183493 w 2555935"/>
                  <a:gd name="connsiteY1-214" fmla="*/ 862 h 522206"/>
                  <a:gd name="connsiteX2-215" fmla="*/ 2555935 w 2555935"/>
                  <a:gd name="connsiteY2-216" fmla="*/ 514180 h 522206"/>
                  <a:gd name="connsiteX3-217" fmla="*/ 0 w 2555935"/>
                  <a:gd name="connsiteY3-218" fmla="*/ 522206 h 522206"/>
                  <a:gd name="connsiteX4-219" fmla="*/ 322366 w 2555935"/>
                  <a:gd name="connsiteY4-220" fmla="*/ 0 h 522206"/>
                  <a:gd name="connsiteX0-221" fmla="*/ 322366 w 2559599"/>
                  <a:gd name="connsiteY0-222" fmla="*/ 0 h 523253"/>
                  <a:gd name="connsiteX1-223" fmla="*/ 2183493 w 2559599"/>
                  <a:gd name="connsiteY1-224" fmla="*/ 862 h 523253"/>
                  <a:gd name="connsiteX2-225" fmla="*/ 2559599 w 2559599"/>
                  <a:gd name="connsiteY2-226" fmla="*/ 523253 h 523253"/>
                  <a:gd name="connsiteX3-227" fmla="*/ 0 w 2559599"/>
                  <a:gd name="connsiteY3-228" fmla="*/ 522206 h 523253"/>
                  <a:gd name="connsiteX4-229" fmla="*/ 322366 w 2559599"/>
                  <a:gd name="connsiteY4-230" fmla="*/ 0 h 523253"/>
                  <a:gd name="connsiteX0-231" fmla="*/ 322366 w 2548575"/>
                  <a:gd name="connsiteY0-232" fmla="*/ 0 h 522206"/>
                  <a:gd name="connsiteX1-233" fmla="*/ 2183493 w 2548575"/>
                  <a:gd name="connsiteY1-234" fmla="*/ 862 h 522206"/>
                  <a:gd name="connsiteX2-235" fmla="*/ 2548575 w 2548575"/>
                  <a:gd name="connsiteY2-236" fmla="*/ 521228 h 522206"/>
                  <a:gd name="connsiteX3-237" fmla="*/ 0 w 2548575"/>
                  <a:gd name="connsiteY3-238" fmla="*/ 522206 h 522206"/>
                  <a:gd name="connsiteX4-239" fmla="*/ 322366 w 2548575"/>
                  <a:gd name="connsiteY4-240" fmla="*/ 0 h 522206"/>
                  <a:gd name="connsiteX0-241" fmla="*/ 322366 w 2552247"/>
                  <a:gd name="connsiteY0-242" fmla="*/ 0 h 525262"/>
                  <a:gd name="connsiteX1-243" fmla="*/ 2183493 w 2552247"/>
                  <a:gd name="connsiteY1-244" fmla="*/ 862 h 525262"/>
                  <a:gd name="connsiteX2-245" fmla="*/ 2552247 w 2552247"/>
                  <a:gd name="connsiteY2-246" fmla="*/ 525262 h 525262"/>
                  <a:gd name="connsiteX3-247" fmla="*/ 0 w 2552247"/>
                  <a:gd name="connsiteY3-248" fmla="*/ 522206 h 525262"/>
                  <a:gd name="connsiteX4-249" fmla="*/ 322366 w 2552247"/>
                  <a:gd name="connsiteY4-250" fmla="*/ 0 h 525262"/>
                  <a:gd name="connsiteX0-251" fmla="*/ 268392 w 2498273"/>
                  <a:gd name="connsiteY0-252" fmla="*/ 0 h 525262"/>
                  <a:gd name="connsiteX1-253" fmla="*/ 2129519 w 2498273"/>
                  <a:gd name="connsiteY1-254" fmla="*/ 862 h 525262"/>
                  <a:gd name="connsiteX2-255" fmla="*/ 2498273 w 2498273"/>
                  <a:gd name="connsiteY2-256" fmla="*/ 525262 h 525262"/>
                  <a:gd name="connsiteX3-257" fmla="*/ 0 w 2498273"/>
                  <a:gd name="connsiteY3-258" fmla="*/ 522260 h 525262"/>
                  <a:gd name="connsiteX4-259" fmla="*/ 268392 w 2498273"/>
                  <a:gd name="connsiteY4-260" fmla="*/ 0 h 525262"/>
                  <a:gd name="connsiteX0-261" fmla="*/ 264077 w 2493958"/>
                  <a:gd name="connsiteY0-262" fmla="*/ 0 h 525262"/>
                  <a:gd name="connsiteX1-263" fmla="*/ 2125204 w 2493958"/>
                  <a:gd name="connsiteY1-264" fmla="*/ 862 h 525262"/>
                  <a:gd name="connsiteX2-265" fmla="*/ 2493958 w 2493958"/>
                  <a:gd name="connsiteY2-266" fmla="*/ 525262 h 525262"/>
                  <a:gd name="connsiteX3-267" fmla="*/ 0 w 2493958"/>
                  <a:gd name="connsiteY3-268" fmla="*/ 524435 h 525262"/>
                  <a:gd name="connsiteX4-269" fmla="*/ 264077 w 2493958"/>
                  <a:gd name="connsiteY4-270" fmla="*/ 0 h 525262"/>
                  <a:gd name="connsiteX0-271" fmla="*/ 264077 w 2509505"/>
                  <a:gd name="connsiteY0-272" fmla="*/ 919 h 526181"/>
                  <a:gd name="connsiteX1-273" fmla="*/ 2509505 w 2509505"/>
                  <a:gd name="connsiteY1-274" fmla="*/ 1 h 526181"/>
                  <a:gd name="connsiteX2-275" fmla="*/ 2493958 w 2509505"/>
                  <a:gd name="connsiteY2-276" fmla="*/ 526181 h 526181"/>
                  <a:gd name="connsiteX3-277" fmla="*/ 0 w 2509505"/>
                  <a:gd name="connsiteY3-278" fmla="*/ 525354 h 526181"/>
                  <a:gd name="connsiteX4-279" fmla="*/ 264077 w 2509505"/>
                  <a:gd name="connsiteY4-280" fmla="*/ 919 h 526181"/>
                  <a:gd name="connsiteX0-281" fmla="*/ 264077 w 2800531"/>
                  <a:gd name="connsiteY0-282" fmla="*/ 918 h 528663"/>
                  <a:gd name="connsiteX1-283" fmla="*/ 2509505 w 2800531"/>
                  <a:gd name="connsiteY1-284" fmla="*/ 0 h 528663"/>
                  <a:gd name="connsiteX2-285" fmla="*/ 2800531 w 2800531"/>
                  <a:gd name="connsiteY2-286" fmla="*/ 528663 h 528663"/>
                  <a:gd name="connsiteX3-287" fmla="*/ 0 w 2800531"/>
                  <a:gd name="connsiteY3-288" fmla="*/ 525353 h 528663"/>
                  <a:gd name="connsiteX4-289" fmla="*/ 264077 w 2800531"/>
                  <a:gd name="connsiteY4-290" fmla="*/ 918 h 52866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800531" h="528663">
                    <a:moveTo>
                      <a:pt x="264077" y="918"/>
                    </a:moveTo>
                    <a:lnTo>
                      <a:pt x="2509505" y="0"/>
                    </a:lnTo>
                    <a:lnTo>
                      <a:pt x="2800531" y="528663"/>
                    </a:lnTo>
                    <a:lnTo>
                      <a:pt x="0" y="525353"/>
                    </a:lnTo>
                    <a:lnTo>
                      <a:pt x="264077" y="918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innerShdw blurRad="279400" dist="50800" dir="8100000">
                  <a:prstClr val="black">
                    <a:alpha val="18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8" name="íṩľíḍè-Freeform: Shape 36"/>
              <p:cNvSpPr/>
              <p:nvPr/>
            </p:nvSpPr>
            <p:spPr>
              <a:xfrm rot="7047957">
                <a:off x="2726087" y="2026742"/>
                <a:ext cx="2780391" cy="567545"/>
              </a:xfrm>
              <a:custGeom>
                <a:avLst/>
                <a:gdLst>
                  <a:gd name="connsiteX0" fmla="*/ 0 w 1917700"/>
                  <a:gd name="connsiteY0" fmla="*/ 0 h 496524"/>
                  <a:gd name="connsiteX1" fmla="*/ 1917700 w 1917700"/>
                  <a:gd name="connsiteY1" fmla="*/ 0 h 496524"/>
                  <a:gd name="connsiteX2" fmla="*/ 1917700 w 1917700"/>
                  <a:gd name="connsiteY2" fmla="*/ 496524 h 496524"/>
                  <a:gd name="connsiteX3" fmla="*/ 0 w 1917700"/>
                  <a:gd name="connsiteY3" fmla="*/ 496524 h 496524"/>
                  <a:gd name="connsiteX4" fmla="*/ 0 w 1917700"/>
                  <a:gd name="connsiteY4" fmla="*/ 0 h 496524"/>
                  <a:gd name="connsiteX0-1" fmla="*/ 0 w 2241550"/>
                  <a:gd name="connsiteY0-2" fmla="*/ 0 h 496524"/>
                  <a:gd name="connsiteX1-3" fmla="*/ 1917700 w 2241550"/>
                  <a:gd name="connsiteY1-4" fmla="*/ 0 h 496524"/>
                  <a:gd name="connsiteX2-5" fmla="*/ 2241550 w 2241550"/>
                  <a:gd name="connsiteY2-6" fmla="*/ 496524 h 496524"/>
                  <a:gd name="connsiteX3-7" fmla="*/ 0 w 2241550"/>
                  <a:gd name="connsiteY3-8" fmla="*/ 496524 h 496524"/>
                  <a:gd name="connsiteX4-9" fmla="*/ 0 w 2241550"/>
                  <a:gd name="connsiteY4-10" fmla="*/ 0 h 496524"/>
                  <a:gd name="connsiteX0-11" fmla="*/ 330200 w 2571750"/>
                  <a:gd name="connsiteY0-12" fmla="*/ 0 h 496524"/>
                  <a:gd name="connsiteX1-13" fmla="*/ 2247900 w 2571750"/>
                  <a:gd name="connsiteY1-14" fmla="*/ 0 h 496524"/>
                  <a:gd name="connsiteX2-15" fmla="*/ 2571750 w 2571750"/>
                  <a:gd name="connsiteY2-16" fmla="*/ 496524 h 496524"/>
                  <a:gd name="connsiteX3-17" fmla="*/ 0 w 2571750"/>
                  <a:gd name="connsiteY3-18" fmla="*/ 496524 h 496524"/>
                  <a:gd name="connsiteX4-19" fmla="*/ 330200 w 2571750"/>
                  <a:gd name="connsiteY4-20" fmla="*/ 0 h 496524"/>
                  <a:gd name="connsiteX0-21" fmla="*/ 330200 w 2571750"/>
                  <a:gd name="connsiteY0-22" fmla="*/ 0 h 496524"/>
                  <a:gd name="connsiteX1-23" fmla="*/ 2241550 w 2571750"/>
                  <a:gd name="connsiteY1-24" fmla="*/ 3175 h 496524"/>
                  <a:gd name="connsiteX2-25" fmla="*/ 2571750 w 2571750"/>
                  <a:gd name="connsiteY2-26" fmla="*/ 496524 h 496524"/>
                  <a:gd name="connsiteX3-27" fmla="*/ 0 w 2571750"/>
                  <a:gd name="connsiteY3-28" fmla="*/ 496524 h 496524"/>
                  <a:gd name="connsiteX4-29" fmla="*/ 330200 w 2571750"/>
                  <a:gd name="connsiteY4-30" fmla="*/ 0 h 496524"/>
                  <a:gd name="connsiteX0-31" fmla="*/ 330200 w 2590800"/>
                  <a:gd name="connsiteY0-32" fmla="*/ 0 h 496524"/>
                  <a:gd name="connsiteX1-33" fmla="*/ 2241550 w 2590800"/>
                  <a:gd name="connsiteY1-34" fmla="*/ 3175 h 496524"/>
                  <a:gd name="connsiteX2-35" fmla="*/ 2590800 w 2590800"/>
                  <a:gd name="connsiteY2-36" fmla="*/ 496524 h 496524"/>
                  <a:gd name="connsiteX3-37" fmla="*/ 0 w 2590800"/>
                  <a:gd name="connsiteY3-38" fmla="*/ 496524 h 496524"/>
                  <a:gd name="connsiteX4-39" fmla="*/ 330200 w 2590800"/>
                  <a:gd name="connsiteY4-40" fmla="*/ 0 h 496524"/>
                  <a:gd name="connsiteX0-41" fmla="*/ 330200 w 2590800"/>
                  <a:gd name="connsiteY0-42" fmla="*/ 0 h 496524"/>
                  <a:gd name="connsiteX1-43" fmla="*/ 2241550 w 2590800"/>
                  <a:gd name="connsiteY1-44" fmla="*/ 0 h 496524"/>
                  <a:gd name="connsiteX2-45" fmla="*/ 2590800 w 2590800"/>
                  <a:gd name="connsiteY2-46" fmla="*/ 496524 h 496524"/>
                  <a:gd name="connsiteX3-47" fmla="*/ 0 w 2590800"/>
                  <a:gd name="connsiteY3-48" fmla="*/ 496524 h 496524"/>
                  <a:gd name="connsiteX4-49" fmla="*/ 330200 w 2590800"/>
                  <a:gd name="connsiteY4-50" fmla="*/ 0 h 496524"/>
                  <a:gd name="connsiteX0-51" fmla="*/ 349250 w 2609850"/>
                  <a:gd name="connsiteY0-52" fmla="*/ 0 h 496524"/>
                  <a:gd name="connsiteX1-53" fmla="*/ 2260600 w 2609850"/>
                  <a:gd name="connsiteY1-54" fmla="*/ 0 h 496524"/>
                  <a:gd name="connsiteX2-55" fmla="*/ 2609850 w 2609850"/>
                  <a:gd name="connsiteY2-56" fmla="*/ 496524 h 496524"/>
                  <a:gd name="connsiteX3-57" fmla="*/ 0 w 2609850"/>
                  <a:gd name="connsiteY3-58" fmla="*/ 496524 h 496524"/>
                  <a:gd name="connsiteX4-59" fmla="*/ 349250 w 2609850"/>
                  <a:gd name="connsiteY4-60" fmla="*/ 0 h 496524"/>
                  <a:gd name="connsiteX0-61" fmla="*/ 420325 w 2609850"/>
                  <a:gd name="connsiteY0-62" fmla="*/ 0 h 500318"/>
                  <a:gd name="connsiteX1-63" fmla="*/ 2260600 w 2609850"/>
                  <a:gd name="connsiteY1-64" fmla="*/ 3794 h 500318"/>
                  <a:gd name="connsiteX2-65" fmla="*/ 2609850 w 2609850"/>
                  <a:gd name="connsiteY2-66" fmla="*/ 500318 h 500318"/>
                  <a:gd name="connsiteX3-67" fmla="*/ 0 w 2609850"/>
                  <a:gd name="connsiteY3-68" fmla="*/ 500318 h 500318"/>
                  <a:gd name="connsiteX4-69" fmla="*/ 420325 w 2609850"/>
                  <a:gd name="connsiteY4-70" fmla="*/ 0 h 500318"/>
                  <a:gd name="connsiteX0-71" fmla="*/ 388546 w 2578071"/>
                  <a:gd name="connsiteY0-72" fmla="*/ 0 h 522131"/>
                  <a:gd name="connsiteX1-73" fmla="*/ 2228821 w 2578071"/>
                  <a:gd name="connsiteY1-74" fmla="*/ 3794 h 522131"/>
                  <a:gd name="connsiteX2-75" fmla="*/ 2578071 w 2578071"/>
                  <a:gd name="connsiteY2-76" fmla="*/ 500318 h 522131"/>
                  <a:gd name="connsiteX3-77" fmla="*/ 1 w 2578071"/>
                  <a:gd name="connsiteY3-78" fmla="*/ 522131 h 522131"/>
                  <a:gd name="connsiteX4-79" fmla="*/ 388546 w 2578071"/>
                  <a:gd name="connsiteY4-80" fmla="*/ 0 h 522131"/>
                  <a:gd name="connsiteX0-81" fmla="*/ 383637 w 2578070"/>
                  <a:gd name="connsiteY0-82" fmla="*/ 0 h 520165"/>
                  <a:gd name="connsiteX1-83" fmla="*/ 2228820 w 2578070"/>
                  <a:gd name="connsiteY1-84" fmla="*/ 1828 h 520165"/>
                  <a:gd name="connsiteX2-85" fmla="*/ 2578070 w 2578070"/>
                  <a:gd name="connsiteY2-86" fmla="*/ 498352 h 520165"/>
                  <a:gd name="connsiteX3-87" fmla="*/ 0 w 2578070"/>
                  <a:gd name="connsiteY3-88" fmla="*/ 520165 h 520165"/>
                  <a:gd name="connsiteX4-89" fmla="*/ 383637 w 2578070"/>
                  <a:gd name="connsiteY4-90" fmla="*/ 0 h 520165"/>
                  <a:gd name="connsiteX0-91" fmla="*/ 373856 w 2568289"/>
                  <a:gd name="connsiteY0-92" fmla="*/ 0 h 526117"/>
                  <a:gd name="connsiteX1-93" fmla="*/ 2219039 w 2568289"/>
                  <a:gd name="connsiteY1-94" fmla="*/ 1828 h 526117"/>
                  <a:gd name="connsiteX2-95" fmla="*/ 2568289 w 2568289"/>
                  <a:gd name="connsiteY2-96" fmla="*/ 498352 h 526117"/>
                  <a:gd name="connsiteX3-97" fmla="*/ 0 w 2568289"/>
                  <a:gd name="connsiteY3-98" fmla="*/ 526117 h 526117"/>
                  <a:gd name="connsiteX4-99" fmla="*/ 373856 w 2568289"/>
                  <a:gd name="connsiteY4-100" fmla="*/ 0 h 526117"/>
                  <a:gd name="connsiteX0-101" fmla="*/ 381201 w 2575634"/>
                  <a:gd name="connsiteY0-102" fmla="*/ 0 h 524124"/>
                  <a:gd name="connsiteX1-103" fmla="*/ 2226384 w 2575634"/>
                  <a:gd name="connsiteY1-104" fmla="*/ 1828 h 524124"/>
                  <a:gd name="connsiteX2-105" fmla="*/ 2575634 w 2575634"/>
                  <a:gd name="connsiteY2-106" fmla="*/ 498352 h 524124"/>
                  <a:gd name="connsiteX3-107" fmla="*/ 0 w 2575634"/>
                  <a:gd name="connsiteY3-108" fmla="*/ 524124 h 524124"/>
                  <a:gd name="connsiteX4-109" fmla="*/ 381201 w 2575634"/>
                  <a:gd name="connsiteY4-110" fmla="*/ 0 h 524124"/>
                  <a:gd name="connsiteX0-111" fmla="*/ 375057 w 2575634"/>
                  <a:gd name="connsiteY0-112" fmla="*/ 3099 h 522296"/>
                  <a:gd name="connsiteX1-113" fmla="*/ 2226384 w 2575634"/>
                  <a:gd name="connsiteY1-114" fmla="*/ 0 h 522296"/>
                  <a:gd name="connsiteX2-115" fmla="*/ 2575634 w 2575634"/>
                  <a:gd name="connsiteY2-116" fmla="*/ 496524 h 522296"/>
                  <a:gd name="connsiteX3-117" fmla="*/ 0 w 2575634"/>
                  <a:gd name="connsiteY3-118" fmla="*/ 522296 h 522296"/>
                  <a:gd name="connsiteX4-119" fmla="*/ 375057 w 2575634"/>
                  <a:gd name="connsiteY4-120" fmla="*/ 3099 h 522296"/>
                  <a:gd name="connsiteX0-121" fmla="*/ 376277 w 2576854"/>
                  <a:gd name="connsiteY0-122" fmla="*/ 3099 h 520316"/>
                  <a:gd name="connsiteX1-123" fmla="*/ 2227604 w 2576854"/>
                  <a:gd name="connsiteY1-124" fmla="*/ 0 h 520316"/>
                  <a:gd name="connsiteX2-125" fmla="*/ 2576854 w 2576854"/>
                  <a:gd name="connsiteY2-126" fmla="*/ 496524 h 520316"/>
                  <a:gd name="connsiteX3-127" fmla="*/ 1 w 2576854"/>
                  <a:gd name="connsiteY3-128" fmla="*/ 520316 h 520316"/>
                  <a:gd name="connsiteX4-129" fmla="*/ 376277 w 2576854"/>
                  <a:gd name="connsiteY4-130" fmla="*/ 3099 h 520316"/>
                  <a:gd name="connsiteX0-131" fmla="*/ 375040 w 2575617"/>
                  <a:gd name="connsiteY0-132" fmla="*/ 3099 h 517355"/>
                  <a:gd name="connsiteX1-133" fmla="*/ 2226367 w 2575617"/>
                  <a:gd name="connsiteY1-134" fmla="*/ 0 h 517355"/>
                  <a:gd name="connsiteX2-135" fmla="*/ 2575617 w 2575617"/>
                  <a:gd name="connsiteY2-136" fmla="*/ 496524 h 517355"/>
                  <a:gd name="connsiteX3-137" fmla="*/ 0 w 2575617"/>
                  <a:gd name="connsiteY3-138" fmla="*/ 517355 h 517355"/>
                  <a:gd name="connsiteX4-139" fmla="*/ 375040 w 2575617"/>
                  <a:gd name="connsiteY4-140" fmla="*/ 3099 h 517355"/>
                  <a:gd name="connsiteX0-141" fmla="*/ 375040 w 2557137"/>
                  <a:gd name="connsiteY0-142" fmla="*/ 3099 h 526131"/>
                  <a:gd name="connsiteX1-143" fmla="*/ 2226367 w 2557137"/>
                  <a:gd name="connsiteY1-144" fmla="*/ 0 h 526131"/>
                  <a:gd name="connsiteX2-145" fmla="*/ 2557137 w 2557137"/>
                  <a:gd name="connsiteY2-146" fmla="*/ 526131 h 526131"/>
                  <a:gd name="connsiteX3-147" fmla="*/ 0 w 2557137"/>
                  <a:gd name="connsiteY3-148" fmla="*/ 517355 h 526131"/>
                  <a:gd name="connsiteX4-149" fmla="*/ 375040 w 2557137"/>
                  <a:gd name="connsiteY4-150" fmla="*/ 3099 h 526131"/>
                  <a:gd name="connsiteX0-151" fmla="*/ 373820 w 2555917"/>
                  <a:gd name="connsiteY0-152" fmla="*/ 3099 h 526131"/>
                  <a:gd name="connsiteX1-153" fmla="*/ 2225147 w 2555917"/>
                  <a:gd name="connsiteY1-154" fmla="*/ 0 h 526131"/>
                  <a:gd name="connsiteX2-155" fmla="*/ 2555917 w 2555917"/>
                  <a:gd name="connsiteY2-156" fmla="*/ 526131 h 526131"/>
                  <a:gd name="connsiteX3-157" fmla="*/ -1 w 2555917"/>
                  <a:gd name="connsiteY3-158" fmla="*/ 519334 h 526131"/>
                  <a:gd name="connsiteX4-159" fmla="*/ 373820 w 2555917"/>
                  <a:gd name="connsiteY4-160" fmla="*/ 3099 h 526131"/>
                  <a:gd name="connsiteX0-161" fmla="*/ 373821 w 2555918"/>
                  <a:gd name="connsiteY0-162" fmla="*/ 3173 h 526205"/>
                  <a:gd name="connsiteX1-163" fmla="*/ 2233316 w 2555918"/>
                  <a:gd name="connsiteY1-164" fmla="*/ 0 h 526205"/>
                  <a:gd name="connsiteX2-165" fmla="*/ 2555918 w 2555918"/>
                  <a:gd name="connsiteY2-166" fmla="*/ 526205 h 526205"/>
                  <a:gd name="connsiteX3-167" fmla="*/ 0 w 2555918"/>
                  <a:gd name="connsiteY3-168" fmla="*/ 519408 h 526205"/>
                  <a:gd name="connsiteX4-169" fmla="*/ 373821 w 2555918"/>
                  <a:gd name="connsiteY4-170" fmla="*/ 3173 h 526205"/>
                  <a:gd name="connsiteX0-171" fmla="*/ 373821 w 2612907"/>
                  <a:gd name="connsiteY0-172" fmla="*/ 3173 h 519408"/>
                  <a:gd name="connsiteX1-173" fmla="*/ 2233316 w 2612907"/>
                  <a:gd name="connsiteY1-174" fmla="*/ 0 h 519408"/>
                  <a:gd name="connsiteX2-175" fmla="*/ 2612907 w 2612907"/>
                  <a:gd name="connsiteY2-176" fmla="*/ 512510 h 519408"/>
                  <a:gd name="connsiteX3-177" fmla="*/ 0 w 2612907"/>
                  <a:gd name="connsiteY3-178" fmla="*/ 519408 h 519408"/>
                  <a:gd name="connsiteX4-179" fmla="*/ 373821 w 2612907"/>
                  <a:gd name="connsiteY4-180" fmla="*/ 3173 h 519408"/>
                  <a:gd name="connsiteX0-181" fmla="*/ 313180 w 2552266"/>
                  <a:gd name="connsiteY0-182" fmla="*/ 3173 h 533354"/>
                  <a:gd name="connsiteX1-183" fmla="*/ 2172675 w 2552266"/>
                  <a:gd name="connsiteY1-184" fmla="*/ 0 h 533354"/>
                  <a:gd name="connsiteX2-185" fmla="*/ 2552266 w 2552266"/>
                  <a:gd name="connsiteY2-186" fmla="*/ 512510 h 533354"/>
                  <a:gd name="connsiteX3-187" fmla="*/ 0 w 2552266"/>
                  <a:gd name="connsiteY3-188" fmla="*/ 533354 h 533354"/>
                  <a:gd name="connsiteX4-189" fmla="*/ 313180 w 2552266"/>
                  <a:gd name="connsiteY4-190" fmla="*/ 3173 h 533354"/>
                  <a:gd name="connsiteX0-191" fmla="*/ 327827 w 2566913"/>
                  <a:gd name="connsiteY0-192" fmla="*/ 3173 h 537441"/>
                  <a:gd name="connsiteX1-193" fmla="*/ 2187322 w 2566913"/>
                  <a:gd name="connsiteY1-194" fmla="*/ 0 h 537441"/>
                  <a:gd name="connsiteX2-195" fmla="*/ 2566913 w 2566913"/>
                  <a:gd name="connsiteY2-196" fmla="*/ 512510 h 537441"/>
                  <a:gd name="connsiteX3-197" fmla="*/ 0 w 2566913"/>
                  <a:gd name="connsiteY3-198" fmla="*/ 537441 h 537441"/>
                  <a:gd name="connsiteX4-199" fmla="*/ 327827 w 2566913"/>
                  <a:gd name="connsiteY4-200" fmla="*/ 3173 h 537441"/>
                  <a:gd name="connsiteX0-201" fmla="*/ 327827 w 2566913"/>
                  <a:gd name="connsiteY0-202" fmla="*/ 23014 h 557282"/>
                  <a:gd name="connsiteX1-203" fmla="*/ 2193063 w 2566913"/>
                  <a:gd name="connsiteY1-204" fmla="*/ 0 h 557282"/>
                  <a:gd name="connsiteX2-205" fmla="*/ 2566913 w 2566913"/>
                  <a:gd name="connsiteY2-206" fmla="*/ 532351 h 557282"/>
                  <a:gd name="connsiteX3-207" fmla="*/ 0 w 2566913"/>
                  <a:gd name="connsiteY3-208" fmla="*/ 557282 h 557282"/>
                  <a:gd name="connsiteX4-209" fmla="*/ 327827 w 2566913"/>
                  <a:gd name="connsiteY4-210" fmla="*/ 23014 h 557282"/>
                  <a:gd name="connsiteX0-211" fmla="*/ 327827 w 2511110"/>
                  <a:gd name="connsiteY0-212" fmla="*/ 23014 h 557282"/>
                  <a:gd name="connsiteX1-213" fmla="*/ 2193063 w 2511110"/>
                  <a:gd name="connsiteY1-214" fmla="*/ 0 h 557282"/>
                  <a:gd name="connsiteX2-215" fmla="*/ 2511110 w 2511110"/>
                  <a:gd name="connsiteY2-216" fmla="*/ 498464 h 557282"/>
                  <a:gd name="connsiteX3-217" fmla="*/ 0 w 2511110"/>
                  <a:gd name="connsiteY3-218" fmla="*/ 557282 h 557282"/>
                  <a:gd name="connsiteX4-219" fmla="*/ 327827 w 2511110"/>
                  <a:gd name="connsiteY4-220" fmla="*/ 23014 h 557282"/>
                  <a:gd name="connsiteX0-221" fmla="*/ 327827 w 2517427"/>
                  <a:gd name="connsiteY0-222" fmla="*/ 23014 h 557282"/>
                  <a:gd name="connsiteX1-223" fmla="*/ 2193063 w 2517427"/>
                  <a:gd name="connsiteY1-224" fmla="*/ 0 h 557282"/>
                  <a:gd name="connsiteX2-225" fmla="*/ 2517428 w 2517427"/>
                  <a:gd name="connsiteY2-226" fmla="*/ 508268 h 557282"/>
                  <a:gd name="connsiteX3-227" fmla="*/ 0 w 2517427"/>
                  <a:gd name="connsiteY3-228" fmla="*/ 557282 h 557282"/>
                  <a:gd name="connsiteX4-229" fmla="*/ 327827 w 2517427"/>
                  <a:gd name="connsiteY4-230" fmla="*/ 23014 h 557282"/>
                  <a:gd name="connsiteX0-231" fmla="*/ 367299 w 2556900"/>
                  <a:gd name="connsiteY0-232" fmla="*/ 23014 h 543944"/>
                  <a:gd name="connsiteX1-233" fmla="*/ 2232535 w 2556900"/>
                  <a:gd name="connsiteY1-234" fmla="*/ 0 h 543944"/>
                  <a:gd name="connsiteX2-235" fmla="*/ 2556900 w 2556900"/>
                  <a:gd name="connsiteY2-236" fmla="*/ 508268 h 543944"/>
                  <a:gd name="connsiteX3-237" fmla="*/ 0 w 2556900"/>
                  <a:gd name="connsiteY3-238" fmla="*/ 543944 h 543944"/>
                  <a:gd name="connsiteX4-239" fmla="*/ 367299 w 2556900"/>
                  <a:gd name="connsiteY4-240" fmla="*/ 23014 h 543944"/>
                  <a:gd name="connsiteX0-241" fmla="*/ 369826 w 2559427"/>
                  <a:gd name="connsiteY0-242" fmla="*/ 23014 h 540021"/>
                  <a:gd name="connsiteX1-243" fmla="*/ 2235062 w 2559427"/>
                  <a:gd name="connsiteY1-244" fmla="*/ 0 h 540021"/>
                  <a:gd name="connsiteX2-245" fmla="*/ 2559427 w 2559427"/>
                  <a:gd name="connsiteY2-246" fmla="*/ 508268 h 540021"/>
                  <a:gd name="connsiteX3-247" fmla="*/ 0 w 2559427"/>
                  <a:gd name="connsiteY3-248" fmla="*/ 540021 h 540021"/>
                  <a:gd name="connsiteX4-249" fmla="*/ 369826 w 2559427"/>
                  <a:gd name="connsiteY4-250" fmla="*/ 23014 h 540021"/>
                  <a:gd name="connsiteX0-251" fmla="*/ 369826 w 2528153"/>
                  <a:gd name="connsiteY0-252" fmla="*/ 23014 h 540021"/>
                  <a:gd name="connsiteX1-253" fmla="*/ 2235062 w 2528153"/>
                  <a:gd name="connsiteY1-254" fmla="*/ 0 h 540021"/>
                  <a:gd name="connsiteX2-255" fmla="*/ 2528153 w 2528153"/>
                  <a:gd name="connsiteY2-256" fmla="*/ 502650 h 540021"/>
                  <a:gd name="connsiteX3-257" fmla="*/ 0 w 2528153"/>
                  <a:gd name="connsiteY3-258" fmla="*/ 540021 h 540021"/>
                  <a:gd name="connsiteX4-259" fmla="*/ 369826 w 2528153"/>
                  <a:gd name="connsiteY4-260" fmla="*/ 23014 h 540021"/>
                  <a:gd name="connsiteX0-261" fmla="*/ 369826 w 2528153"/>
                  <a:gd name="connsiteY0-262" fmla="*/ 23014 h 540021"/>
                  <a:gd name="connsiteX1-263" fmla="*/ 2235062 w 2528153"/>
                  <a:gd name="connsiteY1-264" fmla="*/ 0 h 540021"/>
                  <a:gd name="connsiteX2-265" fmla="*/ 2528153 w 2528153"/>
                  <a:gd name="connsiteY2-266" fmla="*/ 502648 h 540021"/>
                  <a:gd name="connsiteX3-267" fmla="*/ 0 w 2528153"/>
                  <a:gd name="connsiteY3-268" fmla="*/ 540021 h 540021"/>
                  <a:gd name="connsiteX4-269" fmla="*/ 369826 w 2528153"/>
                  <a:gd name="connsiteY4-270" fmla="*/ 23014 h 540021"/>
                  <a:gd name="connsiteX0-271" fmla="*/ 369826 w 2519318"/>
                  <a:gd name="connsiteY0-272" fmla="*/ 23014 h 540021"/>
                  <a:gd name="connsiteX1-273" fmla="*/ 2235062 w 2519318"/>
                  <a:gd name="connsiteY1-274" fmla="*/ 0 h 540021"/>
                  <a:gd name="connsiteX2-275" fmla="*/ 2519318 w 2519318"/>
                  <a:gd name="connsiteY2-276" fmla="*/ 506816 h 540021"/>
                  <a:gd name="connsiteX3-277" fmla="*/ 0 w 2519318"/>
                  <a:gd name="connsiteY3-278" fmla="*/ 540021 h 540021"/>
                  <a:gd name="connsiteX4-279" fmla="*/ 369826 w 2519318"/>
                  <a:gd name="connsiteY4-280" fmla="*/ 23014 h 540021"/>
                  <a:gd name="connsiteX0-281" fmla="*/ 369826 w 2521439"/>
                  <a:gd name="connsiteY0-282" fmla="*/ 23014 h 540021"/>
                  <a:gd name="connsiteX1-283" fmla="*/ 2235062 w 2521439"/>
                  <a:gd name="connsiteY1-284" fmla="*/ 0 h 540021"/>
                  <a:gd name="connsiteX2-285" fmla="*/ 2521439 w 2521439"/>
                  <a:gd name="connsiteY2-286" fmla="*/ 500723 h 540021"/>
                  <a:gd name="connsiteX3-287" fmla="*/ 0 w 2521439"/>
                  <a:gd name="connsiteY3-288" fmla="*/ 540021 h 540021"/>
                  <a:gd name="connsiteX4-289" fmla="*/ 369826 w 2521439"/>
                  <a:gd name="connsiteY4-290" fmla="*/ 23014 h 540021"/>
                  <a:gd name="connsiteX0-291" fmla="*/ 1 w 2603248"/>
                  <a:gd name="connsiteY0-292" fmla="*/ 47648 h 540021"/>
                  <a:gd name="connsiteX1-293" fmla="*/ 2316871 w 2603248"/>
                  <a:gd name="connsiteY1-294" fmla="*/ 0 h 540021"/>
                  <a:gd name="connsiteX2-295" fmla="*/ 2603248 w 2603248"/>
                  <a:gd name="connsiteY2-296" fmla="*/ 500723 h 540021"/>
                  <a:gd name="connsiteX3-297" fmla="*/ 81809 w 2603248"/>
                  <a:gd name="connsiteY3-298" fmla="*/ 540021 h 540021"/>
                  <a:gd name="connsiteX4-299" fmla="*/ 1 w 2603248"/>
                  <a:gd name="connsiteY4-300" fmla="*/ 47648 h 540021"/>
                  <a:gd name="connsiteX0-301" fmla="*/ 0 w 2609786"/>
                  <a:gd name="connsiteY0-302" fmla="*/ 55825 h 540021"/>
                  <a:gd name="connsiteX1-303" fmla="*/ 2323409 w 2609786"/>
                  <a:gd name="connsiteY1-304" fmla="*/ 0 h 540021"/>
                  <a:gd name="connsiteX2-305" fmla="*/ 2609786 w 2609786"/>
                  <a:gd name="connsiteY2-306" fmla="*/ 500723 h 540021"/>
                  <a:gd name="connsiteX3-307" fmla="*/ 88347 w 2609786"/>
                  <a:gd name="connsiteY3-308" fmla="*/ 540021 h 540021"/>
                  <a:gd name="connsiteX4-309" fmla="*/ 0 w 2609786"/>
                  <a:gd name="connsiteY4-310" fmla="*/ 55825 h 540021"/>
                  <a:gd name="connsiteX0-311" fmla="*/ 301264 w 2911050"/>
                  <a:gd name="connsiteY0-312" fmla="*/ 55825 h 545581"/>
                  <a:gd name="connsiteX1-313" fmla="*/ 2624673 w 2911050"/>
                  <a:gd name="connsiteY1-314" fmla="*/ 0 h 545581"/>
                  <a:gd name="connsiteX2-315" fmla="*/ 2911050 w 2911050"/>
                  <a:gd name="connsiteY2-316" fmla="*/ 500723 h 545581"/>
                  <a:gd name="connsiteX3-317" fmla="*/ 0 w 2911050"/>
                  <a:gd name="connsiteY3-318" fmla="*/ 545581 h 545581"/>
                  <a:gd name="connsiteX4-319" fmla="*/ 301264 w 2911050"/>
                  <a:gd name="connsiteY4-320" fmla="*/ 55825 h 545581"/>
                  <a:gd name="connsiteX0-321" fmla="*/ 298968 w 2911050"/>
                  <a:gd name="connsiteY0-322" fmla="*/ 51816 h 545581"/>
                  <a:gd name="connsiteX1-323" fmla="*/ 2624673 w 2911050"/>
                  <a:gd name="connsiteY1-324" fmla="*/ 0 h 545581"/>
                  <a:gd name="connsiteX2-325" fmla="*/ 2911050 w 2911050"/>
                  <a:gd name="connsiteY2-326" fmla="*/ 500723 h 545581"/>
                  <a:gd name="connsiteX3-327" fmla="*/ 0 w 2911050"/>
                  <a:gd name="connsiteY3-328" fmla="*/ 545581 h 545581"/>
                  <a:gd name="connsiteX4-329" fmla="*/ 298968 w 2911050"/>
                  <a:gd name="connsiteY4-330" fmla="*/ 51816 h 545581"/>
                  <a:gd name="connsiteX0-331" fmla="*/ 311159 w 2911050"/>
                  <a:gd name="connsiteY0-332" fmla="*/ 48611 h 545581"/>
                  <a:gd name="connsiteX1-333" fmla="*/ 2624673 w 2911050"/>
                  <a:gd name="connsiteY1-334" fmla="*/ 0 h 545581"/>
                  <a:gd name="connsiteX2-335" fmla="*/ 2911050 w 2911050"/>
                  <a:gd name="connsiteY2-336" fmla="*/ 500723 h 545581"/>
                  <a:gd name="connsiteX3-337" fmla="*/ 0 w 2911050"/>
                  <a:gd name="connsiteY3-338" fmla="*/ 545581 h 545581"/>
                  <a:gd name="connsiteX4-339" fmla="*/ 311159 w 2911050"/>
                  <a:gd name="connsiteY4-340" fmla="*/ 48611 h 545581"/>
                  <a:gd name="connsiteX0-341" fmla="*/ 314429 w 2911050"/>
                  <a:gd name="connsiteY0-342" fmla="*/ 44523 h 545581"/>
                  <a:gd name="connsiteX1-343" fmla="*/ 2624673 w 2911050"/>
                  <a:gd name="connsiteY1-344" fmla="*/ 0 h 545581"/>
                  <a:gd name="connsiteX2-345" fmla="*/ 2911050 w 2911050"/>
                  <a:gd name="connsiteY2-346" fmla="*/ 500723 h 545581"/>
                  <a:gd name="connsiteX3-347" fmla="*/ 0 w 2911050"/>
                  <a:gd name="connsiteY3-348" fmla="*/ 545581 h 545581"/>
                  <a:gd name="connsiteX4-349" fmla="*/ 314429 w 2911050"/>
                  <a:gd name="connsiteY4-350" fmla="*/ 44523 h 545581"/>
                  <a:gd name="connsiteX0-351" fmla="*/ 312308 w 2908929"/>
                  <a:gd name="connsiteY0-352" fmla="*/ 44523 h 539490"/>
                  <a:gd name="connsiteX1-353" fmla="*/ 2622552 w 2908929"/>
                  <a:gd name="connsiteY1-354" fmla="*/ 0 h 539490"/>
                  <a:gd name="connsiteX2-355" fmla="*/ 2908929 w 2908929"/>
                  <a:gd name="connsiteY2-356" fmla="*/ 500723 h 539490"/>
                  <a:gd name="connsiteX3-357" fmla="*/ 0 w 2908929"/>
                  <a:gd name="connsiteY3-358" fmla="*/ 539490 h 539490"/>
                  <a:gd name="connsiteX4-359" fmla="*/ 312308 w 2908929"/>
                  <a:gd name="connsiteY4-360" fmla="*/ 44523 h 539490"/>
                  <a:gd name="connsiteX0-361" fmla="*/ 309038 w 2905659"/>
                  <a:gd name="connsiteY0-362" fmla="*/ 44523 h 535401"/>
                  <a:gd name="connsiteX1-363" fmla="*/ 2619282 w 2905659"/>
                  <a:gd name="connsiteY1-364" fmla="*/ 0 h 535401"/>
                  <a:gd name="connsiteX2-365" fmla="*/ 2905659 w 2905659"/>
                  <a:gd name="connsiteY2-366" fmla="*/ 500723 h 535401"/>
                  <a:gd name="connsiteX3-367" fmla="*/ 0 w 2905659"/>
                  <a:gd name="connsiteY3-368" fmla="*/ 535401 h 535401"/>
                  <a:gd name="connsiteX4-369" fmla="*/ 309038 w 2905659"/>
                  <a:gd name="connsiteY4-370" fmla="*/ 44523 h 535401"/>
                  <a:gd name="connsiteX0-371" fmla="*/ 310100 w 2906721"/>
                  <a:gd name="connsiteY0-372" fmla="*/ 44523 h 538447"/>
                  <a:gd name="connsiteX1-373" fmla="*/ 2620344 w 2906721"/>
                  <a:gd name="connsiteY1-374" fmla="*/ 0 h 538447"/>
                  <a:gd name="connsiteX2-375" fmla="*/ 2906721 w 2906721"/>
                  <a:gd name="connsiteY2-376" fmla="*/ 500723 h 538447"/>
                  <a:gd name="connsiteX3-377" fmla="*/ 0 w 2906721"/>
                  <a:gd name="connsiteY3-378" fmla="*/ 538447 h 538447"/>
                  <a:gd name="connsiteX4-379" fmla="*/ 310100 w 2906721"/>
                  <a:gd name="connsiteY4-380" fmla="*/ 44523 h 53844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906721" h="538447">
                    <a:moveTo>
                      <a:pt x="310100" y="44523"/>
                    </a:moveTo>
                    <a:lnTo>
                      <a:pt x="2620344" y="0"/>
                    </a:lnTo>
                    <a:lnTo>
                      <a:pt x="2906721" y="500723"/>
                    </a:lnTo>
                    <a:lnTo>
                      <a:pt x="0" y="538447"/>
                    </a:lnTo>
                    <a:lnTo>
                      <a:pt x="310100" y="44523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>
                <a:innerShdw blurRad="279400" dist="50800" dir="2700000">
                  <a:prstClr val="black">
                    <a:alpha val="18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9" name="íṩľíḍè-Freeform: Shape 37"/>
              <p:cNvSpPr/>
              <p:nvPr/>
            </p:nvSpPr>
            <p:spPr>
              <a:xfrm rot="10800000">
                <a:off x="4508769" y="953327"/>
                <a:ext cx="3259661" cy="497556"/>
              </a:xfrm>
              <a:custGeom>
                <a:avLst/>
                <a:gdLst>
                  <a:gd name="connsiteX0" fmla="*/ 0 w 1917700"/>
                  <a:gd name="connsiteY0" fmla="*/ 0 h 496524"/>
                  <a:gd name="connsiteX1" fmla="*/ 1917700 w 1917700"/>
                  <a:gd name="connsiteY1" fmla="*/ 0 h 496524"/>
                  <a:gd name="connsiteX2" fmla="*/ 1917700 w 1917700"/>
                  <a:gd name="connsiteY2" fmla="*/ 496524 h 496524"/>
                  <a:gd name="connsiteX3" fmla="*/ 0 w 1917700"/>
                  <a:gd name="connsiteY3" fmla="*/ 496524 h 496524"/>
                  <a:gd name="connsiteX4" fmla="*/ 0 w 1917700"/>
                  <a:gd name="connsiteY4" fmla="*/ 0 h 496524"/>
                  <a:gd name="connsiteX0-1" fmla="*/ 0 w 2241550"/>
                  <a:gd name="connsiteY0-2" fmla="*/ 0 h 496524"/>
                  <a:gd name="connsiteX1-3" fmla="*/ 1917700 w 2241550"/>
                  <a:gd name="connsiteY1-4" fmla="*/ 0 h 496524"/>
                  <a:gd name="connsiteX2-5" fmla="*/ 2241550 w 2241550"/>
                  <a:gd name="connsiteY2-6" fmla="*/ 496524 h 496524"/>
                  <a:gd name="connsiteX3-7" fmla="*/ 0 w 2241550"/>
                  <a:gd name="connsiteY3-8" fmla="*/ 496524 h 496524"/>
                  <a:gd name="connsiteX4-9" fmla="*/ 0 w 2241550"/>
                  <a:gd name="connsiteY4-10" fmla="*/ 0 h 496524"/>
                  <a:gd name="connsiteX0-11" fmla="*/ 330200 w 2571750"/>
                  <a:gd name="connsiteY0-12" fmla="*/ 0 h 496524"/>
                  <a:gd name="connsiteX1-13" fmla="*/ 2247900 w 2571750"/>
                  <a:gd name="connsiteY1-14" fmla="*/ 0 h 496524"/>
                  <a:gd name="connsiteX2-15" fmla="*/ 2571750 w 2571750"/>
                  <a:gd name="connsiteY2-16" fmla="*/ 496524 h 496524"/>
                  <a:gd name="connsiteX3-17" fmla="*/ 0 w 2571750"/>
                  <a:gd name="connsiteY3-18" fmla="*/ 496524 h 496524"/>
                  <a:gd name="connsiteX4-19" fmla="*/ 330200 w 2571750"/>
                  <a:gd name="connsiteY4-20" fmla="*/ 0 h 496524"/>
                  <a:gd name="connsiteX0-21" fmla="*/ 330200 w 2571750"/>
                  <a:gd name="connsiteY0-22" fmla="*/ 0 h 496524"/>
                  <a:gd name="connsiteX1-23" fmla="*/ 2241550 w 2571750"/>
                  <a:gd name="connsiteY1-24" fmla="*/ 3175 h 496524"/>
                  <a:gd name="connsiteX2-25" fmla="*/ 2571750 w 2571750"/>
                  <a:gd name="connsiteY2-26" fmla="*/ 496524 h 496524"/>
                  <a:gd name="connsiteX3-27" fmla="*/ 0 w 2571750"/>
                  <a:gd name="connsiteY3-28" fmla="*/ 496524 h 496524"/>
                  <a:gd name="connsiteX4-29" fmla="*/ 330200 w 2571750"/>
                  <a:gd name="connsiteY4-30" fmla="*/ 0 h 496524"/>
                  <a:gd name="connsiteX0-31" fmla="*/ 330200 w 2590800"/>
                  <a:gd name="connsiteY0-32" fmla="*/ 0 h 496524"/>
                  <a:gd name="connsiteX1-33" fmla="*/ 2241550 w 2590800"/>
                  <a:gd name="connsiteY1-34" fmla="*/ 3175 h 496524"/>
                  <a:gd name="connsiteX2-35" fmla="*/ 2590800 w 2590800"/>
                  <a:gd name="connsiteY2-36" fmla="*/ 496524 h 496524"/>
                  <a:gd name="connsiteX3-37" fmla="*/ 0 w 2590800"/>
                  <a:gd name="connsiteY3-38" fmla="*/ 496524 h 496524"/>
                  <a:gd name="connsiteX4-39" fmla="*/ 330200 w 2590800"/>
                  <a:gd name="connsiteY4-40" fmla="*/ 0 h 496524"/>
                  <a:gd name="connsiteX0-41" fmla="*/ 330200 w 2590800"/>
                  <a:gd name="connsiteY0-42" fmla="*/ 0 h 496524"/>
                  <a:gd name="connsiteX1-43" fmla="*/ 2241550 w 2590800"/>
                  <a:gd name="connsiteY1-44" fmla="*/ 0 h 496524"/>
                  <a:gd name="connsiteX2-45" fmla="*/ 2590800 w 2590800"/>
                  <a:gd name="connsiteY2-46" fmla="*/ 496524 h 496524"/>
                  <a:gd name="connsiteX3-47" fmla="*/ 0 w 2590800"/>
                  <a:gd name="connsiteY3-48" fmla="*/ 496524 h 496524"/>
                  <a:gd name="connsiteX4-49" fmla="*/ 330200 w 2590800"/>
                  <a:gd name="connsiteY4-50" fmla="*/ 0 h 496524"/>
                  <a:gd name="connsiteX0-51" fmla="*/ 349250 w 2609850"/>
                  <a:gd name="connsiteY0-52" fmla="*/ 0 h 496524"/>
                  <a:gd name="connsiteX1-53" fmla="*/ 2260600 w 2609850"/>
                  <a:gd name="connsiteY1-54" fmla="*/ 0 h 496524"/>
                  <a:gd name="connsiteX2-55" fmla="*/ 2609850 w 2609850"/>
                  <a:gd name="connsiteY2-56" fmla="*/ 496524 h 496524"/>
                  <a:gd name="connsiteX3-57" fmla="*/ 0 w 2609850"/>
                  <a:gd name="connsiteY3-58" fmla="*/ 496524 h 496524"/>
                  <a:gd name="connsiteX4-59" fmla="*/ 349250 w 2609850"/>
                  <a:gd name="connsiteY4-60" fmla="*/ 0 h 496524"/>
                  <a:gd name="connsiteX0-61" fmla="*/ 255685 w 2516285"/>
                  <a:gd name="connsiteY0-62" fmla="*/ 0 h 496524"/>
                  <a:gd name="connsiteX1-63" fmla="*/ 2167035 w 2516285"/>
                  <a:gd name="connsiteY1-64" fmla="*/ 0 h 496524"/>
                  <a:gd name="connsiteX2-65" fmla="*/ 2516285 w 2516285"/>
                  <a:gd name="connsiteY2-66" fmla="*/ 496524 h 496524"/>
                  <a:gd name="connsiteX3-67" fmla="*/ 0 w 2516285"/>
                  <a:gd name="connsiteY3-68" fmla="*/ 490207 h 496524"/>
                  <a:gd name="connsiteX4-69" fmla="*/ 255685 w 2516285"/>
                  <a:gd name="connsiteY4-70" fmla="*/ 0 h 496524"/>
                  <a:gd name="connsiteX0-71" fmla="*/ 269329 w 2529929"/>
                  <a:gd name="connsiteY0-72" fmla="*/ 0 h 496524"/>
                  <a:gd name="connsiteX1-73" fmla="*/ 2180679 w 2529929"/>
                  <a:gd name="connsiteY1-74" fmla="*/ 0 h 496524"/>
                  <a:gd name="connsiteX2-75" fmla="*/ 2529929 w 2529929"/>
                  <a:gd name="connsiteY2-76" fmla="*/ 496524 h 496524"/>
                  <a:gd name="connsiteX3-77" fmla="*/ 0 w 2529929"/>
                  <a:gd name="connsiteY3-78" fmla="*/ 494945 h 496524"/>
                  <a:gd name="connsiteX4-79" fmla="*/ 269329 w 2529929"/>
                  <a:gd name="connsiteY4-80" fmla="*/ 0 h 496524"/>
                  <a:gd name="connsiteX0-81" fmla="*/ 273228 w 2533828"/>
                  <a:gd name="connsiteY0-82" fmla="*/ 0 h 496524"/>
                  <a:gd name="connsiteX1-83" fmla="*/ 2184578 w 2533828"/>
                  <a:gd name="connsiteY1-84" fmla="*/ 0 h 496524"/>
                  <a:gd name="connsiteX2-85" fmla="*/ 2533828 w 2533828"/>
                  <a:gd name="connsiteY2-86" fmla="*/ 496524 h 496524"/>
                  <a:gd name="connsiteX3-87" fmla="*/ 0 w 2533828"/>
                  <a:gd name="connsiteY3-88" fmla="*/ 494945 h 496524"/>
                  <a:gd name="connsiteX4-89" fmla="*/ 273228 w 2533828"/>
                  <a:gd name="connsiteY4-90" fmla="*/ 0 h 496524"/>
                  <a:gd name="connsiteX0-91" fmla="*/ 273228 w 2668328"/>
                  <a:gd name="connsiteY0-92" fmla="*/ 0 h 494945"/>
                  <a:gd name="connsiteX1-93" fmla="*/ 2184578 w 2668328"/>
                  <a:gd name="connsiteY1-94" fmla="*/ 0 h 494945"/>
                  <a:gd name="connsiteX2-95" fmla="*/ 2668328 w 2668328"/>
                  <a:gd name="connsiteY2-96" fmla="*/ 494155 h 494945"/>
                  <a:gd name="connsiteX3-97" fmla="*/ 0 w 2668328"/>
                  <a:gd name="connsiteY3-98" fmla="*/ 494945 h 494945"/>
                  <a:gd name="connsiteX4-99" fmla="*/ 273228 w 2668328"/>
                  <a:gd name="connsiteY4-100" fmla="*/ 0 h 494945"/>
                  <a:gd name="connsiteX0-101" fmla="*/ 273228 w 2668328"/>
                  <a:gd name="connsiteY0-102" fmla="*/ 0 h 494945"/>
                  <a:gd name="connsiteX1-103" fmla="*/ 2406794 w 2668328"/>
                  <a:gd name="connsiteY1-104" fmla="*/ 2369 h 494945"/>
                  <a:gd name="connsiteX2-105" fmla="*/ 2668328 w 2668328"/>
                  <a:gd name="connsiteY2-106" fmla="*/ 494155 h 494945"/>
                  <a:gd name="connsiteX3-107" fmla="*/ 0 w 2668328"/>
                  <a:gd name="connsiteY3-108" fmla="*/ 494945 h 494945"/>
                  <a:gd name="connsiteX4-109" fmla="*/ 273228 w 2668328"/>
                  <a:gd name="connsiteY4-110" fmla="*/ 0 h 494945"/>
                  <a:gd name="connsiteX0-111" fmla="*/ 273228 w 2668328"/>
                  <a:gd name="connsiteY0-112" fmla="*/ 1 h 494946"/>
                  <a:gd name="connsiteX1-113" fmla="*/ 2402896 w 2668328"/>
                  <a:gd name="connsiteY1-114" fmla="*/ 0 h 494946"/>
                  <a:gd name="connsiteX2-115" fmla="*/ 2668328 w 2668328"/>
                  <a:gd name="connsiteY2-116" fmla="*/ 494156 h 494946"/>
                  <a:gd name="connsiteX3-117" fmla="*/ 0 w 2668328"/>
                  <a:gd name="connsiteY3-118" fmla="*/ 494946 h 494946"/>
                  <a:gd name="connsiteX4-119" fmla="*/ 273228 w 2668328"/>
                  <a:gd name="connsiteY4-120" fmla="*/ 1 h 494946"/>
                  <a:gd name="connsiteX0-121" fmla="*/ 273228 w 2668328"/>
                  <a:gd name="connsiteY0-122" fmla="*/ 2370 h 497315"/>
                  <a:gd name="connsiteX1-123" fmla="*/ 2406794 w 2668328"/>
                  <a:gd name="connsiteY1-124" fmla="*/ 0 h 497315"/>
                  <a:gd name="connsiteX2-125" fmla="*/ 2668328 w 2668328"/>
                  <a:gd name="connsiteY2-126" fmla="*/ 496525 h 497315"/>
                  <a:gd name="connsiteX3-127" fmla="*/ 0 w 2668328"/>
                  <a:gd name="connsiteY3-128" fmla="*/ 497315 h 497315"/>
                  <a:gd name="connsiteX4-129" fmla="*/ 273228 w 2668328"/>
                  <a:gd name="connsiteY4-130" fmla="*/ 2370 h 497315"/>
                  <a:gd name="connsiteX0-131" fmla="*/ 273228 w 2668328"/>
                  <a:gd name="connsiteY0-132" fmla="*/ 1 h 494946"/>
                  <a:gd name="connsiteX1-133" fmla="*/ 2404845 w 2668328"/>
                  <a:gd name="connsiteY1-134" fmla="*/ 0 h 494946"/>
                  <a:gd name="connsiteX2-135" fmla="*/ 2668328 w 2668328"/>
                  <a:gd name="connsiteY2-136" fmla="*/ 494156 h 494946"/>
                  <a:gd name="connsiteX3-137" fmla="*/ 0 w 2668328"/>
                  <a:gd name="connsiteY3-138" fmla="*/ 494946 h 494946"/>
                  <a:gd name="connsiteX4-139" fmla="*/ 273228 w 2668328"/>
                  <a:gd name="connsiteY4-140" fmla="*/ 1 h 494946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668328" h="494946">
                    <a:moveTo>
                      <a:pt x="273228" y="1"/>
                    </a:moveTo>
                    <a:lnTo>
                      <a:pt x="2404845" y="0"/>
                    </a:lnTo>
                    <a:lnTo>
                      <a:pt x="2668328" y="494156"/>
                    </a:lnTo>
                    <a:lnTo>
                      <a:pt x="0" y="494946"/>
                    </a:lnTo>
                    <a:lnTo>
                      <a:pt x="27322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>
                <a:innerShdw blurRad="279400" dist="50800" dir="5400000">
                  <a:prstClr val="black">
                    <a:alpha val="18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4" name="Group 11"/>
            <p:cNvGrpSpPr/>
            <p:nvPr/>
          </p:nvGrpSpPr>
          <p:grpSpPr>
            <a:xfrm rot="17930019">
              <a:off x="7160966" y="3506178"/>
              <a:ext cx="827336" cy="1151770"/>
              <a:chOff x="5590218" y="4773226"/>
              <a:chExt cx="1075248" cy="1496900"/>
            </a:xfrm>
          </p:grpSpPr>
          <p:sp>
            <p:nvSpPr>
              <p:cNvPr id="33" name="íṩľíḍè-Isosceles Triangle 21"/>
              <p:cNvSpPr/>
              <p:nvPr/>
            </p:nvSpPr>
            <p:spPr>
              <a:xfrm>
                <a:off x="5606352" y="4773226"/>
                <a:ext cx="1059114" cy="1481816"/>
              </a:xfrm>
              <a:prstGeom prst="triangle">
                <a:avLst/>
              </a:prstGeom>
              <a:solidFill>
                <a:schemeClr val="tx1">
                  <a:lumMod val="95000"/>
                  <a:lumOff val="5000"/>
                  <a:alpha val="16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4" name="íṩľíḍè-Isosceles Triangle 22"/>
              <p:cNvSpPr/>
              <p:nvPr/>
            </p:nvSpPr>
            <p:spPr>
              <a:xfrm>
                <a:off x="5590218" y="5162629"/>
                <a:ext cx="1075247" cy="1107497"/>
              </a:xfrm>
              <a:prstGeom prst="triangl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rgbClr val="D3D3D4"/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5" name="Group 12"/>
            <p:cNvGrpSpPr/>
            <p:nvPr/>
          </p:nvGrpSpPr>
          <p:grpSpPr>
            <a:xfrm rot="14765595">
              <a:off x="7191428" y="2013561"/>
              <a:ext cx="827336" cy="1151770"/>
              <a:chOff x="5590218" y="4773226"/>
              <a:chExt cx="1075248" cy="1496900"/>
            </a:xfrm>
          </p:grpSpPr>
          <p:sp>
            <p:nvSpPr>
              <p:cNvPr id="31" name="íṩľíḍè-Isosceles Triangle 19"/>
              <p:cNvSpPr/>
              <p:nvPr/>
            </p:nvSpPr>
            <p:spPr>
              <a:xfrm>
                <a:off x="5606352" y="4773226"/>
                <a:ext cx="1059114" cy="1481816"/>
              </a:xfrm>
              <a:prstGeom prst="triangle">
                <a:avLst/>
              </a:prstGeom>
              <a:solidFill>
                <a:schemeClr val="tx1">
                  <a:lumMod val="95000"/>
                  <a:lumOff val="5000"/>
                  <a:alpha val="16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2" name="íṩľíḍè-Isosceles Triangle 20"/>
              <p:cNvSpPr/>
              <p:nvPr/>
            </p:nvSpPr>
            <p:spPr>
              <a:xfrm>
                <a:off x="5590218" y="5162629"/>
                <a:ext cx="1075247" cy="1107497"/>
              </a:xfrm>
              <a:prstGeom prst="triangl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rgbClr val="E2E3E4"/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6" name="Group 13"/>
            <p:cNvGrpSpPr/>
            <p:nvPr/>
          </p:nvGrpSpPr>
          <p:grpSpPr>
            <a:xfrm rot="3811807">
              <a:off x="4173235" y="3514205"/>
              <a:ext cx="827336" cy="1151770"/>
              <a:chOff x="5590218" y="4773226"/>
              <a:chExt cx="1075248" cy="1496900"/>
            </a:xfrm>
          </p:grpSpPr>
          <p:sp>
            <p:nvSpPr>
              <p:cNvPr id="29" name="íṩľíḍè-Isosceles Triangle 17"/>
              <p:cNvSpPr/>
              <p:nvPr/>
            </p:nvSpPr>
            <p:spPr>
              <a:xfrm>
                <a:off x="5606352" y="4773226"/>
                <a:ext cx="1059114" cy="1481816"/>
              </a:xfrm>
              <a:prstGeom prst="triangle">
                <a:avLst/>
              </a:prstGeom>
              <a:solidFill>
                <a:schemeClr val="tx1">
                  <a:lumMod val="95000"/>
                  <a:lumOff val="5000"/>
                  <a:alpha val="16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" name="íṩľíḍè-Isosceles Triangle 18"/>
              <p:cNvSpPr/>
              <p:nvPr/>
            </p:nvSpPr>
            <p:spPr>
              <a:xfrm>
                <a:off x="5590218" y="5162629"/>
                <a:ext cx="1075247" cy="1107497"/>
              </a:xfrm>
              <a:prstGeom prst="triangl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rgbClr val="E4E5E6"/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7" name="Group 14"/>
            <p:cNvGrpSpPr/>
            <p:nvPr/>
          </p:nvGrpSpPr>
          <p:grpSpPr>
            <a:xfrm rot="7044390">
              <a:off x="4174040" y="1940801"/>
              <a:ext cx="827336" cy="1151770"/>
              <a:chOff x="5590218" y="4773226"/>
              <a:chExt cx="1075248" cy="1496900"/>
            </a:xfrm>
          </p:grpSpPr>
          <p:sp>
            <p:nvSpPr>
              <p:cNvPr id="27" name="íṩľíḍè-Isosceles Triangle 15"/>
              <p:cNvSpPr/>
              <p:nvPr/>
            </p:nvSpPr>
            <p:spPr>
              <a:xfrm>
                <a:off x="5606352" y="4773226"/>
                <a:ext cx="1059114" cy="1481816"/>
              </a:xfrm>
              <a:prstGeom prst="triangle">
                <a:avLst/>
              </a:prstGeom>
              <a:solidFill>
                <a:schemeClr val="tx1">
                  <a:lumMod val="95000"/>
                  <a:lumOff val="5000"/>
                  <a:alpha val="16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8" name="íṩľíḍè-Isosceles Triangle 16"/>
              <p:cNvSpPr/>
              <p:nvPr/>
            </p:nvSpPr>
            <p:spPr>
              <a:xfrm>
                <a:off x="5590218" y="5162629"/>
                <a:ext cx="1075247" cy="1107497"/>
              </a:xfrm>
              <a:prstGeom prst="triangl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rgbClr val="F0F1F1"/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8" name="Group 5"/>
            <p:cNvGrpSpPr/>
            <p:nvPr/>
          </p:nvGrpSpPr>
          <p:grpSpPr>
            <a:xfrm>
              <a:off x="5863828" y="2795406"/>
              <a:ext cx="464344" cy="464344"/>
              <a:chOff x="7287419" y="2577307"/>
              <a:chExt cx="464344" cy="464344"/>
            </a:xfrm>
            <a:solidFill>
              <a:schemeClr val="tx1"/>
            </a:solidFill>
          </p:grpSpPr>
          <p:sp>
            <p:nvSpPr>
              <p:cNvPr id="24" name="íṩľíḍè-Freeform: Shape 7"/>
              <p:cNvSpPr/>
              <p:nvPr/>
            </p:nvSpPr>
            <p:spPr bwMode="auto">
              <a:xfrm>
                <a:off x="7287419" y="2577307"/>
                <a:ext cx="145256" cy="4643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6988" y="7316"/>
                    </a:moveTo>
                    <a:cubicBezTo>
                      <a:pt x="16954" y="7352"/>
                      <a:pt x="16923" y="7387"/>
                      <a:pt x="16883" y="7423"/>
                    </a:cubicBezTo>
                    <a:cubicBezTo>
                      <a:pt x="16677" y="7601"/>
                      <a:pt x="16414" y="7770"/>
                      <a:pt x="16066" y="7920"/>
                    </a:cubicBezTo>
                    <a:cubicBezTo>
                      <a:pt x="16057" y="7924"/>
                      <a:pt x="16044" y="7927"/>
                      <a:pt x="16038" y="7931"/>
                    </a:cubicBezTo>
                    <a:cubicBezTo>
                      <a:pt x="15662" y="8092"/>
                      <a:pt x="15214" y="8234"/>
                      <a:pt x="14705" y="8354"/>
                    </a:cubicBezTo>
                    <a:cubicBezTo>
                      <a:pt x="14697" y="8357"/>
                      <a:pt x="14692" y="8358"/>
                      <a:pt x="14686" y="8359"/>
                    </a:cubicBezTo>
                    <a:cubicBezTo>
                      <a:pt x="14163" y="8482"/>
                      <a:pt x="13584" y="8581"/>
                      <a:pt x="12960" y="8649"/>
                    </a:cubicBezTo>
                    <a:cubicBezTo>
                      <a:pt x="12279" y="8726"/>
                      <a:pt x="11560" y="8774"/>
                      <a:pt x="10800" y="8774"/>
                    </a:cubicBezTo>
                    <a:cubicBezTo>
                      <a:pt x="10037" y="8774"/>
                      <a:pt x="9318" y="8726"/>
                      <a:pt x="8640" y="8649"/>
                    </a:cubicBezTo>
                    <a:cubicBezTo>
                      <a:pt x="8016" y="8581"/>
                      <a:pt x="7435" y="8482"/>
                      <a:pt x="6914" y="8359"/>
                    </a:cubicBezTo>
                    <a:cubicBezTo>
                      <a:pt x="6908" y="8358"/>
                      <a:pt x="6901" y="8357"/>
                      <a:pt x="6893" y="8354"/>
                    </a:cubicBezTo>
                    <a:cubicBezTo>
                      <a:pt x="6385" y="8234"/>
                      <a:pt x="5937" y="8092"/>
                      <a:pt x="5562" y="7931"/>
                    </a:cubicBezTo>
                    <a:cubicBezTo>
                      <a:pt x="5553" y="7927"/>
                      <a:pt x="5541" y="7924"/>
                      <a:pt x="5531" y="7920"/>
                    </a:cubicBezTo>
                    <a:cubicBezTo>
                      <a:pt x="5184" y="7770"/>
                      <a:pt x="4921" y="7601"/>
                      <a:pt x="4715" y="7423"/>
                    </a:cubicBezTo>
                    <a:cubicBezTo>
                      <a:pt x="4676" y="7387"/>
                      <a:pt x="4644" y="7352"/>
                      <a:pt x="4612" y="7316"/>
                    </a:cubicBezTo>
                    <a:cubicBezTo>
                      <a:pt x="4437" y="7136"/>
                      <a:pt x="4320" y="6947"/>
                      <a:pt x="4320" y="6750"/>
                    </a:cubicBezTo>
                    <a:cubicBezTo>
                      <a:pt x="4320" y="6550"/>
                      <a:pt x="4437" y="6362"/>
                      <a:pt x="4612" y="6181"/>
                    </a:cubicBezTo>
                    <a:cubicBezTo>
                      <a:pt x="4644" y="6146"/>
                      <a:pt x="4676" y="6110"/>
                      <a:pt x="4715" y="6076"/>
                    </a:cubicBezTo>
                    <a:cubicBezTo>
                      <a:pt x="4921" y="5898"/>
                      <a:pt x="5184" y="5729"/>
                      <a:pt x="5531" y="5577"/>
                    </a:cubicBezTo>
                    <a:cubicBezTo>
                      <a:pt x="5541" y="5574"/>
                      <a:pt x="5553" y="5571"/>
                      <a:pt x="5562" y="5567"/>
                    </a:cubicBezTo>
                    <a:cubicBezTo>
                      <a:pt x="5937" y="5407"/>
                      <a:pt x="6385" y="5264"/>
                      <a:pt x="6893" y="5144"/>
                    </a:cubicBezTo>
                    <a:cubicBezTo>
                      <a:pt x="6901" y="5142"/>
                      <a:pt x="6908" y="5140"/>
                      <a:pt x="6914" y="5138"/>
                    </a:cubicBezTo>
                    <a:cubicBezTo>
                      <a:pt x="7435" y="5017"/>
                      <a:pt x="8016" y="4918"/>
                      <a:pt x="8640" y="4848"/>
                    </a:cubicBezTo>
                    <a:cubicBezTo>
                      <a:pt x="9318" y="4773"/>
                      <a:pt x="10037" y="4725"/>
                      <a:pt x="10800" y="4725"/>
                    </a:cubicBezTo>
                    <a:cubicBezTo>
                      <a:pt x="11560" y="4725"/>
                      <a:pt x="12279" y="4773"/>
                      <a:pt x="12960" y="4848"/>
                    </a:cubicBezTo>
                    <a:cubicBezTo>
                      <a:pt x="13584" y="4918"/>
                      <a:pt x="14163" y="5017"/>
                      <a:pt x="14686" y="5138"/>
                    </a:cubicBezTo>
                    <a:cubicBezTo>
                      <a:pt x="14692" y="5140"/>
                      <a:pt x="14697" y="5142"/>
                      <a:pt x="14705" y="5144"/>
                    </a:cubicBezTo>
                    <a:cubicBezTo>
                      <a:pt x="15214" y="5264"/>
                      <a:pt x="15662" y="5407"/>
                      <a:pt x="16038" y="5567"/>
                    </a:cubicBezTo>
                    <a:cubicBezTo>
                      <a:pt x="16044" y="5571"/>
                      <a:pt x="16057" y="5574"/>
                      <a:pt x="16066" y="5577"/>
                    </a:cubicBezTo>
                    <a:cubicBezTo>
                      <a:pt x="16414" y="5729"/>
                      <a:pt x="16677" y="5898"/>
                      <a:pt x="16883" y="6076"/>
                    </a:cubicBezTo>
                    <a:cubicBezTo>
                      <a:pt x="16923" y="6110"/>
                      <a:pt x="16954" y="6146"/>
                      <a:pt x="16988" y="6181"/>
                    </a:cubicBezTo>
                    <a:cubicBezTo>
                      <a:pt x="17161" y="6362"/>
                      <a:pt x="17280" y="6550"/>
                      <a:pt x="17280" y="6750"/>
                    </a:cubicBezTo>
                    <a:cubicBezTo>
                      <a:pt x="17280" y="6947"/>
                      <a:pt x="17161" y="7136"/>
                      <a:pt x="16988" y="7316"/>
                    </a:cubicBezTo>
                    <a:moveTo>
                      <a:pt x="12960" y="19575"/>
                    </a:moveTo>
                    <a:cubicBezTo>
                      <a:pt x="12960" y="19948"/>
                      <a:pt x="11992" y="20249"/>
                      <a:pt x="10800" y="20249"/>
                    </a:cubicBezTo>
                    <a:cubicBezTo>
                      <a:pt x="9606" y="20249"/>
                      <a:pt x="8640" y="19948"/>
                      <a:pt x="8640" y="19575"/>
                    </a:cubicBezTo>
                    <a:lnTo>
                      <a:pt x="8640" y="10056"/>
                    </a:lnTo>
                    <a:cubicBezTo>
                      <a:pt x="9338" y="10101"/>
                      <a:pt x="10059" y="10124"/>
                      <a:pt x="10800" y="10124"/>
                    </a:cubicBezTo>
                    <a:cubicBezTo>
                      <a:pt x="11541" y="10124"/>
                      <a:pt x="12262" y="10101"/>
                      <a:pt x="12960" y="10056"/>
                    </a:cubicBezTo>
                    <a:cubicBezTo>
                      <a:pt x="12960" y="10056"/>
                      <a:pt x="12960" y="19575"/>
                      <a:pt x="12960" y="19575"/>
                    </a:cubicBezTo>
                    <a:close/>
                    <a:moveTo>
                      <a:pt x="8640" y="2025"/>
                    </a:moveTo>
                    <a:cubicBezTo>
                      <a:pt x="8640" y="1651"/>
                      <a:pt x="9606" y="1350"/>
                      <a:pt x="10800" y="1350"/>
                    </a:cubicBezTo>
                    <a:cubicBezTo>
                      <a:pt x="11992" y="1350"/>
                      <a:pt x="12960" y="1651"/>
                      <a:pt x="12960" y="2025"/>
                    </a:cubicBezTo>
                    <a:lnTo>
                      <a:pt x="12960" y="3442"/>
                    </a:lnTo>
                    <a:cubicBezTo>
                      <a:pt x="12262" y="3398"/>
                      <a:pt x="11541" y="3375"/>
                      <a:pt x="10800" y="3375"/>
                    </a:cubicBezTo>
                    <a:cubicBezTo>
                      <a:pt x="10059" y="3375"/>
                      <a:pt x="9338" y="3398"/>
                      <a:pt x="8640" y="3442"/>
                    </a:cubicBezTo>
                    <a:cubicBezTo>
                      <a:pt x="8640" y="3442"/>
                      <a:pt x="8640" y="2025"/>
                      <a:pt x="8640" y="2025"/>
                    </a:cubicBezTo>
                    <a:close/>
                    <a:moveTo>
                      <a:pt x="17280" y="4064"/>
                    </a:moveTo>
                    <a:lnTo>
                      <a:pt x="17280" y="2025"/>
                    </a:lnTo>
                    <a:cubicBezTo>
                      <a:pt x="17280" y="908"/>
                      <a:pt x="14373" y="0"/>
                      <a:pt x="10800" y="0"/>
                    </a:cubicBezTo>
                    <a:cubicBezTo>
                      <a:pt x="7225" y="0"/>
                      <a:pt x="4320" y="908"/>
                      <a:pt x="4320" y="2025"/>
                    </a:cubicBezTo>
                    <a:lnTo>
                      <a:pt x="4320" y="4064"/>
                    </a:lnTo>
                    <a:cubicBezTo>
                      <a:pt x="1710" y="4681"/>
                      <a:pt x="0" y="5649"/>
                      <a:pt x="0" y="6750"/>
                    </a:cubicBezTo>
                    <a:cubicBezTo>
                      <a:pt x="0" y="7850"/>
                      <a:pt x="1710" y="8818"/>
                      <a:pt x="4320" y="9434"/>
                    </a:cubicBezTo>
                    <a:lnTo>
                      <a:pt x="4320" y="19575"/>
                    </a:lnTo>
                    <a:cubicBezTo>
                      <a:pt x="4320" y="20691"/>
                      <a:pt x="7225" y="21599"/>
                      <a:pt x="10800" y="21599"/>
                    </a:cubicBezTo>
                    <a:cubicBezTo>
                      <a:pt x="14373" y="21599"/>
                      <a:pt x="17280" y="20691"/>
                      <a:pt x="17280" y="19575"/>
                    </a:cubicBezTo>
                    <a:lnTo>
                      <a:pt x="17280" y="9434"/>
                    </a:lnTo>
                    <a:cubicBezTo>
                      <a:pt x="19889" y="8818"/>
                      <a:pt x="21600" y="7850"/>
                      <a:pt x="21600" y="6750"/>
                    </a:cubicBezTo>
                    <a:cubicBezTo>
                      <a:pt x="21600" y="5649"/>
                      <a:pt x="19889" y="4681"/>
                      <a:pt x="17280" y="406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5" name="íṩľíḍè-Freeform: Shape 8"/>
              <p:cNvSpPr/>
              <p:nvPr/>
            </p:nvSpPr>
            <p:spPr bwMode="auto">
              <a:xfrm>
                <a:off x="7606507" y="2577307"/>
                <a:ext cx="145256" cy="4643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6988" y="7316"/>
                    </a:moveTo>
                    <a:cubicBezTo>
                      <a:pt x="16954" y="7352"/>
                      <a:pt x="16923" y="7387"/>
                      <a:pt x="16883" y="7423"/>
                    </a:cubicBezTo>
                    <a:cubicBezTo>
                      <a:pt x="16677" y="7601"/>
                      <a:pt x="16414" y="7770"/>
                      <a:pt x="16066" y="7920"/>
                    </a:cubicBezTo>
                    <a:cubicBezTo>
                      <a:pt x="16057" y="7924"/>
                      <a:pt x="16044" y="7927"/>
                      <a:pt x="16038" y="7931"/>
                    </a:cubicBezTo>
                    <a:cubicBezTo>
                      <a:pt x="15662" y="8092"/>
                      <a:pt x="15214" y="8234"/>
                      <a:pt x="14705" y="8354"/>
                    </a:cubicBezTo>
                    <a:cubicBezTo>
                      <a:pt x="14697" y="8357"/>
                      <a:pt x="14692" y="8358"/>
                      <a:pt x="14686" y="8359"/>
                    </a:cubicBezTo>
                    <a:cubicBezTo>
                      <a:pt x="14163" y="8482"/>
                      <a:pt x="13584" y="8581"/>
                      <a:pt x="12960" y="8649"/>
                    </a:cubicBezTo>
                    <a:cubicBezTo>
                      <a:pt x="12279" y="8726"/>
                      <a:pt x="11560" y="8774"/>
                      <a:pt x="10800" y="8774"/>
                    </a:cubicBezTo>
                    <a:cubicBezTo>
                      <a:pt x="10037" y="8774"/>
                      <a:pt x="9318" y="8726"/>
                      <a:pt x="8640" y="8649"/>
                    </a:cubicBezTo>
                    <a:cubicBezTo>
                      <a:pt x="8016" y="8581"/>
                      <a:pt x="7435" y="8482"/>
                      <a:pt x="6914" y="8359"/>
                    </a:cubicBezTo>
                    <a:cubicBezTo>
                      <a:pt x="6908" y="8358"/>
                      <a:pt x="6901" y="8357"/>
                      <a:pt x="6893" y="8354"/>
                    </a:cubicBezTo>
                    <a:cubicBezTo>
                      <a:pt x="6385" y="8234"/>
                      <a:pt x="5937" y="8092"/>
                      <a:pt x="5562" y="7931"/>
                    </a:cubicBezTo>
                    <a:cubicBezTo>
                      <a:pt x="5553" y="7927"/>
                      <a:pt x="5541" y="7924"/>
                      <a:pt x="5531" y="7920"/>
                    </a:cubicBezTo>
                    <a:cubicBezTo>
                      <a:pt x="5184" y="7770"/>
                      <a:pt x="4921" y="7601"/>
                      <a:pt x="4715" y="7423"/>
                    </a:cubicBezTo>
                    <a:cubicBezTo>
                      <a:pt x="4676" y="7387"/>
                      <a:pt x="4644" y="7352"/>
                      <a:pt x="4612" y="7316"/>
                    </a:cubicBezTo>
                    <a:cubicBezTo>
                      <a:pt x="4437" y="7136"/>
                      <a:pt x="4320" y="6947"/>
                      <a:pt x="4320" y="6750"/>
                    </a:cubicBezTo>
                    <a:cubicBezTo>
                      <a:pt x="4320" y="6550"/>
                      <a:pt x="4437" y="6362"/>
                      <a:pt x="4612" y="6181"/>
                    </a:cubicBezTo>
                    <a:cubicBezTo>
                      <a:pt x="4644" y="6146"/>
                      <a:pt x="4676" y="6110"/>
                      <a:pt x="4715" y="6076"/>
                    </a:cubicBezTo>
                    <a:cubicBezTo>
                      <a:pt x="4921" y="5898"/>
                      <a:pt x="5184" y="5729"/>
                      <a:pt x="5531" y="5577"/>
                    </a:cubicBezTo>
                    <a:cubicBezTo>
                      <a:pt x="5541" y="5574"/>
                      <a:pt x="5553" y="5571"/>
                      <a:pt x="5562" y="5567"/>
                    </a:cubicBezTo>
                    <a:cubicBezTo>
                      <a:pt x="5937" y="5407"/>
                      <a:pt x="6385" y="5264"/>
                      <a:pt x="6893" y="5144"/>
                    </a:cubicBezTo>
                    <a:cubicBezTo>
                      <a:pt x="6901" y="5142"/>
                      <a:pt x="6908" y="5140"/>
                      <a:pt x="6914" y="5138"/>
                    </a:cubicBezTo>
                    <a:cubicBezTo>
                      <a:pt x="7435" y="5017"/>
                      <a:pt x="8016" y="4918"/>
                      <a:pt x="8640" y="4848"/>
                    </a:cubicBezTo>
                    <a:cubicBezTo>
                      <a:pt x="9318" y="4773"/>
                      <a:pt x="10037" y="4725"/>
                      <a:pt x="10800" y="4725"/>
                    </a:cubicBezTo>
                    <a:cubicBezTo>
                      <a:pt x="11560" y="4725"/>
                      <a:pt x="12279" y="4773"/>
                      <a:pt x="12960" y="4848"/>
                    </a:cubicBezTo>
                    <a:cubicBezTo>
                      <a:pt x="13584" y="4918"/>
                      <a:pt x="14163" y="5017"/>
                      <a:pt x="14686" y="5138"/>
                    </a:cubicBezTo>
                    <a:cubicBezTo>
                      <a:pt x="14692" y="5140"/>
                      <a:pt x="14697" y="5142"/>
                      <a:pt x="14705" y="5144"/>
                    </a:cubicBezTo>
                    <a:cubicBezTo>
                      <a:pt x="15214" y="5264"/>
                      <a:pt x="15662" y="5407"/>
                      <a:pt x="16038" y="5567"/>
                    </a:cubicBezTo>
                    <a:cubicBezTo>
                      <a:pt x="16044" y="5571"/>
                      <a:pt x="16057" y="5574"/>
                      <a:pt x="16066" y="5577"/>
                    </a:cubicBezTo>
                    <a:cubicBezTo>
                      <a:pt x="16414" y="5729"/>
                      <a:pt x="16677" y="5898"/>
                      <a:pt x="16883" y="6076"/>
                    </a:cubicBezTo>
                    <a:cubicBezTo>
                      <a:pt x="16923" y="6110"/>
                      <a:pt x="16954" y="6146"/>
                      <a:pt x="16988" y="6181"/>
                    </a:cubicBezTo>
                    <a:cubicBezTo>
                      <a:pt x="17161" y="6362"/>
                      <a:pt x="17280" y="6550"/>
                      <a:pt x="17280" y="6750"/>
                    </a:cubicBezTo>
                    <a:cubicBezTo>
                      <a:pt x="17280" y="6947"/>
                      <a:pt x="17161" y="7136"/>
                      <a:pt x="16988" y="7316"/>
                    </a:cubicBezTo>
                    <a:moveTo>
                      <a:pt x="12960" y="19575"/>
                    </a:moveTo>
                    <a:cubicBezTo>
                      <a:pt x="12960" y="19948"/>
                      <a:pt x="11992" y="20249"/>
                      <a:pt x="10800" y="20249"/>
                    </a:cubicBezTo>
                    <a:cubicBezTo>
                      <a:pt x="9606" y="20249"/>
                      <a:pt x="8640" y="19948"/>
                      <a:pt x="8640" y="19575"/>
                    </a:cubicBezTo>
                    <a:lnTo>
                      <a:pt x="8640" y="10056"/>
                    </a:lnTo>
                    <a:cubicBezTo>
                      <a:pt x="9338" y="10101"/>
                      <a:pt x="10059" y="10124"/>
                      <a:pt x="10800" y="10124"/>
                    </a:cubicBezTo>
                    <a:cubicBezTo>
                      <a:pt x="11541" y="10124"/>
                      <a:pt x="12262" y="10101"/>
                      <a:pt x="12960" y="10056"/>
                    </a:cubicBezTo>
                    <a:cubicBezTo>
                      <a:pt x="12960" y="10056"/>
                      <a:pt x="12960" y="19575"/>
                      <a:pt x="12960" y="19575"/>
                    </a:cubicBezTo>
                    <a:close/>
                    <a:moveTo>
                      <a:pt x="8640" y="2025"/>
                    </a:moveTo>
                    <a:cubicBezTo>
                      <a:pt x="8640" y="1651"/>
                      <a:pt x="9606" y="1350"/>
                      <a:pt x="10800" y="1350"/>
                    </a:cubicBezTo>
                    <a:cubicBezTo>
                      <a:pt x="11992" y="1350"/>
                      <a:pt x="12960" y="1651"/>
                      <a:pt x="12960" y="2025"/>
                    </a:cubicBezTo>
                    <a:lnTo>
                      <a:pt x="12960" y="3442"/>
                    </a:lnTo>
                    <a:cubicBezTo>
                      <a:pt x="12262" y="3398"/>
                      <a:pt x="11541" y="3375"/>
                      <a:pt x="10800" y="3375"/>
                    </a:cubicBezTo>
                    <a:cubicBezTo>
                      <a:pt x="10059" y="3375"/>
                      <a:pt x="9338" y="3398"/>
                      <a:pt x="8640" y="3442"/>
                    </a:cubicBezTo>
                    <a:cubicBezTo>
                      <a:pt x="8640" y="3442"/>
                      <a:pt x="8640" y="2025"/>
                      <a:pt x="8640" y="2025"/>
                    </a:cubicBezTo>
                    <a:close/>
                    <a:moveTo>
                      <a:pt x="17280" y="4064"/>
                    </a:moveTo>
                    <a:lnTo>
                      <a:pt x="17280" y="2025"/>
                    </a:lnTo>
                    <a:cubicBezTo>
                      <a:pt x="17280" y="908"/>
                      <a:pt x="14373" y="0"/>
                      <a:pt x="10800" y="0"/>
                    </a:cubicBezTo>
                    <a:cubicBezTo>
                      <a:pt x="7225" y="0"/>
                      <a:pt x="4320" y="908"/>
                      <a:pt x="4320" y="2025"/>
                    </a:cubicBezTo>
                    <a:lnTo>
                      <a:pt x="4320" y="4064"/>
                    </a:lnTo>
                    <a:cubicBezTo>
                      <a:pt x="1710" y="4681"/>
                      <a:pt x="0" y="5649"/>
                      <a:pt x="0" y="6750"/>
                    </a:cubicBezTo>
                    <a:cubicBezTo>
                      <a:pt x="0" y="7850"/>
                      <a:pt x="1710" y="8818"/>
                      <a:pt x="4320" y="9434"/>
                    </a:cubicBezTo>
                    <a:lnTo>
                      <a:pt x="4320" y="19575"/>
                    </a:lnTo>
                    <a:cubicBezTo>
                      <a:pt x="4320" y="20691"/>
                      <a:pt x="7225" y="21599"/>
                      <a:pt x="10800" y="21599"/>
                    </a:cubicBezTo>
                    <a:cubicBezTo>
                      <a:pt x="14373" y="21599"/>
                      <a:pt x="17280" y="20691"/>
                      <a:pt x="17280" y="19575"/>
                    </a:cubicBezTo>
                    <a:lnTo>
                      <a:pt x="17280" y="9434"/>
                    </a:lnTo>
                    <a:cubicBezTo>
                      <a:pt x="19889" y="8818"/>
                      <a:pt x="21600" y="7850"/>
                      <a:pt x="21600" y="6750"/>
                    </a:cubicBezTo>
                    <a:cubicBezTo>
                      <a:pt x="21600" y="5649"/>
                      <a:pt x="19889" y="4681"/>
                      <a:pt x="17280" y="406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6" name="íṩľíḍè-Freeform: Shape 9"/>
              <p:cNvSpPr/>
              <p:nvPr/>
            </p:nvSpPr>
            <p:spPr bwMode="auto">
              <a:xfrm>
                <a:off x="7446963" y="2577307"/>
                <a:ext cx="145257" cy="4643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6988" y="15416"/>
                    </a:moveTo>
                    <a:cubicBezTo>
                      <a:pt x="16954" y="15452"/>
                      <a:pt x="16923" y="15487"/>
                      <a:pt x="16883" y="15523"/>
                    </a:cubicBezTo>
                    <a:cubicBezTo>
                      <a:pt x="16677" y="15701"/>
                      <a:pt x="16414" y="15870"/>
                      <a:pt x="16066" y="16020"/>
                    </a:cubicBezTo>
                    <a:cubicBezTo>
                      <a:pt x="16057" y="16024"/>
                      <a:pt x="16044" y="16027"/>
                      <a:pt x="16038" y="16031"/>
                    </a:cubicBezTo>
                    <a:cubicBezTo>
                      <a:pt x="15662" y="16192"/>
                      <a:pt x="15214" y="16334"/>
                      <a:pt x="14705" y="16454"/>
                    </a:cubicBezTo>
                    <a:cubicBezTo>
                      <a:pt x="14697" y="16457"/>
                      <a:pt x="14692" y="16458"/>
                      <a:pt x="14686" y="16459"/>
                    </a:cubicBezTo>
                    <a:cubicBezTo>
                      <a:pt x="14163" y="16582"/>
                      <a:pt x="13584" y="16681"/>
                      <a:pt x="12960" y="16749"/>
                    </a:cubicBezTo>
                    <a:cubicBezTo>
                      <a:pt x="12279" y="16826"/>
                      <a:pt x="11560" y="16875"/>
                      <a:pt x="10800" y="16875"/>
                    </a:cubicBezTo>
                    <a:cubicBezTo>
                      <a:pt x="10037" y="16875"/>
                      <a:pt x="9318" y="16826"/>
                      <a:pt x="8640" y="16749"/>
                    </a:cubicBezTo>
                    <a:cubicBezTo>
                      <a:pt x="8016" y="16681"/>
                      <a:pt x="7435" y="16582"/>
                      <a:pt x="6914" y="16459"/>
                    </a:cubicBezTo>
                    <a:cubicBezTo>
                      <a:pt x="6908" y="16458"/>
                      <a:pt x="6901" y="16457"/>
                      <a:pt x="6893" y="16454"/>
                    </a:cubicBezTo>
                    <a:cubicBezTo>
                      <a:pt x="6385" y="16334"/>
                      <a:pt x="5937" y="16192"/>
                      <a:pt x="5562" y="16031"/>
                    </a:cubicBezTo>
                    <a:cubicBezTo>
                      <a:pt x="5553" y="16027"/>
                      <a:pt x="5541" y="16024"/>
                      <a:pt x="5531" y="16020"/>
                    </a:cubicBezTo>
                    <a:cubicBezTo>
                      <a:pt x="5184" y="15870"/>
                      <a:pt x="4921" y="15701"/>
                      <a:pt x="4715" y="15523"/>
                    </a:cubicBezTo>
                    <a:cubicBezTo>
                      <a:pt x="4676" y="15487"/>
                      <a:pt x="4644" y="15452"/>
                      <a:pt x="4612" y="15416"/>
                    </a:cubicBezTo>
                    <a:cubicBezTo>
                      <a:pt x="4437" y="15236"/>
                      <a:pt x="4320" y="15047"/>
                      <a:pt x="4320" y="14850"/>
                    </a:cubicBezTo>
                    <a:cubicBezTo>
                      <a:pt x="4320" y="14650"/>
                      <a:pt x="4437" y="14462"/>
                      <a:pt x="4612" y="14281"/>
                    </a:cubicBezTo>
                    <a:cubicBezTo>
                      <a:pt x="4644" y="14246"/>
                      <a:pt x="4676" y="14210"/>
                      <a:pt x="4715" y="14176"/>
                    </a:cubicBezTo>
                    <a:cubicBezTo>
                      <a:pt x="4921" y="13998"/>
                      <a:pt x="5184" y="13829"/>
                      <a:pt x="5531" y="13677"/>
                    </a:cubicBezTo>
                    <a:cubicBezTo>
                      <a:pt x="5541" y="13674"/>
                      <a:pt x="5553" y="13671"/>
                      <a:pt x="5562" y="13667"/>
                    </a:cubicBezTo>
                    <a:cubicBezTo>
                      <a:pt x="5937" y="13507"/>
                      <a:pt x="6385" y="13364"/>
                      <a:pt x="6893" y="13244"/>
                    </a:cubicBezTo>
                    <a:cubicBezTo>
                      <a:pt x="6901" y="13242"/>
                      <a:pt x="6908" y="13240"/>
                      <a:pt x="6914" y="13238"/>
                    </a:cubicBezTo>
                    <a:cubicBezTo>
                      <a:pt x="7435" y="13117"/>
                      <a:pt x="8016" y="13018"/>
                      <a:pt x="8640" y="12948"/>
                    </a:cubicBezTo>
                    <a:cubicBezTo>
                      <a:pt x="9318" y="12873"/>
                      <a:pt x="10037" y="12825"/>
                      <a:pt x="10800" y="12825"/>
                    </a:cubicBezTo>
                    <a:cubicBezTo>
                      <a:pt x="11560" y="12825"/>
                      <a:pt x="12279" y="12873"/>
                      <a:pt x="12960" y="12948"/>
                    </a:cubicBezTo>
                    <a:cubicBezTo>
                      <a:pt x="13584" y="13018"/>
                      <a:pt x="14163" y="13117"/>
                      <a:pt x="14686" y="13238"/>
                    </a:cubicBezTo>
                    <a:cubicBezTo>
                      <a:pt x="14692" y="13240"/>
                      <a:pt x="14697" y="13242"/>
                      <a:pt x="14705" y="13244"/>
                    </a:cubicBezTo>
                    <a:cubicBezTo>
                      <a:pt x="15214" y="13364"/>
                      <a:pt x="15662" y="13507"/>
                      <a:pt x="16038" y="13667"/>
                    </a:cubicBezTo>
                    <a:cubicBezTo>
                      <a:pt x="16044" y="13671"/>
                      <a:pt x="16057" y="13674"/>
                      <a:pt x="16066" y="13677"/>
                    </a:cubicBezTo>
                    <a:cubicBezTo>
                      <a:pt x="16414" y="13829"/>
                      <a:pt x="16677" y="13998"/>
                      <a:pt x="16883" y="14176"/>
                    </a:cubicBezTo>
                    <a:cubicBezTo>
                      <a:pt x="16923" y="14210"/>
                      <a:pt x="16954" y="14246"/>
                      <a:pt x="16988" y="14281"/>
                    </a:cubicBezTo>
                    <a:cubicBezTo>
                      <a:pt x="17161" y="14462"/>
                      <a:pt x="17280" y="14650"/>
                      <a:pt x="17280" y="14850"/>
                    </a:cubicBezTo>
                    <a:cubicBezTo>
                      <a:pt x="17280" y="15047"/>
                      <a:pt x="17161" y="15236"/>
                      <a:pt x="16988" y="15416"/>
                    </a:cubicBezTo>
                    <a:moveTo>
                      <a:pt x="12960" y="19575"/>
                    </a:moveTo>
                    <a:cubicBezTo>
                      <a:pt x="12960" y="19948"/>
                      <a:pt x="11992" y="20249"/>
                      <a:pt x="10800" y="20249"/>
                    </a:cubicBezTo>
                    <a:cubicBezTo>
                      <a:pt x="9606" y="20249"/>
                      <a:pt x="8640" y="19948"/>
                      <a:pt x="8640" y="19575"/>
                    </a:cubicBezTo>
                    <a:lnTo>
                      <a:pt x="8640" y="18156"/>
                    </a:lnTo>
                    <a:cubicBezTo>
                      <a:pt x="9338" y="18201"/>
                      <a:pt x="10059" y="18225"/>
                      <a:pt x="10800" y="18225"/>
                    </a:cubicBezTo>
                    <a:cubicBezTo>
                      <a:pt x="11541" y="18225"/>
                      <a:pt x="12262" y="18201"/>
                      <a:pt x="12960" y="18156"/>
                    </a:cubicBezTo>
                    <a:cubicBezTo>
                      <a:pt x="12960" y="18156"/>
                      <a:pt x="12960" y="19575"/>
                      <a:pt x="12960" y="19575"/>
                    </a:cubicBezTo>
                    <a:close/>
                    <a:moveTo>
                      <a:pt x="8640" y="2025"/>
                    </a:moveTo>
                    <a:cubicBezTo>
                      <a:pt x="8640" y="1651"/>
                      <a:pt x="9606" y="1350"/>
                      <a:pt x="10800" y="1350"/>
                    </a:cubicBezTo>
                    <a:cubicBezTo>
                      <a:pt x="11992" y="1350"/>
                      <a:pt x="12960" y="1651"/>
                      <a:pt x="12960" y="2025"/>
                    </a:cubicBezTo>
                    <a:lnTo>
                      <a:pt x="12960" y="11542"/>
                    </a:lnTo>
                    <a:cubicBezTo>
                      <a:pt x="12262" y="11498"/>
                      <a:pt x="11541" y="11475"/>
                      <a:pt x="10800" y="11475"/>
                    </a:cubicBezTo>
                    <a:cubicBezTo>
                      <a:pt x="10059" y="11475"/>
                      <a:pt x="9338" y="11498"/>
                      <a:pt x="8640" y="11542"/>
                    </a:cubicBezTo>
                    <a:cubicBezTo>
                      <a:pt x="8640" y="11542"/>
                      <a:pt x="8640" y="2025"/>
                      <a:pt x="8640" y="2025"/>
                    </a:cubicBezTo>
                    <a:close/>
                    <a:moveTo>
                      <a:pt x="17280" y="12164"/>
                    </a:moveTo>
                    <a:lnTo>
                      <a:pt x="17280" y="2025"/>
                    </a:lnTo>
                    <a:cubicBezTo>
                      <a:pt x="17280" y="908"/>
                      <a:pt x="14373" y="0"/>
                      <a:pt x="10800" y="0"/>
                    </a:cubicBezTo>
                    <a:cubicBezTo>
                      <a:pt x="7225" y="0"/>
                      <a:pt x="4320" y="908"/>
                      <a:pt x="4320" y="2025"/>
                    </a:cubicBezTo>
                    <a:lnTo>
                      <a:pt x="4320" y="12164"/>
                    </a:lnTo>
                    <a:cubicBezTo>
                      <a:pt x="1710" y="12781"/>
                      <a:pt x="0" y="13749"/>
                      <a:pt x="0" y="14850"/>
                    </a:cubicBezTo>
                    <a:cubicBezTo>
                      <a:pt x="0" y="15950"/>
                      <a:pt x="1710" y="16918"/>
                      <a:pt x="4320" y="17534"/>
                    </a:cubicBezTo>
                    <a:lnTo>
                      <a:pt x="4320" y="19575"/>
                    </a:lnTo>
                    <a:cubicBezTo>
                      <a:pt x="4320" y="20691"/>
                      <a:pt x="7225" y="21599"/>
                      <a:pt x="10800" y="21599"/>
                    </a:cubicBezTo>
                    <a:cubicBezTo>
                      <a:pt x="14373" y="21599"/>
                      <a:pt x="17280" y="20691"/>
                      <a:pt x="17280" y="19575"/>
                    </a:cubicBezTo>
                    <a:lnTo>
                      <a:pt x="17280" y="17534"/>
                    </a:lnTo>
                    <a:cubicBezTo>
                      <a:pt x="19889" y="16918"/>
                      <a:pt x="21600" y="15950"/>
                      <a:pt x="21600" y="14850"/>
                    </a:cubicBezTo>
                    <a:cubicBezTo>
                      <a:pt x="21600" y="13749"/>
                      <a:pt x="19889" y="12781"/>
                      <a:pt x="17280" y="1216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9" name="íṩľíḍè-TextBox 6"/>
            <p:cNvSpPr txBox="1"/>
            <p:nvPr/>
          </p:nvSpPr>
          <p:spPr>
            <a:xfrm>
              <a:off x="5239716" y="3410419"/>
              <a:ext cx="1723549" cy="400110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zh-CN" altLang="en-US" sz="2000" b="1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标题文本预设</a:t>
              </a:r>
              <a:endParaRPr lang="zh-CN" altLang="en-US" sz="2000" b="1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10" name="Group 4"/>
            <p:cNvGrpSpPr/>
            <p:nvPr/>
          </p:nvGrpSpPr>
          <p:grpSpPr>
            <a:xfrm>
              <a:off x="8368478" y="1882697"/>
              <a:ext cx="3104385" cy="1013483"/>
              <a:chOff x="8368478" y="1882697"/>
              <a:chExt cx="3104385" cy="1013483"/>
            </a:xfrm>
          </p:grpSpPr>
          <p:sp>
            <p:nvSpPr>
              <p:cNvPr id="22" name="íṩľíḍè-TextBox 41"/>
              <p:cNvSpPr txBox="1"/>
              <p:nvPr/>
            </p:nvSpPr>
            <p:spPr>
              <a:xfrm>
                <a:off x="8368478" y="1882697"/>
                <a:ext cx="3104385" cy="400110"/>
              </a:xfrm>
              <a:prstGeom prst="rect">
                <a:avLst/>
              </a:prstGeom>
              <a:noFill/>
            </p:spPr>
            <p:txBody>
              <a:bodyPr wrap="none" lIns="0" tIns="0" rIns="0" bIns="0" anchor="ctr">
                <a:normAutofit/>
              </a:bodyPr>
              <a:lstStyle/>
              <a:p>
                <a:r>
                  <a:rPr lang="zh-CN" altLang="en-US"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标题文本预设</a:t>
                </a:r>
                <a:endParaRPr lang="zh-CN" altLang="en-US" sz="2000" b="1">
                  <a:solidFill>
                    <a:schemeClr val="accent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3" name="íṩľíḍè-Rectangle 42"/>
              <p:cNvSpPr/>
              <p:nvPr/>
            </p:nvSpPr>
            <p:spPr>
              <a:xfrm>
                <a:off x="8368478" y="2282807"/>
                <a:ext cx="3104385" cy="613373"/>
              </a:xfrm>
              <a:prstGeom prst="rect">
                <a:avLst/>
              </a:prstGeom>
            </p:spPr>
            <p:txBody>
              <a:bodyPr wrap="square" lIns="0" tIns="0" rIns="0" bIns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2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此部分内容作为文字排版占位显示</a:t>
                </a:r>
                <a:br>
                  <a:rPr lang="zh-CN" altLang="en-US" sz="12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</a:br>
                <a:r>
                  <a:rPr lang="zh-CN" altLang="en-US" sz="12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（建议使用主题字体）</a:t>
                </a:r>
                <a:endParaRPr lang="zh-CN" altLang="en-US" sz="120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1" name="Group 40"/>
            <p:cNvGrpSpPr/>
            <p:nvPr/>
          </p:nvGrpSpPr>
          <p:grpSpPr>
            <a:xfrm>
              <a:off x="8368478" y="3886710"/>
              <a:ext cx="3104385" cy="1013483"/>
              <a:chOff x="8368478" y="3886710"/>
              <a:chExt cx="3104385" cy="1013483"/>
            </a:xfrm>
          </p:grpSpPr>
          <p:sp>
            <p:nvSpPr>
              <p:cNvPr id="20" name="íṩľíḍè-TextBox 44"/>
              <p:cNvSpPr txBox="1"/>
              <p:nvPr/>
            </p:nvSpPr>
            <p:spPr>
              <a:xfrm>
                <a:off x="8368478" y="3886710"/>
                <a:ext cx="3104385" cy="400110"/>
              </a:xfrm>
              <a:prstGeom prst="rect">
                <a:avLst/>
              </a:prstGeom>
              <a:noFill/>
            </p:spPr>
            <p:txBody>
              <a:bodyPr wrap="none" lIns="0" tIns="0" rIns="0" bIns="0" anchor="ctr">
                <a:normAutofit/>
              </a:bodyPr>
              <a:lstStyle/>
              <a:p>
                <a:r>
                  <a:rPr lang="zh-CN" altLang="en-US" sz="2000" b="1">
                    <a:solidFill>
                      <a:schemeClr val="accent3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标题文本预设</a:t>
                </a:r>
                <a:endParaRPr lang="zh-CN" altLang="en-US" sz="2000" b="1">
                  <a:solidFill>
                    <a:schemeClr val="accent3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1" name="íṩľíḍè-Rectangle 45"/>
              <p:cNvSpPr/>
              <p:nvPr/>
            </p:nvSpPr>
            <p:spPr>
              <a:xfrm>
                <a:off x="8368478" y="4286820"/>
                <a:ext cx="3104385" cy="613373"/>
              </a:xfrm>
              <a:prstGeom prst="rect">
                <a:avLst/>
              </a:prstGeom>
            </p:spPr>
            <p:txBody>
              <a:bodyPr wrap="square" lIns="0" tIns="0" rIns="0" bIns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2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此部分内容作为文字排版占位显示</a:t>
                </a:r>
                <a:br>
                  <a:rPr lang="zh-CN" altLang="en-US" sz="12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</a:br>
                <a:r>
                  <a:rPr lang="zh-CN" altLang="en-US" sz="12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（建议使用主题字体）</a:t>
                </a:r>
                <a:endParaRPr lang="zh-CN" altLang="en-US" sz="120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2" name="Group 1"/>
            <p:cNvGrpSpPr/>
            <p:nvPr/>
          </p:nvGrpSpPr>
          <p:grpSpPr>
            <a:xfrm>
              <a:off x="719667" y="1881028"/>
              <a:ext cx="3104385" cy="1013483"/>
              <a:chOff x="719667" y="1881028"/>
              <a:chExt cx="3104385" cy="1013483"/>
            </a:xfrm>
          </p:grpSpPr>
          <p:sp>
            <p:nvSpPr>
              <p:cNvPr id="18" name="íṩľíḍè-TextBox 47"/>
              <p:cNvSpPr txBox="1"/>
              <p:nvPr/>
            </p:nvSpPr>
            <p:spPr>
              <a:xfrm>
                <a:off x="719667" y="1881028"/>
                <a:ext cx="3104385" cy="400110"/>
              </a:xfrm>
              <a:prstGeom prst="rect">
                <a:avLst/>
              </a:prstGeom>
              <a:noFill/>
            </p:spPr>
            <p:txBody>
              <a:bodyPr wrap="none" lIns="0" tIns="0" rIns="0" bIns="0" anchor="ctr">
                <a:normAutofit/>
              </a:bodyPr>
              <a:lstStyle/>
              <a:p>
                <a:pPr algn="r"/>
                <a:r>
                  <a:rPr lang="zh-CN" altLang="en-US" sz="2000" b="1">
                    <a:solidFill>
                      <a:schemeClr val="accent6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标题文本预设</a:t>
                </a:r>
                <a:endParaRPr lang="zh-CN" altLang="en-US" sz="2000" b="1">
                  <a:solidFill>
                    <a:schemeClr val="accent6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9" name="íṩľíḍè-Rectangle 48"/>
              <p:cNvSpPr/>
              <p:nvPr/>
            </p:nvSpPr>
            <p:spPr>
              <a:xfrm>
                <a:off x="719667" y="2281138"/>
                <a:ext cx="3104385" cy="613373"/>
              </a:xfrm>
              <a:prstGeom prst="rect">
                <a:avLst/>
              </a:prstGeom>
            </p:spPr>
            <p:txBody>
              <a:bodyPr wrap="square" lIns="0" tIns="0" rIns="0" bIns="0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CN" altLang="en-US" sz="12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此部分内容作为文字排版占位显示</a:t>
                </a:r>
                <a:br>
                  <a:rPr lang="zh-CN" altLang="en-US" sz="12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</a:br>
                <a:r>
                  <a:rPr lang="zh-CN" altLang="en-US" sz="12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（建议使用主题字体）</a:t>
                </a:r>
                <a:endParaRPr lang="zh-CN" altLang="en-US" sz="120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3" name="Group 3"/>
            <p:cNvGrpSpPr/>
            <p:nvPr/>
          </p:nvGrpSpPr>
          <p:grpSpPr>
            <a:xfrm>
              <a:off x="719667" y="3889735"/>
              <a:ext cx="3104385" cy="1013483"/>
              <a:chOff x="719667" y="3889735"/>
              <a:chExt cx="3104385" cy="1013483"/>
            </a:xfrm>
          </p:grpSpPr>
          <p:sp>
            <p:nvSpPr>
              <p:cNvPr id="16" name="íṩľíḍè-TextBox 50"/>
              <p:cNvSpPr txBox="1"/>
              <p:nvPr/>
            </p:nvSpPr>
            <p:spPr>
              <a:xfrm>
                <a:off x="719667" y="3889735"/>
                <a:ext cx="3104385" cy="400110"/>
              </a:xfrm>
              <a:prstGeom prst="rect">
                <a:avLst/>
              </a:prstGeom>
              <a:noFill/>
            </p:spPr>
            <p:txBody>
              <a:bodyPr wrap="none" lIns="0" tIns="0" rIns="0" bIns="0" anchor="ctr">
                <a:normAutofit/>
              </a:bodyPr>
              <a:lstStyle/>
              <a:p>
                <a:pPr algn="r"/>
                <a:r>
                  <a:rPr lang="zh-CN" altLang="en-US" sz="2000" b="1">
                    <a:solidFill>
                      <a:schemeClr val="accent5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标题文本预设</a:t>
                </a:r>
                <a:endParaRPr lang="zh-CN" altLang="en-US" sz="2000" b="1">
                  <a:solidFill>
                    <a:schemeClr val="accent5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7" name="íṩľíḍè-Rectangle 51"/>
              <p:cNvSpPr/>
              <p:nvPr/>
            </p:nvSpPr>
            <p:spPr>
              <a:xfrm>
                <a:off x="719667" y="4289845"/>
                <a:ext cx="3104385" cy="613373"/>
              </a:xfrm>
              <a:prstGeom prst="rect">
                <a:avLst/>
              </a:prstGeom>
            </p:spPr>
            <p:txBody>
              <a:bodyPr wrap="square" lIns="0" tIns="0" rIns="0" bIns="0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CN" altLang="en-US" sz="12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此部分内容作为文字排版占位显示</a:t>
                </a:r>
                <a:br>
                  <a:rPr lang="zh-CN" altLang="en-US" sz="12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</a:br>
                <a:r>
                  <a:rPr lang="zh-CN" altLang="en-US" sz="12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（建议使用主题字体）</a:t>
                </a:r>
                <a:endParaRPr lang="zh-CN" altLang="en-US" sz="120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14" name="íṩľíḍè-Rectangle 52"/>
            <p:cNvSpPr/>
            <p:nvPr/>
          </p:nvSpPr>
          <p:spPr>
            <a:xfrm>
              <a:off x="711509" y="5558361"/>
              <a:ext cx="10768982" cy="377026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此部分内容作为文字排版占位显示（建议使用主题字体）如需更改请在（设置形状格式）菜单下（文本选项）中调整</a:t>
              </a:r>
              <a:endParaRPr lang="zh-CN" altLang="en-US" sz="14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cxnSp>
          <p:nvCxnSpPr>
            <p:cNvPr id="15" name="íṩľíḍè-Straight Connector 53"/>
            <p:cNvCxnSpPr/>
            <p:nvPr/>
          </p:nvCxnSpPr>
          <p:spPr>
            <a:xfrm>
              <a:off x="719667" y="5320638"/>
              <a:ext cx="1075319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: 形状 5"/>
          <p:cNvSpPr/>
          <p:nvPr/>
        </p:nvSpPr>
        <p:spPr>
          <a:xfrm>
            <a:off x="2629603" y="1738789"/>
            <a:ext cx="1678620" cy="1678620"/>
          </a:xfrm>
          <a:custGeom>
            <a:avLst/>
            <a:gdLst>
              <a:gd name="connsiteX0" fmla="*/ 839310 w 1678620"/>
              <a:gd name="connsiteY0" fmla="*/ 0 h 1678620"/>
              <a:gd name="connsiteX1" fmla="*/ 1092846 w 1678620"/>
              <a:gd name="connsiteY1" fmla="*/ 105018 h 1678620"/>
              <a:gd name="connsiteX2" fmla="*/ 1573602 w 1678620"/>
              <a:gd name="connsiteY2" fmla="*/ 585774 h 1678620"/>
              <a:gd name="connsiteX3" fmla="*/ 1573602 w 1678620"/>
              <a:gd name="connsiteY3" fmla="*/ 1092846 h 1678620"/>
              <a:gd name="connsiteX4" fmla="*/ 1092846 w 1678620"/>
              <a:gd name="connsiteY4" fmla="*/ 1573602 h 1678620"/>
              <a:gd name="connsiteX5" fmla="*/ 585774 w 1678620"/>
              <a:gd name="connsiteY5" fmla="*/ 1573602 h 1678620"/>
              <a:gd name="connsiteX6" fmla="*/ 105018 w 1678620"/>
              <a:gd name="connsiteY6" fmla="*/ 1092846 h 1678620"/>
              <a:gd name="connsiteX7" fmla="*/ 105018 w 1678620"/>
              <a:gd name="connsiteY7" fmla="*/ 585774 h 1678620"/>
              <a:gd name="connsiteX8" fmla="*/ 585774 w 1678620"/>
              <a:gd name="connsiteY8" fmla="*/ 105018 h 1678620"/>
              <a:gd name="connsiteX9" fmla="*/ 839310 w 1678620"/>
              <a:gd name="connsiteY9" fmla="*/ 0 h 1678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8620" h="1678620">
                <a:moveTo>
                  <a:pt x="839310" y="0"/>
                </a:moveTo>
                <a:cubicBezTo>
                  <a:pt x="931072" y="0"/>
                  <a:pt x="1022834" y="35006"/>
                  <a:pt x="1092846" y="105018"/>
                </a:cubicBezTo>
                <a:lnTo>
                  <a:pt x="1573602" y="585774"/>
                </a:lnTo>
                <a:cubicBezTo>
                  <a:pt x="1713626" y="725798"/>
                  <a:pt x="1713626" y="952822"/>
                  <a:pt x="1573602" y="1092846"/>
                </a:cubicBezTo>
                <a:lnTo>
                  <a:pt x="1092846" y="1573602"/>
                </a:lnTo>
                <a:cubicBezTo>
                  <a:pt x="952822" y="1713627"/>
                  <a:pt x="725798" y="1713627"/>
                  <a:pt x="585774" y="1573602"/>
                </a:cubicBezTo>
                <a:lnTo>
                  <a:pt x="105018" y="1092846"/>
                </a:lnTo>
                <a:cubicBezTo>
                  <a:pt x="-35006" y="952822"/>
                  <a:pt x="-35006" y="725798"/>
                  <a:pt x="105018" y="585774"/>
                </a:cubicBezTo>
                <a:lnTo>
                  <a:pt x="585774" y="105018"/>
                </a:lnTo>
                <a:cubicBezTo>
                  <a:pt x="655786" y="35006"/>
                  <a:pt x="747548" y="0"/>
                  <a:pt x="83931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/>
              <a:t>02</a:t>
            </a:r>
            <a:endParaRPr lang="zh-CN" altLang="en-US" sz="4000" dirty="0"/>
          </a:p>
        </p:txBody>
      </p:sp>
      <p:sp>
        <p:nvSpPr>
          <p:cNvPr id="7" name="TextBox 37"/>
          <p:cNvSpPr txBox="1"/>
          <p:nvPr/>
        </p:nvSpPr>
        <p:spPr>
          <a:xfrm>
            <a:off x="1991586" y="3670300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800">
                <a:gradFill>
                  <a:gsLst>
                    <a:gs pos="30000">
                      <a:srgbClr val="EAD3B8"/>
                    </a:gs>
                    <a:gs pos="100000">
                      <a:srgbClr val="C49766"/>
                    </a:gs>
                    <a:gs pos="0">
                      <a:srgbClr val="C49166"/>
                    </a:gs>
                    <a:gs pos="66000">
                      <a:srgbClr val="9B723B"/>
                    </a:gs>
                  </a:gsLst>
                  <a:lin ang="5400000" scaled="0"/>
                </a:gradFill>
                <a:latin typeface="HelveticaNeueLT Pro 55 Roman" pitchFamily="34" charset="0"/>
              </a:defRPr>
            </a:lvl1pPr>
          </a:lstStyle>
          <a:p>
            <a:pPr algn="ctr"/>
            <a:r>
              <a:rPr lang="zh-CN" altLang="en-US" sz="5400" b="1" dirty="0">
                <a:solidFill>
                  <a:schemeClr val="accent1"/>
                </a:solidFill>
                <a:latin typeface="+mj-ea"/>
                <a:ea typeface="+mj-ea"/>
              </a:rPr>
              <a:t>公司团队</a:t>
            </a:r>
            <a:endParaRPr lang="zh-CN" altLang="en-US" sz="5400" b="1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9" name="TextBox 17"/>
          <p:cNvSpPr txBox="1"/>
          <p:nvPr/>
        </p:nvSpPr>
        <p:spPr>
          <a:xfrm>
            <a:off x="1115961" y="4804651"/>
            <a:ext cx="4705904" cy="490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050" b="1" dirty="0">
                <a:solidFill>
                  <a:schemeClr val="bg2">
                    <a:lumMod val="90000"/>
                  </a:schemeClr>
                </a:solidFill>
                <a:ea typeface="Roboto Light" charset="0"/>
                <a:cs typeface="Roboto Light" charset="0"/>
              </a:rPr>
              <a:t>Lorem Ipsum </a:t>
            </a:r>
            <a:r>
              <a:rPr lang="en-US" altLang="zh-CN" sz="1050" dirty="0">
                <a:solidFill>
                  <a:schemeClr val="bg2">
                    <a:lumMod val="90000"/>
                  </a:schemeClr>
                </a:solidFill>
                <a:ea typeface="Roboto Light" charset="0"/>
                <a:cs typeface="Roboto Light" charset="0"/>
              </a:rPr>
              <a:t>is simply dummy text of the printing and typesetting industry. Lorem Ipsum has been the industry's standard dummy</a:t>
            </a:r>
            <a:endParaRPr lang="en-US" altLang="zh-CN" sz="1050" dirty="0">
              <a:solidFill>
                <a:schemeClr val="bg2">
                  <a:lumMod val="90000"/>
                </a:schemeClr>
              </a:solidFill>
              <a:ea typeface="Roboto Light" charset="0"/>
              <a:cs typeface="Roboto Light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:blinds/>
      </p:transition>
    </mc:Choice>
    <mc:Fallback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/>
    </p:bldLst>
  </p:timing>
</p:sld>
</file>

<file path=ppt/tags/tag1.xml><?xml version="1.0" encoding="utf-8"?>
<p:tagLst xmlns:p="http://schemas.openxmlformats.org/presentationml/2006/main">
  <p:tag name="ISLIDE.DIAGRAM" val="8fcf12ff-8fc4-4af1-aea2-bbd12db6aa27"/>
</p:tagLst>
</file>

<file path=ppt/tags/tag10.xml><?xml version="1.0" encoding="utf-8"?>
<p:tagLst xmlns:p="http://schemas.openxmlformats.org/presentationml/2006/main">
  <p:tag name="ISLIDE.DIAGRAM" val="c8c6adb2-796e-4795-8cd6-776fc607975f"/>
</p:tagLst>
</file>

<file path=ppt/tags/tag11.xml><?xml version="1.0" encoding="utf-8"?>
<p:tagLst xmlns:p="http://schemas.openxmlformats.org/presentationml/2006/main">
  <p:tag name="ISLIDE.DIAGRAM" val="f7379900-8b21-4e0f-89eb-20dba8d5354a"/>
</p:tagLst>
</file>

<file path=ppt/tags/tag12.xml><?xml version="1.0" encoding="utf-8"?>
<p:tagLst xmlns:p="http://schemas.openxmlformats.org/presentationml/2006/main">
  <p:tag name="ISLIDE.DIAGRAM" val="bca93e16-9118-4d50-8028-743f5d2dbf24"/>
</p:tagLst>
</file>

<file path=ppt/tags/tag13.xml><?xml version="1.0" encoding="utf-8"?>
<p:tagLst xmlns:p="http://schemas.openxmlformats.org/presentationml/2006/main">
  <p:tag name="ISLIDE.DIAGRAM" val="7017cfed-b063-4a2f-aab6-68688076e4ba"/>
</p:tagLst>
</file>

<file path=ppt/tags/tag14.xml><?xml version="1.0" encoding="utf-8"?>
<p:tagLst xmlns:p="http://schemas.openxmlformats.org/presentationml/2006/main">
  <p:tag name="ISLIDE.DIAGRAM" val="e0b6ad73-686c-49fd-bc37-e8d334bec4d6"/>
</p:tagLst>
</file>

<file path=ppt/tags/tag15.xml><?xml version="1.0" encoding="utf-8"?>
<p:tagLst xmlns:p="http://schemas.openxmlformats.org/presentationml/2006/main">
  <p:tag name="ISLIDE.DIAGRAM" val="144ecbe1-b9da-4c0e-bae8-b00cb955d28f"/>
</p:tagLst>
</file>

<file path=ppt/tags/tag16.xml><?xml version="1.0" encoding="utf-8"?>
<p:tagLst xmlns:p="http://schemas.openxmlformats.org/presentationml/2006/main">
  <p:tag name="ISLIDE.DIAGRAM" val="f7bd5707-9e31-4108-a577-177cc64f5122"/>
</p:tagLst>
</file>

<file path=ppt/tags/tag17.xml><?xml version="1.0" encoding="utf-8"?>
<p:tagLst xmlns:p="http://schemas.openxmlformats.org/presentationml/2006/main">
  <p:tag name="ISLIDE.DIAGRAM" val="0303f056-f6ef-4406-8009-c90050541b5b"/>
</p:tagLst>
</file>

<file path=ppt/tags/tag18.xml><?xml version="1.0" encoding="utf-8"?>
<p:tagLst xmlns:p="http://schemas.openxmlformats.org/presentationml/2006/main">
  <p:tag name="ISLIDE.DIAGRAM" val="3ebfac25-c337-4e0b-a384-01d7df213ebb"/>
</p:tagLst>
</file>

<file path=ppt/tags/tag19.xml><?xml version="1.0" encoding="utf-8"?>
<p:tagLst xmlns:p="http://schemas.openxmlformats.org/presentationml/2006/main">
  <p:tag name="ISLIDE.DIAGRAM" val="af33122c-99bc-4469-838e-c705c32b0a5b"/>
</p:tagLst>
</file>

<file path=ppt/tags/tag2.xml><?xml version="1.0" encoding="utf-8"?>
<p:tagLst xmlns:p="http://schemas.openxmlformats.org/presentationml/2006/main">
  <p:tag name="ISLIDE.DIAGRAM" val="08711b99-5076-42ab-8052-9c6e5b89f4ee"/>
</p:tagLst>
</file>

<file path=ppt/tags/tag20.xml><?xml version="1.0" encoding="utf-8"?>
<p:tagLst xmlns:p="http://schemas.openxmlformats.org/presentationml/2006/main">
  <p:tag name="ISLIDE.DIAGRAM" val="e54daf84-5e52-449f-9bdb-8eca9c2bd5c4"/>
</p:tagLst>
</file>

<file path=ppt/tags/tag21.xml><?xml version="1.0" encoding="utf-8"?>
<p:tagLst xmlns:p="http://schemas.openxmlformats.org/presentationml/2006/main">
  <p:tag name="ISLIDE.DIAGRAM" val="77b1cc8a-aa60-42c0-b04b-c20fe1c73a0f"/>
</p:tagLst>
</file>

<file path=ppt/tags/tag22.xml><?xml version="1.0" encoding="utf-8"?>
<p:tagLst xmlns:p="http://schemas.openxmlformats.org/presentationml/2006/main">
  <p:tag name="ISLIDE.DIAGRAM" val="58c4f7eb-1b16-44de-90a7-b6339bf5b933"/>
</p:tagLst>
</file>

<file path=ppt/tags/tag23.xml><?xml version="1.0" encoding="utf-8"?>
<p:tagLst xmlns:p="http://schemas.openxmlformats.org/presentationml/2006/main">
  <p:tag name="ISLIDE.DIAGRAM" val="5a76b8e6-b120-4609-805b-423fc8241cd2"/>
</p:tagLst>
</file>

<file path=ppt/tags/tag24.xml><?xml version="1.0" encoding="utf-8"?>
<p:tagLst xmlns:p="http://schemas.openxmlformats.org/presentationml/2006/main">
  <p:tag name="ISPRING_ULTRA_SCORM_COURSE_ID" val="659E9A3C-9AB9-4F25-81A2-B803E63D07AA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PRESENTATION_TITLE" val="050品牌推广方案商业计划书"/>
</p:tagLst>
</file>

<file path=ppt/tags/tag3.xml><?xml version="1.0" encoding="utf-8"?>
<p:tagLst xmlns:p="http://schemas.openxmlformats.org/presentationml/2006/main">
  <p:tag name="ISLIDE.DIAGRAM" val="77aff1e6-ba62-4db5-bc46-5734bc3cdd76"/>
</p:tagLst>
</file>

<file path=ppt/tags/tag4.xml><?xml version="1.0" encoding="utf-8"?>
<p:tagLst xmlns:p="http://schemas.openxmlformats.org/presentationml/2006/main">
  <p:tag name="ISLIDE.DIAGRAM" val="75da193a-3c44-43b6-a175-79f326dd9bb5"/>
</p:tagLst>
</file>

<file path=ppt/tags/tag5.xml><?xml version="1.0" encoding="utf-8"?>
<p:tagLst xmlns:p="http://schemas.openxmlformats.org/presentationml/2006/main">
  <p:tag name="ISLIDE.DIAGRAM" val="04d5f7cc-512c-484a-a96f-27485b77b350"/>
</p:tagLst>
</file>

<file path=ppt/tags/tag6.xml><?xml version="1.0" encoding="utf-8"?>
<p:tagLst xmlns:p="http://schemas.openxmlformats.org/presentationml/2006/main">
  <p:tag name="ISLIDE.DIAGRAM" val="4086cdaa-01db-4197-84fe-e9915ad9ba64"/>
</p:tagLst>
</file>

<file path=ppt/tags/tag7.xml><?xml version="1.0" encoding="utf-8"?>
<p:tagLst xmlns:p="http://schemas.openxmlformats.org/presentationml/2006/main">
  <p:tag name="ISLIDE.DIAGRAM" val="e8066064-0b4e-4747-9412-2aa624795e92"/>
</p:tagLst>
</file>

<file path=ppt/tags/tag8.xml><?xml version="1.0" encoding="utf-8"?>
<p:tagLst xmlns:p="http://schemas.openxmlformats.org/presentationml/2006/main">
  <p:tag name="ISLIDE.DIAGRAM" val="2423eb35-cf63-4c82-bb56-a82ce45bbff5"/>
</p:tagLst>
</file>

<file path=ppt/tags/tag9.xml><?xml version="1.0" encoding="utf-8"?>
<p:tagLst xmlns:p="http://schemas.openxmlformats.org/presentationml/2006/main">
  <p:tag name="ISLIDE.DIAGRAM" val="d9c545fc-501a-4c84-96b4-155e0cd2b054"/>
</p:tagLst>
</file>

<file path=ppt/theme/theme1.xml><?xml version="1.0" encoding="utf-8"?>
<a:theme xmlns:a="http://schemas.openxmlformats.org/drawingml/2006/main" name="Office 主题​​">
  <a:themeElements>
    <a:clrScheme name="0008">
      <a:dk1>
        <a:srgbClr val="000000"/>
      </a:dk1>
      <a:lt1>
        <a:srgbClr val="FFFFFF"/>
      </a:lt1>
      <a:dk2>
        <a:srgbClr val="3F3F3F"/>
      </a:dk2>
      <a:lt2>
        <a:srgbClr val="E7E6E6"/>
      </a:lt2>
      <a:accent1>
        <a:srgbClr val="273A4F"/>
      </a:accent1>
      <a:accent2>
        <a:srgbClr val="FFC32B"/>
      </a:accent2>
      <a:accent3>
        <a:srgbClr val="273A4F"/>
      </a:accent3>
      <a:accent4>
        <a:srgbClr val="FFC32B"/>
      </a:accent4>
      <a:accent5>
        <a:srgbClr val="273A4F"/>
      </a:accent5>
      <a:accent6>
        <a:srgbClr val="FFC32B"/>
      </a:accent6>
      <a:hlink>
        <a:srgbClr val="273A4F"/>
      </a:hlink>
      <a:folHlink>
        <a:srgbClr val="FFC32B"/>
      </a:folHlink>
    </a:clrScheme>
    <a:fontScheme name="vnqhzbkt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blipFill dpi="0" rotWithShape="1">
          <a:blip/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</a:spPr>
      <a:bodyPr anchor="ctr"/>
      <a:lstStyle>
        <a:defPPr algn="ctr">
          <a:defRPr>
            <a:latin typeface="Arial" panose="020B0604020202020204" pitchFamily="34" charset="0"/>
            <a:ea typeface="微软雅黑" panose="020B0503020204020204" pitchFamily="34" charset="-122"/>
            <a:sym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10.xml><?xml version="1.0" encoding="utf-8"?>
<a:themeOverride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11.xml><?xml version="1.0" encoding="utf-8"?>
<a:themeOverride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12.xml><?xml version="1.0" encoding="utf-8"?>
<a:themeOverride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13.xml><?xml version="1.0" encoding="utf-8"?>
<a:themeOverride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14.xml><?xml version="1.0" encoding="utf-8"?>
<a:themeOverride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15.xml><?xml version="1.0" encoding="utf-8"?>
<a:themeOverride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16.xml><?xml version="1.0" encoding="utf-8"?>
<a:themeOverride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17.xml><?xml version="1.0" encoding="utf-8"?>
<a:themeOverride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18.xml><?xml version="1.0" encoding="utf-8"?>
<a:themeOverride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19.xml><?xml version="1.0" encoding="utf-8"?>
<a:themeOverride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2.xml><?xml version="1.0" encoding="utf-8"?>
<a:themeOverride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20.xml><?xml version="1.0" encoding="utf-8"?>
<a:themeOverride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21.xml><?xml version="1.0" encoding="utf-8"?>
<a:themeOverride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22.xml><?xml version="1.0" encoding="utf-8"?>
<a:themeOverride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23.xml><?xml version="1.0" encoding="utf-8"?>
<a:themeOverride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24.xml><?xml version="1.0" encoding="utf-8"?>
<a:themeOverride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25.xml><?xml version="1.0" encoding="utf-8"?>
<a:themeOverride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26.xml><?xml version="1.0" encoding="utf-8"?>
<a:themeOverride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27.xml><?xml version="1.0" encoding="utf-8"?>
<a:themeOverride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28.xml><?xml version="1.0" encoding="utf-8"?>
<a:themeOverride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29.xml><?xml version="1.0" encoding="utf-8"?>
<a:themeOverride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3.xml><?xml version="1.0" encoding="utf-8"?>
<a:themeOverride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30.xml><?xml version="1.0" encoding="utf-8"?>
<a:themeOverride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4.xml><?xml version="1.0" encoding="utf-8"?>
<a:themeOverride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5.xml><?xml version="1.0" encoding="utf-8"?>
<a:themeOverride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6.xml><?xml version="1.0" encoding="utf-8"?>
<a:themeOverride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7.xml><?xml version="1.0" encoding="utf-8"?>
<a:themeOverride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8.xml><?xml version="1.0" encoding="utf-8"?>
<a:themeOverride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9.xml><?xml version="1.0" encoding="utf-8"?>
<a:themeOverride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4079</Words>
  <Application>WPS 演示</Application>
  <PresentationFormat>自定义</PresentationFormat>
  <Paragraphs>478</Paragraphs>
  <Slides>30</Slides>
  <Notes>30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42" baseType="lpstr">
      <vt:lpstr>Arial</vt:lpstr>
      <vt:lpstr>宋体</vt:lpstr>
      <vt:lpstr>Wingdings</vt:lpstr>
      <vt:lpstr>微软雅黑</vt:lpstr>
      <vt:lpstr>HelveticaNeueLT Pro 55 Roman</vt:lpstr>
      <vt:lpstr>Roboto Light</vt:lpstr>
      <vt:lpstr>Segoe Print</vt:lpstr>
      <vt:lpstr>Arial Unicode MS</vt:lpstr>
      <vt:lpstr>等线</vt:lpstr>
      <vt:lpstr>Arial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www.xqppt.com</dc:title>
  <dc:creator>小Q办公</dc:creator>
  <cp:keywords/>
  <dc:description/>
  <cp:lastModifiedBy> </cp:lastModifiedBy>
  <cp:revision>35</cp:revision>
  <dcterms:created xsi:type="dcterms:W3CDTF">2017-09-08T02:47:00Z</dcterms:created>
  <dcterms:modified xsi:type="dcterms:W3CDTF">2019-09-29T08:58:19Z</dcterms:modified>
  <cp:category/>
  <cp:contentStatus/>
  <dc:identifier/>
  <dc:language>utf-8</dc:language>
  <dc:subject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2052-11.1.0.9098</vt:lpwstr>
  </property>
</Properties>
</file>