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264" r:id="rId3"/>
    <p:sldId id="266" r:id="rId4"/>
    <p:sldId id="265" r:id="rId5"/>
    <p:sldId id="293" r:id="rId6"/>
    <p:sldId id="290" r:id="rId7"/>
    <p:sldId id="274" r:id="rId8"/>
    <p:sldId id="272" r:id="rId9"/>
    <p:sldId id="270" r:id="rId10"/>
    <p:sldId id="292" r:id="rId11"/>
    <p:sldId id="258" r:id="rId12"/>
    <p:sldId id="276" r:id="rId13"/>
    <p:sldId id="269" r:id="rId14"/>
    <p:sldId id="277" r:id="rId15"/>
    <p:sldId id="268" r:id="rId16"/>
    <p:sldId id="278" r:id="rId17"/>
    <p:sldId id="291" r:id="rId18"/>
    <p:sldId id="281" r:id="rId19"/>
    <p:sldId id="279" r:id="rId20"/>
    <p:sldId id="280" r:id="rId21"/>
    <p:sldId id="260" r:id="rId22"/>
    <p:sldId id="289" r:id="rId23"/>
    <p:sldId id="294" r:id="rId24"/>
    <p:sldId id="275" r:id="rId25"/>
    <p:sldId id="267" r:id="rId26"/>
    <p:sldId id="295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888"/>
    <a:srgbClr val="00FEFE"/>
    <a:srgbClr val="00FDFD"/>
    <a:srgbClr val="020946"/>
    <a:srgbClr val="4D9CBF"/>
    <a:srgbClr val="D6E2EF"/>
    <a:srgbClr val="CDE3ED"/>
    <a:srgbClr val="9DC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6256" autoAdjust="0"/>
  </p:normalViewPr>
  <p:slideViewPr>
    <p:cSldViewPr snapToGrid="0" showGuides="1">
      <p:cViewPr>
        <p:scale>
          <a:sx n="100" d="100"/>
          <a:sy n="100" d="100"/>
        </p:scale>
        <p:origin x="-96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CBE82-CDE6-468D-8B8B-FF32EB8617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15502-086F-4F08-B0DF-D1A1DACC4D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15502-086F-4F08-B0DF-D1A1DACC4D2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393354" y="672116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0"/>
            <a:ext cx="7848600" cy="2019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87700" y="320123"/>
            <a:ext cx="5816600" cy="57224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35302" y="5144799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Network 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8865" y="4066920"/>
            <a:ext cx="53142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公司年终颁奖表彰大会</a:t>
            </a:r>
          </a:p>
        </p:txBody>
      </p:sp>
      <p:sp>
        <p:nvSpPr>
          <p:cNvPr id="3" name="矩形 2"/>
          <p:cNvSpPr/>
          <p:nvPr/>
        </p:nvSpPr>
        <p:spPr>
          <a:xfrm>
            <a:off x="2171700" y="252459"/>
            <a:ext cx="7848600" cy="2648404"/>
          </a:xfrm>
          <a:prstGeom prst="rect">
            <a:avLst/>
          </a:prstGeom>
          <a:blipFill dpi="0" rotWithShape="0">
            <a:blip r:embed="rId6" cstate="screen">
              <a:alphaModFix amt="9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521890"/>
            <a:ext cx="8991600" cy="274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35894" y="4193452"/>
            <a:ext cx="2539261" cy="266454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38868" y="685140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 fov="7200000">
                <a:rot lat="21000000" lon="0" rev="0"/>
              </a:camera>
              <a:lightRig rig="flat" dir="t"/>
            </a:scene3d>
            <a:sp3d extrusionH="25400">
              <a:extrusionClr>
                <a:srgbClr val="4D9CBF"/>
              </a:extrusionClr>
            </a:sp3d>
          </a:bodyPr>
          <a:lstStyle/>
          <a:p>
            <a:pPr algn="ctr"/>
            <a:r>
              <a:rPr lang="zh-CN" altLang="en-US" sz="80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68000">
                      <a:srgbClr val="D6E2EF"/>
                    </a:gs>
                  </a:gsLst>
                  <a:lin ang="5400000" scaled="1"/>
                </a:gradFill>
                <a:effectLst>
                  <a:outerShdw blurRad="38100" dist="38100" dir="8100000" algn="tr" rotWithShape="0">
                    <a:schemeClr val="accent2">
                      <a:lumMod val="50000"/>
                      <a:alpha val="57000"/>
                    </a:schemeClr>
                  </a:outerShdw>
                </a:effectLst>
                <a:cs typeface="+mn-ea"/>
                <a:sym typeface="+mn-lt"/>
              </a:rPr>
              <a:t>最佳团队奖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90850" y="2204715"/>
            <a:ext cx="6210312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方正俊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具备大局意识、服务意识和协调意识的团队才是优秀的团队。他们具有较高的团队精神，相互团结，相互支持相互帮助，依靠团队集体的力量，出色地完成各项工作要求和生产指标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065019" y="2047017"/>
            <a:ext cx="3659638" cy="1872739"/>
            <a:chOff x="2873829" y="2345595"/>
            <a:chExt cx="4913798" cy="2202317"/>
          </a:xfrm>
          <a:scene3d>
            <a:camera prst="perspectiveContrastingRightFacing">
              <a:rot lat="0" lon="18963666" rev="213211"/>
            </a:camera>
            <a:lightRig rig="threePt" dir="t"/>
          </a:scene3d>
        </p:grpSpPr>
        <p:sp>
          <p:nvSpPr>
            <p:cNvPr id="28" name="矩形 27"/>
            <p:cNvSpPr/>
            <p:nvPr/>
          </p:nvSpPr>
          <p:spPr>
            <a:xfrm>
              <a:off x="2873829" y="2345595"/>
              <a:ext cx="4749281" cy="2019024"/>
            </a:xfrm>
            <a:prstGeom prst="rect">
              <a:avLst/>
            </a:prstGeom>
            <a:noFill/>
            <a:ln w="28575">
              <a:gradFill flip="none" rotWithShape="1">
                <a:gsLst>
                  <a:gs pos="0">
                    <a:srgbClr val="00FDFD">
                      <a:alpha val="0"/>
                    </a:srgbClr>
                  </a:gs>
                  <a:gs pos="100000">
                    <a:srgbClr val="00FDFD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038346" y="2528888"/>
              <a:ext cx="4749281" cy="2019024"/>
            </a:xfrm>
            <a:prstGeom prst="rect">
              <a:avLst/>
            </a:prstGeom>
            <a:blipFill dpi="0" rotWithShape="1">
              <a:blip r:embed="rId4" cstate="screen">
                <a:alphaModFix amt="60000"/>
              </a:blip>
              <a:srcRect/>
              <a:stretch>
                <a:fillRect/>
              </a:stretch>
            </a:blip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63082" y="2047017"/>
            <a:ext cx="3659638" cy="1872739"/>
            <a:chOff x="2873829" y="2345595"/>
            <a:chExt cx="4913798" cy="2202317"/>
          </a:xfrm>
          <a:scene3d>
            <a:camera prst="perspectiveHeroicExtremeLeftFacing">
              <a:rot lat="0" lon="2067641" rev="21425485"/>
            </a:camera>
            <a:lightRig rig="threePt" dir="t"/>
          </a:scene3d>
        </p:grpSpPr>
        <p:sp>
          <p:nvSpPr>
            <p:cNvPr id="31" name="矩形 30"/>
            <p:cNvSpPr/>
            <p:nvPr/>
          </p:nvSpPr>
          <p:spPr>
            <a:xfrm>
              <a:off x="2873829" y="2345595"/>
              <a:ext cx="4749281" cy="2019024"/>
            </a:xfrm>
            <a:prstGeom prst="rect">
              <a:avLst/>
            </a:prstGeom>
            <a:noFill/>
            <a:ln w="28575">
              <a:gradFill flip="none" rotWithShape="1">
                <a:gsLst>
                  <a:gs pos="0">
                    <a:srgbClr val="00FDFD">
                      <a:alpha val="0"/>
                    </a:srgbClr>
                  </a:gs>
                  <a:gs pos="100000">
                    <a:srgbClr val="00FDFD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038346" y="2528888"/>
              <a:ext cx="4749281" cy="2019024"/>
            </a:xfrm>
            <a:prstGeom prst="rect">
              <a:avLst/>
            </a:prstGeom>
            <a:blipFill dpi="0" rotWithShape="1">
              <a:blip r:embed="rId5" cstate="screen">
                <a:alphaModFix amt="60000"/>
              </a:blip>
              <a:srcRect/>
              <a:stretch>
                <a:fillRect/>
              </a:stretch>
            </a:blip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00" y="0"/>
            <a:ext cx="7848600" cy="20190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7775" y="5166116"/>
            <a:ext cx="9696450" cy="1872739"/>
            <a:chOff x="381000" y="4985261"/>
            <a:chExt cx="9696450" cy="1872739"/>
          </a:xfrm>
        </p:grpSpPr>
        <p:sp>
          <p:nvSpPr>
            <p:cNvPr id="3" name="矩形 2"/>
            <p:cNvSpPr/>
            <p:nvPr/>
          </p:nvSpPr>
          <p:spPr>
            <a:xfrm>
              <a:off x="381000" y="4985261"/>
              <a:ext cx="5549900" cy="1872739"/>
            </a:xfrm>
            <a:prstGeom prst="rect">
              <a:avLst/>
            </a:prstGeom>
            <a:blipFill dpi="0" rotWithShape="0">
              <a:blip r:embed="rId7" cstate="screen">
                <a:alphaModFix amt="9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527550" y="4985261"/>
              <a:ext cx="5549900" cy="1872739"/>
            </a:xfrm>
            <a:prstGeom prst="rect">
              <a:avLst/>
            </a:prstGeom>
            <a:blipFill dpi="0" rotWithShape="0">
              <a:blip r:embed="rId7" cstate="screen">
                <a:alphaModFix amt="9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50196" y="1551562"/>
            <a:ext cx="5287346" cy="2705683"/>
            <a:chOff x="2873829" y="2345595"/>
            <a:chExt cx="4913798" cy="2202317"/>
          </a:xfrm>
        </p:grpSpPr>
        <p:sp>
          <p:nvSpPr>
            <p:cNvPr id="21" name="矩形 20"/>
            <p:cNvSpPr/>
            <p:nvPr/>
          </p:nvSpPr>
          <p:spPr>
            <a:xfrm>
              <a:off x="2873829" y="2345595"/>
              <a:ext cx="4749281" cy="2019024"/>
            </a:xfrm>
            <a:prstGeom prst="rect">
              <a:avLst/>
            </a:prstGeom>
            <a:noFill/>
            <a:ln w="28575">
              <a:gradFill flip="none" rotWithShape="1">
                <a:gsLst>
                  <a:gs pos="0">
                    <a:srgbClr val="00FDFD">
                      <a:alpha val="0"/>
                    </a:srgbClr>
                  </a:gs>
                  <a:gs pos="100000">
                    <a:srgbClr val="00FDFD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038346" y="2528888"/>
              <a:ext cx="4749281" cy="2019024"/>
            </a:xfrm>
            <a:prstGeom prst="rect">
              <a:avLst/>
            </a:prstGeom>
            <a:blipFill>
              <a:blip r:embed="rId8" cstate="screen"/>
              <a:stretch>
                <a:fillRect/>
              </a:stretch>
            </a:blip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717800" y="4646910"/>
            <a:ext cx="6756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：王大小  王二小  王三小  王四小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35894" y="4193452"/>
            <a:ext cx="2539261" cy="266454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38868" y="685140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 fov="7200000">
                <a:rot lat="21000000" lon="0" rev="0"/>
              </a:camera>
              <a:lightRig rig="flat" dir="t"/>
            </a:scene3d>
            <a:sp3d extrusionH="25400">
              <a:extrusionClr>
                <a:srgbClr val="4D9CBF"/>
              </a:extrusionClr>
            </a:sp3d>
          </a:bodyPr>
          <a:lstStyle/>
          <a:p>
            <a:pPr algn="ctr"/>
            <a:r>
              <a:rPr lang="zh-CN" altLang="en-US" sz="80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68000">
                      <a:srgbClr val="D6E2EF"/>
                    </a:gs>
                  </a:gsLst>
                  <a:lin ang="5400000" scaled="1"/>
                </a:gradFill>
                <a:effectLst>
                  <a:outerShdw blurRad="38100" dist="38100" dir="8100000" algn="tr" rotWithShape="0">
                    <a:schemeClr val="accent2">
                      <a:lumMod val="50000"/>
                      <a:alpha val="57000"/>
                    </a:schemeClr>
                  </a:outerShdw>
                </a:effectLst>
                <a:cs typeface="+mn-ea"/>
                <a:sym typeface="+mn-lt"/>
              </a:rPr>
              <a:t>最佳敬业奖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90850" y="2204715"/>
            <a:ext cx="6210312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方正俊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勤恳敬业，任劳任怨，从来没有对安排的工作有任何怨言，哪怕是最琐碎的事情，从来没有工作时间和休息时间的界限，耐心细致主动与大家沟通，急大家所急，为团队提供了坚实的后盾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82860" y="1474788"/>
            <a:ext cx="3838474" cy="3057524"/>
            <a:chOff x="4182860" y="1474788"/>
            <a:chExt cx="3838474" cy="3057524"/>
          </a:xfrm>
        </p:grpSpPr>
        <p:sp>
          <p:nvSpPr>
            <p:cNvPr id="9" name="椭圆 8"/>
            <p:cNvSpPr/>
            <p:nvPr/>
          </p:nvSpPr>
          <p:spPr>
            <a:xfrm>
              <a:off x="5121021" y="1893889"/>
              <a:ext cx="2247899" cy="2247899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182860" y="1474788"/>
              <a:ext cx="3838474" cy="305752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1700" y="0"/>
            <a:ext cx="7848600" cy="20190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7775" y="5166116"/>
            <a:ext cx="9696450" cy="1872739"/>
            <a:chOff x="381000" y="4985261"/>
            <a:chExt cx="9696450" cy="1872739"/>
          </a:xfrm>
        </p:grpSpPr>
        <p:sp>
          <p:nvSpPr>
            <p:cNvPr id="3" name="矩形 2"/>
            <p:cNvSpPr/>
            <p:nvPr/>
          </p:nvSpPr>
          <p:spPr>
            <a:xfrm>
              <a:off x="381000" y="4985261"/>
              <a:ext cx="5549900" cy="1872739"/>
            </a:xfrm>
            <a:prstGeom prst="rect">
              <a:avLst/>
            </a:prstGeom>
            <a:blipFill dpi="0" rotWithShape="0">
              <a:blip r:embed="rId7" cstate="screen">
                <a:alphaModFix amt="9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527550" y="4985261"/>
              <a:ext cx="5549900" cy="1872739"/>
            </a:xfrm>
            <a:prstGeom prst="rect">
              <a:avLst/>
            </a:prstGeom>
            <a:blipFill dpi="0" rotWithShape="0">
              <a:blip r:embed="rId7" cstate="screen">
                <a:alphaModFix amt="9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50469" y="1855789"/>
            <a:ext cx="2535794" cy="2019878"/>
            <a:chOff x="1450469" y="1855789"/>
            <a:chExt cx="2535794" cy="2019878"/>
          </a:xfrm>
        </p:grpSpPr>
        <p:sp>
          <p:nvSpPr>
            <p:cNvPr id="24" name="椭圆 23"/>
            <p:cNvSpPr/>
            <p:nvPr/>
          </p:nvSpPr>
          <p:spPr>
            <a:xfrm>
              <a:off x="2070242" y="2132658"/>
              <a:ext cx="1485020" cy="1485019"/>
            </a:xfrm>
            <a:prstGeom prst="ellipse">
              <a:avLst/>
            </a:pr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450469" y="1855789"/>
              <a:ext cx="2535794" cy="201987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217931" y="1855789"/>
            <a:ext cx="2535794" cy="2019878"/>
            <a:chOff x="8217931" y="1855789"/>
            <a:chExt cx="2535794" cy="2019878"/>
          </a:xfrm>
        </p:grpSpPr>
        <p:sp>
          <p:nvSpPr>
            <p:cNvPr id="27" name="椭圆 26"/>
            <p:cNvSpPr/>
            <p:nvPr/>
          </p:nvSpPr>
          <p:spPr>
            <a:xfrm>
              <a:off x="8837704" y="2132658"/>
              <a:ext cx="1485020" cy="1485019"/>
            </a:xfrm>
            <a:prstGeom prst="ellipse">
              <a:avLst/>
            </a:prstGeom>
            <a:blipFill>
              <a:blip r:embed="rId10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8217931" y="1855789"/>
              <a:ext cx="2535794" cy="2019878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4610100" y="471675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：第一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26852" y="40909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：第一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94314" y="4090901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：第一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835894" y="4193452"/>
            <a:ext cx="2539261" cy="266454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38868" y="685140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" fov="7200000">
                <a:rot lat="21000000" lon="0" rev="0"/>
              </a:camera>
              <a:lightRig rig="flat" dir="t"/>
            </a:scene3d>
            <a:sp3d extrusionH="25400">
              <a:extrusionClr>
                <a:srgbClr val="4D9CBF"/>
              </a:extrusionClr>
            </a:sp3d>
          </a:bodyPr>
          <a:lstStyle/>
          <a:p>
            <a:pPr algn="ctr"/>
            <a:r>
              <a:rPr lang="zh-CN" altLang="en-US" sz="80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68000">
                      <a:srgbClr val="D6E2EF"/>
                    </a:gs>
                  </a:gsLst>
                  <a:lin ang="5400000" scaled="1"/>
                </a:gradFill>
                <a:effectLst>
                  <a:outerShdw blurRad="38100" dist="38100" dir="8100000" algn="tr" rotWithShape="0">
                    <a:schemeClr val="accent2">
                      <a:lumMod val="50000"/>
                      <a:alpha val="57000"/>
                    </a:schemeClr>
                  </a:outerShdw>
                </a:effectLst>
                <a:cs typeface="+mn-ea"/>
                <a:sym typeface="+mn-lt"/>
              </a:rPr>
              <a:t>最佳奉献奖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90850" y="2204715"/>
            <a:ext cx="6210312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方正俊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在公司大家庭中，有无私奉献的职能同仁，有默默耕耘的生产能手，敢于创新的技术人才，兢兢业业的工程尖兵。他们没有豪言壮语，他们没有丰功伟绩，但他们用行动，告诉了我们什么是主人翁精神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0"/>
            <a:ext cx="7848600" cy="201902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7775" y="5166116"/>
            <a:ext cx="9696450" cy="1872739"/>
            <a:chOff x="381000" y="4985261"/>
            <a:chExt cx="9696450" cy="1872739"/>
          </a:xfrm>
        </p:grpSpPr>
        <p:sp>
          <p:nvSpPr>
            <p:cNvPr id="3" name="矩形 2"/>
            <p:cNvSpPr/>
            <p:nvPr/>
          </p:nvSpPr>
          <p:spPr>
            <a:xfrm>
              <a:off x="381000" y="4985261"/>
              <a:ext cx="5549900" cy="1872739"/>
            </a:xfrm>
            <a:prstGeom prst="rect">
              <a:avLst/>
            </a:prstGeom>
            <a:blipFill dpi="0" rotWithShape="0">
              <a:blip r:embed="rId5" cstate="screen">
                <a:alphaModFix amt="9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4527550" y="4985261"/>
              <a:ext cx="5549900" cy="1872739"/>
            </a:xfrm>
            <a:prstGeom prst="rect">
              <a:avLst/>
            </a:prstGeom>
            <a:blipFill dpi="0" rotWithShape="0">
              <a:blip r:embed="rId5" cstate="screen">
                <a:alphaModFix amt="94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07227" y="2127250"/>
            <a:ext cx="1780000" cy="2619046"/>
            <a:chOff x="2695069" y="2154949"/>
            <a:chExt cx="1601342" cy="2830312"/>
          </a:xfrm>
        </p:grpSpPr>
        <p:sp>
          <p:nvSpPr>
            <p:cNvPr id="22" name="任意多边形: 形状 21"/>
            <p:cNvSpPr/>
            <p:nvPr/>
          </p:nvSpPr>
          <p:spPr>
            <a:xfrm>
              <a:off x="2695069" y="2154949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DFD">
                    <a:alpha val="18000"/>
                  </a:srgbClr>
                </a:gs>
                <a:gs pos="100000">
                  <a:srgbClr val="00FDFD"/>
                </a:gs>
              </a:gsLst>
              <a:lin ang="16200000" scaled="1"/>
              <a:tileRect/>
            </a:grad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2853689" y="2335804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56613" y="1278638"/>
            <a:ext cx="1780000" cy="2619046"/>
            <a:chOff x="2695069" y="2154949"/>
            <a:chExt cx="1601342" cy="2830312"/>
          </a:xfrm>
        </p:grpSpPr>
        <p:sp>
          <p:nvSpPr>
            <p:cNvPr id="24" name="任意多边形: 形状 23"/>
            <p:cNvSpPr/>
            <p:nvPr/>
          </p:nvSpPr>
          <p:spPr>
            <a:xfrm>
              <a:off x="2695069" y="2154949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DFD">
                    <a:alpha val="18000"/>
                  </a:srgbClr>
                </a:gs>
                <a:gs pos="100000">
                  <a:srgbClr val="00FDFD"/>
                </a:gs>
              </a:gsLst>
              <a:lin ang="16200000" scaled="1"/>
              <a:tileRect/>
            </a:grad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2853689" y="2335804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blipFill>
              <a:blip r:embed="rId7" cstate="screen"/>
              <a:stretch>
                <a:fillRect/>
              </a:stretch>
            </a:blip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05999" y="2127250"/>
            <a:ext cx="1780000" cy="2619046"/>
            <a:chOff x="2695069" y="2154949"/>
            <a:chExt cx="1601342" cy="2830312"/>
          </a:xfrm>
        </p:grpSpPr>
        <p:sp>
          <p:nvSpPr>
            <p:cNvPr id="27" name="任意多边形: 形状 26"/>
            <p:cNvSpPr/>
            <p:nvPr/>
          </p:nvSpPr>
          <p:spPr>
            <a:xfrm>
              <a:off x="2695069" y="2154949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DFD">
                    <a:alpha val="18000"/>
                  </a:srgbClr>
                </a:gs>
                <a:gs pos="100000">
                  <a:srgbClr val="00FDFD"/>
                </a:gs>
              </a:gsLst>
              <a:lin ang="16200000" scaled="1"/>
              <a:tileRect/>
            </a:grad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2853689" y="2335804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blipFill>
              <a:blip r:embed="rId8" cstate="screen"/>
              <a:stretch>
                <a:fillRect/>
              </a:stretch>
            </a:blip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55385" y="1278638"/>
            <a:ext cx="1780000" cy="2619046"/>
            <a:chOff x="2695069" y="2154949"/>
            <a:chExt cx="1601342" cy="2830312"/>
          </a:xfrm>
        </p:grpSpPr>
        <p:sp>
          <p:nvSpPr>
            <p:cNvPr id="30" name="任意多边形: 形状 29"/>
            <p:cNvSpPr/>
            <p:nvPr/>
          </p:nvSpPr>
          <p:spPr>
            <a:xfrm>
              <a:off x="2695069" y="2154949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DFD">
                    <a:alpha val="18000"/>
                  </a:srgbClr>
                </a:gs>
                <a:gs pos="100000">
                  <a:srgbClr val="00FDFD"/>
                </a:gs>
              </a:gsLst>
              <a:lin ang="16200000" scaled="1"/>
              <a:tileRect/>
            </a:grad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2853689" y="2335804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blipFill>
              <a:blip r:embed="rId9" cstate="screen"/>
              <a:stretch>
                <a:fillRect/>
              </a:stretch>
            </a:blip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904771" y="2127250"/>
            <a:ext cx="1780000" cy="2619046"/>
            <a:chOff x="2695069" y="2154949"/>
            <a:chExt cx="1601342" cy="2830312"/>
          </a:xfrm>
        </p:grpSpPr>
        <p:sp>
          <p:nvSpPr>
            <p:cNvPr id="33" name="任意多边形: 形状 32"/>
            <p:cNvSpPr/>
            <p:nvPr/>
          </p:nvSpPr>
          <p:spPr>
            <a:xfrm>
              <a:off x="2695069" y="2154949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FDFD">
                    <a:alpha val="18000"/>
                  </a:srgbClr>
                </a:gs>
                <a:gs pos="100000">
                  <a:srgbClr val="00FDFD"/>
                </a:gs>
              </a:gsLst>
              <a:lin ang="16200000" scaled="1"/>
              <a:tileRect/>
            </a:grad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2853689" y="2335804"/>
              <a:ext cx="1442722" cy="2649457"/>
            </a:xfrm>
            <a:custGeom>
              <a:avLst/>
              <a:gdLst>
                <a:gd name="connsiteX0" fmla="*/ 0 w 1560586"/>
                <a:gd name="connsiteY0" fmla="*/ 0 h 2649457"/>
                <a:gd name="connsiteX1" fmla="*/ 1560586 w 1560586"/>
                <a:gd name="connsiteY1" fmla="*/ 0 h 2649457"/>
                <a:gd name="connsiteX2" fmla="*/ 1560586 w 1560586"/>
                <a:gd name="connsiteY2" fmla="*/ 1919441 h 2649457"/>
                <a:gd name="connsiteX3" fmla="*/ 0 w 1560586"/>
                <a:gd name="connsiteY3" fmla="*/ 2649457 h 264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0586" h="2649457">
                  <a:moveTo>
                    <a:pt x="0" y="0"/>
                  </a:moveTo>
                  <a:lnTo>
                    <a:pt x="1560586" y="0"/>
                  </a:lnTo>
                  <a:lnTo>
                    <a:pt x="1560586" y="1919441"/>
                  </a:lnTo>
                  <a:lnTo>
                    <a:pt x="0" y="2649457"/>
                  </a:lnTo>
                  <a:close/>
                </a:path>
              </a:pathLst>
            </a:custGeom>
            <a:blipFill>
              <a:blip r:embed="rId10" cstate="screen"/>
              <a:stretch>
                <a:fillRect/>
              </a:stretch>
            </a:blipFill>
            <a:ln>
              <a:noFill/>
            </a:ln>
            <a:scene3d>
              <a:camera prst="perspectiveContrastingRightFacing">
                <a:rot lat="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859861" y="4641488"/>
            <a:ext cx="16036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endParaRPr lang="en-US" altLang="zh-CN" sz="1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91357" y="4641488"/>
            <a:ext cx="16036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endParaRPr lang="en-US" altLang="zh-CN" sz="1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13211" y="4641488"/>
            <a:ext cx="16036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endParaRPr lang="en-US" altLang="zh-CN" sz="1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78633" y="3851255"/>
            <a:ext cx="16036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endParaRPr lang="en-US" altLang="zh-CN" sz="1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10129" y="3851255"/>
            <a:ext cx="160368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获奖人</a:t>
            </a:r>
            <a:endParaRPr lang="en-US" altLang="zh-CN" sz="16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第一</a:t>
            </a:r>
            <a:r>
              <a:rPr lang="en-US" altLang="zh-CN" sz="240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2400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50000"/>
                    </a:schemeClr>
                  </a:gs>
                  <a:gs pos="50000">
                    <a:srgbClr val="D6E2EF"/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63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4204" y="655923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9299" y="1368920"/>
            <a:ext cx="3073402" cy="356090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35302" y="5167694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1225" y="1625379"/>
            <a:ext cx="7829552" cy="25657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800" i="1" spc="600" dirty="0">
                <a:gradFill flip="none" rotWithShape="1">
                  <a:gsLst>
                    <a:gs pos="0">
                      <a:srgbClr val="9DC9DC"/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Part 03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91101" y="2293807"/>
            <a:ext cx="2209800" cy="1754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企业规划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35302" y="1489241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72565" y="51934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4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企业规划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6748" y="2672899"/>
            <a:ext cx="2543814" cy="1555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13666" y="2672899"/>
            <a:ext cx="2543814" cy="1555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39830" y="2672899"/>
            <a:ext cx="2543814" cy="1555600"/>
          </a:xfrm>
          <a:prstGeom prst="rect">
            <a:avLst/>
          </a:prstGeom>
        </p:spPr>
      </p:pic>
      <p:sp>
        <p:nvSpPr>
          <p:cNvPr id="27" name="Oval 15"/>
          <p:cNvSpPr/>
          <p:nvPr/>
        </p:nvSpPr>
        <p:spPr>
          <a:xfrm>
            <a:off x="1594464" y="3513307"/>
            <a:ext cx="367768" cy="336448"/>
          </a:xfrm>
          <a:custGeom>
            <a:avLst/>
            <a:gdLst>
              <a:gd name="connsiteX0" fmla="*/ 415780 w 577818"/>
              <a:gd name="connsiteY0" fmla="*/ 140844 h 528610"/>
              <a:gd name="connsiteX1" fmla="*/ 438846 w 577818"/>
              <a:gd name="connsiteY1" fmla="*/ 140844 h 528610"/>
              <a:gd name="connsiteX2" fmla="*/ 456377 w 577818"/>
              <a:gd name="connsiteY2" fmla="*/ 148213 h 528610"/>
              <a:gd name="connsiteX3" fmla="*/ 468371 w 577818"/>
              <a:gd name="connsiteY3" fmla="*/ 148213 h 528610"/>
              <a:gd name="connsiteX4" fmla="*/ 484979 w 577818"/>
              <a:gd name="connsiteY4" fmla="*/ 140844 h 528610"/>
              <a:gd name="connsiteX5" fmla="*/ 508968 w 577818"/>
              <a:gd name="connsiteY5" fmla="*/ 140844 h 528610"/>
              <a:gd name="connsiteX6" fmla="*/ 531112 w 577818"/>
              <a:gd name="connsiteY6" fmla="*/ 155582 h 528610"/>
              <a:gd name="connsiteX7" fmla="*/ 576322 w 577818"/>
              <a:gd name="connsiteY7" fmla="*/ 271643 h 528610"/>
              <a:gd name="connsiteX8" fmla="*/ 562482 w 577818"/>
              <a:gd name="connsiteY8" fmla="*/ 302961 h 528610"/>
              <a:gd name="connsiteX9" fmla="*/ 531112 w 577818"/>
              <a:gd name="connsiteY9" fmla="*/ 289144 h 528610"/>
              <a:gd name="connsiteX10" fmla="*/ 508968 w 577818"/>
              <a:gd name="connsiteY10" fmla="*/ 233877 h 528610"/>
              <a:gd name="connsiteX11" fmla="*/ 508968 w 577818"/>
              <a:gd name="connsiteY11" fmla="*/ 299277 h 528610"/>
              <a:gd name="connsiteX12" fmla="*/ 554178 w 577818"/>
              <a:gd name="connsiteY12" fmla="*/ 455867 h 528610"/>
              <a:gd name="connsiteX13" fmla="*/ 537570 w 577818"/>
              <a:gd name="connsiteY13" fmla="*/ 486264 h 528610"/>
              <a:gd name="connsiteX14" fmla="*/ 531112 w 577818"/>
              <a:gd name="connsiteY14" fmla="*/ 487185 h 528610"/>
              <a:gd name="connsiteX15" fmla="*/ 507123 w 577818"/>
              <a:gd name="connsiteY15" fmla="*/ 469684 h 528610"/>
              <a:gd name="connsiteX16" fmla="*/ 461913 w 577818"/>
              <a:gd name="connsiteY16" fmla="*/ 310330 h 528610"/>
              <a:gd name="connsiteX17" fmla="*/ 419471 w 577818"/>
              <a:gd name="connsiteY17" fmla="*/ 459551 h 528610"/>
              <a:gd name="connsiteX18" fmla="*/ 393636 w 577818"/>
              <a:gd name="connsiteY18" fmla="*/ 371124 h 528610"/>
              <a:gd name="connsiteX19" fmla="*/ 402863 w 577818"/>
              <a:gd name="connsiteY19" fmla="*/ 340727 h 528610"/>
              <a:gd name="connsiteX20" fmla="*/ 418548 w 577818"/>
              <a:gd name="connsiteY20" fmla="*/ 337042 h 528610"/>
              <a:gd name="connsiteX21" fmla="*/ 449918 w 577818"/>
              <a:gd name="connsiteY21" fmla="*/ 306646 h 528610"/>
              <a:gd name="connsiteX22" fmla="*/ 451764 w 577818"/>
              <a:gd name="connsiteY22" fmla="*/ 262432 h 528610"/>
              <a:gd name="connsiteX23" fmla="*/ 404708 w 577818"/>
              <a:gd name="connsiteY23" fmla="*/ 142686 h 528610"/>
              <a:gd name="connsiteX24" fmla="*/ 415780 w 577818"/>
              <a:gd name="connsiteY24" fmla="*/ 140844 h 528610"/>
              <a:gd name="connsiteX25" fmla="*/ 68974 w 577818"/>
              <a:gd name="connsiteY25" fmla="*/ 140844 h 528610"/>
              <a:gd name="connsiteX26" fmla="*/ 92967 w 577818"/>
              <a:gd name="connsiteY26" fmla="*/ 140844 h 528610"/>
              <a:gd name="connsiteX27" fmla="*/ 109578 w 577818"/>
              <a:gd name="connsiteY27" fmla="*/ 148213 h 528610"/>
              <a:gd name="connsiteX28" fmla="*/ 121575 w 577818"/>
              <a:gd name="connsiteY28" fmla="*/ 148213 h 528610"/>
              <a:gd name="connsiteX29" fmla="*/ 138186 w 577818"/>
              <a:gd name="connsiteY29" fmla="*/ 140844 h 528610"/>
              <a:gd name="connsiteX30" fmla="*/ 162180 w 577818"/>
              <a:gd name="connsiteY30" fmla="*/ 140844 h 528610"/>
              <a:gd name="connsiteX31" fmla="*/ 172331 w 577818"/>
              <a:gd name="connsiteY31" fmla="*/ 142686 h 528610"/>
              <a:gd name="connsiteX32" fmla="*/ 126189 w 577818"/>
              <a:gd name="connsiteY32" fmla="*/ 262432 h 528610"/>
              <a:gd name="connsiteX33" fmla="*/ 127112 w 577818"/>
              <a:gd name="connsiteY33" fmla="*/ 306646 h 528610"/>
              <a:gd name="connsiteX34" fmla="*/ 159412 w 577818"/>
              <a:gd name="connsiteY34" fmla="*/ 337042 h 528610"/>
              <a:gd name="connsiteX35" fmla="*/ 175100 w 577818"/>
              <a:gd name="connsiteY35" fmla="*/ 340727 h 528610"/>
              <a:gd name="connsiteX36" fmla="*/ 183405 w 577818"/>
              <a:gd name="connsiteY36" fmla="*/ 371124 h 528610"/>
              <a:gd name="connsiteX37" fmla="*/ 158489 w 577818"/>
              <a:gd name="connsiteY37" fmla="*/ 459551 h 528610"/>
              <a:gd name="connsiteX38" fmla="*/ 116038 w 577818"/>
              <a:gd name="connsiteY38" fmla="*/ 310330 h 528610"/>
              <a:gd name="connsiteX39" fmla="*/ 69896 w 577818"/>
              <a:gd name="connsiteY39" fmla="*/ 469684 h 528610"/>
              <a:gd name="connsiteX40" fmla="*/ 46826 w 577818"/>
              <a:gd name="connsiteY40" fmla="*/ 487185 h 528610"/>
              <a:gd name="connsiteX41" fmla="*/ 40366 w 577818"/>
              <a:gd name="connsiteY41" fmla="*/ 486264 h 528610"/>
              <a:gd name="connsiteX42" fmla="*/ 22832 w 577818"/>
              <a:gd name="connsiteY42" fmla="*/ 455867 h 528610"/>
              <a:gd name="connsiteX43" fmla="*/ 68051 w 577818"/>
              <a:gd name="connsiteY43" fmla="*/ 299277 h 528610"/>
              <a:gd name="connsiteX44" fmla="*/ 68051 w 577818"/>
              <a:gd name="connsiteY44" fmla="*/ 233877 h 528610"/>
              <a:gd name="connsiteX45" fmla="*/ 46826 w 577818"/>
              <a:gd name="connsiteY45" fmla="*/ 289144 h 528610"/>
              <a:gd name="connsiteX46" fmla="*/ 15449 w 577818"/>
              <a:gd name="connsiteY46" fmla="*/ 302961 h 528610"/>
              <a:gd name="connsiteX47" fmla="*/ 1607 w 577818"/>
              <a:gd name="connsiteY47" fmla="*/ 271643 h 528610"/>
              <a:gd name="connsiteX48" fmla="*/ 45903 w 577818"/>
              <a:gd name="connsiteY48" fmla="*/ 156503 h 528610"/>
              <a:gd name="connsiteX49" fmla="*/ 68974 w 577818"/>
              <a:gd name="connsiteY49" fmla="*/ 140844 h 528610"/>
              <a:gd name="connsiteX50" fmla="*/ 233235 w 577818"/>
              <a:gd name="connsiteY50" fmla="*/ 116877 h 528610"/>
              <a:gd name="connsiteX51" fmla="*/ 261828 w 577818"/>
              <a:gd name="connsiteY51" fmla="*/ 116877 h 528610"/>
              <a:gd name="connsiteX52" fmla="*/ 282120 w 577818"/>
              <a:gd name="connsiteY52" fmla="*/ 126088 h 528610"/>
              <a:gd name="connsiteX53" fmla="*/ 268285 w 577818"/>
              <a:gd name="connsiteY53" fmla="*/ 224646 h 528610"/>
              <a:gd name="connsiteX54" fmla="*/ 288577 w 577818"/>
              <a:gd name="connsiteY54" fmla="*/ 242147 h 528610"/>
              <a:gd name="connsiteX55" fmla="*/ 309792 w 577818"/>
              <a:gd name="connsiteY55" fmla="*/ 224646 h 528610"/>
              <a:gd name="connsiteX56" fmla="*/ 295956 w 577818"/>
              <a:gd name="connsiteY56" fmla="*/ 126088 h 528610"/>
              <a:gd name="connsiteX57" fmla="*/ 316248 w 577818"/>
              <a:gd name="connsiteY57" fmla="*/ 116877 h 528610"/>
              <a:gd name="connsiteX58" fmla="*/ 344842 w 577818"/>
              <a:gd name="connsiteY58" fmla="*/ 116877 h 528610"/>
              <a:gd name="connsiteX59" fmla="*/ 371590 w 577818"/>
              <a:gd name="connsiteY59" fmla="*/ 135299 h 528610"/>
              <a:gd name="connsiteX60" fmla="*/ 424166 w 577818"/>
              <a:gd name="connsiteY60" fmla="*/ 272543 h 528610"/>
              <a:gd name="connsiteX61" fmla="*/ 407563 w 577818"/>
              <a:gd name="connsiteY61" fmla="*/ 310309 h 528610"/>
              <a:gd name="connsiteX62" fmla="*/ 370668 w 577818"/>
              <a:gd name="connsiteY62" fmla="*/ 293729 h 528610"/>
              <a:gd name="connsiteX63" fmla="*/ 344842 w 577818"/>
              <a:gd name="connsiteY63" fmla="*/ 228330 h 528610"/>
              <a:gd name="connsiteX64" fmla="*/ 344842 w 577818"/>
              <a:gd name="connsiteY64" fmla="*/ 305703 h 528610"/>
              <a:gd name="connsiteX65" fmla="*/ 398339 w 577818"/>
              <a:gd name="connsiteY65" fmla="*/ 491766 h 528610"/>
              <a:gd name="connsiteX66" fmla="*/ 378969 w 577818"/>
              <a:gd name="connsiteY66" fmla="*/ 527689 h 528610"/>
              <a:gd name="connsiteX67" fmla="*/ 370668 w 577818"/>
              <a:gd name="connsiteY67" fmla="*/ 528610 h 528610"/>
              <a:gd name="connsiteX68" fmla="*/ 342997 w 577818"/>
              <a:gd name="connsiteY68" fmla="*/ 508346 h 528610"/>
              <a:gd name="connsiteX69" fmla="*/ 288577 w 577818"/>
              <a:gd name="connsiteY69" fmla="*/ 319520 h 528610"/>
              <a:gd name="connsiteX70" fmla="*/ 235080 w 577818"/>
              <a:gd name="connsiteY70" fmla="*/ 508346 h 528610"/>
              <a:gd name="connsiteX71" fmla="*/ 207408 w 577818"/>
              <a:gd name="connsiteY71" fmla="*/ 528610 h 528610"/>
              <a:gd name="connsiteX72" fmla="*/ 199107 w 577818"/>
              <a:gd name="connsiteY72" fmla="*/ 527689 h 528610"/>
              <a:gd name="connsiteX73" fmla="*/ 178815 w 577818"/>
              <a:gd name="connsiteY73" fmla="*/ 491766 h 528610"/>
              <a:gd name="connsiteX74" fmla="*/ 232312 w 577818"/>
              <a:gd name="connsiteY74" fmla="*/ 305703 h 528610"/>
              <a:gd name="connsiteX75" fmla="*/ 232312 w 577818"/>
              <a:gd name="connsiteY75" fmla="*/ 228330 h 528610"/>
              <a:gd name="connsiteX76" fmla="*/ 207408 w 577818"/>
              <a:gd name="connsiteY76" fmla="*/ 293729 h 528610"/>
              <a:gd name="connsiteX77" fmla="*/ 169591 w 577818"/>
              <a:gd name="connsiteY77" fmla="*/ 310309 h 528610"/>
              <a:gd name="connsiteX78" fmla="*/ 152988 w 577818"/>
              <a:gd name="connsiteY78" fmla="*/ 272543 h 528610"/>
              <a:gd name="connsiteX79" fmla="*/ 206486 w 577818"/>
              <a:gd name="connsiteY79" fmla="*/ 135299 h 528610"/>
              <a:gd name="connsiteX80" fmla="*/ 233235 w 577818"/>
              <a:gd name="connsiteY80" fmla="*/ 116877 h 528610"/>
              <a:gd name="connsiteX81" fmla="*/ 461986 w 577818"/>
              <a:gd name="connsiteY81" fmla="*/ 42312 h 528610"/>
              <a:gd name="connsiteX82" fmla="*/ 505334 w 577818"/>
              <a:gd name="connsiteY82" fmla="*/ 85586 h 528610"/>
              <a:gd name="connsiteX83" fmla="*/ 461986 w 577818"/>
              <a:gd name="connsiteY83" fmla="*/ 128860 h 528610"/>
              <a:gd name="connsiteX84" fmla="*/ 418638 w 577818"/>
              <a:gd name="connsiteY84" fmla="*/ 85586 h 528610"/>
              <a:gd name="connsiteX85" fmla="*/ 461986 w 577818"/>
              <a:gd name="connsiteY85" fmla="*/ 42312 h 528610"/>
              <a:gd name="connsiteX86" fmla="*/ 115572 w 577818"/>
              <a:gd name="connsiteY86" fmla="*/ 42312 h 528610"/>
              <a:gd name="connsiteX87" fmla="*/ 158403 w 577818"/>
              <a:gd name="connsiteY87" fmla="*/ 85586 h 528610"/>
              <a:gd name="connsiteX88" fmla="*/ 115572 w 577818"/>
              <a:gd name="connsiteY88" fmla="*/ 128860 h 528610"/>
              <a:gd name="connsiteX89" fmla="*/ 72741 w 577818"/>
              <a:gd name="connsiteY89" fmla="*/ 85586 h 528610"/>
              <a:gd name="connsiteX90" fmla="*/ 115572 w 577818"/>
              <a:gd name="connsiteY90" fmla="*/ 42312 h 528610"/>
              <a:gd name="connsiteX91" fmla="*/ 289038 w 577818"/>
              <a:gd name="connsiteY91" fmla="*/ 0 h 528610"/>
              <a:gd name="connsiteX92" fmla="*/ 340227 w 577818"/>
              <a:gd name="connsiteY92" fmla="*/ 51559 h 528610"/>
              <a:gd name="connsiteX93" fmla="*/ 289038 w 577818"/>
              <a:gd name="connsiteY93" fmla="*/ 103118 h 528610"/>
              <a:gd name="connsiteX94" fmla="*/ 237849 w 577818"/>
              <a:gd name="connsiteY94" fmla="*/ 51559 h 528610"/>
              <a:gd name="connsiteX95" fmla="*/ 289038 w 577818"/>
              <a:gd name="connsiteY95" fmla="*/ 0 h 52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77818" h="528610">
                <a:moveTo>
                  <a:pt x="415780" y="140844"/>
                </a:moveTo>
                <a:lnTo>
                  <a:pt x="438846" y="140844"/>
                </a:lnTo>
                <a:cubicBezTo>
                  <a:pt x="446228" y="140844"/>
                  <a:pt x="451764" y="143607"/>
                  <a:pt x="456377" y="148213"/>
                </a:cubicBezTo>
                <a:lnTo>
                  <a:pt x="468371" y="148213"/>
                </a:lnTo>
                <a:cubicBezTo>
                  <a:pt x="472062" y="143607"/>
                  <a:pt x="478521" y="140844"/>
                  <a:pt x="484979" y="140844"/>
                </a:cubicBezTo>
                <a:lnTo>
                  <a:pt x="508968" y="140844"/>
                </a:lnTo>
                <a:cubicBezTo>
                  <a:pt x="519117" y="140844"/>
                  <a:pt x="527421" y="146371"/>
                  <a:pt x="531112" y="155582"/>
                </a:cubicBezTo>
                <a:lnTo>
                  <a:pt x="576322" y="271643"/>
                </a:lnTo>
                <a:cubicBezTo>
                  <a:pt x="580935" y="284539"/>
                  <a:pt x="574477" y="298355"/>
                  <a:pt x="562482" y="302961"/>
                </a:cubicBezTo>
                <a:cubicBezTo>
                  <a:pt x="549565" y="307567"/>
                  <a:pt x="535725" y="302040"/>
                  <a:pt x="531112" y="289144"/>
                </a:cubicBezTo>
                <a:lnTo>
                  <a:pt x="508968" y="233877"/>
                </a:lnTo>
                <a:lnTo>
                  <a:pt x="508968" y="299277"/>
                </a:lnTo>
                <a:lnTo>
                  <a:pt x="554178" y="455867"/>
                </a:lnTo>
                <a:cubicBezTo>
                  <a:pt x="557869" y="468763"/>
                  <a:pt x="550488" y="482579"/>
                  <a:pt x="537570" y="486264"/>
                </a:cubicBezTo>
                <a:cubicBezTo>
                  <a:pt x="535725" y="487185"/>
                  <a:pt x="532957" y="487185"/>
                  <a:pt x="531112" y="487185"/>
                </a:cubicBezTo>
                <a:cubicBezTo>
                  <a:pt x="520040" y="487185"/>
                  <a:pt x="510813" y="479816"/>
                  <a:pt x="507123" y="469684"/>
                </a:cubicBezTo>
                <a:lnTo>
                  <a:pt x="461913" y="310330"/>
                </a:lnTo>
                <a:lnTo>
                  <a:pt x="419471" y="459551"/>
                </a:lnTo>
                <a:lnTo>
                  <a:pt x="393636" y="371124"/>
                </a:lnTo>
                <a:lnTo>
                  <a:pt x="402863" y="340727"/>
                </a:lnTo>
                <a:cubicBezTo>
                  <a:pt x="408399" y="339806"/>
                  <a:pt x="413012" y="338885"/>
                  <a:pt x="418548" y="337042"/>
                </a:cubicBezTo>
                <a:cubicBezTo>
                  <a:pt x="432388" y="331516"/>
                  <a:pt x="444382" y="320462"/>
                  <a:pt x="449918" y="306646"/>
                </a:cubicBezTo>
                <a:cubicBezTo>
                  <a:pt x="456377" y="292829"/>
                  <a:pt x="457299" y="277170"/>
                  <a:pt x="451764" y="262432"/>
                </a:cubicBezTo>
                <a:lnTo>
                  <a:pt x="404708" y="142686"/>
                </a:lnTo>
                <a:cubicBezTo>
                  <a:pt x="408399" y="141765"/>
                  <a:pt x="412089" y="140844"/>
                  <a:pt x="415780" y="140844"/>
                </a:cubicBezTo>
                <a:close/>
                <a:moveTo>
                  <a:pt x="68974" y="140844"/>
                </a:moveTo>
                <a:lnTo>
                  <a:pt x="92967" y="140844"/>
                </a:lnTo>
                <a:cubicBezTo>
                  <a:pt x="99427" y="140844"/>
                  <a:pt x="104964" y="143607"/>
                  <a:pt x="109578" y="148213"/>
                </a:cubicBezTo>
                <a:lnTo>
                  <a:pt x="121575" y="148213"/>
                </a:lnTo>
                <a:cubicBezTo>
                  <a:pt x="126189" y="143607"/>
                  <a:pt x="131726" y="140844"/>
                  <a:pt x="138186" y="140844"/>
                </a:cubicBezTo>
                <a:lnTo>
                  <a:pt x="162180" y="140844"/>
                </a:lnTo>
                <a:cubicBezTo>
                  <a:pt x="165871" y="140844"/>
                  <a:pt x="169563" y="141765"/>
                  <a:pt x="172331" y="142686"/>
                </a:cubicBezTo>
                <a:lnTo>
                  <a:pt x="126189" y="262432"/>
                </a:lnTo>
                <a:cubicBezTo>
                  <a:pt x="120652" y="277170"/>
                  <a:pt x="120652" y="292829"/>
                  <a:pt x="127112" y="306646"/>
                </a:cubicBezTo>
                <a:cubicBezTo>
                  <a:pt x="133572" y="320462"/>
                  <a:pt x="144646" y="331516"/>
                  <a:pt x="159412" y="337042"/>
                </a:cubicBezTo>
                <a:cubicBezTo>
                  <a:pt x="164026" y="338885"/>
                  <a:pt x="169563" y="340727"/>
                  <a:pt x="175100" y="340727"/>
                </a:cubicBezTo>
                <a:lnTo>
                  <a:pt x="183405" y="371124"/>
                </a:lnTo>
                <a:lnTo>
                  <a:pt x="158489" y="459551"/>
                </a:lnTo>
                <a:lnTo>
                  <a:pt x="116038" y="310330"/>
                </a:lnTo>
                <a:lnTo>
                  <a:pt x="69896" y="469684"/>
                </a:lnTo>
                <a:cubicBezTo>
                  <a:pt x="67128" y="479816"/>
                  <a:pt x="56977" y="487185"/>
                  <a:pt x="46826" y="487185"/>
                </a:cubicBezTo>
                <a:cubicBezTo>
                  <a:pt x="44057" y="487185"/>
                  <a:pt x="42212" y="487185"/>
                  <a:pt x="40366" y="486264"/>
                </a:cubicBezTo>
                <a:cubicBezTo>
                  <a:pt x="27446" y="482579"/>
                  <a:pt x="19141" y="468763"/>
                  <a:pt x="22832" y="455867"/>
                </a:cubicBezTo>
                <a:lnTo>
                  <a:pt x="68051" y="299277"/>
                </a:lnTo>
                <a:lnTo>
                  <a:pt x="68051" y="233877"/>
                </a:lnTo>
                <a:lnTo>
                  <a:pt x="46826" y="289144"/>
                </a:lnTo>
                <a:cubicBezTo>
                  <a:pt x="42212" y="302040"/>
                  <a:pt x="27446" y="307567"/>
                  <a:pt x="15449" y="302961"/>
                </a:cubicBezTo>
                <a:cubicBezTo>
                  <a:pt x="2530" y="298355"/>
                  <a:pt x="-3007" y="284539"/>
                  <a:pt x="1607" y="271643"/>
                </a:cubicBezTo>
                <a:lnTo>
                  <a:pt x="45903" y="156503"/>
                </a:lnTo>
                <a:cubicBezTo>
                  <a:pt x="49594" y="146371"/>
                  <a:pt x="58822" y="140844"/>
                  <a:pt x="68974" y="140844"/>
                </a:cubicBezTo>
                <a:close/>
                <a:moveTo>
                  <a:pt x="233235" y="116877"/>
                </a:moveTo>
                <a:lnTo>
                  <a:pt x="261828" y="116877"/>
                </a:lnTo>
                <a:cubicBezTo>
                  <a:pt x="269207" y="116877"/>
                  <a:pt x="276586" y="120561"/>
                  <a:pt x="282120" y="126088"/>
                </a:cubicBezTo>
                <a:lnTo>
                  <a:pt x="268285" y="224646"/>
                </a:lnTo>
                <a:lnTo>
                  <a:pt x="288577" y="242147"/>
                </a:lnTo>
                <a:lnTo>
                  <a:pt x="309792" y="224646"/>
                </a:lnTo>
                <a:lnTo>
                  <a:pt x="295956" y="126088"/>
                </a:lnTo>
                <a:cubicBezTo>
                  <a:pt x="301490" y="120561"/>
                  <a:pt x="307947" y="116877"/>
                  <a:pt x="316248" y="116877"/>
                </a:cubicBezTo>
                <a:lnTo>
                  <a:pt x="344842" y="116877"/>
                </a:lnTo>
                <a:cubicBezTo>
                  <a:pt x="355910" y="116877"/>
                  <a:pt x="366979" y="124246"/>
                  <a:pt x="371590" y="135299"/>
                </a:cubicBezTo>
                <a:lnTo>
                  <a:pt x="424166" y="272543"/>
                </a:lnTo>
                <a:cubicBezTo>
                  <a:pt x="430622" y="288202"/>
                  <a:pt x="423243" y="304782"/>
                  <a:pt x="407563" y="310309"/>
                </a:cubicBezTo>
                <a:cubicBezTo>
                  <a:pt x="392805" y="315835"/>
                  <a:pt x="376202" y="308466"/>
                  <a:pt x="370668" y="293729"/>
                </a:cubicBezTo>
                <a:lnTo>
                  <a:pt x="344842" y="228330"/>
                </a:lnTo>
                <a:lnTo>
                  <a:pt x="344842" y="305703"/>
                </a:lnTo>
                <a:lnTo>
                  <a:pt x="398339" y="491766"/>
                </a:lnTo>
                <a:cubicBezTo>
                  <a:pt x="402951" y="507425"/>
                  <a:pt x="393727" y="523083"/>
                  <a:pt x="378969" y="527689"/>
                </a:cubicBezTo>
                <a:cubicBezTo>
                  <a:pt x="376202" y="528610"/>
                  <a:pt x="373435" y="528610"/>
                  <a:pt x="370668" y="528610"/>
                </a:cubicBezTo>
                <a:cubicBezTo>
                  <a:pt x="357755" y="528610"/>
                  <a:pt x="346686" y="520320"/>
                  <a:pt x="342997" y="508346"/>
                </a:cubicBezTo>
                <a:lnTo>
                  <a:pt x="288577" y="319520"/>
                </a:lnTo>
                <a:lnTo>
                  <a:pt x="235080" y="508346"/>
                </a:lnTo>
                <a:cubicBezTo>
                  <a:pt x="231390" y="520320"/>
                  <a:pt x="219399" y="528610"/>
                  <a:pt x="207408" y="528610"/>
                </a:cubicBezTo>
                <a:cubicBezTo>
                  <a:pt x="204641" y="528610"/>
                  <a:pt x="201874" y="528610"/>
                  <a:pt x="199107" y="527689"/>
                </a:cubicBezTo>
                <a:cubicBezTo>
                  <a:pt x="183427" y="523083"/>
                  <a:pt x="175125" y="507425"/>
                  <a:pt x="178815" y="491766"/>
                </a:cubicBezTo>
                <a:lnTo>
                  <a:pt x="232312" y="305703"/>
                </a:lnTo>
                <a:lnTo>
                  <a:pt x="232312" y="228330"/>
                </a:lnTo>
                <a:lnTo>
                  <a:pt x="207408" y="293729"/>
                </a:lnTo>
                <a:cubicBezTo>
                  <a:pt x="201874" y="308466"/>
                  <a:pt x="184349" y="315835"/>
                  <a:pt x="169591" y="310309"/>
                </a:cubicBezTo>
                <a:cubicBezTo>
                  <a:pt x="154833" y="304782"/>
                  <a:pt x="147454" y="288202"/>
                  <a:pt x="152988" y="272543"/>
                </a:cubicBezTo>
                <a:lnTo>
                  <a:pt x="206486" y="135299"/>
                </a:lnTo>
                <a:cubicBezTo>
                  <a:pt x="211098" y="124246"/>
                  <a:pt x="221244" y="116877"/>
                  <a:pt x="233235" y="116877"/>
                </a:cubicBezTo>
                <a:close/>
                <a:moveTo>
                  <a:pt x="461986" y="42312"/>
                </a:moveTo>
                <a:cubicBezTo>
                  <a:pt x="485926" y="42312"/>
                  <a:pt x="505334" y="61686"/>
                  <a:pt x="505334" y="85586"/>
                </a:cubicBezTo>
                <a:cubicBezTo>
                  <a:pt x="505334" y="109486"/>
                  <a:pt x="485926" y="128860"/>
                  <a:pt x="461986" y="128860"/>
                </a:cubicBezTo>
                <a:cubicBezTo>
                  <a:pt x="438046" y="128860"/>
                  <a:pt x="418638" y="109486"/>
                  <a:pt x="418638" y="85586"/>
                </a:cubicBezTo>
                <a:cubicBezTo>
                  <a:pt x="418638" y="61686"/>
                  <a:pt x="438046" y="42312"/>
                  <a:pt x="461986" y="42312"/>
                </a:cubicBezTo>
                <a:close/>
                <a:moveTo>
                  <a:pt x="115572" y="42312"/>
                </a:moveTo>
                <a:cubicBezTo>
                  <a:pt x="139227" y="42312"/>
                  <a:pt x="158403" y="61686"/>
                  <a:pt x="158403" y="85586"/>
                </a:cubicBezTo>
                <a:cubicBezTo>
                  <a:pt x="158403" y="109486"/>
                  <a:pt x="139227" y="128860"/>
                  <a:pt x="115572" y="128860"/>
                </a:cubicBezTo>
                <a:cubicBezTo>
                  <a:pt x="91917" y="128860"/>
                  <a:pt x="72741" y="109486"/>
                  <a:pt x="72741" y="85586"/>
                </a:cubicBezTo>
                <a:cubicBezTo>
                  <a:pt x="72741" y="61686"/>
                  <a:pt x="91917" y="42312"/>
                  <a:pt x="115572" y="42312"/>
                </a:cubicBezTo>
                <a:close/>
                <a:moveTo>
                  <a:pt x="289038" y="0"/>
                </a:moveTo>
                <a:cubicBezTo>
                  <a:pt x="317309" y="0"/>
                  <a:pt x="340227" y="23084"/>
                  <a:pt x="340227" y="51559"/>
                </a:cubicBezTo>
                <a:cubicBezTo>
                  <a:pt x="340227" y="80034"/>
                  <a:pt x="317309" y="103118"/>
                  <a:pt x="289038" y="103118"/>
                </a:cubicBezTo>
                <a:cubicBezTo>
                  <a:pt x="260767" y="103118"/>
                  <a:pt x="237849" y="80034"/>
                  <a:pt x="237849" y="51559"/>
                </a:cubicBezTo>
                <a:cubicBezTo>
                  <a:pt x="237849" y="23084"/>
                  <a:pt x="260767" y="0"/>
                  <a:pt x="289038" y="0"/>
                </a:cubicBezTo>
                <a:close/>
              </a:path>
            </a:pathLst>
          </a:custGeom>
          <a:solidFill>
            <a:srgbClr val="00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53454" y="3450699"/>
            <a:ext cx="14612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沟通需求</a:t>
            </a:r>
          </a:p>
        </p:txBody>
      </p:sp>
      <p:sp>
        <p:nvSpPr>
          <p:cNvPr id="28" name="Oval 17"/>
          <p:cNvSpPr/>
          <p:nvPr/>
        </p:nvSpPr>
        <p:spPr>
          <a:xfrm>
            <a:off x="5031382" y="3538035"/>
            <a:ext cx="367768" cy="286992"/>
          </a:xfrm>
          <a:custGeom>
            <a:avLst/>
            <a:gdLst>
              <a:gd name="connsiteX0" fmla="*/ 263690 w 606580"/>
              <a:gd name="connsiteY0" fmla="*/ 420237 h 473353"/>
              <a:gd name="connsiteX1" fmla="*/ 251341 w 606580"/>
              <a:gd name="connsiteY1" fmla="*/ 432566 h 473353"/>
              <a:gd name="connsiteX2" fmla="*/ 263690 w 606580"/>
              <a:gd name="connsiteY2" fmla="*/ 444895 h 473353"/>
              <a:gd name="connsiteX3" fmla="*/ 342890 w 606580"/>
              <a:gd name="connsiteY3" fmla="*/ 444895 h 473353"/>
              <a:gd name="connsiteX4" fmla="*/ 355332 w 606580"/>
              <a:gd name="connsiteY4" fmla="*/ 432566 h 473353"/>
              <a:gd name="connsiteX5" fmla="*/ 342890 w 606580"/>
              <a:gd name="connsiteY5" fmla="*/ 420237 h 473353"/>
              <a:gd name="connsiteX6" fmla="*/ 562663 w 606580"/>
              <a:gd name="connsiteY6" fmla="*/ 408465 h 473353"/>
              <a:gd name="connsiteX7" fmla="*/ 538522 w 606580"/>
              <a:gd name="connsiteY7" fmla="*/ 432566 h 473353"/>
              <a:gd name="connsiteX8" fmla="*/ 562663 w 606580"/>
              <a:gd name="connsiteY8" fmla="*/ 456667 h 473353"/>
              <a:gd name="connsiteX9" fmla="*/ 586803 w 606580"/>
              <a:gd name="connsiteY9" fmla="*/ 432566 h 473353"/>
              <a:gd name="connsiteX10" fmla="*/ 562663 w 606580"/>
              <a:gd name="connsiteY10" fmla="*/ 408465 h 473353"/>
              <a:gd name="connsiteX11" fmla="*/ 495812 w 606580"/>
              <a:gd name="connsiteY11" fmla="*/ 408465 h 473353"/>
              <a:gd name="connsiteX12" fmla="*/ 471671 w 606580"/>
              <a:gd name="connsiteY12" fmla="*/ 432566 h 473353"/>
              <a:gd name="connsiteX13" fmla="*/ 495812 w 606580"/>
              <a:gd name="connsiteY13" fmla="*/ 456667 h 473353"/>
              <a:gd name="connsiteX14" fmla="*/ 519952 w 606580"/>
              <a:gd name="connsiteY14" fmla="*/ 432566 h 473353"/>
              <a:gd name="connsiteX15" fmla="*/ 495812 w 606580"/>
              <a:gd name="connsiteY15" fmla="*/ 408465 h 473353"/>
              <a:gd name="connsiteX16" fmla="*/ 0 w 606580"/>
              <a:gd name="connsiteY16" fmla="*/ 391779 h 473353"/>
              <a:gd name="connsiteX17" fmla="*/ 606580 w 606580"/>
              <a:gd name="connsiteY17" fmla="*/ 391779 h 473353"/>
              <a:gd name="connsiteX18" fmla="*/ 606580 w 606580"/>
              <a:gd name="connsiteY18" fmla="*/ 452403 h 473353"/>
              <a:gd name="connsiteX19" fmla="*/ 585782 w 606580"/>
              <a:gd name="connsiteY19" fmla="*/ 473353 h 473353"/>
              <a:gd name="connsiteX20" fmla="*/ 20798 w 606580"/>
              <a:gd name="connsiteY20" fmla="*/ 473353 h 473353"/>
              <a:gd name="connsiteX21" fmla="*/ 0 w 606580"/>
              <a:gd name="connsiteY21" fmla="*/ 452403 h 473353"/>
              <a:gd name="connsiteX22" fmla="*/ 150233 w 606580"/>
              <a:gd name="connsiteY22" fmla="*/ 49466 h 473353"/>
              <a:gd name="connsiteX23" fmla="*/ 456347 w 606580"/>
              <a:gd name="connsiteY23" fmla="*/ 49466 h 473353"/>
              <a:gd name="connsiteX24" fmla="*/ 479280 w 606580"/>
              <a:gd name="connsiteY24" fmla="*/ 72273 h 473353"/>
              <a:gd name="connsiteX25" fmla="*/ 479280 w 606580"/>
              <a:gd name="connsiteY25" fmla="*/ 183529 h 473353"/>
              <a:gd name="connsiteX26" fmla="*/ 479280 w 606580"/>
              <a:gd name="connsiteY26" fmla="*/ 294878 h 473353"/>
              <a:gd name="connsiteX27" fmla="*/ 456347 w 606580"/>
              <a:gd name="connsiteY27" fmla="*/ 317685 h 473353"/>
              <a:gd name="connsiteX28" fmla="*/ 150233 w 606580"/>
              <a:gd name="connsiteY28" fmla="*/ 317685 h 473353"/>
              <a:gd name="connsiteX29" fmla="*/ 127300 w 606580"/>
              <a:gd name="connsiteY29" fmla="*/ 294878 h 473353"/>
              <a:gd name="connsiteX30" fmla="*/ 127300 w 606580"/>
              <a:gd name="connsiteY30" fmla="*/ 183529 h 473353"/>
              <a:gd name="connsiteX31" fmla="*/ 127300 w 606580"/>
              <a:gd name="connsiteY31" fmla="*/ 72273 h 473353"/>
              <a:gd name="connsiteX32" fmla="*/ 150233 w 606580"/>
              <a:gd name="connsiteY32" fmla="*/ 49466 h 473353"/>
              <a:gd name="connsiteX33" fmla="*/ 150248 w 606580"/>
              <a:gd name="connsiteY33" fmla="*/ 24750 h 473353"/>
              <a:gd name="connsiteX34" fmla="*/ 102622 w 606580"/>
              <a:gd name="connsiteY34" fmla="*/ 72304 h 473353"/>
              <a:gd name="connsiteX35" fmla="*/ 102622 w 606580"/>
              <a:gd name="connsiteY35" fmla="*/ 183541 h 473353"/>
              <a:gd name="connsiteX36" fmla="*/ 102622 w 606580"/>
              <a:gd name="connsiteY36" fmla="*/ 294870 h 473353"/>
              <a:gd name="connsiteX37" fmla="*/ 150248 w 606580"/>
              <a:gd name="connsiteY37" fmla="*/ 342424 h 473353"/>
              <a:gd name="connsiteX38" fmla="*/ 456334 w 606580"/>
              <a:gd name="connsiteY38" fmla="*/ 342424 h 473353"/>
              <a:gd name="connsiteX39" fmla="*/ 504052 w 606580"/>
              <a:gd name="connsiteY39" fmla="*/ 294870 h 473353"/>
              <a:gd name="connsiteX40" fmla="*/ 504052 w 606580"/>
              <a:gd name="connsiteY40" fmla="*/ 183541 h 473353"/>
              <a:gd name="connsiteX41" fmla="*/ 504052 w 606580"/>
              <a:gd name="connsiteY41" fmla="*/ 72304 h 473353"/>
              <a:gd name="connsiteX42" fmla="*/ 456334 w 606580"/>
              <a:gd name="connsiteY42" fmla="*/ 24750 h 473353"/>
              <a:gd name="connsiteX43" fmla="*/ 150248 w 606580"/>
              <a:gd name="connsiteY43" fmla="*/ 0 h 473353"/>
              <a:gd name="connsiteX44" fmla="*/ 456334 w 606580"/>
              <a:gd name="connsiteY44" fmla="*/ 0 h 473353"/>
              <a:gd name="connsiteX45" fmla="*/ 528747 w 606580"/>
              <a:gd name="connsiteY45" fmla="*/ 72304 h 473353"/>
              <a:gd name="connsiteX46" fmla="*/ 528747 w 606580"/>
              <a:gd name="connsiteY46" fmla="*/ 183541 h 473353"/>
              <a:gd name="connsiteX47" fmla="*/ 528747 w 606580"/>
              <a:gd name="connsiteY47" fmla="*/ 294870 h 473353"/>
              <a:gd name="connsiteX48" fmla="*/ 456334 w 606580"/>
              <a:gd name="connsiteY48" fmla="*/ 367081 h 473353"/>
              <a:gd name="connsiteX49" fmla="*/ 150248 w 606580"/>
              <a:gd name="connsiteY49" fmla="*/ 367081 h 473353"/>
              <a:gd name="connsiteX50" fmla="*/ 77834 w 606580"/>
              <a:gd name="connsiteY50" fmla="*/ 294870 h 473353"/>
              <a:gd name="connsiteX51" fmla="*/ 77834 w 606580"/>
              <a:gd name="connsiteY51" fmla="*/ 183541 h 473353"/>
              <a:gd name="connsiteX52" fmla="*/ 77834 w 606580"/>
              <a:gd name="connsiteY52" fmla="*/ 72304 h 473353"/>
              <a:gd name="connsiteX53" fmla="*/ 150248 w 606580"/>
              <a:gd name="connsiteY53" fmla="*/ 0 h 4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6580" h="473353">
                <a:moveTo>
                  <a:pt x="263690" y="420237"/>
                </a:moveTo>
                <a:cubicBezTo>
                  <a:pt x="256820" y="420237"/>
                  <a:pt x="251341" y="425706"/>
                  <a:pt x="251341" y="432566"/>
                </a:cubicBezTo>
                <a:cubicBezTo>
                  <a:pt x="251341" y="439426"/>
                  <a:pt x="256820" y="444895"/>
                  <a:pt x="263690" y="444895"/>
                </a:cubicBezTo>
                <a:lnTo>
                  <a:pt x="342890" y="444895"/>
                </a:lnTo>
                <a:cubicBezTo>
                  <a:pt x="349761" y="444895"/>
                  <a:pt x="355332" y="439426"/>
                  <a:pt x="355332" y="432566"/>
                </a:cubicBezTo>
                <a:cubicBezTo>
                  <a:pt x="355332" y="425706"/>
                  <a:pt x="349761" y="420237"/>
                  <a:pt x="342890" y="420237"/>
                </a:cubicBezTo>
                <a:close/>
                <a:moveTo>
                  <a:pt x="562663" y="408465"/>
                </a:moveTo>
                <a:cubicBezTo>
                  <a:pt x="549293" y="408465"/>
                  <a:pt x="538522" y="419218"/>
                  <a:pt x="538522" y="432566"/>
                </a:cubicBezTo>
                <a:cubicBezTo>
                  <a:pt x="538522" y="445914"/>
                  <a:pt x="549293" y="456667"/>
                  <a:pt x="562663" y="456667"/>
                </a:cubicBezTo>
                <a:cubicBezTo>
                  <a:pt x="576033" y="456667"/>
                  <a:pt x="586803" y="445914"/>
                  <a:pt x="586803" y="432566"/>
                </a:cubicBezTo>
                <a:cubicBezTo>
                  <a:pt x="586803" y="419218"/>
                  <a:pt x="576033" y="408465"/>
                  <a:pt x="562663" y="408465"/>
                </a:cubicBezTo>
                <a:close/>
                <a:moveTo>
                  <a:pt x="495812" y="408465"/>
                </a:moveTo>
                <a:cubicBezTo>
                  <a:pt x="482442" y="408465"/>
                  <a:pt x="471671" y="419218"/>
                  <a:pt x="471671" y="432566"/>
                </a:cubicBezTo>
                <a:cubicBezTo>
                  <a:pt x="471671" y="445914"/>
                  <a:pt x="482442" y="456667"/>
                  <a:pt x="495812" y="456667"/>
                </a:cubicBezTo>
                <a:cubicBezTo>
                  <a:pt x="509182" y="456667"/>
                  <a:pt x="519952" y="445914"/>
                  <a:pt x="519952" y="432566"/>
                </a:cubicBezTo>
                <a:cubicBezTo>
                  <a:pt x="519952" y="419218"/>
                  <a:pt x="509182" y="408465"/>
                  <a:pt x="495812" y="408465"/>
                </a:cubicBezTo>
                <a:close/>
                <a:moveTo>
                  <a:pt x="0" y="391779"/>
                </a:moveTo>
                <a:lnTo>
                  <a:pt x="606580" y="391779"/>
                </a:lnTo>
                <a:lnTo>
                  <a:pt x="606580" y="452403"/>
                </a:lnTo>
                <a:cubicBezTo>
                  <a:pt x="606580" y="463991"/>
                  <a:pt x="597295" y="473353"/>
                  <a:pt x="585782" y="473353"/>
                </a:cubicBezTo>
                <a:lnTo>
                  <a:pt x="20798" y="473353"/>
                </a:lnTo>
                <a:cubicBezTo>
                  <a:pt x="9285" y="473353"/>
                  <a:pt x="0" y="463991"/>
                  <a:pt x="0" y="452403"/>
                </a:cubicBezTo>
                <a:close/>
                <a:moveTo>
                  <a:pt x="150233" y="49466"/>
                </a:moveTo>
                <a:lnTo>
                  <a:pt x="456347" y="49466"/>
                </a:lnTo>
                <a:cubicBezTo>
                  <a:pt x="468974" y="49466"/>
                  <a:pt x="479280" y="59664"/>
                  <a:pt x="479280" y="72273"/>
                </a:cubicBezTo>
                <a:lnTo>
                  <a:pt x="479280" y="183529"/>
                </a:lnTo>
                <a:lnTo>
                  <a:pt x="479280" y="294878"/>
                </a:lnTo>
                <a:cubicBezTo>
                  <a:pt x="479280" y="307394"/>
                  <a:pt x="468974" y="317685"/>
                  <a:pt x="456347" y="317685"/>
                </a:cubicBezTo>
                <a:lnTo>
                  <a:pt x="150233" y="317685"/>
                </a:lnTo>
                <a:cubicBezTo>
                  <a:pt x="137606" y="317685"/>
                  <a:pt x="127300" y="307394"/>
                  <a:pt x="127300" y="294878"/>
                </a:cubicBezTo>
                <a:lnTo>
                  <a:pt x="127300" y="183529"/>
                </a:lnTo>
                <a:lnTo>
                  <a:pt x="127300" y="72273"/>
                </a:lnTo>
                <a:cubicBezTo>
                  <a:pt x="127300" y="59664"/>
                  <a:pt x="137606" y="49466"/>
                  <a:pt x="150233" y="49466"/>
                </a:cubicBezTo>
                <a:close/>
                <a:moveTo>
                  <a:pt x="150248" y="24750"/>
                </a:moveTo>
                <a:cubicBezTo>
                  <a:pt x="123882" y="24750"/>
                  <a:pt x="102622" y="46071"/>
                  <a:pt x="102622" y="72304"/>
                </a:cubicBezTo>
                <a:lnTo>
                  <a:pt x="102622" y="183541"/>
                </a:lnTo>
                <a:lnTo>
                  <a:pt x="102622" y="294870"/>
                </a:lnTo>
                <a:cubicBezTo>
                  <a:pt x="102622" y="321103"/>
                  <a:pt x="123975" y="342424"/>
                  <a:pt x="150248" y="342424"/>
                </a:cubicBezTo>
                <a:lnTo>
                  <a:pt x="456334" y="342424"/>
                </a:lnTo>
                <a:cubicBezTo>
                  <a:pt x="482700" y="342424"/>
                  <a:pt x="504052" y="321103"/>
                  <a:pt x="504052" y="294870"/>
                </a:cubicBezTo>
                <a:lnTo>
                  <a:pt x="504052" y="183541"/>
                </a:lnTo>
                <a:lnTo>
                  <a:pt x="504052" y="72304"/>
                </a:lnTo>
                <a:cubicBezTo>
                  <a:pt x="504052" y="46071"/>
                  <a:pt x="482700" y="24750"/>
                  <a:pt x="456334" y="24750"/>
                </a:cubicBezTo>
                <a:close/>
                <a:moveTo>
                  <a:pt x="150248" y="0"/>
                </a:moveTo>
                <a:lnTo>
                  <a:pt x="456334" y="0"/>
                </a:lnTo>
                <a:cubicBezTo>
                  <a:pt x="496254" y="0"/>
                  <a:pt x="528747" y="32444"/>
                  <a:pt x="528747" y="72304"/>
                </a:cubicBezTo>
                <a:lnTo>
                  <a:pt x="528747" y="183541"/>
                </a:lnTo>
                <a:lnTo>
                  <a:pt x="528747" y="294870"/>
                </a:lnTo>
                <a:cubicBezTo>
                  <a:pt x="528747" y="334730"/>
                  <a:pt x="496254" y="367081"/>
                  <a:pt x="456334" y="367081"/>
                </a:cubicBezTo>
                <a:lnTo>
                  <a:pt x="150248" y="367081"/>
                </a:lnTo>
                <a:cubicBezTo>
                  <a:pt x="110327" y="367081"/>
                  <a:pt x="77834" y="334730"/>
                  <a:pt x="77834" y="294870"/>
                </a:cubicBezTo>
                <a:lnTo>
                  <a:pt x="77834" y="183541"/>
                </a:lnTo>
                <a:lnTo>
                  <a:pt x="77834" y="72304"/>
                </a:lnTo>
                <a:cubicBezTo>
                  <a:pt x="77834" y="32444"/>
                  <a:pt x="110327" y="0"/>
                  <a:pt x="150248" y="0"/>
                </a:cubicBezTo>
                <a:close/>
              </a:path>
            </a:pathLst>
          </a:custGeom>
          <a:solidFill>
            <a:srgbClr val="00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90372" y="3450699"/>
            <a:ext cx="14612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功能研发</a:t>
            </a:r>
          </a:p>
        </p:txBody>
      </p:sp>
      <p:sp>
        <p:nvSpPr>
          <p:cNvPr id="29" name="Oval 21"/>
          <p:cNvSpPr/>
          <p:nvPr/>
        </p:nvSpPr>
        <p:spPr>
          <a:xfrm>
            <a:off x="8468300" y="3503271"/>
            <a:ext cx="367768" cy="356521"/>
          </a:xfrm>
          <a:custGeom>
            <a:avLst/>
            <a:gdLst>
              <a:gd name="connsiteX0" fmla="*/ 279390 w 602276"/>
              <a:gd name="connsiteY0" fmla="*/ 338996 h 583858"/>
              <a:gd name="connsiteX1" fmla="*/ 297799 w 602276"/>
              <a:gd name="connsiteY1" fmla="*/ 348283 h 583858"/>
              <a:gd name="connsiteX2" fmla="*/ 300456 w 602276"/>
              <a:gd name="connsiteY2" fmla="*/ 352263 h 583858"/>
              <a:gd name="connsiteX3" fmla="*/ 307478 w 602276"/>
              <a:gd name="connsiteY3" fmla="*/ 352831 h 583858"/>
              <a:gd name="connsiteX4" fmla="*/ 310704 w 602276"/>
              <a:gd name="connsiteY4" fmla="*/ 349041 h 583858"/>
              <a:gd name="connsiteX5" fmla="*/ 327595 w 602276"/>
              <a:gd name="connsiteY5" fmla="*/ 341649 h 583858"/>
              <a:gd name="connsiteX6" fmla="*/ 336895 w 602276"/>
              <a:gd name="connsiteY6" fmla="*/ 343734 h 583858"/>
              <a:gd name="connsiteX7" fmla="*/ 364603 w 602276"/>
              <a:gd name="connsiteY7" fmla="*/ 357001 h 583858"/>
              <a:gd name="connsiteX8" fmla="*/ 375801 w 602276"/>
              <a:gd name="connsiteY8" fmla="*/ 369699 h 583858"/>
              <a:gd name="connsiteX9" fmla="*/ 376939 w 602276"/>
              <a:gd name="connsiteY9" fmla="*/ 380691 h 583858"/>
              <a:gd name="connsiteX10" fmla="*/ 375990 w 602276"/>
              <a:gd name="connsiteY10" fmla="*/ 385429 h 583858"/>
              <a:gd name="connsiteX11" fmla="*/ 379786 w 602276"/>
              <a:gd name="connsiteY11" fmla="*/ 390925 h 583858"/>
              <a:gd name="connsiteX12" fmla="*/ 388326 w 602276"/>
              <a:gd name="connsiteY12" fmla="*/ 391114 h 583858"/>
              <a:gd name="connsiteX13" fmla="*/ 410341 w 602276"/>
              <a:gd name="connsiteY13" fmla="*/ 405708 h 583858"/>
              <a:gd name="connsiteX14" fmla="*/ 420590 w 602276"/>
              <a:gd name="connsiteY14" fmla="*/ 434704 h 583858"/>
              <a:gd name="connsiteX15" fmla="*/ 412429 w 602276"/>
              <a:gd name="connsiteY15" fmla="*/ 460290 h 583858"/>
              <a:gd name="connsiteX16" fmla="*/ 407684 w 602276"/>
              <a:gd name="connsiteY16" fmla="*/ 463512 h 583858"/>
              <a:gd name="connsiteX17" fmla="*/ 406925 w 602276"/>
              <a:gd name="connsiteY17" fmla="*/ 471851 h 583858"/>
              <a:gd name="connsiteX18" fmla="*/ 410721 w 602276"/>
              <a:gd name="connsiteY18" fmla="*/ 474883 h 583858"/>
              <a:gd name="connsiteX19" fmla="*/ 416984 w 602276"/>
              <a:gd name="connsiteY19" fmla="*/ 484170 h 583858"/>
              <a:gd name="connsiteX20" fmla="*/ 416225 w 602276"/>
              <a:gd name="connsiteY20" fmla="*/ 501227 h 583858"/>
              <a:gd name="connsiteX21" fmla="*/ 402940 w 602276"/>
              <a:gd name="connsiteY21" fmla="*/ 528897 h 583858"/>
              <a:gd name="connsiteX22" fmla="*/ 382823 w 602276"/>
              <a:gd name="connsiteY22" fmla="*/ 541405 h 583858"/>
              <a:gd name="connsiteX23" fmla="*/ 379217 w 602276"/>
              <a:gd name="connsiteY23" fmla="*/ 541216 h 583858"/>
              <a:gd name="connsiteX24" fmla="*/ 374092 w 602276"/>
              <a:gd name="connsiteY24" fmla="*/ 540268 h 583858"/>
              <a:gd name="connsiteX25" fmla="*/ 368778 w 602276"/>
              <a:gd name="connsiteY25" fmla="*/ 544817 h 583858"/>
              <a:gd name="connsiteX26" fmla="*/ 369158 w 602276"/>
              <a:gd name="connsiteY26" fmla="*/ 550123 h 583858"/>
              <a:gd name="connsiteX27" fmla="*/ 354545 w 602276"/>
              <a:gd name="connsiteY27" fmla="*/ 572487 h 583858"/>
              <a:gd name="connsiteX28" fmla="*/ 325507 w 602276"/>
              <a:gd name="connsiteY28" fmla="*/ 582721 h 583858"/>
              <a:gd name="connsiteX29" fmla="*/ 318485 w 602276"/>
              <a:gd name="connsiteY29" fmla="*/ 583858 h 583858"/>
              <a:gd name="connsiteX30" fmla="*/ 300076 w 602276"/>
              <a:gd name="connsiteY30" fmla="*/ 574571 h 583858"/>
              <a:gd name="connsiteX31" fmla="*/ 296470 w 602276"/>
              <a:gd name="connsiteY31" fmla="*/ 569644 h 583858"/>
              <a:gd name="connsiteX32" fmla="*/ 289258 w 602276"/>
              <a:gd name="connsiteY32" fmla="*/ 569644 h 583858"/>
              <a:gd name="connsiteX33" fmla="*/ 286222 w 602276"/>
              <a:gd name="connsiteY33" fmla="*/ 573055 h 583858"/>
              <a:gd name="connsiteX34" fmla="*/ 269331 w 602276"/>
              <a:gd name="connsiteY34" fmla="*/ 580636 h 583858"/>
              <a:gd name="connsiteX35" fmla="*/ 259842 w 602276"/>
              <a:gd name="connsiteY35" fmla="*/ 578551 h 583858"/>
              <a:gd name="connsiteX36" fmla="*/ 232133 w 602276"/>
              <a:gd name="connsiteY36" fmla="*/ 565285 h 583858"/>
              <a:gd name="connsiteX37" fmla="*/ 220936 w 602276"/>
              <a:gd name="connsiteY37" fmla="*/ 552587 h 583858"/>
              <a:gd name="connsiteX38" fmla="*/ 219987 w 602276"/>
              <a:gd name="connsiteY38" fmla="*/ 541595 h 583858"/>
              <a:gd name="connsiteX39" fmla="*/ 220746 w 602276"/>
              <a:gd name="connsiteY39" fmla="*/ 537236 h 583858"/>
              <a:gd name="connsiteX40" fmla="*/ 215242 w 602276"/>
              <a:gd name="connsiteY40" fmla="*/ 531171 h 583858"/>
              <a:gd name="connsiteX41" fmla="*/ 210308 w 602276"/>
              <a:gd name="connsiteY41" fmla="*/ 531550 h 583858"/>
              <a:gd name="connsiteX42" fmla="*/ 187913 w 602276"/>
              <a:gd name="connsiteY42" fmla="*/ 516957 h 583858"/>
              <a:gd name="connsiteX43" fmla="*/ 177665 w 602276"/>
              <a:gd name="connsiteY43" fmla="*/ 487960 h 583858"/>
              <a:gd name="connsiteX44" fmla="*/ 185825 w 602276"/>
              <a:gd name="connsiteY44" fmla="*/ 462564 h 583858"/>
              <a:gd name="connsiteX45" fmla="*/ 190001 w 602276"/>
              <a:gd name="connsiteY45" fmla="*/ 459532 h 583858"/>
              <a:gd name="connsiteX46" fmla="*/ 190570 w 602276"/>
              <a:gd name="connsiteY46" fmla="*/ 451003 h 583858"/>
              <a:gd name="connsiteX47" fmla="*/ 187533 w 602276"/>
              <a:gd name="connsiteY47" fmla="*/ 448350 h 583858"/>
              <a:gd name="connsiteX48" fmla="*/ 181271 w 602276"/>
              <a:gd name="connsiteY48" fmla="*/ 439063 h 583858"/>
              <a:gd name="connsiteX49" fmla="*/ 182030 w 602276"/>
              <a:gd name="connsiteY49" fmla="*/ 422196 h 583858"/>
              <a:gd name="connsiteX50" fmla="*/ 195315 w 602276"/>
              <a:gd name="connsiteY50" fmla="*/ 394526 h 583858"/>
              <a:gd name="connsiteX51" fmla="*/ 215432 w 602276"/>
              <a:gd name="connsiteY51" fmla="*/ 381828 h 583858"/>
              <a:gd name="connsiteX52" fmla="*/ 219228 w 602276"/>
              <a:gd name="connsiteY52" fmla="*/ 382207 h 583858"/>
              <a:gd name="connsiteX53" fmla="*/ 223403 w 602276"/>
              <a:gd name="connsiteY53" fmla="*/ 382965 h 583858"/>
              <a:gd name="connsiteX54" fmla="*/ 228907 w 602276"/>
              <a:gd name="connsiteY54" fmla="*/ 378037 h 583858"/>
              <a:gd name="connsiteX55" fmla="*/ 228527 w 602276"/>
              <a:gd name="connsiteY55" fmla="*/ 372731 h 583858"/>
              <a:gd name="connsiteX56" fmla="*/ 243330 w 602276"/>
              <a:gd name="connsiteY56" fmla="*/ 350367 h 583858"/>
              <a:gd name="connsiteX57" fmla="*/ 272368 w 602276"/>
              <a:gd name="connsiteY57" fmla="*/ 340133 h 583858"/>
              <a:gd name="connsiteX58" fmla="*/ 279390 w 602276"/>
              <a:gd name="connsiteY58" fmla="*/ 338996 h 583858"/>
              <a:gd name="connsiteX59" fmla="*/ 481176 w 602276"/>
              <a:gd name="connsiteY59" fmla="*/ 227025 h 583858"/>
              <a:gd name="connsiteX60" fmla="*/ 443783 w 602276"/>
              <a:gd name="connsiteY60" fmla="*/ 242562 h 583858"/>
              <a:gd name="connsiteX61" fmla="*/ 443783 w 602276"/>
              <a:gd name="connsiteY61" fmla="*/ 316840 h 583858"/>
              <a:gd name="connsiteX62" fmla="*/ 481176 w 602276"/>
              <a:gd name="connsiteY62" fmla="*/ 332188 h 583858"/>
              <a:gd name="connsiteX63" fmla="*/ 518379 w 602276"/>
              <a:gd name="connsiteY63" fmla="*/ 316840 h 583858"/>
              <a:gd name="connsiteX64" fmla="*/ 518379 w 602276"/>
              <a:gd name="connsiteY64" fmla="*/ 242562 h 583858"/>
              <a:gd name="connsiteX65" fmla="*/ 481176 w 602276"/>
              <a:gd name="connsiteY65" fmla="*/ 227025 h 583858"/>
              <a:gd name="connsiteX66" fmla="*/ 464283 w 602276"/>
              <a:gd name="connsiteY66" fmla="*/ 156726 h 583858"/>
              <a:gd name="connsiteX67" fmla="*/ 495222 w 602276"/>
              <a:gd name="connsiteY67" fmla="*/ 156726 h 583858"/>
              <a:gd name="connsiteX68" fmla="*/ 510787 w 602276"/>
              <a:gd name="connsiteY68" fmla="*/ 163547 h 583858"/>
              <a:gd name="connsiteX69" fmla="*/ 516481 w 602276"/>
              <a:gd name="connsiteY69" fmla="*/ 173401 h 583858"/>
              <a:gd name="connsiteX70" fmla="*/ 518000 w 602276"/>
              <a:gd name="connsiteY70" fmla="*/ 178706 h 583858"/>
              <a:gd name="connsiteX71" fmla="*/ 523314 w 602276"/>
              <a:gd name="connsiteY71" fmla="*/ 181359 h 583858"/>
              <a:gd name="connsiteX72" fmla="*/ 531287 w 602276"/>
              <a:gd name="connsiteY72" fmla="*/ 177948 h 583858"/>
              <a:gd name="connsiteX73" fmla="*/ 541726 w 602276"/>
              <a:gd name="connsiteY73" fmla="*/ 175295 h 583858"/>
              <a:gd name="connsiteX74" fmla="*/ 557481 w 602276"/>
              <a:gd name="connsiteY74" fmla="*/ 181738 h 583858"/>
              <a:gd name="connsiteX75" fmla="*/ 579309 w 602276"/>
              <a:gd name="connsiteY75" fmla="*/ 203339 h 583858"/>
              <a:gd name="connsiteX76" fmla="*/ 582915 w 602276"/>
              <a:gd name="connsiteY76" fmla="*/ 229867 h 583858"/>
              <a:gd name="connsiteX77" fmla="*/ 579878 w 602276"/>
              <a:gd name="connsiteY77" fmla="*/ 234793 h 583858"/>
              <a:gd name="connsiteX78" fmla="*/ 582726 w 602276"/>
              <a:gd name="connsiteY78" fmla="*/ 242752 h 583858"/>
              <a:gd name="connsiteX79" fmla="*/ 587281 w 602276"/>
              <a:gd name="connsiteY79" fmla="*/ 243889 h 583858"/>
              <a:gd name="connsiteX80" fmla="*/ 596582 w 602276"/>
              <a:gd name="connsiteY80" fmla="*/ 249573 h 583858"/>
              <a:gd name="connsiteX81" fmla="*/ 602276 w 602276"/>
              <a:gd name="connsiteY81" fmla="*/ 265111 h 583858"/>
              <a:gd name="connsiteX82" fmla="*/ 602276 w 602276"/>
              <a:gd name="connsiteY82" fmla="*/ 295997 h 583858"/>
              <a:gd name="connsiteX83" fmla="*/ 586901 w 602276"/>
              <a:gd name="connsiteY83" fmla="*/ 317219 h 583858"/>
              <a:gd name="connsiteX84" fmla="*/ 582915 w 602276"/>
              <a:gd name="connsiteY84" fmla="*/ 318545 h 583858"/>
              <a:gd name="connsiteX85" fmla="*/ 580068 w 602276"/>
              <a:gd name="connsiteY85" fmla="*/ 324988 h 583858"/>
              <a:gd name="connsiteX86" fmla="*/ 582726 w 602276"/>
              <a:gd name="connsiteY86" fmla="*/ 329536 h 583858"/>
              <a:gd name="connsiteX87" fmla="*/ 579119 w 602276"/>
              <a:gd name="connsiteY87" fmla="*/ 356063 h 583858"/>
              <a:gd name="connsiteX88" fmla="*/ 557291 w 602276"/>
              <a:gd name="connsiteY88" fmla="*/ 377854 h 583858"/>
              <a:gd name="connsiteX89" fmla="*/ 541536 w 602276"/>
              <a:gd name="connsiteY89" fmla="*/ 384107 h 583858"/>
              <a:gd name="connsiteX90" fmla="*/ 530907 w 602276"/>
              <a:gd name="connsiteY90" fmla="*/ 381454 h 583858"/>
              <a:gd name="connsiteX91" fmla="*/ 525592 w 602276"/>
              <a:gd name="connsiteY91" fmla="*/ 378422 h 583858"/>
              <a:gd name="connsiteX92" fmla="*/ 518949 w 602276"/>
              <a:gd name="connsiteY92" fmla="*/ 381454 h 583858"/>
              <a:gd name="connsiteX93" fmla="*/ 517620 w 602276"/>
              <a:gd name="connsiteY93" fmla="*/ 385812 h 583858"/>
              <a:gd name="connsiteX94" fmla="*/ 496361 w 602276"/>
              <a:gd name="connsiteY94" fmla="*/ 401729 h 583858"/>
              <a:gd name="connsiteX95" fmla="*/ 465612 w 602276"/>
              <a:gd name="connsiteY95" fmla="*/ 401729 h 583858"/>
              <a:gd name="connsiteX96" fmla="*/ 449857 w 602276"/>
              <a:gd name="connsiteY96" fmla="*/ 395287 h 583858"/>
              <a:gd name="connsiteX97" fmla="*/ 444353 w 602276"/>
              <a:gd name="connsiteY97" fmla="*/ 386191 h 583858"/>
              <a:gd name="connsiteX98" fmla="*/ 443024 w 602276"/>
              <a:gd name="connsiteY98" fmla="*/ 381833 h 583858"/>
              <a:gd name="connsiteX99" fmla="*/ 435621 w 602276"/>
              <a:gd name="connsiteY99" fmla="*/ 378801 h 583858"/>
              <a:gd name="connsiteX100" fmla="*/ 431256 w 602276"/>
              <a:gd name="connsiteY100" fmla="*/ 381265 h 583858"/>
              <a:gd name="connsiteX101" fmla="*/ 420436 w 602276"/>
              <a:gd name="connsiteY101" fmla="*/ 384107 h 583858"/>
              <a:gd name="connsiteX102" fmla="*/ 404682 w 602276"/>
              <a:gd name="connsiteY102" fmla="*/ 377665 h 583858"/>
              <a:gd name="connsiteX103" fmla="*/ 383043 w 602276"/>
              <a:gd name="connsiteY103" fmla="*/ 355874 h 583858"/>
              <a:gd name="connsiteX104" fmla="*/ 379247 w 602276"/>
              <a:gd name="connsiteY104" fmla="*/ 329346 h 583858"/>
              <a:gd name="connsiteX105" fmla="*/ 381715 w 602276"/>
              <a:gd name="connsiteY105" fmla="*/ 324988 h 583858"/>
              <a:gd name="connsiteX106" fmla="*/ 378298 w 602276"/>
              <a:gd name="connsiteY106" fmla="*/ 317030 h 583858"/>
              <a:gd name="connsiteX107" fmla="*/ 374312 w 602276"/>
              <a:gd name="connsiteY107" fmla="*/ 316082 h 583858"/>
              <a:gd name="connsiteX108" fmla="*/ 364442 w 602276"/>
              <a:gd name="connsiteY108" fmla="*/ 310398 h 583858"/>
              <a:gd name="connsiteX109" fmla="*/ 356849 w 602276"/>
              <a:gd name="connsiteY109" fmla="*/ 294670 h 583858"/>
              <a:gd name="connsiteX110" fmla="*/ 356849 w 602276"/>
              <a:gd name="connsiteY110" fmla="*/ 263974 h 583858"/>
              <a:gd name="connsiteX111" fmla="*/ 373932 w 602276"/>
              <a:gd name="connsiteY111" fmla="*/ 242752 h 583858"/>
              <a:gd name="connsiteX112" fmla="*/ 378867 w 602276"/>
              <a:gd name="connsiteY112" fmla="*/ 241615 h 583858"/>
              <a:gd name="connsiteX113" fmla="*/ 381904 w 602276"/>
              <a:gd name="connsiteY113" fmla="*/ 234604 h 583858"/>
              <a:gd name="connsiteX114" fmla="*/ 379247 w 602276"/>
              <a:gd name="connsiteY114" fmla="*/ 230056 h 583858"/>
              <a:gd name="connsiteX115" fmla="*/ 382854 w 602276"/>
              <a:gd name="connsiteY115" fmla="*/ 203529 h 583858"/>
              <a:gd name="connsiteX116" fmla="*/ 404492 w 602276"/>
              <a:gd name="connsiteY116" fmla="*/ 181927 h 583858"/>
              <a:gd name="connsiteX117" fmla="*/ 420436 w 602276"/>
              <a:gd name="connsiteY117" fmla="*/ 175485 h 583858"/>
              <a:gd name="connsiteX118" fmla="*/ 431066 w 602276"/>
              <a:gd name="connsiteY118" fmla="*/ 178138 h 583858"/>
              <a:gd name="connsiteX119" fmla="*/ 435242 w 602276"/>
              <a:gd name="connsiteY119" fmla="*/ 180601 h 583858"/>
              <a:gd name="connsiteX120" fmla="*/ 441695 w 602276"/>
              <a:gd name="connsiteY120" fmla="*/ 177948 h 583858"/>
              <a:gd name="connsiteX121" fmla="*/ 443024 w 602276"/>
              <a:gd name="connsiteY121" fmla="*/ 173211 h 583858"/>
              <a:gd name="connsiteX122" fmla="*/ 464283 w 602276"/>
              <a:gd name="connsiteY122" fmla="*/ 156726 h 583858"/>
              <a:gd name="connsiteX123" fmla="*/ 175373 w 602276"/>
              <a:gd name="connsiteY123" fmla="*/ 93230 h 583858"/>
              <a:gd name="connsiteX124" fmla="*/ 118813 w 602276"/>
              <a:gd name="connsiteY124" fmla="*/ 116727 h 583858"/>
              <a:gd name="connsiteX125" fmla="*/ 118813 w 602276"/>
              <a:gd name="connsiteY125" fmla="*/ 229853 h 583858"/>
              <a:gd name="connsiteX126" fmla="*/ 175373 w 602276"/>
              <a:gd name="connsiteY126" fmla="*/ 253350 h 583858"/>
              <a:gd name="connsiteX127" fmla="*/ 232123 w 602276"/>
              <a:gd name="connsiteY127" fmla="*/ 229853 h 583858"/>
              <a:gd name="connsiteX128" fmla="*/ 232123 w 602276"/>
              <a:gd name="connsiteY128" fmla="*/ 116727 h 583858"/>
              <a:gd name="connsiteX129" fmla="*/ 175373 w 602276"/>
              <a:gd name="connsiteY129" fmla="*/ 93230 h 583858"/>
              <a:gd name="connsiteX130" fmla="*/ 151079 w 602276"/>
              <a:gd name="connsiteY130" fmla="*/ 0 h 583858"/>
              <a:gd name="connsiteX131" fmla="*/ 195872 w 602276"/>
              <a:gd name="connsiteY131" fmla="*/ 0 h 583858"/>
              <a:gd name="connsiteX132" fmla="*/ 216180 w 602276"/>
              <a:gd name="connsiteY132" fmla="*/ 7959 h 583858"/>
              <a:gd name="connsiteX133" fmla="*/ 223392 w 602276"/>
              <a:gd name="connsiteY133" fmla="*/ 19707 h 583858"/>
              <a:gd name="connsiteX134" fmla="*/ 225670 w 602276"/>
              <a:gd name="connsiteY134" fmla="*/ 28045 h 583858"/>
              <a:gd name="connsiteX135" fmla="*/ 236868 w 602276"/>
              <a:gd name="connsiteY135" fmla="*/ 34108 h 583858"/>
              <a:gd name="connsiteX136" fmla="*/ 249964 w 602276"/>
              <a:gd name="connsiteY136" fmla="*/ 28424 h 583858"/>
              <a:gd name="connsiteX137" fmla="*/ 263629 w 602276"/>
              <a:gd name="connsiteY137" fmla="*/ 25013 h 583858"/>
              <a:gd name="connsiteX138" fmla="*/ 284128 w 602276"/>
              <a:gd name="connsiteY138" fmla="*/ 33161 h 583858"/>
              <a:gd name="connsiteX139" fmla="*/ 315634 w 602276"/>
              <a:gd name="connsiteY139" fmla="*/ 64806 h 583858"/>
              <a:gd name="connsiteX140" fmla="*/ 320379 w 602276"/>
              <a:gd name="connsiteY140" fmla="*/ 99104 h 583858"/>
              <a:gd name="connsiteX141" fmla="*/ 315444 w 602276"/>
              <a:gd name="connsiteY141" fmla="*/ 107821 h 583858"/>
              <a:gd name="connsiteX142" fmla="*/ 320759 w 602276"/>
              <a:gd name="connsiteY142" fmla="*/ 122601 h 583858"/>
              <a:gd name="connsiteX143" fmla="*/ 329110 w 602276"/>
              <a:gd name="connsiteY143" fmla="*/ 124685 h 583858"/>
              <a:gd name="connsiteX144" fmla="*/ 341257 w 602276"/>
              <a:gd name="connsiteY144" fmla="*/ 131886 h 583858"/>
              <a:gd name="connsiteX145" fmla="*/ 349228 w 602276"/>
              <a:gd name="connsiteY145" fmla="*/ 152162 h 583858"/>
              <a:gd name="connsiteX146" fmla="*/ 349228 w 602276"/>
              <a:gd name="connsiteY146" fmla="*/ 196881 h 583858"/>
              <a:gd name="connsiteX147" fmla="*/ 328920 w 602276"/>
              <a:gd name="connsiteY147" fmla="*/ 224358 h 583858"/>
              <a:gd name="connsiteX148" fmla="*/ 320759 w 602276"/>
              <a:gd name="connsiteY148" fmla="*/ 226821 h 583858"/>
              <a:gd name="connsiteX149" fmla="*/ 315444 w 602276"/>
              <a:gd name="connsiteY149" fmla="*/ 239517 h 583858"/>
              <a:gd name="connsiteX150" fmla="*/ 320189 w 602276"/>
              <a:gd name="connsiteY150" fmla="*/ 247665 h 583858"/>
              <a:gd name="connsiteX151" fmla="*/ 315444 w 602276"/>
              <a:gd name="connsiteY151" fmla="*/ 281963 h 583858"/>
              <a:gd name="connsiteX152" fmla="*/ 283748 w 602276"/>
              <a:gd name="connsiteY152" fmla="*/ 313608 h 583858"/>
              <a:gd name="connsiteX153" fmla="*/ 263440 w 602276"/>
              <a:gd name="connsiteY153" fmla="*/ 321756 h 583858"/>
              <a:gd name="connsiteX154" fmla="*/ 249395 w 602276"/>
              <a:gd name="connsiteY154" fmla="*/ 318156 h 583858"/>
              <a:gd name="connsiteX155" fmla="*/ 240094 w 602276"/>
              <a:gd name="connsiteY155" fmla="*/ 313040 h 583858"/>
              <a:gd name="connsiteX156" fmla="*/ 227378 w 602276"/>
              <a:gd name="connsiteY156" fmla="*/ 319103 h 583858"/>
              <a:gd name="connsiteX157" fmla="*/ 225100 w 602276"/>
              <a:gd name="connsiteY157" fmla="*/ 327441 h 583858"/>
              <a:gd name="connsiteX158" fmla="*/ 197580 w 602276"/>
              <a:gd name="connsiteY158" fmla="*/ 348664 h 583858"/>
              <a:gd name="connsiteX159" fmla="*/ 152787 w 602276"/>
              <a:gd name="connsiteY159" fmla="*/ 348664 h 583858"/>
              <a:gd name="connsiteX160" fmla="*/ 132479 w 602276"/>
              <a:gd name="connsiteY160" fmla="*/ 339758 h 583858"/>
              <a:gd name="connsiteX161" fmla="*/ 125266 w 602276"/>
              <a:gd name="connsiteY161" fmla="*/ 327062 h 583858"/>
              <a:gd name="connsiteX162" fmla="*/ 122989 w 602276"/>
              <a:gd name="connsiteY162" fmla="*/ 319293 h 583858"/>
              <a:gd name="connsiteX163" fmla="*/ 109134 w 602276"/>
              <a:gd name="connsiteY163" fmla="*/ 313419 h 583858"/>
              <a:gd name="connsiteX164" fmla="*/ 101162 w 602276"/>
              <a:gd name="connsiteY164" fmla="*/ 317966 h 583858"/>
              <a:gd name="connsiteX165" fmla="*/ 87307 w 602276"/>
              <a:gd name="connsiteY165" fmla="*/ 321567 h 583858"/>
              <a:gd name="connsiteX166" fmla="*/ 66809 w 602276"/>
              <a:gd name="connsiteY166" fmla="*/ 313229 h 583858"/>
              <a:gd name="connsiteX167" fmla="*/ 35112 w 602276"/>
              <a:gd name="connsiteY167" fmla="*/ 281584 h 583858"/>
              <a:gd name="connsiteX168" fmla="*/ 30557 w 602276"/>
              <a:gd name="connsiteY168" fmla="*/ 247286 h 583858"/>
              <a:gd name="connsiteX169" fmla="*/ 34923 w 602276"/>
              <a:gd name="connsiteY169" fmla="*/ 239517 h 583858"/>
              <a:gd name="connsiteX170" fmla="*/ 28849 w 602276"/>
              <a:gd name="connsiteY170" fmla="*/ 224737 h 583858"/>
              <a:gd name="connsiteX171" fmla="*/ 21637 w 602276"/>
              <a:gd name="connsiteY171" fmla="*/ 222652 h 583858"/>
              <a:gd name="connsiteX172" fmla="*/ 9110 w 602276"/>
              <a:gd name="connsiteY172" fmla="*/ 215452 h 583858"/>
              <a:gd name="connsiteX173" fmla="*/ 0 w 602276"/>
              <a:gd name="connsiteY173" fmla="*/ 195176 h 583858"/>
              <a:gd name="connsiteX174" fmla="*/ 0 w 602276"/>
              <a:gd name="connsiteY174" fmla="*/ 150456 h 583858"/>
              <a:gd name="connsiteX175" fmla="*/ 21447 w 602276"/>
              <a:gd name="connsiteY175" fmla="*/ 122790 h 583858"/>
              <a:gd name="connsiteX176" fmla="*/ 29418 w 602276"/>
              <a:gd name="connsiteY176" fmla="*/ 120706 h 583858"/>
              <a:gd name="connsiteX177" fmla="*/ 34923 w 602276"/>
              <a:gd name="connsiteY177" fmla="*/ 107631 h 583858"/>
              <a:gd name="connsiteX178" fmla="*/ 30367 w 602276"/>
              <a:gd name="connsiteY178" fmla="*/ 99483 h 583858"/>
              <a:gd name="connsiteX179" fmla="*/ 34923 w 602276"/>
              <a:gd name="connsiteY179" fmla="*/ 65185 h 583858"/>
              <a:gd name="connsiteX180" fmla="*/ 66619 w 602276"/>
              <a:gd name="connsiteY180" fmla="*/ 33540 h 583858"/>
              <a:gd name="connsiteX181" fmla="*/ 87117 w 602276"/>
              <a:gd name="connsiteY181" fmla="*/ 25202 h 583858"/>
              <a:gd name="connsiteX182" fmla="*/ 100972 w 602276"/>
              <a:gd name="connsiteY182" fmla="*/ 28803 h 583858"/>
              <a:gd name="connsiteX183" fmla="*/ 101352 w 602276"/>
              <a:gd name="connsiteY183" fmla="*/ 29182 h 583858"/>
              <a:gd name="connsiteX184" fmla="*/ 110462 w 602276"/>
              <a:gd name="connsiteY184" fmla="*/ 35245 h 583858"/>
              <a:gd name="connsiteX185" fmla="*/ 120901 w 602276"/>
              <a:gd name="connsiteY185" fmla="*/ 29371 h 583858"/>
              <a:gd name="connsiteX186" fmla="*/ 123368 w 602276"/>
              <a:gd name="connsiteY186" fmla="*/ 20276 h 583858"/>
              <a:gd name="connsiteX187" fmla="*/ 151079 w 602276"/>
              <a:gd name="connsiteY187" fmla="*/ 0 h 58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602276" h="583858">
                <a:moveTo>
                  <a:pt x="279390" y="338996"/>
                </a:moveTo>
                <a:cubicBezTo>
                  <a:pt x="286791" y="338996"/>
                  <a:pt x="293813" y="342597"/>
                  <a:pt x="297799" y="348283"/>
                </a:cubicBezTo>
                <a:lnTo>
                  <a:pt x="300456" y="352263"/>
                </a:lnTo>
                <a:lnTo>
                  <a:pt x="307478" y="352831"/>
                </a:lnTo>
                <a:lnTo>
                  <a:pt x="310704" y="349041"/>
                </a:lnTo>
                <a:cubicBezTo>
                  <a:pt x="314690" y="344492"/>
                  <a:pt x="320953" y="341649"/>
                  <a:pt x="327595" y="341649"/>
                </a:cubicBezTo>
                <a:cubicBezTo>
                  <a:pt x="330821" y="341649"/>
                  <a:pt x="334048" y="342218"/>
                  <a:pt x="336895" y="343734"/>
                </a:cubicBezTo>
                <a:lnTo>
                  <a:pt x="364603" y="357001"/>
                </a:lnTo>
                <a:cubicBezTo>
                  <a:pt x="369727" y="359464"/>
                  <a:pt x="373903" y="364013"/>
                  <a:pt x="375801" y="369699"/>
                </a:cubicBezTo>
                <a:cubicBezTo>
                  <a:pt x="377129" y="373299"/>
                  <a:pt x="377509" y="377090"/>
                  <a:pt x="376939" y="380691"/>
                </a:cubicBezTo>
                <a:lnTo>
                  <a:pt x="375990" y="385429"/>
                </a:lnTo>
                <a:cubicBezTo>
                  <a:pt x="376939" y="386945"/>
                  <a:pt x="378458" y="388840"/>
                  <a:pt x="379786" y="390925"/>
                </a:cubicBezTo>
                <a:lnTo>
                  <a:pt x="388326" y="391114"/>
                </a:lnTo>
                <a:cubicBezTo>
                  <a:pt x="398005" y="390546"/>
                  <a:pt x="407115" y="396800"/>
                  <a:pt x="410341" y="405708"/>
                </a:cubicBezTo>
                <a:lnTo>
                  <a:pt x="420590" y="434704"/>
                </a:lnTo>
                <a:cubicBezTo>
                  <a:pt x="423816" y="443991"/>
                  <a:pt x="420400" y="454604"/>
                  <a:pt x="412429" y="460290"/>
                </a:cubicBezTo>
                <a:lnTo>
                  <a:pt x="407684" y="463512"/>
                </a:lnTo>
                <a:lnTo>
                  <a:pt x="406925" y="471851"/>
                </a:lnTo>
                <a:lnTo>
                  <a:pt x="410721" y="474883"/>
                </a:lnTo>
                <a:cubicBezTo>
                  <a:pt x="413568" y="477347"/>
                  <a:pt x="415655" y="480569"/>
                  <a:pt x="416984" y="484170"/>
                </a:cubicBezTo>
                <a:cubicBezTo>
                  <a:pt x="419072" y="489855"/>
                  <a:pt x="418692" y="495920"/>
                  <a:pt x="416225" y="501227"/>
                </a:cubicBezTo>
                <a:lnTo>
                  <a:pt x="402940" y="528897"/>
                </a:lnTo>
                <a:cubicBezTo>
                  <a:pt x="399334" y="536478"/>
                  <a:pt x="391363" y="541405"/>
                  <a:pt x="382823" y="541405"/>
                </a:cubicBezTo>
                <a:cubicBezTo>
                  <a:pt x="381684" y="541405"/>
                  <a:pt x="380355" y="541405"/>
                  <a:pt x="379217" y="541216"/>
                </a:cubicBezTo>
                <a:lnTo>
                  <a:pt x="374092" y="540268"/>
                </a:lnTo>
                <a:lnTo>
                  <a:pt x="368778" y="544817"/>
                </a:lnTo>
                <a:lnTo>
                  <a:pt x="369158" y="550123"/>
                </a:lnTo>
                <a:cubicBezTo>
                  <a:pt x="369917" y="559789"/>
                  <a:pt x="363654" y="569265"/>
                  <a:pt x="354545" y="572487"/>
                </a:cubicBezTo>
                <a:lnTo>
                  <a:pt x="325507" y="582721"/>
                </a:lnTo>
                <a:cubicBezTo>
                  <a:pt x="323230" y="583479"/>
                  <a:pt x="320953" y="583858"/>
                  <a:pt x="318485" y="583858"/>
                </a:cubicBezTo>
                <a:cubicBezTo>
                  <a:pt x="311084" y="583858"/>
                  <a:pt x="304062" y="580447"/>
                  <a:pt x="300076" y="574571"/>
                </a:cubicBezTo>
                <a:lnTo>
                  <a:pt x="296470" y="569644"/>
                </a:lnTo>
                <a:lnTo>
                  <a:pt x="289258" y="569644"/>
                </a:lnTo>
                <a:lnTo>
                  <a:pt x="286222" y="573055"/>
                </a:lnTo>
                <a:cubicBezTo>
                  <a:pt x="282047" y="577793"/>
                  <a:pt x="275784" y="580636"/>
                  <a:pt x="269331" y="580636"/>
                </a:cubicBezTo>
                <a:cubicBezTo>
                  <a:pt x="265915" y="580636"/>
                  <a:pt x="262688" y="579878"/>
                  <a:pt x="259842" y="578551"/>
                </a:cubicBezTo>
                <a:lnTo>
                  <a:pt x="232133" y="565285"/>
                </a:lnTo>
                <a:cubicBezTo>
                  <a:pt x="227009" y="562821"/>
                  <a:pt x="222834" y="558273"/>
                  <a:pt x="220936" y="552587"/>
                </a:cubicBezTo>
                <a:cubicBezTo>
                  <a:pt x="219607" y="548986"/>
                  <a:pt x="219228" y="545196"/>
                  <a:pt x="219987" y="541595"/>
                </a:cubicBezTo>
                <a:lnTo>
                  <a:pt x="220746" y="537236"/>
                </a:lnTo>
                <a:lnTo>
                  <a:pt x="215242" y="531171"/>
                </a:lnTo>
                <a:lnTo>
                  <a:pt x="210308" y="531550"/>
                </a:lnTo>
                <a:cubicBezTo>
                  <a:pt x="200629" y="532308"/>
                  <a:pt x="191139" y="526054"/>
                  <a:pt x="187913" y="516957"/>
                </a:cubicBezTo>
                <a:lnTo>
                  <a:pt x="177665" y="487960"/>
                </a:lnTo>
                <a:cubicBezTo>
                  <a:pt x="174438" y="478673"/>
                  <a:pt x="177854" y="468060"/>
                  <a:pt x="185825" y="462564"/>
                </a:cubicBezTo>
                <a:lnTo>
                  <a:pt x="190001" y="459532"/>
                </a:lnTo>
                <a:lnTo>
                  <a:pt x="190570" y="451003"/>
                </a:lnTo>
                <a:lnTo>
                  <a:pt x="187533" y="448350"/>
                </a:lnTo>
                <a:cubicBezTo>
                  <a:pt x="184687" y="445886"/>
                  <a:pt x="182599" y="442854"/>
                  <a:pt x="181271" y="439063"/>
                </a:cubicBezTo>
                <a:cubicBezTo>
                  <a:pt x="179373" y="433567"/>
                  <a:pt x="179562" y="427313"/>
                  <a:pt x="182030" y="422196"/>
                </a:cubicBezTo>
                <a:lnTo>
                  <a:pt x="195315" y="394526"/>
                </a:lnTo>
                <a:cubicBezTo>
                  <a:pt x="198921" y="386945"/>
                  <a:pt x="207081" y="381828"/>
                  <a:pt x="215432" y="381828"/>
                </a:cubicBezTo>
                <a:cubicBezTo>
                  <a:pt x="216760" y="381828"/>
                  <a:pt x="217899" y="382017"/>
                  <a:pt x="219228" y="382207"/>
                </a:cubicBezTo>
                <a:lnTo>
                  <a:pt x="223403" y="382965"/>
                </a:lnTo>
                <a:lnTo>
                  <a:pt x="228907" y="378037"/>
                </a:lnTo>
                <a:lnTo>
                  <a:pt x="228527" y="372731"/>
                </a:lnTo>
                <a:cubicBezTo>
                  <a:pt x="227958" y="363065"/>
                  <a:pt x="234031" y="353589"/>
                  <a:pt x="243330" y="350367"/>
                </a:cubicBezTo>
                <a:lnTo>
                  <a:pt x="272368" y="340133"/>
                </a:lnTo>
                <a:cubicBezTo>
                  <a:pt x="274645" y="339375"/>
                  <a:pt x="276922" y="338996"/>
                  <a:pt x="279390" y="338996"/>
                </a:cubicBezTo>
                <a:close/>
                <a:moveTo>
                  <a:pt x="481176" y="227025"/>
                </a:moveTo>
                <a:cubicBezTo>
                  <a:pt x="467130" y="227025"/>
                  <a:pt x="453843" y="232520"/>
                  <a:pt x="443783" y="242562"/>
                </a:cubicBezTo>
                <a:cubicBezTo>
                  <a:pt x="423283" y="263027"/>
                  <a:pt x="423283" y="296376"/>
                  <a:pt x="443783" y="316840"/>
                </a:cubicBezTo>
                <a:cubicBezTo>
                  <a:pt x="453843" y="326883"/>
                  <a:pt x="467130" y="332188"/>
                  <a:pt x="481176" y="332188"/>
                </a:cubicBezTo>
                <a:cubicBezTo>
                  <a:pt x="495222" y="332188"/>
                  <a:pt x="508509" y="326883"/>
                  <a:pt x="518379" y="316840"/>
                </a:cubicBezTo>
                <a:cubicBezTo>
                  <a:pt x="538879" y="296376"/>
                  <a:pt x="538879" y="263027"/>
                  <a:pt x="518379" y="242562"/>
                </a:cubicBezTo>
                <a:cubicBezTo>
                  <a:pt x="508509" y="232520"/>
                  <a:pt x="495222" y="227025"/>
                  <a:pt x="481176" y="227025"/>
                </a:cubicBezTo>
                <a:close/>
                <a:moveTo>
                  <a:pt x="464283" y="156726"/>
                </a:moveTo>
                <a:lnTo>
                  <a:pt x="495222" y="156726"/>
                </a:lnTo>
                <a:cubicBezTo>
                  <a:pt x="500917" y="156726"/>
                  <a:pt x="506611" y="159379"/>
                  <a:pt x="510787" y="163547"/>
                </a:cubicBezTo>
                <a:cubicBezTo>
                  <a:pt x="513444" y="166390"/>
                  <a:pt x="515532" y="169990"/>
                  <a:pt x="516481" y="173401"/>
                </a:cubicBezTo>
                <a:lnTo>
                  <a:pt x="518000" y="178706"/>
                </a:lnTo>
                <a:lnTo>
                  <a:pt x="523314" y="181359"/>
                </a:lnTo>
                <a:lnTo>
                  <a:pt x="531287" y="177948"/>
                </a:lnTo>
                <a:cubicBezTo>
                  <a:pt x="534513" y="176243"/>
                  <a:pt x="538120" y="175295"/>
                  <a:pt x="541726" y="175295"/>
                </a:cubicBezTo>
                <a:cubicBezTo>
                  <a:pt x="547800" y="175295"/>
                  <a:pt x="553495" y="177569"/>
                  <a:pt x="557481" y="181738"/>
                </a:cubicBezTo>
                <a:lnTo>
                  <a:pt x="579309" y="203339"/>
                </a:lnTo>
                <a:cubicBezTo>
                  <a:pt x="586142" y="210350"/>
                  <a:pt x="587661" y="221530"/>
                  <a:pt x="582915" y="229867"/>
                </a:cubicBezTo>
                <a:lnTo>
                  <a:pt x="579878" y="234793"/>
                </a:lnTo>
                <a:lnTo>
                  <a:pt x="582726" y="242752"/>
                </a:lnTo>
                <a:lnTo>
                  <a:pt x="587281" y="243889"/>
                </a:lnTo>
                <a:cubicBezTo>
                  <a:pt x="590888" y="244836"/>
                  <a:pt x="593735" y="246920"/>
                  <a:pt x="596582" y="249573"/>
                </a:cubicBezTo>
                <a:cubicBezTo>
                  <a:pt x="600758" y="253742"/>
                  <a:pt x="602276" y="259426"/>
                  <a:pt x="602276" y="265111"/>
                </a:cubicBezTo>
                <a:lnTo>
                  <a:pt x="602276" y="295997"/>
                </a:lnTo>
                <a:cubicBezTo>
                  <a:pt x="602276" y="305661"/>
                  <a:pt x="596392" y="314566"/>
                  <a:pt x="586901" y="317219"/>
                </a:cubicBezTo>
                <a:lnTo>
                  <a:pt x="582915" y="318545"/>
                </a:lnTo>
                <a:lnTo>
                  <a:pt x="580068" y="324988"/>
                </a:lnTo>
                <a:lnTo>
                  <a:pt x="582726" y="329536"/>
                </a:lnTo>
                <a:cubicBezTo>
                  <a:pt x="587471" y="338062"/>
                  <a:pt x="585952" y="349242"/>
                  <a:pt x="579119" y="356063"/>
                </a:cubicBezTo>
                <a:lnTo>
                  <a:pt x="557291" y="377854"/>
                </a:lnTo>
                <a:cubicBezTo>
                  <a:pt x="553305" y="381833"/>
                  <a:pt x="547610" y="384107"/>
                  <a:pt x="541536" y="384107"/>
                </a:cubicBezTo>
                <a:cubicBezTo>
                  <a:pt x="537740" y="384107"/>
                  <a:pt x="533944" y="383160"/>
                  <a:pt x="530907" y="381454"/>
                </a:cubicBezTo>
                <a:lnTo>
                  <a:pt x="525592" y="378422"/>
                </a:lnTo>
                <a:lnTo>
                  <a:pt x="518949" y="381454"/>
                </a:lnTo>
                <a:lnTo>
                  <a:pt x="517620" y="385812"/>
                </a:lnTo>
                <a:cubicBezTo>
                  <a:pt x="515153" y="395287"/>
                  <a:pt x="506042" y="401729"/>
                  <a:pt x="496361" y="401729"/>
                </a:cubicBezTo>
                <a:lnTo>
                  <a:pt x="465612" y="401729"/>
                </a:lnTo>
                <a:cubicBezTo>
                  <a:pt x="459917" y="401729"/>
                  <a:pt x="454223" y="399645"/>
                  <a:pt x="449857" y="395287"/>
                </a:cubicBezTo>
                <a:cubicBezTo>
                  <a:pt x="447200" y="392634"/>
                  <a:pt x="445302" y="389602"/>
                  <a:pt x="444353" y="386191"/>
                </a:cubicBezTo>
                <a:lnTo>
                  <a:pt x="443024" y="381833"/>
                </a:lnTo>
                <a:lnTo>
                  <a:pt x="435621" y="378801"/>
                </a:lnTo>
                <a:lnTo>
                  <a:pt x="431256" y="381265"/>
                </a:lnTo>
                <a:cubicBezTo>
                  <a:pt x="428029" y="383160"/>
                  <a:pt x="424422" y="384107"/>
                  <a:pt x="420436" y="384107"/>
                </a:cubicBezTo>
                <a:cubicBezTo>
                  <a:pt x="414552" y="384107"/>
                  <a:pt x="408858" y="381644"/>
                  <a:pt x="404682" y="377665"/>
                </a:cubicBezTo>
                <a:lnTo>
                  <a:pt x="383043" y="355874"/>
                </a:lnTo>
                <a:cubicBezTo>
                  <a:pt x="376020" y="349052"/>
                  <a:pt x="374502" y="337873"/>
                  <a:pt x="379247" y="329346"/>
                </a:cubicBezTo>
                <a:lnTo>
                  <a:pt x="381715" y="324988"/>
                </a:lnTo>
                <a:lnTo>
                  <a:pt x="378298" y="317030"/>
                </a:lnTo>
                <a:lnTo>
                  <a:pt x="374312" y="316082"/>
                </a:lnTo>
                <a:cubicBezTo>
                  <a:pt x="370895" y="314945"/>
                  <a:pt x="367099" y="313050"/>
                  <a:pt x="364442" y="310398"/>
                </a:cubicBezTo>
                <a:cubicBezTo>
                  <a:pt x="360076" y="306229"/>
                  <a:pt x="356849" y="300355"/>
                  <a:pt x="356849" y="294670"/>
                </a:cubicBezTo>
                <a:lnTo>
                  <a:pt x="356849" y="263974"/>
                </a:lnTo>
                <a:cubicBezTo>
                  <a:pt x="356849" y="254310"/>
                  <a:pt x="364632" y="245215"/>
                  <a:pt x="373932" y="242752"/>
                </a:cubicBezTo>
                <a:lnTo>
                  <a:pt x="378867" y="241615"/>
                </a:lnTo>
                <a:lnTo>
                  <a:pt x="381904" y="234604"/>
                </a:lnTo>
                <a:lnTo>
                  <a:pt x="379247" y="230056"/>
                </a:lnTo>
                <a:cubicBezTo>
                  <a:pt x="374312" y="221530"/>
                  <a:pt x="375830" y="210540"/>
                  <a:pt x="382854" y="203529"/>
                </a:cubicBezTo>
                <a:lnTo>
                  <a:pt x="404492" y="181927"/>
                </a:lnTo>
                <a:cubicBezTo>
                  <a:pt x="408668" y="177759"/>
                  <a:pt x="414362" y="175485"/>
                  <a:pt x="420436" y="175485"/>
                </a:cubicBezTo>
                <a:cubicBezTo>
                  <a:pt x="424233" y="175485"/>
                  <a:pt x="427839" y="176432"/>
                  <a:pt x="431066" y="178138"/>
                </a:cubicBezTo>
                <a:lnTo>
                  <a:pt x="435242" y="180601"/>
                </a:lnTo>
                <a:lnTo>
                  <a:pt x="441695" y="177948"/>
                </a:lnTo>
                <a:lnTo>
                  <a:pt x="443024" y="173211"/>
                </a:lnTo>
                <a:cubicBezTo>
                  <a:pt x="445681" y="163737"/>
                  <a:pt x="454602" y="156726"/>
                  <a:pt x="464283" y="156726"/>
                </a:cubicBezTo>
                <a:close/>
                <a:moveTo>
                  <a:pt x="175373" y="93230"/>
                </a:moveTo>
                <a:cubicBezTo>
                  <a:pt x="154116" y="93230"/>
                  <a:pt x="133997" y="101567"/>
                  <a:pt x="118813" y="116727"/>
                </a:cubicBezTo>
                <a:cubicBezTo>
                  <a:pt x="87497" y="147803"/>
                  <a:pt x="87497" y="198587"/>
                  <a:pt x="118813" y="229853"/>
                </a:cubicBezTo>
                <a:cubicBezTo>
                  <a:pt x="133997" y="245012"/>
                  <a:pt x="154116" y="253350"/>
                  <a:pt x="175373" y="253350"/>
                </a:cubicBezTo>
                <a:cubicBezTo>
                  <a:pt x="196821" y="253350"/>
                  <a:pt x="216939" y="245012"/>
                  <a:pt x="232123" y="229853"/>
                </a:cubicBezTo>
                <a:cubicBezTo>
                  <a:pt x="263440" y="198587"/>
                  <a:pt x="263440" y="147803"/>
                  <a:pt x="232123" y="116727"/>
                </a:cubicBezTo>
                <a:cubicBezTo>
                  <a:pt x="216939" y="101567"/>
                  <a:pt x="196821" y="93230"/>
                  <a:pt x="175373" y="93230"/>
                </a:cubicBezTo>
                <a:close/>
                <a:moveTo>
                  <a:pt x="151079" y="0"/>
                </a:moveTo>
                <a:lnTo>
                  <a:pt x="195872" y="0"/>
                </a:lnTo>
                <a:cubicBezTo>
                  <a:pt x="203274" y="0"/>
                  <a:pt x="210676" y="2463"/>
                  <a:pt x="216180" y="7959"/>
                </a:cubicBezTo>
                <a:cubicBezTo>
                  <a:pt x="219596" y="11559"/>
                  <a:pt x="222064" y="15159"/>
                  <a:pt x="223392" y="19707"/>
                </a:cubicBezTo>
                <a:lnTo>
                  <a:pt x="225670" y="28045"/>
                </a:lnTo>
                <a:cubicBezTo>
                  <a:pt x="228137" y="29371"/>
                  <a:pt x="232503" y="31835"/>
                  <a:pt x="236868" y="34108"/>
                </a:cubicBezTo>
                <a:lnTo>
                  <a:pt x="249964" y="28424"/>
                </a:lnTo>
                <a:cubicBezTo>
                  <a:pt x="254140" y="26150"/>
                  <a:pt x="258695" y="25013"/>
                  <a:pt x="263629" y="25013"/>
                </a:cubicBezTo>
                <a:cubicBezTo>
                  <a:pt x="271411" y="25013"/>
                  <a:pt x="278813" y="28045"/>
                  <a:pt x="284128" y="33161"/>
                </a:cubicBezTo>
                <a:lnTo>
                  <a:pt x="315634" y="64806"/>
                </a:lnTo>
                <a:cubicBezTo>
                  <a:pt x="324555" y="73712"/>
                  <a:pt x="326642" y="88113"/>
                  <a:pt x="320379" y="99104"/>
                </a:cubicBezTo>
                <a:lnTo>
                  <a:pt x="315444" y="107821"/>
                </a:lnTo>
                <a:lnTo>
                  <a:pt x="320759" y="122601"/>
                </a:lnTo>
                <a:lnTo>
                  <a:pt x="329110" y="124685"/>
                </a:lnTo>
                <a:cubicBezTo>
                  <a:pt x="333855" y="125822"/>
                  <a:pt x="337840" y="128475"/>
                  <a:pt x="341257" y="131886"/>
                </a:cubicBezTo>
                <a:cubicBezTo>
                  <a:pt x="346761" y="137381"/>
                  <a:pt x="349228" y="144771"/>
                  <a:pt x="349228" y="152162"/>
                </a:cubicBezTo>
                <a:lnTo>
                  <a:pt x="349228" y="196881"/>
                </a:lnTo>
                <a:cubicBezTo>
                  <a:pt x="349228" y="209577"/>
                  <a:pt x="341067" y="221136"/>
                  <a:pt x="328920" y="224358"/>
                </a:cubicBezTo>
                <a:lnTo>
                  <a:pt x="320759" y="226821"/>
                </a:lnTo>
                <a:lnTo>
                  <a:pt x="315444" y="239517"/>
                </a:lnTo>
                <a:lnTo>
                  <a:pt x="320189" y="247665"/>
                </a:lnTo>
                <a:cubicBezTo>
                  <a:pt x="326263" y="258656"/>
                  <a:pt x="324365" y="273057"/>
                  <a:pt x="315444" y="281963"/>
                </a:cubicBezTo>
                <a:lnTo>
                  <a:pt x="283748" y="313608"/>
                </a:lnTo>
                <a:cubicBezTo>
                  <a:pt x="278623" y="318724"/>
                  <a:pt x="271032" y="321756"/>
                  <a:pt x="263440" y="321756"/>
                </a:cubicBezTo>
                <a:cubicBezTo>
                  <a:pt x="258315" y="321756"/>
                  <a:pt x="253570" y="320619"/>
                  <a:pt x="249395" y="318156"/>
                </a:cubicBezTo>
                <a:lnTo>
                  <a:pt x="240094" y="313040"/>
                </a:lnTo>
                <a:lnTo>
                  <a:pt x="227378" y="319103"/>
                </a:lnTo>
                <a:lnTo>
                  <a:pt x="225100" y="327441"/>
                </a:lnTo>
                <a:cubicBezTo>
                  <a:pt x="221874" y="339568"/>
                  <a:pt x="210296" y="348664"/>
                  <a:pt x="197580" y="348664"/>
                </a:cubicBezTo>
                <a:lnTo>
                  <a:pt x="152787" y="348664"/>
                </a:lnTo>
                <a:cubicBezTo>
                  <a:pt x="145385" y="348664"/>
                  <a:pt x="137983" y="345253"/>
                  <a:pt x="132479" y="339758"/>
                </a:cubicBezTo>
                <a:cubicBezTo>
                  <a:pt x="129062" y="336158"/>
                  <a:pt x="126405" y="331799"/>
                  <a:pt x="125266" y="327062"/>
                </a:cubicBezTo>
                <a:lnTo>
                  <a:pt x="122989" y="319293"/>
                </a:lnTo>
                <a:lnTo>
                  <a:pt x="109134" y="313419"/>
                </a:lnTo>
                <a:lnTo>
                  <a:pt x="101162" y="317966"/>
                </a:lnTo>
                <a:cubicBezTo>
                  <a:pt x="97176" y="320240"/>
                  <a:pt x="92241" y="321567"/>
                  <a:pt x="87307" y="321567"/>
                </a:cubicBezTo>
                <a:cubicBezTo>
                  <a:pt x="79525" y="321567"/>
                  <a:pt x="72123" y="318535"/>
                  <a:pt x="66809" y="313229"/>
                </a:cubicBezTo>
                <a:lnTo>
                  <a:pt x="35112" y="281584"/>
                </a:lnTo>
                <a:cubicBezTo>
                  <a:pt x="26192" y="272678"/>
                  <a:pt x="24294" y="258277"/>
                  <a:pt x="30557" y="247286"/>
                </a:cubicBezTo>
                <a:lnTo>
                  <a:pt x="34923" y="239517"/>
                </a:lnTo>
                <a:lnTo>
                  <a:pt x="28849" y="224737"/>
                </a:lnTo>
                <a:lnTo>
                  <a:pt x="21637" y="222652"/>
                </a:lnTo>
                <a:cubicBezTo>
                  <a:pt x="17082" y="221326"/>
                  <a:pt x="12526" y="218862"/>
                  <a:pt x="9110" y="215452"/>
                </a:cubicBezTo>
                <a:cubicBezTo>
                  <a:pt x="3606" y="209956"/>
                  <a:pt x="0" y="202566"/>
                  <a:pt x="0" y="195176"/>
                </a:cubicBezTo>
                <a:lnTo>
                  <a:pt x="0" y="150456"/>
                </a:lnTo>
                <a:cubicBezTo>
                  <a:pt x="0" y="137760"/>
                  <a:pt x="9300" y="126201"/>
                  <a:pt x="21447" y="122790"/>
                </a:cubicBezTo>
                <a:lnTo>
                  <a:pt x="29418" y="120706"/>
                </a:lnTo>
                <a:lnTo>
                  <a:pt x="34923" y="107631"/>
                </a:lnTo>
                <a:lnTo>
                  <a:pt x="30367" y="99483"/>
                </a:lnTo>
                <a:cubicBezTo>
                  <a:pt x="24104" y="88492"/>
                  <a:pt x="26002" y="74091"/>
                  <a:pt x="34923" y="65185"/>
                </a:cubicBezTo>
                <a:lnTo>
                  <a:pt x="66619" y="33540"/>
                </a:lnTo>
                <a:cubicBezTo>
                  <a:pt x="71933" y="28234"/>
                  <a:pt x="79335" y="25202"/>
                  <a:pt x="87117" y="25202"/>
                </a:cubicBezTo>
                <a:cubicBezTo>
                  <a:pt x="92052" y="25202"/>
                  <a:pt x="96797" y="26529"/>
                  <a:pt x="100972" y="28803"/>
                </a:cubicBezTo>
                <a:lnTo>
                  <a:pt x="101352" y="29182"/>
                </a:lnTo>
                <a:lnTo>
                  <a:pt x="110462" y="35245"/>
                </a:lnTo>
                <a:lnTo>
                  <a:pt x="120901" y="29371"/>
                </a:lnTo>
                <a:lnTo>
                  <a:pt x="123368" y="20276"/>
                </a:lnTo>
                <a:cubicBezTo>
                  <a:pt x="126785" y="8148"/>
                  <a:pt x="138362" y="0"/>
                  <a:pt x="151079" y="0"/>
                </a:cubicBezTo>
                <a:close/>
              </a:path>
            </a:pathLst>
          </a:custGeom>
          <a:solidFill>
            <a:srgbClr val="00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27290" y="3450699"/>
            <a:ext cx="14612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售后维护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78301" y="4553350"/>
            <a:ext cx="3269872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and the original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15219" y="4553350"/>
            <a:ext cx="3269872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and the original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252137" y="4553350"/>
            <a:ext cx="3269872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and the original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28" grpId="0" animBg="1"/>
      <p:bldP spid="21" grpId="0"/>
      <p:bldP spid="29" grpId="0" animBg="1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任意多边形: 形状 50"/>
          <p:cNvSpPr/>
          <p:nvPr/>
        </p:nvSpPr>
        <p:spPr>
          <a:xfrm>
            <a:off x="3116424" y="2873829"/>
            <a:ext cx="5421086" cy="1987420"/>
          </a:xfrm>
          <a:custGeom>
            <a:avLst/>
            <a:gdLst>
              <a:gd name="connsiteX0" fmla="*/ 0 w 5421086"/>
              <a:gd name="connsiteY0" fmla="*/ 1987420 h 1987420"/>
              <a:gd name="connsiteX1" fmla="*/ 1464907 w 5421086"/>
              <a:gd name="connsiteY1" fmla="*/ 1026367 h 1987420"/>
              <a:gd name="connsiteX2" fmla="*/ 2715209 w 5421086"/>
              <a:gd name="connsiteY2" fmla="*/ 1959428 h 1987420"/>
              <a:gd name="connsiteX3" fmla="*/ 4068147 w 5421086"/>
              <a:gd name="connsiteY3" fmla="*/ 970383 h 1987420"/>
              <a:gd name="connsiteX4" fmla="*/ 5421086 w 5421086"/>
              <a:gd name="connsiteY4" fmla="*/ 0 h 198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086" h="1987420">
                <a:moveTo>
                  <a:pt x="0" y="1987420"/>
                </a:moveTo>
                <a:cubicBezTo>
                  <a:pt x="506186" y="1509226"/>
                  <a:pt x="1012372" y="1031032"/>
                  <a:pt x="1464907" y="1026367"/>
                </a:cubicBezTo>
                <a:cubicBezTo>
                  <a:pt x="1917442" y="1021702"/>
                  <a:pt x="2281336" y="1968759"/>
                  <a:pt x="2715209" y="1959428"/>
                </a:cubicBezTo>
                <a:cubicBezTo>
                  <a:pt x="3149082" y="1950097"/>
                  <a:pt x="4068147" y="970383"/>
                  <a:pt x="4068147" y="970383"/>
                </a:cubicBezTo>
                <a:lnTo>
                  <a:pt x="5421086" y="0"/>
                </a:lnTo>
              </a:path>
            </a:pathLst>
          </a:custGeom>
          <a:noFill/>
          <a:ln w="19050">
            <a:solidFill>
              <a:srgbClr val="00FDF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35302" y="1489241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72565" y="51934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4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企业规划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44423" y="3533147"/>
            <a:ext cx="2049694" cy="942900"/>
            <a:chOff x="1559303" y="3497883"/>
            <a:chExt cx="2049694" cy="942900"/>
          </a:xfrm>
        </p:grpSpPr>
        <p:sp>
          <p:nvSpPr>
            <p:cNvPr id="14" name="文本框 13"/>
            <p:cNvSpPr txBox="1"/>
            <p:nvPr/>
          </p:nvSpPr>
          <p:spPr>
            <a:xfrm>
              <a:off x="1559303" y="3893261"/>
              <a:ext cx="2049694" cy="5475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59303" y="3497883"/>
              <a:ext cx="1431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阶段一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54855" y="2537153"/>
            <a:ext cx="2049694" cy="942900"/>
            <a:chOff x="1559303" y="3497883"/>
            <a:chExt cx="2049694" cy="942900"/>
          </a:xfrm>
        </p:grpSpPr>
        <p:sp>
          <p:nvSpPr>
            <p:cNvPr id="30" name="文本框 29"/>
            <p:cNvSpPr txBox="1"/>
            <p:nvPr/>
          </p:nvSpPr>
          <p:spPr>
            <a:xfrm>
              <a:off x="1559303" y="3893261"/>
              <a:ext cx="2049694" cy="5475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59303" y="3497883"/>
              <a:ext cx="1431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阶段二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60714" y="5182360"/>
            <a:ext cx="2049694" cy="942900"/>
            <a:chOff x="1559303" y="3497883"/>
            <a:chExt cx="2049694" cy="942900"/>
          </a:xfrm>
        </p:grpSpPr>
        <p:sp>
          <p:nvSpPr>
            <p:cNvPr id="33" name="文本框 32"/>
            <p:cNvSpPr txBox="1"/>
            <p:nvPr/>
          </p:nvSpPr>
          <p:spPr>
            <a:xfrm>
              <a:off x="1559303" y="3893261"/>
              <a:ext cx="2049694" cy="5475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59303" y="3497883"/>
              <a:ext cx="1431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阶段三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15696" y="4337333"/>
            <a:ext cx="2049694" cy="942900"/>
            <a:chOff x="1559303" y="3497883"/>
            <a:chExt cx="2049694" cy="942900"/>
          </a:xfrm>
        </p:grpSpPr>
        <p:sp>
          <p:nvSpPr>
            <p:cNvPr id="36" name="文本框 35"/>
            <p:cNvSpPr txBox="1"/>
            <p:nvPr/>
          </p:nvSpPr>
          <p:spPr>
            <a:xfrm>
              <a:off x="1559303" y="3893261"/>
              <a:ext cx="2049694" cy="5475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59303" y="3497883"/>
              <a:ext cx="1431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阶段四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962197" y="3027653"/>
            <a:ext cx="2049694" cy="967842"/>
            <a:chOff x="1559303" y="3497883"/>
            <a:chExt cx="2049694" cy="967842"/>
          </a:xfrm>
        </p:grpSpPr>
        <p:sp>
          <p:nvSpPr>
            <p:cNvPr id="39" name="文本框 38"/>
            <p:cNvSpPr txBox="1"/>
            <p:nvPr/>
          </p:nvSpPr>
          <p:spPr>
            <a:xfrm>
              <a:off x="1559303" y="3893261"/>
              <a:ext cx="2049694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559303" y="3497883"/>
              <a:ext cx="1431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阶段五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01038" y="4389983"/>
            <a:ext cx="986158" cy="1025320"/>
            <a:chOff x="2310882" y="4330882"/>
            <a:chExt cx="986158" cy="1025320"/>
          </a:xfrm>
        </p:grpSpPr>
        <p:sp>
          <p:nvSpPr>
            <p:cNvPr id="6" name="六边形 5"/>
            <p:cNvSpPr/>
            <p:nvPr/>
          </p:nvSpPr>
          <p:spPr>
            <a:xfrm>
              <a:off x="2310882" y="4330882"/>
              <a:ext cx="986158" cy="850137"/>
            </a:xfrm>
            <a:prstGeom prst="hexagon">
              <a:avLst/>
            </a:prstGeom>
            <a:gradFill flip="none" rotWithShape="1">
              <a:gsLst>
                <a:gs pos="0">
                  <a:srgbClr val="020946"/>
                </a:gs>
                <a:gs pos="100000">
                  <a:srgbClr val="00FDFD"/>
                </a:gs>
              </a:gsLst>
              <a:lin ang="16200000" scaled="1"/>
              <a:tileRect/>
            </a:grad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371685" y="4525205"/>
              <a:ext cx="864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2021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12644" y="3447778"/>
            <a:ext cx="986158" cy="1025320"/>
            <a:chOff x="3956901" y="3418741"/>
            <a:chExt cx="986158" cy="1025320"/>
          </a:xfrm>
        </p:grpSpPr>
        <p:sp>
          <p:nvSpPr>
            <p:cNvPr id="24" name="六边形 23"/>
            <p:cNvSpPr/>
            <p:nvPr/>
          </p:nvSpPr>
          <p:spPr>
            <a:xfrm>
              <a:off x="3956901" y="3418741"/>
              <a:ext cx="986158" cy="850137"/>
            </a:xfrm>
            <a:prstGeom prst="hexagon">
              <a:avLst/>
            </a:prstGeom>
            <a:gradFill flip="none" rotWithShape="1">
              <a:gsLst>
                <a:gs pos="0">
                  <a:srgbClr val="020946"/>
                </a:gs>
                <a:gs pos="100000">
                  <a:srgbClr val="00FDFD"/>
                </a:gs>
              </a:gsLst>
              <a:lin ang="16200000" scaled="1"/>
              <a:tileRect/>
            </a:grad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017704" y="3613064"/>
              <a:ext cx="864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2022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324250" y="4389983"/>
            <a:ext cx="986158" cy="1025320"/>
            <a:chOff x="5602921" y="4483852"/>
            <a:chExt cx="986158" cy="1025320"/>
          </a:xfrm>
        </p:grpSpPr>
        <p:sp>
          <p:nvSpPr>
            <p:cNvPr id="25" name="六边形 24"/>
            <p:cNvSpPr/>
            <p:nvPr/>
          </p:nvSpPr>
          <p:spPr>
            <a:xfrm>
              <a:off x="5602921" y="4483852"/>
              <a:ext cx="986158" cy="850137"/>
            </a:xfrm>
            <a:prstGeom prst="hexagon">
              <a:avLst/>
            </a:prstGeom>
            <a:gradFill flip="none" rotWithShape="1">
              <a:gsLst>
                <a:gs pos="0">
                  <a:srgbClr val="020946"/>
                </a:gs>
                <a:gs pos="100000">
                  <a:srgbClr val="00FDFD"/>
                </a:gs>
              </a:gsLst>
              <a:lin ang="16200000" scaled="1"/>
              <a:tileRect/>
            </a:grad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663724" y="4678175"/>
              <a:ext cx="864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2023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635856" y="3447778"/>
            <a:ext cx="986158" cy="1025320"/>
            <a:chOff x="7248940" y="3417604"/>
            <a:chExt cx="986158" cy="1025320"/>
          </a:xfrm>
        </p:grpSpPr>
        <p:sp>
          <p:nvSpPr>
            <p:cNvPr id="26" name="六边形 25"/>
            <p:cNvSpPr/>
            <p:nvPr/>
          </p:nvSpPr>
          <p:spPr>
            <a:xfrm>
              <a:off x="7248940" y="3417604"/>
              <a:ext cx="986158" cy="850137"/>
            </a:xfrm>
            <a:prstGeom prst="hexagon">
              <a:avLst/>
            </a:prstGeom>
            <a:gradFill flip="none" rotWithShape="1">
              <a:gsLst>
                <a:gs pos="0">
                  <a:srgbClr val="020946"/>
                </a:gs>
                <a:gs pos="100000">
                  <a:srgbClr val="00FDFD"/>
                </a:gs>
              </a:gsLst>
              <a:lin ang="16200000" scaled="1"/>
              <a:tileRect/>
            </a:grad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309743" y="3611927"/>
              <a:ext cx="864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2024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47464" y="2505573"/>
            <a:ext cx="986158" cy="1025320"/>
            <a:chOff x="8894960" y="2353173"/>
            <a:chExt cx="986158" cy="1025320"/>
          </a:xfrm>
        </p:grpSpPr>
        <p:sp>
          <p:nvSpPr>
            <p:cNvPr id="27" name="六边形 26"/>
            <p:cNvSpPr/>
            <p:nvPr/>
          </p:nvSpPr>
          <p:spPr>
            <a:xfrm>
              <a:off x="8894960" y="2353173"/>
              <a:ext cx="986158" cy="850137"/>
            </a:xfrm>
            <a:prstGeom prst="hexagon">
              <a:avLst/>
            </a:prstGeom>
            <a:gradFill flip="none" rotWithShape="1">
              <a:gsLst>
                <a:gs pos="0">
                  <a:srgbClr val="020946"/>
                </a:gs>
                <a:gs pos="100000">
                  <a:srgbClr val="00FDFD"/>
                </a:gs>
              </a:gsLst>
              <a:lin ang="16200000" scaled="1"/>
              <a:tileRect/>
            </a:gradFill>
            <a:ln w="19050">
              <a:gradFill>
                <a:gsLst>
                  <a:gs pos="0">
                    <a:srgbClr val="4D9CBF">
                      <a:alpha val="0"/>
                    </a:srgbClr>
                  </a:gs>
                  <a:gs pos="100000">
                    <a:srgbClr val="4D9CB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955763" y="2547496"/>
              <a:ext cx="864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2025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35302" y="1489241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72565" y="51934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4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企业规划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8192" y="2036763"/>
            <a:ext cx="5418933" cy="382306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828026" y="3177757"/>
            <a:ext cx="3619123" cy="1605722"/>
            <a:chOff x="1559302" y="3678858"/>
            <a:chExt cx="3619123" cy="1605722"/>
          </a:xfrm>
        </p:grpSpPr>
        <p:sp>
          <p:nvSpPr>
            <p:cNvPr id="15" name="文本框 14"/>
            <p:cNvSpPr txBox="1"/>
            <p:nvPr/>
          </p:nvSpPr>
          <p:spPr>
            <a:xfrm>
              <a:off x="1559303" y="4134841"/>
              <a:ext cx="3619122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you, </a:t>
              </a:r>
              <a:r>
                <a:rPr lang="en-US" altLang="zh-CN" dirty="0" smtClean="0"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59302" y="3678858"/>
              <a:ext cx="2507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发展方向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59303" y="4712116"/>
              <a:ext cx="3619122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you, </a:t>
              </a:r>
              <a:r>
                <a:rPr lang="en-US" altLang="zh-CN" dirty="0" smtClean="0"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4875" y="2036763"/>
            <a:ext cx="5418933" cy="3823061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864709" y="3177757"/>
            <a:ext cx="3619123" cy="1605722"/>
            <a:chOff x="1559302" y="3678858"/>
            <a:chExt cx="3619123" cy="1605722"/>
          </a:xfrm>
        </p:grpSpPr>
        <p:sp>
          <p:nvSpPr>
            <p:cNvPr id="22" name="文本框 21"/>
            <p:cNvSpPr txBox="1"/>
            <p:nvPr/>
          </p:nvSpPr>
          <p:spPr>
            <a:xfrm>
              <a:off x="1559303" y="4134841"/>
              <a:ext cx="3619122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you, </a:t>
              </a:r>
              <a:r>
                <a:rPr lang="en-US" altLang="zh-CN" dirty="0" smtClean="0"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59302" y="3678858"/>
              <a:ext cx="2507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销售目标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59303" y="4712116"/>
              <a:ext cx="3619122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marL="171450" indent="-171450">
                <a:buFont typeface="Wingdings" panose="05000000000000000000" pitchFamily="2" charset="2"/>
                <a:buChar char="Ø"/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please do not </a:t>
              </a:r>
              <a:r>
                <a:rPr lang="en-US" altLang="zh-CN" dirty="0" err="1">
                  <a:latin typeface="+mn-lt"/>
                  <a:ea typeface="+mn-ea"/>
                  <a:cs typeface="+mn-ea"/>
                  <a:sym typeface="+mn-lt"/>
                </a:rPr>
                <a:t>copyFor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 the benefit of you, </a:t>
              </a:r>
              <a:r>
                <a:rPr lang="en-US" altLang="zh-CN" dirty="0" smtClean="0"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l="2637" b="263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8835" y="3877674"/>
            <a:ext cx="734331" cy="298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16620" y="4749800"/>
            <a:ext cx="519445" cy="2108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55935" y="5121274"/>
            <a:ext cx="427916" cy="1736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79385" y="1206500"/>
            <a:ext cx="90332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欢迎领导致辞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35302" y="2937701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Network 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77882" y="1876460"/>
            <a:ext cx="6632918" cy="20128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方正俊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具备大局意识、服务意识和协调意识的团队才是优秀的团队。他们具有较高的团队精神，相互团结，相互支持相互帮助，依靠团队集体的力量，出色地完成各项工作要求和生产指标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-981076" y="1855930"/>
            <a:ext cx="3435352" cy="21174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H="1">
            <a:off x="9758841" y="1855929"/>
            <a:ext cx="3435352" cy="211744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795322" y="2204820"/>
            <a:ext cx="1011347" cy="41046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 b="1666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92200" y="5233928"/>
            <a:ext cx="10007600" cy="105205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262895" y="100400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领导寄语：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9299" y="1368920"/>
            <a:ext cx="3073402" cy="356090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35302" y="5167694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please do not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copyFor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 the benefit of you, 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1ppt.com Network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and the original creator, please do not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copyFor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8500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1225" y="1625379"/>
            <a:ext cx="7829552" cy="25657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1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9DC9DC"/>
                    </a:gs>
                    <a:gs pos="100000">
                      <a:prstClr val="black">
                        <a:alpha val="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Part 04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91101" y="2293807"/>
            <a:ext cx="2209800" cy="1754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年会盛典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 t="2710"/>
          <a:stretch>
            <a:fillRect/>
          </a:stretch>
        </p:blipFill>
        <p:spPr>
          <a:xfrm>
            <a:off x="0" y="0"/>
            <a:ext cx="12192000" cy="37067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815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2184505">
            <a:off x="7253354" y="1759955"/>
            <a:ext cx="1030984" cy="8037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9016651" flipH="1">
            <a:off x="9715190" y="4787320"/>
            <a:ext cx="1321192" cy="667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170209">
            <a:off x="5694033" y="1769518"/>
            <a:ext cx="5965169" cy="3119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83169" y="2245628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9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感恩的心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79788" y="3760835"/>
            <a:ext cx="4315852" cy="6524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copyFor</a:t>
            </a:r>
            <a:r>
              <a:rPr lang="en-US" altLang="zh-CN" sz="14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1ppt.com Network </a:t>
            </a:r>
            <a:r>
              <a:rPr lang="en-US" altLang="zh-CN" sz="14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and the original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60387" y="165375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n-US" altLang="zh-CN" sz="3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【</a:t>
            </a:r>
            <a:r>
              <a:rPr lang="zh-CN" altLang="en-US" sz="3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歌曲演唱</a:t>
            </a:r>
            <a:r>
              <a:rPr lang="en-US" altLang="zh-CN" sz="3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】</a:t>
            </a:r>
            <a:endParaRPr lang="zh-CN" altLang="en-US" sz="3600" dirty="0">
              <a:ln w="10160" cap="sq">
                <a:noFill/>
                <a:prstDash val="solid"/>
                <a:miter lim="800000"/>
              </a:ln>
              <a:gradFill>
                <a:gsLst>
                  <a:gs pos="10000">
                    <a:schemeClr val="bg1"/>
                  </a:gs>
                  <a:gs pos="100000">
                    <a:srgbClr val="D6E2EF"/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01991" y="4668241"/>
            <a:ext cx="3579273" cy="369332"/>
            <a:chOff x="1958728" y="4480343"/>
            <a:chExt cx="3579273" cy="369332"/>
          </a:xfrm>
        </p:grpSpPr>
        <p:sp>
          <p:nvSpPr>
            <p:cNvPr id="12" name="文本框 11"/>
            <p:cNvSpPr txBox="1"/>
            <p:nvPr/>
          </p:nvSpPr>
          <p:spPr>
            <a:xfrm>
              <a:off x="1958728" y="4480343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88900" algn="l"/>
                </a:tabLst>
              </a:pPr>
              <a:r>
                <a:rPr lang="zh-CN" altLang="en-US" dirty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演唱</a:t>
              </a:r>
              <a:r>
                <a:rPr lang="zh-CN" altLang="en-US" dirty="0" smtClean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：第一</a:t>
              </a:r>
              <a:r>
                <a:rPr lang="en-US" altLang="zh-CN" dirty="0" smtClean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endParaRPr lang="zh-CN" altLang="en-US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68340" y="4480343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88900" algn="l"/>
                </a:tabLst>
              </a:pPr>
              <a:r>
                <a:rPr lang="zh-CN" altLang="en-US" dirty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部门：设计部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/>
          <a:srcRect t="2710"/>
          <a:stretch>
            <a:fillRect/>
          </a:stretch>
        </p:blipFill>
        <p:spPr>
          <a:xfrm>
            <a:off x="0" y="0"/>
            <a:ext cx="12192000" cy="37067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815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9415495" flipH="1">
            <a:off x="3826769" y="1575041"/>
            <a:ext cx="1030984" cy="8037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583349">
            <a:off x="1105777" y="3823940"/>
            <a:ext cx="1321192" cy="667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29791" flipH="1">
            <a:off x="589677" y="1769518"/>
            <a:ext cx="5965169" cy="3119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95710" y="2245628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9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沙漠骆驼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2330" y="3760835"/>
            <a:ext cx="4315852" cy="6524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please do not </a:t>
            </a:r>
            <a:r>
              <a:rPr lang="en-US" altLang="zh-CN" sz="1400" dirty="0" err="1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copyFor</a:t>
            </a:r>
            <a:r>
              <a:rPr lang="en-US" altLang="zh-CN" sz="14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400" dirty="0" smtClean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1ppt.com Network </a:t>
            </a:r>
            <a:r>
              <a:rPr lang="en-US" altLang="zh-CN" sz="1400" dirty="0">
                <a:gradFill>
                  <a:gsLst>
                    <a:gs pos="0">
                      <a:schemeClr val="bg1"/>
                    </a:gs>
                    <a:gs pos="87000">
                      <a:srgbClr val="9DC9DC"/>
                    </a:gs>
                  </a:gsLst>
                  <a:lin ang="5400000" scaled="1"/>
                </a:gradFill>
                <a:cs typeface="+mn-ea"/>
                <a:sym typeface="+mn-lt"/>
              </a:rPr>
              <a:t>and the original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72929" y="165375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en-US" altLang="zh-CN" sz="3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【</a:t>
            </a:r>
            <a:r>
              <a:rPr lang="zh-CN" altLang="en-US" sz="3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歌曲演唱</a:t>
            </a:r>
            <a:r>
              <a:rPr lang="en-US" altLang="zh-CN" sz="36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】</a:t>
            </a:r>
            <a:endParaRPr lang="zh-CN" altLang="en-US" sz="3600" dirty="0">
              <a:ln w="10160" cap="sq">
                <a:noFill/>
                <a:prstDash val="solid"/>
                <a:miter lim="800000"/>
              </a:ln>
              <a:gradFill>
                <a:gsLst>
                  <a:gs pos="10000">
                    <a:schemeClr val="bg1"/>
                  </a:gs>
                  <a:gs pos="100000">
                    <a:srgbClr val="D6E2EF"/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14533" y="4668241"/>
            <a:ext cx="3579273" cy="369332"/>
            <a:chOff x="1958728" y="4480343"/>
            <a:chExt cx="3579273" cy="369332"/>
          </a:xfrm>
        </p:grpSpPr>
        <p:sp>
          <p:nvSpPr>
            <p:cNvPr id="12" name="文本框 11"/>
            <p:cNvSpPr txBox="1"/>
            <p:nvPr/>
          </p:nvSpPr>
          <p:spPr>
            <a:xfrm>
              <a:off x="1958728" y="4480343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88900" algn="l"/>
                </a:tabLst>
              </a:pPr>
              <a:r>
                <a:rPr lang="zh-CN" altLang="en-US" dirty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演唱</a:t>
              </a:r>
              <a:r>
                <a:rPr lang="zh-CN" altLang="en-US" dirty="0" smtClean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：第一</a:t>
              </a:r>
              <a:r>
                <a:rPr lang="en-US" altLang="zh-CN" dirty="0" smtClean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PPT</a:t>
              </a:r>
              <a:endParaRPr lang="zh-CN" altLang="en-US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968340" y="4480343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tabLst>
                  <a:tab pos="88900" algn="l"/>
                </a:tabLst>
              </a:pPr>
              <a:r>
                <a:rPr lang="zh-CN" altLang="en-US" dirty="0">
                  <a:ln w="10160" cap="sq">
                    <a:noFill/>
                    <a:prstDash val="solid"/>
                    <a:miter lim="800000"/>
                  </a:ln>
                  <a:gradFill>
                    <a:gsLst>
                      <a:gs pos="10000">
                        <a:schemeClr val="bg1"/>
                      </a:gs>
                      <a:gs pos="100000">
                        <a:srgbClr val="D6E2EF"/>
                      </a:gs>
                    </a:gsLst>
                    <a:lin ang="5400000" scaled="1"/>
                  </a:gra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cs typeface="+mn-ea"/>
                  <a:sym typeface="+mn-lt"/>
                </a:rPr>
                <a:t>部门：设计部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395" y="3103897"/>
            <a:ext cx="5461822" cy="28655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 t="2710"/>
          <a:stretch>
            <a:fillRect/>
          </a:stretch>
        </p:blipFill>
        <p:spPr>
          <a:xfrm>
            <a:off x="0" y="0"/>
            <a:ext cx="12192000" cy="37067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3815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752736" y="5018951"/>
            <a:ext cx="1219200" cy="9504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85838" y="3156379"/>
            <a:ext cx="1321192" cy="6679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97277" y="1307476"/>
            <a:ext cx="46987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8800" i="1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抽奖活动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23940" y="1711856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539750">
              <a:buFont typeface="Wingdings" panose="05000000000000000000" pitchFamily="2" charset="2"/>
              <a:buChar char="l"/>
              <a:tabLst>
                <a:tab pos="88900" algn="l"/>
              </a:tabLst>
            </a:pPr>
            <a:r>
              <a:rPr lang="zh-CN" altLang="en-US" sz="2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一等奖：微波炉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23940" y="2622266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539750">
              <a:buFont typeface="Wingdings" panose="05000000000000000000" pitchFamily="2" charset="2"/>
              <a:buChar char="l"/>
              <a:tabLst>
                <a:tab pos="88900" algn="l"/>
              </a:tabLst>
            </a:pPr>
            <a:r>
              <a:rPr lang="zh-CN" altLang="en-US" sz="2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二等奖：光波炉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23940" y="3532676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539750">
              <a:buFont typeface="Wingdings" panose="05000000000000000000" pitchFamily="2" charset="2"/>
              <a:buChar char="l"/>
              <a:tabLst>
                <a:tab pos="88900" algn="l"/>
              </a:tabLst>
            </a:pPr>
            <a:r>
              <a:rPr lang="zh-CN" altLang="en-US" sz="2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三等奖：电饭煲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23940" y="4443086"/>
            <a:ext cx="3993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539750">
              <a:buFont typeface="Wingdings" panose="05000000000000000000" pitchFamily="2" charset="2"/>
              <a:buChar char="l"/>
              <a:tabLst>
                <a:tab pos="88900" algn="l"/>
              </a:tabLst>
            </a:pPr>
            <a:r>
              <a:rPr lang="zh-CN" altLang="en-US" sz="2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参与奖：</a:t>
            </a:r>
            <a:r>
              <a:rPr lang="en-US" altLang="zh-CN" sz="2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10</a:t>
            </a:r>
            <a:r>
              <a:rPr lang="zh-CN" altLang="en-US" sz="2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元红包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0">
        <p14:glitter pattern="hexago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0"/>
            <a:ext cx="7848600" cy="20190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87700" y="320123"/>
            <a:ext cx="5816600" cy="57224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35302" y="5144799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38865" y="4066920"/>
            <a:ext cx="531427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晚会到此结束感谢观看</a:t>
            </a:r>
          </a:p>
        </p:txBody>
      </p:sp>
      <p:sp>
        <p:nvSpPr>
          <p:cNvPr id="3" name="矩形 2"/>
          <p:cNvSpPr/>
          <p:nvPr/>
        </p:nvSpPr>
        <p:spPr>
          <a:xfrm>
            <a:off x="2171700" y="252459"/>
            <a:ext cx="7848600" cy="2648404"/>
          </a:xfrm>
          <a:prstGeom prst="rect">
            <a:avLst/>
          </a:prstGeom>
          <a:blipFill dpi="0" rotWithShape="0">
            <a:blip r:embed="rId6" cstate="screen">
              <a:alphaModFix amt="9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521890"/>
            <a:ext cx="8991600" cy="274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13015" y="2446338"/>
            <a:ext cx="1960934" cy="2271976"/>
            <a:chOff x="855865" y="2293012"/>
            <a:chExt cx="1960934" cy="22719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55865" y="2293012"/>
              <a:ext cx="1960934" cy="2271976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165944" y="2890391"/>
              <a:ext cx="1340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工作回顾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9856" y="2932113"/>
            <a:ext cx="1960934" cy="2271976"/>
            <a:chOff x="3690806" y="2293012"/>
            <a:chExt cx="1960934" cy="22719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690806" y="2293012"/>
              <a:ext cx="1960934" cy="227197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00885" y="2890391"/>
              <a:ext cx="1340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员工颁奖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06697" y="2932113"/>
            <a:ext cx="1960934" cy="2271976"/>
            <a:chOff x="6525747" y="2293012"/>
            <a:chExt cx="1960934" cy="22719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525747" y="2293012"/>
              <a:ext cx="1960934" cy="227197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835826" y="2890391"/>
              <a:ext cx="1340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企业规划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03538" y="2446338"/>
            <a:ext cx="1960934" cy="2271976"/>
            <a:chOff x="9360688" y="2293012"/>
            <a:chExt cx="1960934" cy="22719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360688" y="2293012"/>
              <a:ext cx="1960934" cy="227197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670767" y="2890391"/>
              <a:ext cx="13407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127000" dist="38100" dir="5400000" algn="t" rotWithShape="0">
                      <a:prstClr val="black">
                        <a:alpha val="63000"/>
                      </a:prstClr>
                    </a:outerShdw>
                  </a:effectLst>
                  <a:cs typeface="+mn-ea"/>
                  <a:sym typeface="+mn-lt"/>
                </a:rPr>
                <a:t>年会盛典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035302" y="1489241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Network 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72563" y="519348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大会流程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9299" y="1368920"/>
            <a:ext cx="3073402" cy="356090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35302" y="5167694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1225" y="1625379"/>
            <a:ext cx="7829552" cy="25657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800" i="1" spc="600" dirty="0">
                <a:gradFill flip="none" rotWithShape="1">
                  <a:gsLst>
                    <a:gs pos="0">
                      <a:srgbClr val="9DC9DC"/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Part 01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91101" y="2293807"/>
            <a:ext cx="2209800" cy="1754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工作回顾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82197" y="1062498"/>
            <a:ext cx="23134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16600" dirty="0">
                <a:ln w="10160" cap="sq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66698" y="2949099"/>
            <a:ext cx="23134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16600" dirty="0">
                <a:ln w="10160" cap="sq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战</a:t>
            </a:r>
          </a:p>
        </p:txBody>
      </p:sp>
      <p:sp>
        <p:nvSpPr>
          <p:cNvPr id="12" name="任意多边形: 形状 11"/>
          <p:cNvSpPr/>
          <p:nvPr/>
        </p:nvSpPr>
        <p:spPr>
          <a:xfrm flipV="1">
            <a:off x="1871518" y="1204959"/>
            <a:ext cx="2473183" cy="3706046"/>
          </a:xfrm>
          <a:custGeom>
            <a:avLst/>
            <a:gdLst>
              <a:gd name="connsiteX0" fmla="*/ 2068524 w 2473183"/>
              <a:gd name="connsiteY0" fmla="*/ 0 h 3706046"/>
              <a:gd name="connsiteX1" fmla="*/ 2473183 w 2473183"/>
              <a:gd name="connsiteY1" fmla="*/ 0 h 3706046"/>
              <a:gd name="connsiteX2" fmla="*/ 2473183 w 2473183"/>
              <a:gd name="connsiteY2" fmla="*/ 1514149 h 3706046"/>
              <a:gd name="connsiteX3" fmla="*/ 2418155 w 2473183"/>
              <a:gd name="connsiteY3" fmla="*/ 1514149 h 3706046"/>
              <a:gd name="connsiteX4" fmla="*/ 2418155 w 2473183"/>
              <a:gd name="connsiteY4" fmla="*/ 55028 h 3706046"/>
              <a:gd name="connsiteX5" fmla="*/ 2068524 w 2473183"/>
              <a:gd name="connsiteY5" fmla="*/ 55028 h 3706046"/>
              <a:gd name="connsiteX6" fmla="*/ 0 w 2473183"/>
              <a:gd name="connsiteY6" fmla="*/ 0 h 3706046"/>
              <a:gd name="connsiteX7" fmla="*/ 363549 w 2473183"/>
              <a:gd name="connsiteY7" fmla="*/ 0 h 3706046"/>
              <a:gd name="connsiteX8" fmla="*/ 363549 w 2473183"/>
              <a:gd name="connsiteY8" fmla="*/ 55028 h 3706046"/>
              <a:gd name="connsiteX9" fmla="*/ 55028 w 2473183"/>
              <a:gd name="connsiteY9" fmla="*/ 55028 h 3706046"/>
              <a:gd name="connsiteX10" fmla="*/ 55028 w 2473183"/>
              <a:gd name="connsiteY10" fmla="*/ 3651018 h 3706046"/>
              <a:gd name="connsiteX11" fmla="*/ 2418155 w 2473183"/>
              <a:gd name="connsiteY11" fmla="*/ 3651018 h 3706046"/>
              <a:gd name="connsiteX12" fmla="*/ 2418155 w 2473183"/>
              <a:gd name="connsiteY12" fmla="*/ 3400099 h 3706046"/>
              <a:gd name="connsiteX13" fmla="*/ 2473183 w 2473183"/>
              <a:gd name="connsiteY13" fmla="*/ 3400099 h 3706046"/>
              <a:gd name="connsiteX14" fmla="*/ 2473183 w 2473183"/>
              <a:gd name="connsiteY14" fmla="*/ 3706046 h 3706046"/>
              <a:gd name="connsiteX15" fmla="*/ 0 w 2473183"/>
              <a:gd name="connsiteY15" fmla="*/ 3706046 h 370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73183" h="3706046">
                <a:moveTo>
                  <a:pt x="2068524" y="0"/>
                </a:moveTo>
                <a:lnTo>
                  <a:pt x="2473183" y="0"/>
                </a:lnTo>
                <a:lnTo>
                  <a:pt x="2473183" y="1514149"/>
                </a:lnTo>
                <a:lnTo>
                  <a:pt x="2418155" y="1514149"/>
                </a:lnTo>
                <a:lnTo>
                  <a:pt x="2418155" y="55028"/>
                </a:lnTo>
                <a:lnTo>
                  <a:pt x="2068524" y="55028"/>
                </a:lnTo>
                <a:close/>
                <a:moveTo>
                  <a:pt x="0" y="0"/>
                </a:moveTo>
                <a:lnTo>
                  <a:pt x="363549" y="0"/>
                </a:lnTo>
                <a:lnTo>
                  <a:pt x="363549" y="55028"/>
                </a:lnTo>
                <a:lnTo>
                  <a:pt x="55028" y="55028"/>
                </a:lnTo>
                <a:lnTo>
                  <a:pt x="55028" y="3651018"/>
                </a:lnTo>
                <a:lnTo>
                  <a:pt x="2418155" y="3651018"/>
                </a:lnTo>
                <a:lnTo>
                  <a:pt x="2418155" y="3400099"/>
                </a:lnTo>
                <a:lnTo>
                  <a:pt x="2473183" y="3400099"/>
                </a:lnTo>
                <a:lnTo>
                  <a:pt x="2473183" y="3706046"/>
                </a:lnTo>
                <a:lnTo>
                  <a:pt x="0" y="3706046"/>
                </a:lnTo>
                <a:close/>
              </a:path>
            </a:pathLst>
          </a:custGeom>
          <a:gradFill>
            <a:gsLst>
              <a:gs pos="0">
                <a:srgbClr val="00FDFD">
                  <a:alpha val="55000"/>
                </a:srgbClr>
              </a:gs>
              <a:gs pos="100000">
                <a:srgbClr val="00FD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03316" y="2169983"/>
            <a:ext cx="13965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TIAO</a:t>
            </a:r>
          </a:p>
          <a:p>
            <a:pPr algn="ctr"/>
            <a:r>
              <a:rPr lang="en-US" altLang="zh-CN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ZHAN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69885" y="3020641"/>
            <a:ext cx="4997806" cy="13726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方正俊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具备大局意识、服务意识和协调意识的团队才是优秀的团队。他们具有较高的团队精神，相互团结，相互支持相互帮助，依靠团队集体的力量，出色地完成各项工作要求和生产指标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651222" y="2497421"/>
            <a:ext cx="23917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深耕国内市场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12394" y="593087"/>
            <a:ext cx="23134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16600" dirty="0">
                <a:ln w="10160" cap="sq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11699" y="2425492"/>
            <a:ext cx="231345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16600" dirty="0">
                <a:ln w="10160" cap="sq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新</a:t>
            </a:r>
          </a:p>
        </p:txBody>
      </p:sp>
      <p:sp>
        <p:nvSpPr>
          <p:cNvPr id="14" name="任意多边形: 形状 13"/>
          <p:cNvSpPr/>
          <p:nvPr/>
        </p:nvSpPr>
        <p:spPr>
          <a:xfrm>
            <a:off x="7764956" y="1366324"/>
            <a:ext cx="2473183" cy="3706046"/>
          </a:xfrm>
          <a:custGeom>
            <a:avLst/>
            <a:gdLst>
              <a:gd name="connsiteX0" fmla="*/ 2173299 w 2473183"/>
              <a:gd name="connsiteY0" fmla="*/ 0 h 3706046"/>
              <a:gd name="connsiteX1" fmla="*/ 2473183 w 2473183"/>
              <a:gd name="connsiteY1" fmla="*/ 0 h 3706046"/>
              <a:gd name="connsiteX2" fmla="*/ 2473183 w 2473183"/>
              <a:gd name="connsiteY2" fmla="*/ 1514149 h 3706046"/>
              <a:gd name="connsiteX3" fmla="*/ 2418155 w 2473183"/>
              <a:gd name="connsiteY3" fmla="*/ 1514149 h 3706046"/>
              <a:gd name="connsiteX4" fmla="*/ 2418155 w 2473183"/>
              <a:gd name="connsiteY4" fmla="*/ 55028 h 3706046"/>
              <a:gd name="connsiteX5" fmla="*/ 2173299 w 2473183"/>
              <a:gd name="connsiteY5" fmla="*/ 55028 h 3706046"/>
              <a:gd name="connsiteX6" fmla="*/ 0 w 2473183"/>
              <a:gd name="connsiteY6" fmla="*/ 0 h 3706046"/>
              <a:gd name="connsiteX7" fmla="*/ 268299 w 2473183"/>
              <a:gd name="connsiteY7" fmla="*/ 0 h 3706046"/>
              <a:gd name="connsiteX8" fmla="*/ 268299 w 2473183"/>
              <a:gd name="connsiteY8" fmla="*/ 55028 h 3706046"/>
              <a:gd name="connsiteX9" fmla="*/ 55028 w 2473183"/>
              <a:gd name="connsiteY9" fmla="*/ 55028 h 3706046"/>
              <a:gd name="connsiteX10" fmla="*/ 55028 w 2473183"/>
              <a:gd name="connsiteY10" fmla="*/ 3651018 h 3706046"/>
              <a:gd name="connsiteX11" fmla="*/ 2418155 w 2473183"/>
              <a:gd name="connsiteY11" fmla="*/ 3651018 h 3706046"/>
              <a:gd name="connsiteX12" fmla="*/ 2418155 w 2473183"/>
              <a:gd name="connsiteY12" fmla="*/ 3400099 h 3706046"/>
              <a:gd name="connsiteX13" fmla="*/ 2473183 w 2473183"/>
              <a:gd name="connsiteY13" fmla="*/ 3400099 h 3706046"/>
              <a:gd name="connsiteX14" fmla="*/ 2473183 w 2473183"/>
              <a:gd name="connsiteY14" fmla="*/ 3706046 h 3706046"/>
              <a:gd name="connsiteX15" fmla="*/ 0 w 2473183"/>
              <a:gd name="connsiteY15" fmla="*/ 3706046 h 370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73183" h="3706046">
                <a:moveTo>
                  <a:pt x="2173299" y="0"/>
                </a:moveTo>
                <a:lnTo>
                  <a:pt x="2473183" y="0"/>
                </a:lnTo>
                <a:lnTo>
                  <a:pt x="2473183" y="1514149"/>
                </a:lnTo>
                <a:lnTo>
                  <a:pt x="2418155" y="1514149"/>
                </a:lnTo>
                <a:lnTo>
                  <a:pt x="2418155" y="55028"/>
                </a:lnTo>
                <a:lnTo>
                  <a:pt x="2173299" y="55028"/>
                </a:lnTo>
                <a:close/>
                <a:moveTo>
                  <a:pt x="0" y="0"/>
                </a:moveTo>
                <a:lnTo>
                  <a:pt x="268299" y="0"/>
                </a:lnTo>
                <a:lnTo>
                  <a:pt x="268299" y="55028"/>
                </a:lnTo>
                <a:lnTo>
                  <a:pt x="55028" y="55028"/>
                </a:lnTo>
                <a:lnTo>
                  <a:pt x="55028" y="3651018"/>
                </a:lnTo>
                <a:lnTo>
                  <a:pt x="2418155" y="3651018"/>
                </a:lnTo>
                <a:lnTo>
                  <a:pt x="2418155" y="3400099"/>
                </a:lnTo>
                <a:lnTo>
                  <a:pt x="2473183" y="3400099"/>
                </a:lnTo>
                <a:lnTo>
                  <a:pt x="2473183" y="3706046"/>
                </a:lnTo>
                <a:lnTo>
                  <a:pt x="0" y="3706046"/>
                </a:lnTo>
                <a:close/>
              </a:path>
            </a:pathLst>
          </a:custGeom>
          <a:gradFill>
            <a:gsLst>
              <a:gs pos="0">
                <a:srgbClr val="00FDFD">
                  <a:alpha val="55000"/>
                </a:srgbClr>
              </a:gs>
              <a:gs pos="100000">
                <a:srgbClr val="00FD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07506" y="3060095"/>
            <a:ext cx="13965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GE</a:t>
            </a:r>
          </a:p>
          <a:p>
            <a:pPr algn="ctr"/>
            <a:r>
              <a:rPr lang="en-US" altLang="zh-CN" sz="20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XIN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36058" y="2761799"/>
            <a:ext cx="4997806" cy="13726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20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方正俊黑简体" panose="02000000000000000000" pitchFamily="2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具备大局意识、服务意识和协调意识的团队才是优秀的团队。他们具有较高的团队精神，相互团结，相互支持相互帮助，依靠团队集体的力量，出色地完成各项工作要求和生产指标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17395" y="2238579"/>
            <a:ext cx="239176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拓展国际市场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35302" y="1489241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72565" y="51934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4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工作回顾</a:t>
            </a:r>
          </a:p>
        </p:txBody>
      </p:sp>
      <p:sp>
        <p:nvSpPr>
          <p:cNvPr id="310" name="任意多边形: 形状 309"/>
          <p:cNvSpPr/>
          <p:nvPr/>
        </p:nvSpPr>
        <p:spPr>
          <a:xfrm>
            <a:off x="1767834" y="2541588"/>
            <a:ext cx="1442722" cy="2649457"/>
          </a:xfrm>
          <a:custGeom>
            <a:avLst/>
            <a:gdLst>
              <a:gd name="connsiteX0" fmla="*/ 0 w 1560586"/>
              <a:gd name="connsiteY0" fmla="*/ 0 h 2649457"/>
              <a:gd name="connsiteX1" fmla="*/ 1560586 w 1560586"/>
              <a:gd name="connsiteY1" fmla="*/ 0 h 2649457"/>
              <a:gd name="connsiteX2" fmla="*/ 1560586 w 1560586"/>
              <a:gd name="connsiteY2" fmla="*/ 1919441 h 2649457"/>
              <a:gd name="connsiteX3" fmla="*/ 0 w 1560586"/>
              <a:gd name="connsiteY3" fmla="*/ 2649457 h 264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586" h="2649457">
                <a:moveTo>
                  <a:pt x="0" y="0"/>
                </a:moveTo>
                <a:lnTo>
                  <a:pt x="1560586" y="0"/>
                </a:lnTo>
                <a:lnTo>
                  <a:pt x="1560586" y="1919441"/>
                </a:lnTo>
                <a:lnTo>
                  <a:pt x="0" y="2649457"/>
                </a:lnTo>
                <a:close/>
              </a:path>
            </a:pathLst>
          </a:custGeom>
          <a:gradFill flip="none" rotWithShape="1">
            <a:gsLst>
              <a:gs pos="0">
                <a:srgbClr val="00FDFD">
                  <a:alpha val="18000"/>
                </a:srgbClr>
              </a:gs>
              <a:gs pos="100000">
                <a:srgbClr val="00FDF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3" name="任意多边形: 形状 312"/>
          <p:cNvSpPr/>
          <p:nvPr/>
        </p:nvSpPr>
        <p:spPr>
          <a:xfrm flipH="1">
            <a:off x="3210556" y="2869367"/>
            <a:ext cx="1442722" cy="2864610"/>
          </a:xfrm>
          <a:custGeom>
            <a:avLst/>
            <a:gdLst>
              <a:gd name="connsiteX0" fmla="*/ 1560586 w 1560586"/>
              <a:gd name="connsiteY0" fmla="*/ 0 h 2864610"/>
              <a:gd name="connsiteX1" fmla="*/ 0 w 1560586"/>
              <a:gd name="connsiteY1" fmla="*/ 0 h 2864610"/>
              <a:gd name="connsiteX2" fmla="*/ 0 w 1560586"/>
              <a:gd name="connsiteY2" fmla="*/ 215153 h 2864610"/>
              <a:gd name="connsiteX3" fmla="*/ 0 w 1560586"/>
              <a:gd name="connsiteY3" fmla="*/ 2649457 h 2864610"/>
              <a:gd name="connsiteX4" fmla="*/ 0 w 1560586"/>
              <a:gd name="connsiteY4" fmla="*/ 2864610 h 2864610"/>
              <a:gd name="connsiteX5" fmla="*/ 1560586 w 1560586"/>
              <a:gd name="connsiteY5" fmla="*/ 2134594 h 2864610"/>
              <a:gd name="connsiteX6" fmla="*/ 1560586 w 1560586"/>
              <a:gd name="connsiteY6" fmla="*/ 1919441 h 2864610"/>
              <a:gd name="connsiteX7" fmla="*/ 1560586 w 1560586"/>
              <a:gd name="connsiteY7" fmla="*/ 215153 h 286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86" h="2864610">
                <a:moveTo>
                  <a:pt x="1560586" y="0"/>
                </a:moveTo>
                <a:lnTo>
                  <a:pt x="0" y="0"/>
                </a:lnTo>
                <a:lnTo>
                  <a:pt x="0" y="215153"/>
                </a:lnTo>
                <a:lnTo>
                  <a:pt x="0" y="2649457"/>
                </a:lnTo>
                <a:lnTo>
                  <a:pt x="0" y="2864610"/>
                </a:lnTo>
                <a:lnTo>
                  <a:pt x="1560586" y="2134594"/>
                </a:lnTo>
                <a:lnTo>
                  <a:pt x="1560586" y="1919441"/>
                </a:lnTo>
                <a:lnTo>
                  <a:pt x="1560586" y="215153"/>
                </a:lnTo>
                <a:close/>
              </a:path>
            </a:pathLst>
          </a:custGeom>
          <a:gradFill flip="none" rotWithShape="1">
            <a:gsLst>
              <a:gs pos="0">
                <a:srgbClr val="D6E2EF">
                  <a:alpha val="18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4" name="任意多边形: 形状 313"/>
          <p:cNvSpPr/>
          <p:nvPr/>
        </p:nvSpPr>
        <p:spPr>
          <a:xfrm flipH="1">
            <a:off x="4653278" y="2541588"/>
            <a:ext cx="1442722" cy="2649457"/>
          </a:xfrm>
          <a:custGeom>
            <a:avLst/>
            <a:gdLst>
              <a:gd name="connsiteX0" fmla="*/ 0 w 1560586"/>
              <a:gd name="connsiteY0" fmla="*/ 0 h 2649457"/>
              <a:gd name="connsiteX1" fmla="*/ 1560586 w 1560586"/>
              <a:gd name="connsiteY1" fmla="*/ 0 h 2649457"/>
              <a:gd name="connsiteX2" fmla="*/ 1560586 w 1560586"/>
              <a:gd name="connsiteY2" fmla="*/ 1919441 h 2649457"/>
              <a:gd name="connsiteX3" fmla="*/ 0 w 1560586"/>
              <a:gd name="connsiteY3" fmla="*/ 2649457 h 264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586" h="2649457">
                <a:moveTo>
                  <a:pt x="0" y="0"/>
                </a:moveTo>
                <a:lnTo>
                  <a:pt x="1560586" y="0"/>
                </a:lnTo>
                <a:lnTo>
                  <a:pt x="1560586" y="1919441"/>
                </a:lnTo>
                <a:lnTo>
                  <a:pt x="0" y="2649457"/>
                </a:lnTo>
                <a:close/>
              </a:path>
            </a:pathLst>
          </a:custGeom>
          <a:gradFill flip="none" rotWithShape="1">
            <a:gsLst>
              <a:gs pos="0">
                <a:srgbClr val="00FDFD">
                  <a:alpha val="18000"/>
                </a:srgbClr>
              </a:gs>
              <a:gs pos="100000">
                <a:srgbClr val="00FDF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5" name="任意多边形: 形状 314"/>
          <p:cNvSpPr/>
          <p:nvPr/>
        </p:nvSpPr>
        <p:spPr>
          <a:xfrm>
            <a:off x="6096001" y="2869367"/>
            <a:ext cx="1442722" cy="2864610"/>
          </a:xfrm>
          <a:custGeom>
            <a:avLst/>
            <a:gdLst>
              <a:gd name="connsiteX0" fmla="*/ 1560586 w 1560586"/>
              <a:gd name="connsiteY0" fmla="*/ 0 h 2864610"/>
              <a:gd name="connsiteX1" fmla="*/ 0 w 1560586"/>
              <a:gd name="connsiteY1" fmla="*/ 0 h 2864610"/>
              <a:gd name="connsiteX2" fmla="*/ 0 w 1560586"/>
              <a:gd name="connsiteY2" fmla="*/ 215153 h 2864610"/>
              <a:gd name="connsiteX3" fmla="*/ 0 w 1560586"/>
              <a:gd name="connsiteY3" fmla="*/ 2649457 h 2864610"/>
              <a:gd name="connsiteX4" fmla="*/ 0 w 1560586"/>
              <a:gd name="connsiteY4" fmla="*/ 2864610 h 2864610"/>
              <a:gd name="connsiteX5" fmla="*/ 1560586 w 1560586"/>
              <a:gd name="connsiteY5" fmla="*/ 2134594 h 2864610"/>
              <a:gd name="connsiteX6" fmla="*/ 1560586 w 1560586"/>
              <a:gd name="connsiteY6" fmla="*/ 1919441 h 2864610"/>
              <a:gd name="connsiteX7" fmla="*/ 1560586 w 1560586"/>
              <a:gd name="connsiteY7" fmla="*/ 215153 h 286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86" h="2864610">
                <a:moveTo>
                  <a:pt x="1560586" y="0"/>
                </a:moveTo>
                <a:lnTo>
                  <a:pt x="0" y="0"/>
                </a:lnTo>
                <a:lnTo>
                  <a:pt x="0" y="215153"/>
                </a:lnTo>
                <a:lnTo>
                  <a:pt x="0" y="2649457"/>
                </a:lnTo>
                <a:lnTo>
                  <a:pt x="0" y="2864610"/>
                </a:lnTo>
                <a:lnTo>
                  <a:pt x="1560586" y="2134594"/>
                </a:lnTo>
                <a:lnTo>
                  <a:pt x="1560586" y="1919441"/>
                </a:lnTo>
                <a:lnTo>
                  <a:pt x="1560586" y="215153"/>
                </a:lnTo>
                <a:close/>
              </a:path>
            </a:pathLst>
          </a:custGeom>
          <a:gradFill flip="none" rotWithShape="1">
            <a:gsLst>
              <a:gs pos="0">
                <a:srgbClr val="D6E2EF">
                  <a:alpha val="18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6" name="任意多边形: 形状 315"/>
          <p:cNvSpPr/>
          <p:nvPr/>
        </p:nvSpPr>
        <p:spPr>
          <a:xfrm flipH="1">
            <a:off x="7538723" y="2541588"/>
            <a:ext cx="1442722" cy="2649457"/>
          </a:xfrm>
          <a:custGeom>
            <a:avLst/>
            <a:gdLst>
              <a:gd name="connsiteX0" fmla="*/ 0 w 1560586"/>
              <a:gd name="connsiteY0" fmla="*/ 0 h 2649457"/>
              <a:gd name="connsiteX1" fmla="*/ 1560586 w 1560586"/>
              <a:gd name="connsiteY1" fmla="*/ 0 h 2649457"/>
              <a:gd name="connsiteX2" fmla="*/ 1560586 w 1560586"/>
              <a:gd name="connsiteY2" fmla="*/ 1919441 h 2649457"/>
              <a:gd name="connsiteX3" fmla="*/ 0 w 1560586"/>
              <a:gd name="connsiteY3" fmla="*/ 2649457 h 264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0586" h="2649457">
                <a:moveTo>
                  <a:pt x="0" y="0"/>
                </a:moveTo>
                <a:lnTo>
                  <a:pt x="1560586" y="0"/>
                </a:lnTo>
                <a:lnTo>
                  <a:pt x="1560586" y="1919441"/>
                </a:lnTo>
                <a:lnTo>
                  <a:pt x="0" y="2649457"/>
                </a:lnTo>
                <a:close/>
              </a:path>
            </a:pathLst>
          </a:custGeom>
          <a:gradFill flip="none" rotWithShape="1">
            <a:gsLst>
              <a:gs pos="0">
                <a:srgbClr val="00FDFD">
                  <a:alpha val="18000"/>
                </a:srgbClr>
              </a:gs>
              <a:gs pos="100000">
                <a:srgbClr val="00FDF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7" name="任意多边形: 形状 316"/>
          <p:cNvSpPr/>
          <p:nvPr/>
        </p:nvSpPr>
        <p:spPr>
          <a:xfrm>
            <a:off x="8981445" y="2869367"/>
            <a:ext cx="1442722" cy="2864610"/>
          </a:xfrm>
          <a:custGeom>
            <a:avLst/>
            <a:gdLst>
              <a:gd name="connsiteX0" fmla="*/ 1560586 w 1560586"/>
              <a:gd name="connsiteY0" fmla="*/ 0 h 2864610"/>
              <a:gd name="connsiteX1" fmla="*/ 0 w 1560586"/>
              <a:gd name="connsiteY1" fmla="*/ 0 h 2864610"/>
              <a:gd name="connsiteX2" fmla="*/ 0 w 1560586"/>
              <a:gd name="connsiteY2" fmla="*/ 215153 h 2864610"/>
              <a:gd name="connsiteX3" fmla="*/ 0 w 1560586"/>
              <a:gd name="connsiteY3" fmla="*/ 2649457 h 2864610"/>
              <a:gd name="connsiteX4" fmla="*/ 0 w 1560586"/>
              <a:gd name="connsiteY4" fmla="*/ 2864610 h 2864610"/>
              <a:gd name="connsiteX5" fmla="*/ 1560586 w 1560586"/>
              <a:gd name="connsiteY5" fmla="*/ 2134594 h 2864610"/>
              <a:gd name="connsiteX6" fmla="*/ 1560586 w 1560586"/>
              <a:gd name="connsiteY6" fmla="*/ 1919441 h 2864610"/>
              <a:gd name="connsiteX7" fmla="*/ 1560586 w 1560586"/>
              <a:gd name="connsiteY7" fmla="*/ 215153 h 286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0586" h="2864610">
                <a:moveTo>
                  <a:pt x="1560586" y="0"/>
                </a:moveTo>
                <a:lnTo>
                  <a:pt x="0" y="0"/>
                </a:lnTo>
                <a:lnTo>
                  <a:pt x="0" y="215153"/>
                </a:lnTo>
                <a:lnTo>
                  <a:pt x="0" y="2649457"/>
                </a:lnTo>
                <a:lnTo>
                  <a:pt x="0" y="2864610"/>
                </a:lnTo>
                <a:lnTo>
                  <a:pt x="1560586" y="2134594"/>
                </a:lnTo>
                <a:lnTo>
                  <a:pt x="1560586" y="1919441"/>
                </a:lnTo>
                <a:lnTo>
                  <a:pt x="1560586" y="215153"/>
                </a:lnTo>
                <a:close/>
              </a:path>
            </a:pathLst>
          </a:custGeom>
          <a:gradFill flip="none" rotWithShape="1">
            <a:gsLst>
              <a:gs pos="0">
                <a:srgbClr val="D6E2EF">
                  <a:alpha val="18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3" name="Oval 318"/>
          <p:cNvSpPr/>
          <p:nvPr/>
        </p:nvSpPr>
        <p:spPr>
          <a:xfrm>
            <a:off x="2280682" y="2839903"/>
            <a:ext cx="419878" cy="419243"/>
          </a:xfrm>
          <a:custGeom>
            <a:avLst/>
            <a:gdLst>
              <a:gd name="connsiteX0" fmla="*/ 208380 w 606721"/>
              <a:gd name="connsiteY0" fmla="*/ 208097 h 605804"/>
              <a:gd name="connsiteX1" fmla="*/ 398342 w 606721"/>
              <a:gd name="connsiteY1" fmla="*/ 208097 h 605804"/>
              <a:gd name="connsiteX2" fmla="*/ 398342 w 606721"/>
              <a:gd name="connsiteY2" fmla="*/ 397706 h 605804"/>
              <a:gd name="connsiteX3" fmla="*/ 208380 w 606721"/>
              <a:gd name="connsiteY3" fmla="*/ 397706 h 605804"/>
              <a:gd name="connsiteX4" fmla="*/ 176749 w 606721"/>
              <a:gd name="connsiteY4" fmla="*/ 176482 h 605804"/>
              <a:gd name="connsiteX5" fmla="*/ 176749 w 606721"/>
              <a:gd name="connsiteY5" fmla="*/ 429322 h 605804"/>
              <a:gd name="connsiteX6" fmla="*/ 429972 w 606721"/>
              <a:gd name="connsiteY6" fmla="*/ 429322 h 605804"/>
              <a:gd name="connsiteX7" fmla="*/ 429972 w 606721"/>
              <a:gd name="connsiteY7" fmla="*/ 176482 h 605804"/>
              <a:gd name="connsiteX8" fmla="*/ 240031 w 606721"/>
              <a:gd name="connsiteY8" fmla="*/ 0 h 605804"/>
              <a:gd name="connsiteX9" fmla="*/ 261157 w 606721"/>
              <a:gd name="connsiteY9" fmla="*/ 21094 h 605804"/>
              <a:gd name="connsiteX10" fmla="*/ 261157 w 606721"/>
              <a:gd name="connsiteY10" fmla="*/ 134295 h 605804"/>
              <a:gd name="connsiteX11" fmla="*/ 282282 w 606721"/>
              <a:gd name="connsiteY11" fmla="*/ 134295 h 605804"/>
              <a:gd name="connsiteX12" fmla="*/ 282282 w 606721"/>
              <a:gd name="connsiteY12" fmla="*/ 21094 h 605804"/>
              <a:gd name="connsiteX13" fmla="*/ 303408 w 606721"/>
              <a:gd name="connsiteY13" fmla="*/ 0 h 605804"/>
              <a:gd name="connsiteX14" fmla="*/ 324438 w 606721"/>
              <a:gd name="connsiteY14" fmla="*/ 21094 h 605804"/>
              <a:gd name="connsiteX15" fmla="*/ 324438 w 606721"/>
              <a:gd name="connsiteY15" fmla="*/ 134295 h 605804"/>
              <a:gd name="connsiteX16" fmla="*/ 345564 w 606721"/>
              <a:gd name="connsiteY16" fmla="*/ 134295 h 605804"/>
              <a:gd name="connsiteX17" fmla="*/ 345564 w 606721"/>
              <a:gd name="connsiteY17" fmla="*/ 21094 h 605804"/>
              <a:gd name="connsiteX18" fmla="*/ 366690 w 606721"/>
              <a:gd name="connsiteY18" fmla="*/ 0 h 605804"/>
              <a:gd name="connsiteX19" fmla="*/ 387816 w 606721"/>
              <a:gd name="connsiteY19" fmla="*/ 21094 h 605804"/>
              <a:gd name="connsiteX20" fmla="*/ 387816 w 606721"/>
              <a:gd name="connsiteY20" fmla="*/ 134295 h 605804"/>
              <a:gd name="connsiteX21" fmla="*/ 451098 w 606721"/>
              <a:gd name="connsiteY21" fmla="*/ 134295 h 605804"/>
              <a:gd name="connsiteX22" fmla="*/ 472223 w 606721"/>
              <a:gd name="connsiteY22" fmla="*/ 155388 h 605804"/>
              <a:gd name="connsiteX23" fmla="*/ 472223 w 606721"/>
              <a:gd name="connsiteY23" fmla="*/ 218670 h 605804"/>
              <a:gd name="connsiteX24" fmla="*/ 585691 w 606721"/>
              <a:gd name="connsiteY24" fmla="*/ 218670 h 605804"/>
              <a:gd name="connsiteX25" fmla="*/ 606721 w 606721"/>
              <a:gd name="connsiteY25" fmla="*/ 239668 h 605804"/>
              <a:gd name="connsiteX26" fmla="*/ 585691 w 606721"/>
              <a:gd name="connsiteY26" fmla="*/ 260762 h 605804"/>
              <a:gd name="connsiteX27" fmla="*/ 472223 w 606721"/>
              <a:gd name="connsiteY27" fmla="*/ 260762 h 605804"/>
              <a:gd name="connsiteX28" fmla="*/ 472223 w 606721"/>
              <a:gd name="connsiteY28" fmla="*/ 281856 h 605804"/>
              <a:gd name="connsiteX29" fmla="*/ 585691 w 606721"/>
              <a:gd name="connsiteY29" fmla="*/ 281856 h 605804"/>
              <a:gd name="connsiteX30" fmla="*/ 606721 w 606721"/>
              <a:gd name="connsiteY30" fmla="*/ 302950 h 605804"/>
              <a:gd name="connsiteX31" fmla="*/ 585691 w 606721"/>
              <a:gd name="connsiteY31" fmla="*/ 323948 h 605804"/>
              <a:gd name="connsiteX32" fmla="*/ 472223 w 606721"/>
              <a:gd name="connsiteY32" fmla="*/ 323948 h 605804"/>
              <a:gd name="connsiteX33" fmla="*/ 472223 w 606721"/>
              <a:gd name="connsiteY33" fmla="*/ 345042 h 605804"/>
              <a:gd name="connsiteX34" fmla="*/ 585691 w 606721"/>
              <a:gd name="connsiteY34" fmla="*/ 345042 h 605804"/>
              <a:gd name="connsiteX35" fmla="*/ 606721 w 606721"/>
              <a:gd name="connsiteY35" fmla="*/ 366136 h 605804"/>
              <a:gd name="connsiteX36" fmla="*/ 585691 w 606721"/>
              <a:gd name="connsiteY36" fmla="*/ 387230 h 605804"/>
              <a:gd name="connsiteX37" fmla="*/ 472223 w 606721"/>
              <a:gd name="connsiteY37" fmla="*/ 387230 h 605804"/>
              <a:gd name="connsiteX38" fmla="*/ 472223 w 606721"/>
              <a:gd name="connsiteY38" fmla="*/ 450416 h 605804"/>
              <a:gd name="connsiteX39" fmla="*/ 451098 w 606721"/>
              <a:gd name="connsiteY39" fmla="*/ 471510 h 605804"/>
              <a:gd name="connsiteX40" fmla="*/ 387816 w 606721"/>
              <a:gd name="connsiteY40" fmla="*/ 471510 h 605804"/>
              <a:gd name="connsiteX41" fmla="*/ 387816 w 606721"/>
              <a:gd name="connsiteY41" fmla="*/ 584806 h 605804"/>
              <a:gd name="connsiteX42" fmla="*/ 366690 w 606721"/>
              <a:gd name="connsiteY42" fmla="*/ 605804 h 605804"/>
              <a:gd name="connsiteX43" fmla="*/ 345564 w 606721"/>
              <a:gd name="connsiteY43" fmla="*/ 584806 h 605804"/>
              <a:gd name="connsiteX44" fmla="*/ 345564 w 606721"/>
              <a:gd name="connsiteY44" fmla="*/ 471510 h 605804"/>
              <a:gd name="connsiteX45" fmla="*/ 324534 w 606721"/>
              <a:gd name="connsiteY45" fmla="*/ 471510 h 605804"/>
              <a:gd name="connsiteX46" fmla="*/ 324534 w 606721"/>
              <a:gd name="connsiteY46" fmla="*/ 584806 h 605804"/>
              <a:gd name="connsiteX47" fmla="*/ 303408 w 606721"/>
              <a:gd name="connsiteY47" fmla="*/ 605804 h 605804"/>
              <a:gd name="connsiteX48" fmla="*/ 282282 w 606721"/>
              <a:gd name="connsiteY48" fmla="*/ 584806 h 605804"/>
              <a:gd name="connsiteX49" fmla="*/ 282282 w 606721"/>
              <a:gd name="connsiteY49" fmla="*/ 471510 h 605804"/>
              <a:gd name="connsiteX50" fmla="*/ 261157 w 606721"/>
              <a:gd name="connsiteY50" fmla="*/ 471510 h 605804"/>
              <a:gd name="connsiteX51" fmla="*/ 261157 w 606721"/>
              <a:gd name="connsiteY51" fmla="*/ 584806 h 605804"/>
              <a:gd name="connsiteX52" fmla="*/ 240031 w 606721"/>
              <a:gd name="connsiteY52" fmla="*/ 605804 h 605804"/>
              <a:gd name="connsiteX53" fmla="*/ 219001 w 606721"/>
              <a:gd name="connsiteY53" fmla="*/ 584806 h 605804"/>
              <a:gd name="connsiteX54" fmla="*/ 219001 w 606721"/>
              <a:gd name="connsiteY54" fmla="*/ 471510 h 605804"/>
              <a:gd name="connsiteX55" fmla="*/ 155623 w 606721"/>
              <a:gd name="connsiteY55" fmla="*/ 471510 h 605804"/>
              <a:gd name="connsiteX56" fmla="*/ 134498 w 606721"/>
              <a:gd name="connsiteY56" fmla="*/ 450416 h 605804"/>
              <a:gd name="connsiteX57" fmla="*/ 134498 w 606721"/>
              <a:gd name="connsiteY57" fmla="*/ 387230 h 605804"/>
              <a:gd name="connsiteX58" fmla="*/ 21126 w 606721"/>
              <a:gd name="connsiteY58" fmla="*/ 387230 h 605804"/>
              <a:gd name="connsiteX59" fmla="*/ 0 w 606721"/>
              <a:gd name="connsiteY59" fmla="*/ 366136 h 605804"/>
              <a:gd name="connsiteX60" fmla="*/ 21126 w 606721"/>
              <a:gd name="connsiteY60" fmla="*/ 345042 h 605804"/>
              <a:gd name="connsiteX61" fmla="*/ 134498 w 606721"/>
              <a:gd name="connsiteY61" fmla="*/ 345042 h 605804"/>
              <a:gd name="connsiteX62" fmla="*/ 134498 w 606721"/>
              <a:gd name="connsiteY62" fmla="*/ 323948 h 605804"/>
              <a:gd name="connsiteX63" fmla="*/ 21126 w 606721"/>
              <a:gd name="connsiteY63" fmla="*/ 323948 h 605804"/>
              <a:gd name="connsiteX64" fmla="*/ 0 w 606721"/>
              <a:gd name="connsiteY64" fmla="*/ 302950 h 605804"/>
              <a:gd name="connsiteX65" fmla="*/ 21126 w 606721"/>
              <a:gd name="connsiteY65" fmla="*/ 281856 h 605804"/>
              <a:gd name="connsiteX66" fmla="*/ 134498 w 606721"/>
              <a:gd name="connsiteY66" fmla="*/ 281856 h 605804"/>
              <a:gd name="connsiteX67" fmla="*/ 134498 w 606721"/>
              <a:gd name="connsiteY67" fmla="*/ 260762 h 605804"/>
              <a:gd name="connsiteX68" fmla="*/ 21126 w 606721"/>
              <a:gd name="connsiteY68" fmla="*/ 260762 h 605804"/>
              <a:gd name="connsiteX69" fmla="*/ 0 w 606721"/>
              <a:gd name="connsiteY69" fmla="*/ 239668 h 605804"/>
              <a:gd name="connsiteX70" fmla="*/ 21126 w 606721"/>
              <a:gd name="connsiteY70" fmla="*/ 218670 h 605804"/>
              <a:gd name="connsiteX71" fmla="*/ 134498 w 606721"/>
              <a:gd name="connsiteY71" fmla="*/ 218670 h 605804"/>
              <a:gd name="connsiteX72" fmla="*/ 134498 w 606721"/>
              <a:gd name="connsiteY72" fmla="*/ 155388 h 605804"/>
              <a:gd name="connsiteX73" fmla="*/ 155623 w 606721"/>
              <a:gd name="connsiteY73" fmla="*/ 134295 h 605804"/>
              <a:gd name="connsiteX74" fmla="*/ 219001 w 606721"/>
              <a:gd name="connsiteY74" fmla="*/ 134295 h 605804"/>
              <a:gd name="connsiteX75" fmla="*/ 219001 w 606721"/>
              <a:gd name="connsiteY75" fmla="*/ 21094 h 605804"/>
              <a:gd name="connsiteX76" fmla="*/ 240031 w 606721"/>
              <a:gd name="connsiteY76" fmla="*/ 0 h 60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6721" h="605804">
                <a:moveTo>
                  <a:pt x="208380" y="208097"/>
                </a:moveTo>
                <a:lnTo>
                  <a:pt x="398342" y="208097"/>
                </a:lnTo>
                <a:lnTo>
                  <a:pt x="398342" y="397706"/>
                </a:lnTo>
                <a:lnTo>
                  <a:pt x="208380" y="397706"/>
                </a:lnTo>
                <a:close/>
                <a:moveTo>
                  <a:pt x="176749" y="176482"/>
                </a:moveTo>
                <a:lnTo>
                  <a:pt x="176749" y="429322"/>
                </a:lnTo>
                <a:lnTo>
                  <a:pt x="429972" y="429322"/>
                </a:lnTo>
                <a:lnTo>
                  <a:pt x="429972" y="176482"/>
                </a:lnTo>
                <a:close/>
                <a:moveTo>
                  <a:pt x="240031" y="0"/>
                </a:moveTo>
                <a:cubicBezTo>
                  <a:pt x="251693" y="0"/>
                  <a:pt x="261157" y="9450"/>
                  <a:pt x="261157" y="21094"/>
                </a:cubicBezTo>
                <a:lnTo>
                  <a:pt x="261157" y="134295"/>
                </a:lnTo>
                <a:lnTo>
                  <a:pt x="282282" y="134295"/>
                </a:lnTo>
                <a:lnTo>
                  <a:pt x="282282" y="21094"/>
                </a:lnTo>
                <a:cubicBezTo>
                  <a:pt x="282282" y="9450"/>
                  <a:pt x="291746" y="0"/>
                  <a:pt x="303408" y="0"/>
                </a:cubicBezTo>
                <a:cubicBezTo>
                  <a:pt x="315070" y="0"/>
                  <a:pt x="324438" y="9450"/>
                  <a:pt x="324438" y="21094"/>
                </a:cubicBezTo>
                <a:lnTo>
                  <a:pt x="324438" y="134295"/>
                </a:lnTo>
                <a:lnTo>
                  <a:pt x="345564" y="134295"/>
                </a:lnTo>
                <a:lnTo>
                  <a:pt x="345564" y="21094"/>
                </a:lnTo>
                <a:cubicBezTo>
                  <a:pt x="345564" y="9450"/>
                  <a:pt x="355028" y="0"/>
                  <a:pt x="366690" y="0"/>
                </a:cubicBezTo>
                <a:cubicBezTo>
                  <a:pt x="378352" y="0"/>
                  <a:pt x="387816" y="9450"/>
                  <a:pt x="387816" y="21094"/>
                </a:cubicBezTo>
                <a:lnTo>
                  <a:pt x="387816" y="134295"/>
                </a:lnTo>
                <a:lnTo>
                  <a:pt x="451098" y="134295"/>
                </a:lnTo>
                <a:cubicBezTo>
                  <a:pt x="462760" y="134295"/>
                  <a:pt x="472223" y="143744"/>
                  <a:pt x="472223" y="155388"/>
                </a:cubicBezTo>
                <a:lnTo>
                  <a:pt x="472223" y="218670"/>
                </a:lnTo>
                <a:lnTo>
                  <a:pt x="585691" y="218670"/>
                </a:lnTo>
                <a:cubicBezTo>
                  <a:pt x="597353" y="218670"/>
                  <a:pt x="606721" y="228024"/>
                  <a:pt x="606721" y="239668"/>
                </a:cubicBezTo>
                <a:cubicBezTo>
                  <a:pt x="606721" y="251313"/>
                  <a:pt x="597353" y="260762"/>
                  <a:pt x="585691" y="260762"/>
                </a:cubicBezTo>
                <a:lnTo>
                  <a:pt x="472223" y="260762"/>
                </a:lnTo>
                <a:lnTo>
                  <a:pt x="472223" y="281856"/>
                </a:lnTo>
                <a:lnTo>
                  <a:pt x="585691" y="281856"/>
                </a:lnTo>
                <a:cubicBezTo>
                  <a:pt x="597353" y="281856"/>
                  <a:pt x="606721" y="291305"/>
                  <a:pt x="606721" y="302950"/>
                </a:cubicBezTo>
                <a:cubicBezTo>
                  <a:pt x="606721" y="314595"/>
                  <a:pt x="597353" y="323948"/>
                  <a:pt x="585691" y="323948"/>
                </a:cubicBezTo>
                <a:lnTo>
                  <a:pt x="472223" y="323948"/>
                </a:lnTo>
                <a:lnTo>
                  <a:pt x="472223" y="345042"/>
                </a:lnTo>
                <a:lnTo>
                  <a:pt x="585691" y="345042"/>
                </a:lnTo>
                <a:cubicBezTo>
                  <a:pt x="597353" y="345042"/>
                  <a:pt x="606721" y="354491"/>
                  <a:pt x="606721" y="366136"/>
                </a:cubicBezTo>
                <a:cubicBezTo>
                  <a:pt x="606721" y="377781"/>
                  <a:pt x="597353" y="387230"/>
                  <a:pt x="585691" y="387230"/>
                </a:cubicBezTo>
                <a:lnTo>
                  <a:pt x="472223" y="387230"/>
                </a:lnTo>
                <a:lnTo>
                  <a:pt x="472223" y="450416"/>
                </a:lnTo>
                <a:cubicBezTo>
                  <a:pt x="472223" y="462061"/>
                  <a:pt x="462760" y="471510"/>
                  <a:pt x="451098" y="471510"/>
                </a:cubicBezTo>
                <a:lnTo>
                  <a:pt x="387816" y="471510"/>
                </a:lnTo>
                <a:lnTo>
                  <a:pt x="387816" y="584806"/>
                </a:lnTo>
                <a:cubicBezTo>
                  <a:pt x="387816" y="596450"/>
                  <a:pt x="378352" y="605804"/>
                  <a:pt x="366690" y="605804"/>
                </a:cubicBezTo>
                <a:cubicBezTo>
                  <a:pt x="355028" y="605804"/>
                  <a:pt x="345564" y="596450"/>
                  <a:pt x="345564" y="584806"/>
                </a:cubicBezTo>
                <a:lnTo>
                  <a:pt x="345564" y="471510"/>
                </a:lnTo>
                <a:lnTo>
                  <a:pt x="324534" y="471510"/>
                </a:lnTo>
                <a:lnTo>
                  <a:pt x="324534" y="584806"/>
                </a:lnTo>
                <a:cubicBezTo>
                  <a:pt x="324534" y="596450"/>
                  <a:pt x="315070" y="605804"/>
                  <a:pt x="303408" y="605804"/>
                </a:cubicBezTo>
                <a:cubicBezTo>
                  <a:pt x="291746" y="605804"/>
                  <a:pt x="282282" y="596450"/>
                  <a:pt x="282282" y="584806"/>
                </a:cubicBezTo>
                <a:lnTo>
                  <a:pt x="282282" y="471510"/>
                </a:lnTo>
                <a:lnTo>
                  <a:pt x="261157" y="471510"/>
                </a:lnTo>
                <a:lnTo>
                  <a:pt x="261157" y="584806"/>
                </a:lnTo>
                <a:cubicBezTo>
                  <a:pt x="261157" y="596450"/>
                  <a:pt x="251693" y="605804"/>
                  <a:pt x="240031" y="605804"/>
                </a:cubicBezTo>
                <a:cubicBezTo>
                  <a:pt x="228369" y="605804"/>
                  <a:pt x="219001" y="596450"/>
                  <a:pt x="219001" y="584806"/>
                </a:cubicBezTo>
                <a:lnTo>
                  <a:pt x="219001" y="471510"/>
                </a:lnTo>
                <a:lnTo>
                  <a:pt x="155623" y="471510"/>
                </a:lnTo>
                <a:cubicBezTo>
                  <a:pt x="143961" y="471510"/>
                  <a:pt x="134498" y="462061"/>
                  <a:pt x="134498" y="450416"/>
                </a:cubicBezTo>
                <a:lnTo>
                  <a:pt x="134498" y="387230"/>
                </a:lnTo>
                <a:lnTo>
                  <a:pt x="21126" y="387230"/>
                </a:lnTo>
                <a:cubicBezTo>
                  <a:pt x="9464" y="387230"/>
                  <a:pt x="0" y="377781"/>
                  <a:pt x="0" y="366136"/>
                </a:cubicBezTo>
                <a:cubicBezTo>
                  <a:pt x="0" y="354491"/>
                  <a:pt x="9464" y="345042"/>
                  <a:pt x="21126" y="345042"/>
                </a:cubicBezTo>
                <a:lnTo>
                  <a:pt x="134498" y="345042"/>
                </a:lnTo>
                <a:lnTo>
                  <a:pt x="134498" y="323948"/>
                </a:lnTo>
                <a:lnTo>
                  <a:pt x="21126" y="323948"/>
                </a:lnTo>
                <a:cubicBezTo>
                  <a:pt x="9464" y="323948"/>
                  <a:pt x="0" y="314595"/>
                  <a:pt x="0" y="302950"/>
                </a:cubicBezTo>
                <a:cubicBezTo>
                  <a:pt x="0" y="291305"/>
                  <a:pt x="9464" y="281856"/>
                  <a:pt x="21126" y="281856"/>
                </a:cubicBezTo>
                <a:lnTo>
                  <a:pt x="134498" y="281856"/>
                </a:lnTo>
                <a:lnTo>
                  <a:pt x="134498" y="260762"/>
                </a:lnTo>
                <a:lnTo>
                  <a:pt x="21126" y="260762"/>
                </a:lnTo>
                <a:cubicBezTo>
                  <a:pt x="9464" y="260762"/>
                  <a:pt x="0" y="251313"/>
                  <a:pt x="0" y="239668"/>
                </a:cubicBezTo>
                <a:cubicBezTo>
                  <a:pt x="0" y="228024"/>
                  <a:pt x="9464" y="218670"/>
                  <a:pt x="21126" y="218670"/>
                </a:cubicBezTo>
                <a:lnTo>
                  <a:pt x="134498" y="218670"/>
                </a:lnTo>
                <a:lnTo>
                  <a:pt x="134498" y="155388"/>
                </a:lnTo>
                <a:cubicBezTo>
                  <a:pt x="134498" y="143744"/>
                  <a:pt x="143961" y="134295"/>
                  <a:pt x="155623" y="134295"/>
                </a:cubicBezTo>
                <a:lnTo>
                  <a:pt x="219001" y="134295"/>
                </a:lnTo>
                <a:lnTo>
                  <a:pt x="219001" y="21094"/>
                </a:lnTo>
                <a:cubicBezTo>
                  <a:pt x="219001" y="9450"/>
                  <a:pt x="228369" y="0"/>
                  <a:pt x="2400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9" name="Oval 319"/>
          <p:cNvSpPr/>
          <p:nvPr/>
        </p:nvSpPr>
        <p:spPr>
          <a:xfrm>
            <a:off x="5163274" y="2853898"/>
            <a:ext cx="419878" cy="391255"/>
          </a:xfrm>
          <a:custGeom>
            <a:avLst/>
            <a:gdLst>
              <a:gd name="connsiteX0" fmla="*/ 261052 w 607639"/>
              <a:gd name="connsiteY0" fmla="*/ 444915 h 566217"/>
              <a:gd name="connsiteX1" fmla="*/ 245922 w 607639"/>
              <a:gd name="connsiteY1" fmla="*/ 505522 h 566217"/>
              <a:gd name="connsiteX2" fmla="*/ 361717 w 607639"/>
              <a:gd name="connsiteY2" fmla="*/ 505522 h 566217"/>
              <a:gd name="connsiteX3" fmla="*/ 346498 w 607639"/>
              <a:gd name="connsiteY3" fmla="*/ 444915 h 566217"/>
              <a:gd name="connsiteX4" fmla="*/ 0 w 607639"/>
              <a:gd name="connsiteY4" fmla="*/ 364047 h 566217"/>
              <a:gd name="connsiteX5" fmla="*/ 607639 w 607639"/>
              <a:gd name="connsiteY5" fmla="*/ 364047 h 566217"/>
              <a:gd name="connsiteX6" fmla="*/ 607639 w 607639"/>
              <a:gd name="connsiteY6" fmla="*/ 399416 h 566217"/>
              <a:gd name="connsiteX7" fmla="*/ 562068 w 607639"/>
              <a:gd name="connsiteY7" fmla="*/ 444915 h 566217"/>
              <a:gd name="connsiteX8" fmla="*/ 367414 w 607639"/>
              <a:gd name="connsiteY8" fmla="*/ 444915 h 566217"/>
              <a:gd name="connsiteX9" fmla="*/ 382634 w 607639"/>
              <a:gd name="connsiteY9" fmla="*/ 505522 h 566217"/>
              <a:gd name="connsiteX10" fmla="*/ 384859 w 607639"/>
              <a:gd name="connsiteY10" fmla="*/ 505522 h 566217"/>
              <a:gd name="connsiteX11" fmla="*/ 435414 w 607639"/>
              <a:gd name="connsiteY11" fmla="*/ 556086 h 566217"/>
              <a:gd name="connsiteX12" fmla="*/ 425356 w 607639"/>
              <a:gd name="connsiteY12" fmla="*/ 566217 h 566217"/>
              <a:gd name="connsiteX13" fmla="*/ 182283 w 607639"/>
              <a:gd name="connsiteY13" fmla="*/ 566217 h 566217"/>
              <a:gd name="connsiteX14" fmla="*/ 172136 w 607639"/>
              <a:gd name="connsiteY14" fmla="*/ 556086 h 566217"/>
              <a:gd name="connsiteX15" fmla="*/ 222780 w 607639"/>
              <a:gd name="connsiteY15" fmla="*/ 505522 h 566217"/>
              <a:gd name="connsiteX16" fmla="*/ 225005 w 607639"/>
              <a:gd name="connsiteY16" fmla="*/ 505522 h 566217"/>
              <a:gd name="connsiteX17" fmla="*/ 240225 w 607639"/>
              <a:gd name="connsiteY17" fmla="*/ 444915 h 566217"/>
              <a:gd name="connsiteX18" fmla="*/ 45571 w 607639"/>
              <a:gd name="connsiteY18" fmla="*/ 444915 h 566217"/>
              <a:gd name="connsiteX19" fmla="*/ 0 w 607639"/>
              <a:gd name="connsiteY19" fmla="*/ 399416 h 566217"/>
              <a:gd name="connsiteX20" fmla="*/ 101288 w 607639"/>
              <a:gd name="connsiteY20" fmla="*/ 283089 h 566217"/>
              <a:gd name="connsiteX21" fmla="*/ 91141 w 607639"/>
              <a:gd name="connsiteY21" fmla="*/ 293221 h 566217"/>
              <a:gd name="connsiteX22" fmla="*/ 101288 w 607639"/>
              <a:gd name="connsiteY22" fmla="*/ 303354 h 566217"/>
              <a:gd name="connsiteX23" fmla="*/ 141785 w 607639"/>
              <a:gd name="connsiteY23" fmla="*/ 303354 h 566217"/>
              <a:gd name="connsiteX24" fmla="*/ 151932 w 607639"/>
              <a:gd name="connsiteY24" fmla="*/ 293221 h 566217"/>
              <a:gd name="connsiteX25" fmla="*/ 141785 w 607639"/>
              <a:gd name="connsiteY25" fmla="*/ 283089 h 566217"/>
              <a:gd name="connsiteX26" fmla="*/ 101288 w 607639"/>
              <a:gd name="connsiteY26" fmla="*/ 242647 h 566217"/>
              <a:gd name="connsiteX27" fmla="*/ 91141 w 607639"/>
              <a:gd name="connsiteY27" fmla="*/ 252780 h 566217"/>
              <a:gd name="connsiteX28" fmla="*/ 101288 w 607639"/>
              <a:gd name="connsiteY28" fmla="*/ 262912 h 566217"/>
              <a:gd name="connsiteX29" fmla="*/ 121492 w 607639"/>
              <a:gd name="connsiteY29" fmla="*/ 262912 h 566217"/>
              <a:gd name="connsiteX30" fmla="*/ 131639 w 607639"/>
              <a:gd name="connsiteY30" fmla="*/ 252780 h 566217"/>
              <a:gd name="connsiteX31" fmla="*/ 121492 w 607639"/>
              <a:gd name="connsiteY31" fmla="*/ 242647 h 566217"/>
              <a:gd name="connsiteX32" fmla="*/ 101288 w 607639"/>
              <a:gd name="connsiteY32" fmla="*/ 202206 h 566217"/>
              <a:gd name="connsiteX33" fmla="*/ 91141 w 607639"/>
              <a:gd name="connsiteY33" fmla="*/ 212339 h 566217"/>
              <a:gd name="connsiteX34" fmla="*/ 101288 w 607639"/>
              <a:gd name="connsiteY34" fmla="*/ 222471 h 566217"/>
              <a:gd name="connsiteX35" fmla="*/ 141785 w 607639"/>
              <a:gd name="connsiteY35" fmla="*/ 222471 h 566217"/>
              <a:gd name="connsiteX36" fmla="*/ 151932 w 607639"/>
              <a:gd name="connsiteY36" fmla="*/ 212339 h 566217"/>
              <a:gd name="connsiteX37" fmla="*/ 141785 w 607639"/>
              <a:gd name="connsiteY37" fmla="*/ 202206 h 566217"/>
              <a:gd name="connsiteX38" fmla="*/ 101288 w 607639"/>
              <a:gd name="connsiteY38" fmla="*/ 161765 h 566217"/>
              <a:gd name="connsiteX39" fmla="*/ 91141 w 607639"/>
              <a:gd name="connsiteY39" fmla="*/ 171897 h 566217"/>
              <a:gd name="connsiteX40" fmla="*/ 101288 w 607639"/>
              <a:gd name="connsiteY40" fmla="*/ 182030 h 566217"/>
              <a:gd name="connsiteX41" fmla="*/ 121492 w 607639"/>
              <a:gd name="connsiteY41" fmla="*/ 182030 h 566217"/>
              <a:gd name="connsiteX42" fmla="*/ 131639 w 607639"/>
              <a:gd name="connsiteY42" fmla="*/ 171897 h 566217"/>
              <a:gd name="connsiteX43" fmla="*/ 121492 w 607639"/>
              <a:gd name="connsiteY43" fmla="*/ 161765 h 566217"/>
              <a:gd name="connsiteX44" fmla="*/ 101288 w 607639"/>
              <a:gd name="connsiteY44" fmla="*/ 121324 h 566217"/>
              <a:gd name="connsiteX45" fmla="*/ 91141 w 607639"/>
              <a:gd name="connsiteY45" fmla="*/ 131456 h 566217"/>
              <a:gd name="connsiteX46" fmla="*/ 101288 w 607639"/>
              <a:gd name="connsiteY46" fmla="*/ 141500 h 566217"/>
              <a:gd name="connsiteX47" fmla="*/ 141785 w 607639"/>
              <a:gd name="connsiteY47" fmla="*/ 141500 h 566217"/>
              <a:gd name="connsiteX48" fmla="*/ 151932 w 607639"/>
              <a:gd name="connsiteY48" fmla="*/ 131456 h 566217"/>
              <a:gd name="connsiteX49" fmla="*/ 141785 w 607639"/>
              <a:gd name="connsiteY49" fmla="*/ 121324 h 566217"/>
              <a:gd name="connsiteX50" fmla="*/ 476000 w 607639"/>
              <a:gd name="connsiteY50" fmla="*/ 101059 h 566217"/>
              <a:gd name="connsiteX51" fmla="*/ 465854 w 607639"/>
              <a:gd name="connsiteY51" fmla="*/ 111191 h 566217"/>
              <a:gd name="connsiteX52" fmla="*/ 476000 w 607639"/>
              <a:gd name="connsiteY52" fmla="*/ 121324 h 566217"/>
              <a:gd name="connsiteX53" fmla="*/ 522372 w 607639"/>
              <a:gd name="connsiteY53" fmla="*/ 121324 h 566217"/>
              <a:gd name="connsiteX54" fmla="*/ 401058 w 607639"/>
              <a:gd name="connsiteY54" fmla="*/ 242559 h 566217"/>
              <a:gd name="connsiteX55" fmla="*/ 317037 w 607639"/>
              <a:gd name="connsiteY55" fmla="*/ 158654 h 566217"/>
              <a:gd name="connsiteX56" fmla="*/ 316859 w 607639"/>
              <a:gd name="connsiteY56" fmla="*/ 158565 h 566217"/>
              <a:gd name="connsiteX57" fmla="*/ 316770 w 607639"/>
              <a:gd name="connsiteY57" fmla="*/ 158387 h 566217"/>
              <a:gd name="connsiteX58" fmla="*/ 315168 w 607639"/>
              <a:gd name="connsiteY58" fmla="*/ 157410 h 566217"/>
              <a:gd name="connsiteX59" fmla="*/ 313477 w 607639"/>
              <a:gd name="connsiteY59" fmla="*/ 156432 h 566217"/>
              <a:gd name="connsiteX60" fmla="*/ 311607 w 607639"/>
              <a:gd name="connsiteY60" fmla="*/ 155988 h 566217"/>
              <a:gd name="connsiteX61" fmla="*/ 309649 w 607639"/>
              <a:gd name="connsiteY61" fmla="*/ 155721 h 566217"/>
              <a:gd name="connsiteX62" fmla="*/ 307869 w 607639"/>
              <a:gd name="connsiteY62" fmla="*/ 156076 h 566217"/>
              <a:gd name="connsiteX63" fmla="*/ 305911 w 607639"/>
              <a:gd name="connsiteY63" fmla="*/ 156521 h 566217"/>
              <a:gd name="connsiteX64" fmla="*/ 304220 w 607639"/>
              <a:gd name="connsiteY64" fmla="*/ 157676 h 566217"/>
              <a:gd name="connsiteX65" fmla="*/ 302707 w 607639"/>
              <a:gd name="connsiteY65" fmla="*/ 158654 h 566217"/>
              <a:gd name="connsiteX66" fmla="*/ 302618 w 607639"/>
              <a:gd name="connsiteY66" fmla="*/ 158832 h 566217"/>
              <a:gd name="connsiteX67" fmla="*/ 302440 w 607639"/>
              <a:gd name="connsiteY67" fmla="*/ 158921 h 566217"/>
              <a:gd name="connsiteX68" fmla="*/ 184953 w 607639"/>
              <a:gd name="connsiteY68" fmla="*/ 286377 h 566217"/>
              <a:gd name="connsiteX69" fmla="*/ 185576 w 607639"/>
              <a:gd name="connsiteY69" fmla="*/ 300687 h 566217"/>
              <a:gd name="connsiteX70" fmla="*/ 192429 w 607639"/>
              <a:gd name="connsiteY70" fmla="*/ 303354 h 566217"/>
              <a:gd name="connsiteX71" fmla="*/ 199906 w 607639"/>
              <a:gd name="connsiteY71" fmla="*/ 300065 h 566217"/>
              <a:gd name="connsiteX72" fmla="*/ 310183 w 607639"/>
              <a:gd name="connsiteY72" fmla="*/ 180430 h 566217"/>
              <a:gd name="connsiteX73" fmla="*/ 393848 w 607639"/>
              <a:gd name="connsiteY73" fmla="*/ 263979 h 566217"/>
              <a:gd name="connsiteX74" fmla="*/ 401058 w 607639"/>
              <a:gd name="connsiteY74" fmla="*/ 266912 h 566217"/>
              <a:gd name="connsiteX75" fmla="*/ 408178 w 607639"/>
              <a:gd name="connsiteY75" fmla="*/ 263979 h 566217"/>
              <a:gd name="connsiteX76" fmla="*/ 536702 w 607639"/>
              <a:gd name="connsiteY76" fmla="*/ 135634 h 566217"/>
              <a:gd name="connsiteX77" fmla="*/ 536702 w 607639"/>
              <a:gd name="connsiteY77" fmla="*/ 182030 h 566217"/>
              <a:gd name="connsiteX78" fmla="*/ 546848 w 607639"/>
              <a:gd name="connsiteY78" fmla="*/ 192074 h 566217"/>
              <a:gd name="connsiteX79" fmla="*/ 556995 w 607639"/>
              <a:gd name="connsiteY79" fmla="*/ 182030 h 566217"/>
              <a:gd name="connsiteX80" fmla="*/ 556995 w 607639"/>
              <a:gd name="connsiteY80" fmla="*/ 111191 h 566217"/>
              <a:gd name="connsiteX81" fmla="*/ 556194 w 607639"/>
              <a:gd name="connsiteY81" fmla="*/ 107369 h 566217"/>
              <a:gd name="connsiteX82" fmla="*/ 550676 w 607639"/>
              <a:gd name="connsiteY82" fmla="*/ 101859 h 566217"/>
              <a:gd name="connsiteX83" fmla="*/ 546848 w 607639"/>
              <a:gd name="connsiteY83" fmla="*/ 101059 h 566217"/>
              <a:gd name="connsiteX84" fmla="*/ 101288 w 607639"/>
              <a:gd name="connsiteY84" fmla="*/ 80882 h 566217"/>
              <a:gd name="connsiteX85" fmla="*/ 91141 w 607639"/>
              <a:gd name="connsiteY85" fmla="*/ 91015 h 566217"/>
              <a:gd name="connsiteX86" fmla="*/ 101288 w 607639"/>
              <a:gd name="connsiteY86" fmla="*/ 101059 h 566217"/>
              <a:gd name="connsiteX87" fmla="*/ 121492 w 607639"/>
              <a:gd name="connsiteY87" fmla="*/ 101059 h 566217"/>
              <a:gd name="connsiteX88" fmla="*/ 131639 w 607639"/>
              <a:gd name="connsiteY88" fmla="*/ 91015 h 566217"/>
              <a:gd name="connsiteX89" fmla="*/ 121492 w 607639"/>
              <a:gd name="connsiteY89" fmla="*/ 80882 h 566217"/>
              <a:gd name="connsiteX90" fmla="*/ 60791 w 607639"/>
              <a:gd name="connsiteY90" fmla="*/ 70750 h 566217"/>
              <a:gd name="connsiteX91" fmla="*/ 50644 w 607639"/>
              <a:gd name="connsiteY91" fmla="*/ 80882 h 566217"/>
              <a:gd name="connsiteX92" fmla="*/ 50644 w 607639"/>
              <a:gd name="connsiteY92" fmla="*/ 303354 h 566217"/>
              <a:gd name="connsiteX93" fmla="*/ 60791 w 607639"/>
              <a:gd name="connsiteY93" fmla="*/ 313486 h 566217"/>
              <a:gd name="connsiteX94" fmla="*/ 70848 w 607639"/>
              <a:gd name="connsiteY94" fmla="*/ 303354 h 566217"/>
              <a:gd name="connsiteX95" fmla="*/ 70848 w 607639"/>
              <a:gd name="connsiteY95" fmla="*/ 80882 h 566217"/>
              <a:gd name="connsiteX96" fmla="*/ 60791 w 607639"/>
              <a:gd name="connsiteY96" fmla="*/ 70750 h 566217"/>
              <a:gd name="connsiteX97" fmla="*/ 45571 w 607639"/>
              <a:gd name="connsiteY97" fmla="*/ 0 h 566217"/>
              <a:gd name="connsiteX98" fmla="*/ 562068 w 607639"/>
              <a:gd name="connsiteY98" fmla="*/ 0 h 566217"/>
              <a:gd name="connsiteX99" fmla="*/ 607639 w 607639"/>
              <a:gd name="connsiteY99" fmla="*/ 45507 h 566217"/>
              <a:gd name="connsiteX100" fmla="*/ 607639 w 607639"/>
              <a:gd name="connsiteY100" fmla="*/ 343795 h 566217"/>
              <a:gd name="connsiteX101" fmla="*/ 0 w 607639"/>
              <a:gd name="connsiteY101" fmla="*/ 343795 h 566217"/>
              <a:gd name="connsiteX102" fmla="*/ 0 w 607639"/>
              <a:gd name="connsiteY102" fmla="*/ 45507 h 566217"/>
              <a:gd name="connsiteX103" fmla="*/ 45571 w 607639"/>
              <a:gd name="connsiteY103" fmla="*/ 0 h 5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566217">
                <a:moveTo>
                  <a:pt x="261052" y="444915"/>
                </a:moveTo>
                <a:lnTo>
                  <a:pt x="245922" y="505522"/>
                </a:lnTo>
                <a:lnTo>
                  <a:pt x="361717" y="505522"/>
                </a:lnTo>
                <a:lnTo>
                  <a:pt x="346498" y="444915"/>
                </a:lnTo>
                <a:close/>
                <a:moveTo>
                  <a:pt x="0" y="364047"/>
                </a:moveTo>
                <a:lnTo>
                  <a:pt x="607639" y="364047"/>
                </a:lnTo>
                <a:lnTo>
                  <a:pt x="607639" y="399416"/>
                </a:lnTo>
                <a:cubicBezTo>
                  <a:pt x="607639" y="424476"/>
                  <a:pt x="587168" y="444915"/>
                  <a:pt x="562068" y="444915"/>
                </a:cubicBezTo>
                <a:lnTo>
                  <a:pt x="367414" y="444915"/>
                </a:lnTo>
                <a:lnTo>
                  <a:pt x="382634" y="505522"/>
                </a:lnTo>
                <a:lnTo>
                  <a:pt x="384859" y="505522"/>
                </a:lnTo>
                <a:cubicBezTo>
                  <a:pt x="412717" y="505522"/>
                  <a:pt x="435414" y="528271"/>
                  <a:pt x="435414" y="556086"/>
                </a:cubicBezTo>
                <a:cubicBezTo>
                  <a:pt x="435414" y="561685"/>
                  <a:pt x="430875" y="566217"/>
                  <a:pt x="425356" y="566217"/>
                </a:cubicBezTo>
                <a:lnTo>
                  <a:pt x="182283" y="566217"/>
                </a:lnTo>
                <a:cubicBezTo>
                  <a:pt x="176675" y="566217"/>
                  <a:pt x="172136" y="561685"/>
                  <a:pt x="172136" y="556086"/>
                </a:cubicBezTo>
                <a:cubicBezTo>
                  <a:pt x="172136" y="528271"/>
                  <a:pt x="194833" y="505522"/>
                  <a:pt x="222780" y="505522"/>
                </a:cubicBezTo>
                <a:lnTo>
                  <a:pt x="225005" y="505522"/>
                </a:lnTo>
                <a:lnTo>
                  <a:pt x="240225" y="444915"/>
                </a:lnTo>
                <a:lnTo>
                  <a:pt x="45571" y="444915"/>
                </a:lnTo>
                <a:cubicBezTo>
                  <a:pt x="20471" y="444915"/>
                  <a:pt x="0" y="424476"/>
                  <a:pt x="0" y="399416"/>
                </a:cubicBezTo>
                <a:close/>
                <a:moveTo>
                  <a:pt x="101288" y="283089"/>
                </a:moveTo>
                <a:cubicBezTo>
                  <a:pt x="95681" y="283089"/>
                  <a:pt x="91141" y="287622"/>
                  <a:pt x="91141" y="293221"/>
                </a:cubicBezTo>
                <a:cubicBezTo>
                  <a:pt x="91141" y="298821"/>
                  <a:pt x="95681" y="303354"/>
                  <a:pt x="101288" y="303354"/>
                </a:cubicBezTo>
                <a:lnTo>
                  <a:pt x="141785" y="303354"/>
                </a:lnTo>
                <a:cubicBezTo>
                  <a:pt x="147393" y="303354"/>
                  <a:pt x="151932" y="298821"/>
                  <a:pt x="151932" y="293221"/>
                </a:cubicBezTo>
                <a:cubicBezTo>
                  <a:pt x="151932" y="287622"/>
                  <a:pt x="147393" y="283089"/>
                  <a:pt x="141785" y="283089"/>
                </a:cubicBezTo>
                <a:close/>
                <a:moveTo>
                  <a:pt x="101288" y="242647"/>
                </a:moveTo>
                <a:cubicBezTo>
                  <a:pt x="95681" y="242647"/>
                  <a:pt x="91141" y="247180"/>
                  <a:pt x="91141" y="252780"/>
                </a:cubicBezTo>
                <a:cubicBezTo>
                  <a:pt x="91141" y="258379"/>
                  <a:pt x="95681" y="262912"/>
                  <a:pt x="101288" y="262912"/>
                </a:cubicBezTo>
                <a:lnTo>
                  <a:pt x="121492" y="262912"/>
                </a:lnTo>
                <a:cubicBezTo>
                  <a:pt x="127100" y="262912"/>
                  <a:pt x="131639" y="258379"/>
                  <a:pt x="131639" y="252780"/>
                </a:cubicBezTo>
                <a:cubicBezTo>
                  <a:pt x="131639" y="247180"/>
                  <a:pt x="127100" y="242647"/>
                  <a:pt x="121492" y="242647"/>
                </a:cubicBezTo>
                <a:close/>
                <a:moveTo>
                  <a:pt x="101288" y="202206"/>
                </a:moveTo>
                <a:cubicBezTo>
                  <a:pt x="95681" y="202206"/>
                  <a:pt x="91141" y="206739"/>
                  <a:pt x="91141" y="212339"/>
                </a:cubicBezTo>
                <a:cubicBezTo>
                  <a:pt x="91141" y="217938"/>
                  <a:pt x="95681" y="222471"/>
                  <a:pt x="101288" y="222471"/>
                </a:cubicBezTo>
                <a:lnTo>
                  <a:pt x="141785" y="222471"/>
                </a:lnTo>
                <a:cubicBezTo>
                  <a:pt x="147393" y="222471"/>
                  <a:pt x="151932" y="217938"/>
                  <a:pt x="151932" y="212339"/>
                </a:cubicBezTo>
                <a:cubicBezTo>
                  <a:pt x="151932" y="206739"/>
                  <a:pt x="147393" y="202206"/>
                  <a:pt x="141785" y="202206"/>
                </a:cubicBezTo>
                <a:close/>
                <a:moveTo>
                  <a:pt x="101288" y="161765"/>
                </a:moveTo>
                <a:cubicBezTo>
                  <a:pt x="95681" y="161765"/>
                  <a:pt x="91141" y="166298"/>
                  <a:pt x="91141" y="171897"/>
                </a:cubicBezTo>
                <a:cubicBezTo>
                  <a:pt x="91141" y="177497"/>
                  <a:pt x="95681" y="182030"/>
                  <a:pt x="101288" y="182030"/>
                </a:cubicBezTo>
                <a:lnTo>
                  <a:pt x="121492" y="182030"/>
                </a:lnTo>
                <a:cubicBezTo>
                  <a:pt x="127100" y="182030"/>
                  <a:pt x="131639" y="177497"/>
                  <a:pt x="131639" y="171897"/>
                </a:cubicBezTo>
                <a:cubicBezTo>
                  <a:pt x="131639" y="166298"/>
                  <a:pt x="127100" y="161765"/>
                  <a:pt x="121492" y="161765"/>
                </a:cubicBezTo>
                <a:close/>
                <a:moveTo>
                  <a:pt x="101288" y="121324"/>
                </a:moveTo>
                <a:cubicBezTo>
                  <a:pt x="95681" y="121324"/>
                  <a:pt x="91141" y="125857"/>
                  <a:pt x="91141" y="131456"/>
                </a:cubicBezTo>
                <a:cubicBezTo>
                  <a:pt x="91141" y="136967"/>
                  <a:pt x="95681" y="141500"/>
                  <a:pt x="101288" y="141500"/>
                </a:cubicBezTo>
                <a:lnTo>
                  <a:pt x="141785" y="141500"/>
                </a:lnTo>
                <a:cubicBezTo>
                  <a:pt x="147393" y="141500"/>
                  <a:pt x="151932" y="136967"/>
                  <a:pt x="151932" y="131456"/>
                </a:cubicBezTo>
                <a:cubicBezTo>
                  <a:pt x="151932" y="125857"/>
                  <a:pt x="147393" y="121324"/>
                  <a:pt x="141785" y="121324"/>
                </a:cubicBezTo>
                <a:close/>
                <a:moveTo>
                  <a:pt x="476000" y="101059"/>
                </a:moveTo>
                <a:cubicBezTo>
                  <a:pt x="470393" y="101059"/>
                  <a:pt x="465854" y="105592"/>
                  <a:pt x="465854" y="111191"/>
                </a:cubicBezTo>
                <a:cubicBezTo>
                  <a:pt x="465854" y="116791"/>
                  <a:pt x="470393" y="121324"/>
                  <a:pt x="476000" y="121324"/>
                </a:cubicBezTo>
                <a:lnTo>
                  <a:pt x="522372" y="121324"/>
                </a:lnTo>
                <a:lnTo>
                  <a:pt x="401058" y="242559"/>
                </a:lnTo>
                <a:lnTo>
                  <a:pt x="317037" y="158654"/>
                </a:lnTo>
                <a:cubicBezTo>
                  <a:pt x="316948" y="158565"/>
                  <a:pt x="316948" y="158565"/>
                  <a:pt x="316859" y="158565"/>
                </a:cubicBezTo>
                <a:cubicBezTo>
                  <a:pt x="316859" y="158476"/>
                  <a:pt x="316770" y="158387"/>
                  <a:pt x="316770" y="158387"/>
                </a:cubicBezTo>
                <a:cubicBezTo>
                  <a:pt x="316236" y="157943"/>
                  <a:pt x="315702" y="157765"/>
                  <a:pt x="315168" y="157410"/>
                </a:cubicBezTo>
                <a:cubicBezTo>
                  <a:pt x="314634" y="157054"/>
                  <a:pt x="314100" y="156610"/>
                  <a:pt x="313477" y="156432"/>
                </a:cubicBezTo>
                <a:cubicBezTo>
                  <a:pt x="312854" y="156165"/>
                  <a:pt x="312231" y="156165"/>
                  <a:pt x="311607" y="155988"/>
                </a:cubicBezTo>
                <a:cubicBezTo>
                  <a:pt x="310984" y="155899"/>
                  <a:pt x="310361" y="155721"/>
                  <a:pt x="309649" y="155721"/>
                </a:cubicBezTo>
                <a:cubicBezTo>
                  <a:pt x="309026" y="155721"/>
                  <a:pt x="308403" y="155988"/>
                  <a:pt x="307869" y="156076"/>
                </a:cubicBezTo>
                <a:cubicBezTo>
                  <a:pt x="307157" y="156254"/>
                  <a:pt x="306534" y="156254"/>
                  <a:pt x="305911" y="156521"/>
                </a:cubicBezTo>
                <a:cubicBezTo>
                  <a:pt x="305288" y="156788"/>
                  <a:pt x="304754" y="157321"/>
                  <a:pt x="304220" y="157676"/>
                </a:cubicBezTo>
                <a:cubicBezTo>
                  <a:pt x="303686" y="158032"/>
                  <a:pt x="303152" y="158210"/>
                  <a:pt x="302707" y="158654"/>
                </a:cubicBezTo>
                <a:cubicBezTo>
                  <a:pt x="302707" y="158743"/>
                  <a:pt x="302618" y="158743"/>
                  <a:pt x="302618" y="158832"/>
                </a:cubicBezTo>
                <a:cubicBezTo>
                  <a:pt x="302529" y="158921"/>
                  <a:pt x="302440" y="158921"/>
                  <a:pt x="302440" y="158921"/>
                </a:cubicBezTo>
                <a:lnTo>
                  <a:pt x="184953" y="286377"/>
                </a:lnTo>
                <a:cubicBezTo>
                  <a:pt x="181126" y="290466"/>
                  <a:pt x="181482" y="296865"/>
                  <a:pt x="185576" y="300687"/>
                </a:cubicBezTo>
                <a:cubicBezTo>
                  <a:pt x="187534" y="302465"/>
                  <a:pt x="189937" y="303354"/>
                  <a:pt x="192429" y="303354"/>
                </a:cubicBezTo>
                <a:cubicBezTo>
                  <a:pt x="195100" y="303354"/>
                  <a:pt x="197859" y="302287"/>
                  <a:pt x="199906" y="300065"/>
                </a:cubicBezTo>
                <a:lnTo>
                  <a:pt x="310183" y="180430"/>
                </a:lnTo>
                <a:lnTo>
                  <a:pt x="393848" y="263979"/>
                </a:lnTo>
                <a:cubicBezTo>
                  <a:pt x="395806" y="265934"/>
                  <a:pt x="398388" y="266912"/>
                  <a:pt x="401058" y="266912"/>
                </a:cubicBezTo>
                <a:cubicBezTo>
                  <a:pt x="403639" y="266912"/>
                  <a:pt x="406220" y="265934"/>
                  <a:pt x="408178" y="263979"/>
                </a:cubicBezTo>
                <a:lnTo>
                  <a:pt x="536702" y="135634"/>
                </a:lnTo>
                <a:lnTo>
                  <a:pt x="536702" y="182030"/>
                </a:lnTo>
                <a:cubicBezTo>
                  <a:pt x="536702" y="187541"/>
                  <a:pt x="541241" y="192074"/>
                  <a:pt x="546848" y="192074"/>
                </a:cubicBezTo>
                <a:cubicBezTo>
                  <a:pt x="552456" y="192074"/>
                  <a:pt x="556995" y="187541"/>
                  <a:pt x="556995" y="182030"/>
                </a:cubicBezTo>
                <a:lnTo>
                  <a:pt x="556995" y="111191"/>
                </a:lnTo>
                <a:cubicBezTo>
                  <a:pt x="556995" y="109858"/>
                  <a:pt x="556728" y="108614"/>
                  <a:pt x="556194" y="107369"/>
                </a:cubicBezTo>
                <a:cubicBezTo>
                  <a:pt x="555126" y="104881"/>
                  <a:pt x="553168" y="102925"/>
                  <a:pt x="550676" y="101859"/>
                </a:cubicBezTo>
                <a:cubicBezTo>
                  <a:pt x="549519" y="101325"/>
                  <a:pt x="548184" y="101059"/>
                  <a:pt x="546848" y="101059"/>
                </a:cubicBezTo>
                <a:close/>
                <a:moveTo>
                  <a:pt x="101288" y="80882"/>
                </a:moveTo>
                <a:cubicBezTo>
                  <a:pt x="95681" y="80882"/>
                  <a:pt x="91141" y="85415"/>
                  <a:pt x="91141" y="91015"/>
                </a:cubicBezTo>
                <a:cubicBezTo>
                  <a:pt x="91141" y="96526"/>
                  <a:pt x="95681" y="101059"/>
                  <a:pt x="101288" y="101059"/>
                </a:cubicBezTo>
                <a:lnTo>
                  <a:pt x="121492" y="101059"/>
                </a:lnTo>
                <a:cubicBezTo>
                  <a:pt x="127100" y="101059"/>
                  <a:pt x="131639" y="96526"/>
                  <a:pt x="131639" y="91015"/>
                </a:cubicBezTo>
                <a:cubicBezTo>
                  <a:pt x="131639" y="85415"/>
                  <a:pt x="127100" y="80882"/>
                  <a:pt x="121492" y="80882"/>
                </a:cubicBezTo>
                <a:close/>
                <a:moveTo>
                  <a:pt x="60791" y="70750"/>
                </a:moveTo>
                <a:cubicBezTo>
                  <a:pt x="55183" y="70750"/>
                  <a:pt x="50644" y="75283"/>
                  <a:pt x="50644" y="80882"/>
                </a:cubicBezTo>
                <a:lnTo>
                  <a:pt x="50644" y="303354"/>
                </a:lnTo>
                <a:cubicBezTo>
                  <a:pt x="50644" y="308953"/>
                  <a:pt x="55183" y="313486"/>
                  <a:pt x="60791" y="313486"/>
                </a:cubicBezTo>
                <a:cubicBezTo>
                  <a:pt x="66309" y="313486"/>
                  <a:pt x="70848" y="308953"/>
                  <a:pt x="70848" y="303354"/>
                </a:cubicBezTo>
                <a:lnTo>
                  <a:pt x="70848" y="80882"/>
                </a:lnTo>
                <a:cubicBezTo>
                  <a:pt x="70848" y="75283"/>
                  <a:pt x="66309" y="70750"/>
                  <a:pt x="60791" y="70750"/>
                </a:cubicBezTo>
                <a:close/>
                <a:moveTo>
                  <a:pt x="45571" y="0"/>
                </a:moveTo>
                <a:lnTo>
                  <a:pt x="562068" y="0"/>
                </a:lnTo>
                <a:cubicBezTo>
                  <a:pt x="587168" y="0"/>
                  <a:pt x="607639" y="20354"/>
                  <a:pt x="607639" y="45507"/>
                </a:cubicBezTo>
                <a:lnTo>
                  <a:pt x="607639" y="343795"/>
                </a:lnTo>
                <a:lnTo>
                  <a:pt x="0" y="343795"/>
                </a:lnTo>
                <a:lnTo>
                  <a:pt x="0" y="45507"/>
                </a:lnTo>
                <a:cubicBezTo>
                  <a:pt x="0" y="20354"/>
                  <a:pt x="20471" y="0"/>
                  <a:pt x="455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4" name="Oval 320"/>
          <p:cNvSpPr/>
          <p:nvPr/>
        </p:nvSpPr>
        <p:spPr>
          <a:xfrm>
            <a:off x="8069200" y="2839586"/>
            <a:ext cx="381767" cy="419878"/>
          </a:xfrm>
          <a:custGeom>
            <a:avLst/>
            <a:gdLst>
              <a:gd name="connsiteX0" fmla="*/ 458312 w 547887"/>
              <a:gd name="connsiteY0" fmla="*/ 414273 h 602581"/>
              <a:gd name="connsiteX1" fmla="*/ 543041 w 547887"/>
              <a:gd name="connsiteY1" fmla="*/ 498842 h 602581"/>
              <a:gd name="connsiteX2" fmla="*/ 547349 w 547887"/>
              <a:gd name="connsiteY2" fmla="*/ 514609 h 602581"/>
              <a:gd name="connsiteX3" fmla="*/ 534424 w 547887"/>
              <a:gd name="connsiteY3" fmla="*/ 526076 h 602581"/>
              <a:gd name="connsiteX4" fmla="*/ 481289 w 547887"/>
              <a:gd name="connsiteY4" fmla="*/ 536109 h 602581"/>
              <a:gd name="connsiteX5" fmla="*/ 471236 w 547887"/>
              <a:gd name="connsiteY5" fmla="*/ 589144 h 602581"/>
              <a:gd name="connsiteX6" fmla="*/ 459748 w 547887"/>
              <a:gd name="connsiteY6" fmla="*/ 602044 h 602581"/>
              <a:gd name="connsiteX7" fmla="*/ 443951 w 547887"/>
              <a:gd name="connsiteY7" fmla="*/ 597744 h 602581"/>
              <a:gd name="connsiteX8" fmla="*/ 333372 w 547887"/>
              <a:gd name="connsiteY8" fmla="*/ 487375 h 602581"/>
              <a:gd name="connsiteX9" fmla="*/ 341989 w 547887"/>
              <a:gd name="connsiteY9" fmla="*/ 480208 h 602581"/>
              <a:gd name="connsiteX10" fmla="*/ 347733 w 547887"/>
              <a:gd name="connsiteY10" fmla="*/ 477341 h 602581"/>
              <a:gd name="connsiteX11" fmla="*/ 396560 w 547887"/>
              <a:gd name="connsiteY11" fmla="*/ 484508 h 602581"/>
              <a:gd name="connsiteX12" fmla="*/ 433898 w 547887"/>
              <a:gd name="connsiteY12" fmla="*/ 475908 h 602581"/>
              <a:gd name="connsiteX13" fmla="*/ 454003 w 547887"/>
              <a:gd name="connsiteY13" fmla="*/ 442941 h 602581"/>
              <a:gd name="connsiteX14" fmla="*/ 88068 w 547887"/>
              <a:gd name="connsiteY14" fmla="*/ 414273 h 602581"/>
              <a:gd name="connsiteX15" fmla="*/ 92373 w 547887"/>
              <a:gd name="connsiteY15" fmla="*/ 442941 h 602581"/>
              <a:gd name="connsiteX16" fmla="*/ 112462 w 547887"/>
              <a:gd name="connsiteY16" fmla="*/ 475908 h 602581"/>
              <a:gd name="connsiteX17" fmla="*/ 149770 w 547887"/>
              <a:gd name="connsiteY17" fmla="*/ 484508 h 602581"/>
              <a:gd name="connsiteX18" fmla="*/ 198558 w 547887"/>
              <a:gd name="connsiteY18" fmla="*/ 477341 h 602581"/>
              <a:gd name="connsiteX19" fmla="*/ 205732 w 547887"/>
              <a:gd name="connsiteY19" fmla="*/ 480208 h 602581"/>
              <a:gd name="connsiteX20" fmla="*/ 212907 w 547887"/>
              <a:gd name="connsiteY20" fmla="*/ 487375 h 602581"/>
              <a:gd name="connsiteX21" fmla="*/ 103853 w 547887"/>
              <a:gd name="connsiteY21" fmla="*/ 597744 h 602581"/>
              <a:gd name="connsiteX22" fmla="*/ 86633 w 547887"/>
              <a:gd name="connsiteY22" fmla="*/ 602044 h 602581"/>
              <a:gd name="connsiteX23" fmla="*/ 76589 w 547887"/>
              <a:gd name="connsiteY23" fmla="*/ 589144 h 602581"/>
              <a:gd name="connsiteX24" fmla="*/ 66545 w 547887"/>
              <a:gd name="connsiteY24" fmla="*/ 536109 h 602581"/>
              <a:gd name="connsiteX25" fmla="*/ 12017 w 547887"/>
              <a:gd name="connsiteY25" fmla="*/ 526076 h 602581"/>
              <a:gd name="connsiteX26" fmla="*/ 538 w 547887"/>
              <a:gd name="connsiteY26" fmla="*/ 514609 h 602581"/>
              <a:gd name="connsiteX27" fmla="*/ 4843 w 547887"/>
              <a:gd name="connsiteY27" fmla="*/ 498842 h 602581"/>
              <a:gd name="connsiteX28" fmla="*/ 273945 w 547887"/>
              <a:gd name="connsiteY28" fmla="*/ 94487 h 602581"/>
              <a:gd name="connsiteX29" fmla="*/ 428321 w 547887"/>
              <a:gd name="connsiteY29" fmla="*/ 249322 h 602581"/>
              <a:gd name="connsiteX30" fmla="*/ 273945 w 547887"/>
              <a:gd name="connsiteY30" fmla="*/ 404157 h 602581"/>
              <a:gd name="connsiteX31" fmla="*/ 119569 w 547887"/>
              <a:gd name="connsiteY31" fmla="*/ 249322 h 602581"/>
              <a:gd name="connsiteX32" fmla="*/ 273945 w 547887"/>
              <a:gd name="connsiteY32" fmla="*/ 94487 h 602581"/>
              <a:gd name="connsiteX33" fmla="*/ 273254 w 547887"/>
              <a:gd name="connsiteY33" fmla="*/ 68790 h 602581"/>
              <a:gd name="connsiteX34" fmla="*/ 92381 w 547887"/>
              <a:gd name="connsiteY34" fmla="*/ 249364 h 602581"/>
              <a:gd name="connsiteX35" fmla="*/ 273254 w 547887"/>
              <a:gd name="connsiteY35" fmla="*/ 431371 h 602581"/>
              <a:gd name="connsiteX36" fmla="*/ 454127 w 547887"/>
              <a:gd name="connsiteY36" fmla="*/ 249364 h 602581"/>
              <a:gd name="connsiteX37" fmla="*/ 273254 w 547887"/>
              <a:gd name="connsiteY37" fmla="*/ 68790 h 602581"/>
              <a:gd name="connsiteX38" fmla="*/ 273254 w 547887"/>
              <a:gd name="connsiteY38" fmla="*/ 0 h 602581"/>
              <a:gd name="connsiteX39" fmla="*/ 293351 w 547887"/>
              <a:gd name="connsiteY39" fmla="*/ 8599 h 602581"/>
              <a:gd name="connsiteX40" fmla="*/ 327803 w 547887"/>
              <a:gd name="connsiteY40" fmla="*/ 42994 h 602581"/>
              <a:gd name="connsiteX41" fmla="*/ 353642 w 547887"/>
              <a:gd name="connsiteY41" fmla="*/ 51592 h 602581"/>
              <a:gd name="connsiteX42" fmla="*/ 399578 w 547887"/>
              <a:gd name="connsiteY42" fmla="*/ 42994 h 602581"/>
              <a:gd name="connsiteX43" fmla="*/ 422546 w 547887"/>
              <a:gd name="connsiteY43" fmla="*/ 48726 h 602581"/>
              <a:gd name="connsiteX44" fmla="*/ 434030 w 547887"/>
              <a:gd name="connsiteY44" fmla="*/ 68790 h 602581"/>
              <a:gd name="connsiteX45" fmla="*/ 441207 w 547887"/>
              <a:gd name="connsiteY45" fmla="*/ 114650 h 602581"/>
              <a:gd name="connsiteX46" fmla="*/ 456998 w 547887"/>
              <a:gd name="connsiteY46" fmla="*/ 137580 h 602581"/>
              <a:gd name="connsiteX47" fmla="*/ 500063 w 547887"/>
              <a:gd name="connsiteY47" fmla="*/ 157644 h 602581"/>
              <a:gd name="connsiteX48" fmla="*/ 514418 w 547887"/>
              <a:gd name="connsiteY48" fmla="*/ 174841 h 602581"/>
              <a:gd name="connsiteX49" fmla="*/ 512983 w 547887"/>
              <a:gd name="connsiteY49" fmla="*/ 197771 h 602581"/>
              <a:gd name="connsiteX50" fmla="*/ 491450 w 547887"/>
              <a:gd name="connsiteY50" fmla="*/ 240765 h 602581"/>
              <a:gd name="connsiteX51" fmla="*/ 491450 w 547887"/>
              <a:gd name="connsiteY51" fmla="*/ 267994 h 602581"/>
              <a:gd name="connsiteX52" fmla="*/ 512983 w 547887"/>
              <a:gd name="connsiteY52" fmla="*/ 309555 h 602581"/>
              <a:gd name="connsiteX53" fmla="*/ 514418 w 547887"/>
              <a:gd name="connsiteY53" fmla="*/ 332485 h 602581"/>
              <a:gd name="connsiteX54" fmla="*/ 500063 w 547887"/>
              <a:gd name="connsiteY54" fmla="*/ 349683 h 602581"/>
              <a:gd name="connsiteX55" fmla="*/ 456998 w 547887"/>
              <a:gd name="connsiteY55" fmla="*/ 371180 h 602581"/>
              <a:gd name="connsiteX56" fmla="*/ 441207 w 547887"/>
              <a:gd name="connsiteY56" fmla="*/ 392676 h 602581"/>
              <a:gd name="connsiteX57" fmla="*/ 434030 w 547887"/>
              <a:gd name="connsiteY57" fmla="*/ 439970 h 602581"/>
              <a:gd name="connsiteX58" fmla="*/ 422546 w 547887"/>
              <a:gd name="connsiteY58" fmla="*/ 460034 h 602581"/>
              <a:gd name="connsiteX59" fmla="*/ 399578 w 547887"/>
              <a:gd name="connsiteY59" fmla="*/ 464333 h 602581"/>
              <a:gd name="connsiteX60" fmla="*/ 352207 w 547887"/>
              <a:gd name="connsiteY60" fmla="*/ 457168 h 602581"/>
              <a:gd name="connsiteX61" fmla="*/ 327803 w 547887"/>
              <a:gd name="connsiteY61" fmla="*/ 465766 h 602581"/>
              <a:gd name="connsiteX62" fmla="*/ 293351 w 547887"/>
              <a:gd name="connsiteY62" fmla="*/ 500161 h 602581"/>
              <a:gd name="connsiteX63" fmla="*/ 273254 w 547887"/>
              <a:gd name="connsiteY63" fmla="*/ 508760 h 602581"/>
              <a:gd name="connsiteX64" fmla="*/ 253157 w 547887"/>
              <a:gd name="connsiteY64" fmla="*/ 500161 h 602581"/>
              <a:gd name="connsiteX65" fmla="*/ 220141 w 547887"/>
              <a:gd name="connsiteY65" fmla="*/ 465766 h 602581"/>
              <a:gd name="connsiteX66" fmla="*/ 194301 w 547887"/>
              <a:gd name="connsiteY66" fmla="*/ 457168 h 602581"/>
              <a:gd name="connsiteX67" fmla="*/ 146930 w 547887"/>
              <a:gd name="connsiteY67" fmla="*/ 464333 h 602581"/>
              <a:gd name="connsiteX68" fmla="*/ 125397 w 547887"/>
              <a:gd name="connsiteY68" fmla="*/ 460034 h 602581"/>
              <a:gd name="connsiteX69" fmla="*/ 112478 w 547887"/>
              <a:gd name="connsiteY69" fmla="*/ 439970 h 602581"/>
              <a:gd name="connsiteX70" fmla="*/ 105301 w 547887"/>
              <a:gd name="connsiteY70" fmla="*/ 392676 h 602581"/>
              <a:gd name="connsiteX71" fmla="*/ 89510 w 547887"/>
              <a:gd name="connsiteY71" fmla="*/ 371180 h 602581"/>
              <a:gd name="connsiteX72" fmla="*/ 47881 w 547887"/>
              <a:gd name="connsiteY72" fmla="*/ 349683 h 602581"/>
              <a:gd name="connsiteX73" fmla="*/ 32090 w 547887"/>
              <a:gd name="connsiteY73" fmla="*/ 332485 h 602581"/>
              <a:gd name="connsiteX74" fmla="*/ 33525 w 547887"/>
              <a:gd name="connsiteY74" fmla="*/ 309555 h 602581"/>
              <a:gd name="connsiteX75" fmla="*/ 56493 w 547887"/>
              <a:gd name="connsiteY75" fmla="*/ 267994 h 602581"/>
              <a:gd name="connsiteX76" fmla="*/ 56493 w 547887"/>
              <a:gd name="connsiteY76" fmla="*/ 240765 h 602581"/>
              <a:gd name="connsiteX77" fmla="*/ 33525 w 547887"/>
              <a:gd name="connsiteY77" fmla="*/ 197771 h 602581"/>
              <a:gd name="connsiteX78" fmla="*/ 32090 w 547887"/>
              <a:gd name="connsiteY78" fmla="*/ 176274 h 602581"/>
              <a:gd name="connsiteX79" fmla="*/ 47881 w 547887"/>
              <a:gd name="connsiteY79" fmla="*/ 157644 h 602581"/>
              <a:gd name="connsiteX80" fmla="*/ 89510 w 547887"/>
              <a:gd name="connsiteY80" fmla="*/ 137580 h 602581"/>
              <a:gd name="connsiteX81" fmla="*/ 105301 w 547887"/>
              <a:gd name="connsiteY81" fmla="*/ 114650 h 602581"/>
              <a:gd name="connsiteX82" fmla="*/ 112478 w 547887"/>
              <a:gd name="connsiteY82" fmla="*/ 68790 h 602581"/>
              <a:gd name="connsiteX83" fmla="*/ 125397 w 547887"/>
              <a:gd name="connsiteY83" fmla="*/ 48726 h 602581"/>
              <a:gd name="connsiteX84" fmla="*/ 146930 w 547887"/>
              <a:gd name="connsiteY84" fmla="*/ 42994 h 602581"/>
              <a:gd name="connsiteX85" fmla="*/ 194301 w 547887"/>
              <a:gd name="connsiteY85" fmla="*/ 51592 h 602581"/>
              <a:gd name="connsiteX86" fmla="*/ 220141 w 547887"/>
              <a:gd name="connsiteY86" fmla="*/ 42994 h 602581"/>
              <a:gd name="connsiteX87" fmla="*/ 253157 w 547887"/>
              <a:gd name="connsiteY87" fmla="*/ 8599 h 602581"/>
              <a:gd name="connsiteX88" fmla="*/ 273254 w 547887"/>
              <a:gd name="connsiteY88" fmla="*/ 0 h 60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47887" h="602581">
                <a:moveTo>
                  <a:pt x="458312" y="414273"/>
                </a:moveTo>
                <a:lnTo>
                  <a:pt x="543041" y="498842"/>
                </a:lnTo>
                <a:cubicBezTo>
                  <a:pt x="547349" y="503142"/>
                  <a:pt x="548785" y="508875"/>
                  <a:pt x="547349" y="514609"/>
                </a:cubicBezTo>
                <a:cubicBezTo>
                  <a:pt x="544477" y="520342"/>
                  <a:pt x="540168" y="524642"/>
                  <a:pt x="534424" y="526076"/>
                </a:cubicBezTo>
                <a:lnTo>
                  <a:pt x="481289" y="536109"/>
                </a:lnTo>
                <a:lnTo>
                  <a:pt x="471236" y="589144"/>
                </a:lnTo>
                <a:cubicBezTo>
                  <a:pt x="469800" y="594877"/>
                  <a:pt x="465492" y="600611"/>
                  <a:pt x="459748" y="602044"/>
                </a:cubicBezTo>
                <a:cubicBezTo>
                  <a:pt x="454003" y="603477"/>
                  <a:pt x="448259" y="602044"/>
                  <a:pt x="443951" y="597744"/>
                </a:cubicBezTo>
                <a:lnTo>
                  <a:pt x="333372" y="487375"/>
                </a:lnTo>
                <a:lnTo>
                  <a:pt x="341989" y="480208"/>
                </a:lnTo>
                <a:cubicBezTo>
                  <a:pt x="343425" y="477341"/>
                  <a:pt x="344861" y="477341"/>
                  <a:pt x="347733" y="477341"/>
                </a:cubicBezTo>
                <a:lnTo>
                  <a:pt x="396560" y="484508"/>
                </a:lnTo>
                <a:cubicBezTo>
                  <a:pt x="409485" y="487375"/>
                  <a:pt x="423845" y="484508"/>
                  <a:pt x="433898" y="475908"/>
                </a:cubicBezTo>
                <a:cubicBezTo>
                  <a:pt x="445387" y="468741"/>
                  <a:pt x="452567" y="455841"/>
                  <a:pt x="454003" y="442941"/>
                </a:cubicBezTo>
                <a:close/>
                <a:moveTo>
                  <a:pt x="88068" y="414273"/>
                </a:moveTo>
                <a:lnTo>
                  <a:pt x="92373" y="442941"/>
                </a:lnTo>
                <a:cubicBezTo>
                  <a:pt x="95243" y="455841"/>
                  <a:pt x="102418" y="468741"/>
                  <a:pt x="112462" y="475908"/>
                </a:cubicBezTo>
                <a:cubicBezTo>
                  <a:pt x="123942" y="484508"/>
                  <a:pt x="136856" y="487375"/>
                  <a:pt x="149770" y="484508"/>
                </a:cubicBezTo>
                <a:lnTo>
                  <a:pt x="198558" y="477341"/>
                </a:lnTo>
                <a:cubicBezTo>
                  <a:pt x="201428" y="477341"/>
                  <a:pt x="204297" y="477341"/>
                  <a:pt x="205732" y="480208"/>
                </a:cubicBezTo>
                <a:lnTo>
                  <a:pt x="212907" y="487375"/>
                </a:lnTo>
                <a:lnTo>
                  <a:pt x="103853" y="597744"/>
                </a:lnTo>
                <a:cubicBezTo>
                  <a:pt x="99548" y="602044"/>
                  <a:pt x="92373" y="603477"/>
                  <a:pt x="86633" y="602044"/>
                </a:cubicBezTo>
                <a:cubicBezTo>
                  <a:pt x="82329" y="600611"/>
                  <a:pt x="78024" y="594877"/>
                  <a:pt x="76589" y="589144"/>
                </a:cubicBezTo>
                <a:lnTo>
                  <a:pt x="66545" y="536109"/>
                </a:lnTo>
                <a:lnTo>
                  <a:pt x="12017" y="526076"/>
                </a:lnTo>
                <a:cubicBezTo>
                  <a:pt x="6278" y="524642"/>
                  <a:pt x="1973" y="520342"/>
                  <a:pt x="538" y="514609"/>
                </a:cubicBezTo>
                <a:cubicBezTo>
                  <a:pt x="-897" y="508875"/>
                  <a:pt x="538" y="503142"/>
                  <a:pt x="4843" y="498842"/>
                </a:cubicBezTo>
                <a:close/>
                <a:moveTo>
                  <a:pt x="273945" y="94487"/>
                </a:moveTo>
                <a:cubicBezTo>
                  <a:pt x="359205" y="94487"/>
                  <a:pt x="428321" y="163809"/>
                  <a:pt x="428321" y="249322"/>
                </a:cubicBezTo>
                <a:cubicBezTo>
                  <a:pt x="428321" y="334835"/>
                  <a:pt x="359205" y="404157"/>
                  <a:pt x="273945" y="404157"/>
                </a:cubicBezTo>
                <a:cubicBezTo>
                  <a:pt x="188685" y="404157"/>
                  <a:pt x="119569" y="334835"/>
                  <a:pt x="119569" y="249322"/>
                </a:cubicBezTo>
                <a:cubicBezTo>
                  <a:pt x="119569" y="163809"/>
                  <a:pt x="188685" y="94487"/>
                  <a:pt x="273945" y="94487"/>
                </a:cubicBezTo>
                <a:close/>
                <a:moveTo>
                  <a:pt x="273254" y="68790"/>
                </a:moveTo>
                <a:cubicBezTo>
                  <a:pt x="174205" y="68790"/>
                  <a:pt x="92381" y="150478"/>
                  <a:pt x="92381" y="249364"/>
                </a:cubicBezTo>
                <a:cubicBezTo>
                  <a:pt x="92381" y="349683"/>
                  <a:pt x="174205" y="429938"/>
                  <a:pt x="273254" y="431371"/>
                </a:cubicBezTo>
                <a:cubicBezTo>
                  <a:pt x="373739" y="429938"/>
                  <a:pt x="454127" y="349683"/>
                  <a:pt x="454127" y="249364"/>
                </a:cubicBezTo>
                <a:cubicBezTo>
                  <a:pt x="454127" y="150478"/>
                  <a:pt x="373739" y="68790"/>
                  <a:pt x="273254" y="68790"/>
                </a:cubicBezTo>
                <a:close/>
                <a:moveTo>
                  <a:pt x="273254" y="0"/>
                </a:moveTo>
                <a:cubicBezTo>
                  <a:pt x="281867" y="0"/>
                  <a:pt x="289045" y="2866"/>
                  <a:pt x="293351" y="8599"/>
                </a:cubicBezTo>
                <a:lnTo>
                  <a:pt x="327803" y="42994"/>
                </a:lnTo>
                <a:cubicBezTo>
                  <a:pt x="333545" y="48726"/>
                  <a:pt x="343593" y="53025"/>
                  <a:pt x="353642" y="51592"/>
                </a:cubicBezTo>
                <a:lnTo>
                  <a:pt x="399578" y="42994"/>
                </a:lnTo>
                <a:cubicBezTo>
                  <a:pt x="408191" y="41560"/>
                  <a:pt x="415369" y="44427"/>
                  <a:pt x="422546" y="48726"/>
                </a:cubicBezTo>
                <a:cubicBezTo>
                  <a:pt x="428288" y="53025"/>
                  <a:pt x="432595" y="60191"/>
                  <a:pt x="434030" y="68790"/>
                </a:cubicBezTo>
                <a:lnTo>
                  <a:pt x="441207" y="114650"/>
                </a:lnTo>
                <a:cubicBezTo>
                  <a:pt x="442643" y="124682"/>
                  <a:pt x="448385" y="133281"/>
                  <a:pt x="456998" y="137580"/>
                </a:cubicBezTo>
                <a:lnTo>
                  <a:pt x="500063" y="157644"/>
                </a:lnTo>
                <a:cubicBezTo>
                  <a:pt x="507241" y="161943"/>
                  <a:pt x="512983" y="167676"/>
                  <a:pt x="514418" y="174841"/>
                </a:cubicBezTo>
                <a:cubicBezTo>
                  <a:pt x="517289" y="183440"/>
                  <a:pt x="517289" y="192039"/>
                  <a:pt x="512983" y="197771"/>
                </a:cubicBezTo>
                <a:lnTo>
                  <a:pt x="491450" y="240765"/>
                </a:lnTo>
                <a:cubicBezTo>
                  <a:pt x="487143" y="249364"/>
                  <a:pt x="487143" y="259396"/>
                  <a:pt x="491450" y="267994"/>
                </a:cubicBezTo>
                <a:lnTo>
                  <a:pt x="512983" y="309555"/>
                </a:lnTo>
                <a:cubicBezTo>
                  <a:pt x="515853" y="316721"/>
                  <a:pt x="517289" y="325320"/>
                  <a:pt x="514418" y="332485"/>
                </a:cubicBezTo>
                <a:cubicBezTo>
                  <a:pt x="512983" y="339651"/>
                  <a:pt x="507241" y="346816"/>
                  <a:pt x="500063" y="349683"/>
                </a:cubicBezTo>
                <a:lnTo>
                  <a:pt x="456998" y="371180"/>
                </a:lnTo>
                <a:cubicBezTo>
                  <a:pt x="448385" y="375479"/>
                  <a:pt x="442643" y="384078"/>
                  <a:pt x="441207" y="392676"/>
                </a:cubicBezTo>
                <a:lnTo>
                  <a:pt x="434030" y="439970"/>
                </a:lnTo>
                <a:cubicBezTo>
                  <a:pt x="432595" y="448569"/>
                  <a:pt x="428288" y="455735"/>
                  <a:pt x="422546" y="460034"/>
                </a:cubicBezTo>
                <a:cubicBezTo>
                  <a:pt x="415369" y="464333"/>
                  <a:pt x="408191" y="465766"/>
                  <a:pt x="399578" y="464333"/>
                </a:cubicBezTo>
                <a:lnTo>
                  <a:pt x="352207" y="457168"/>
                </a:lnTo>
                <a:cubicBezTo>
                  <a:pt x="343593" y="455735"/>
                  <a:pt x="333545" y="458601"/>
                  <a:pt x="327803" y="465766"/>
                </a:cubicBezTo>
                <a:lnTo>
                  <a:pt x="293351" y="500161"/>
                </a:lnTo>
                <a:cubicBezTo>
                  <a:pt x="289045" y="504461"/>
                  <a:pt x="281867" y="507327"/>
                  <a:pt x="273254" y="508760"/>
                </a:cubicBezTo>
                <a:cubicBezTo>
                  <a:pt x="266077" y="507327"/>
                  <a:pt x="258899" y="504461"/>
                  <a:pt x="253157" y="500161"/>
                </a:cubicBezTo>
                <a:lnTo>
                  <a:pt x="220141" y="465766"/>
                </a:lnTo>
                <a:cubicBezTo>
                  <a:pt x="212963" y="458601"/>
                  <a:pt x="202915" y="455735"/>
                  <a:pt x="194301" y="457168"/>
                </a:cubicBezTo>
                <a:lnTo>
                  <a:pt x="146930" y="464333"/>
                </a:lnTo>
                <a:cubicBezTo>
                  <a:pt x="139753" y="465766"/>
                  <a:pt x="131139" y="464333"/>
                  <a:pt x="125397" y="460034"/>
                </a:cubicBezTo>
                <a:cubicBezTo>
                  <a:pt x="118220" y="455735"/>
                  <a:pt x="113913" y="448569"/>
                  <a:pt x="112478" y="439970"/>
                </a:cubicBezTo>
                <a:lnTo>
                  <a:pt x="105301" y="392676"/>
                </a:lnTo>
                <a:cubicBezTo>
                  <a:pt x="103865" y="384078"/>
                  <a:pt x="98123" y="375479"/>
                  <a:pt x="89510" y="371180"/>
                </a:cubicBezTo>
                <a:lnTo>
                  <a:pt x="47881" y="349683"/>
                </a:lnTo>
                <a:cubicBezTo>
                  <a:pt x="40703" y="346816"/>
                  <a:pt x="34961" y="339651"/>
                  <a:pt x="32090" y="332485"/>
                </a:cubicBezTo>
                <a:cubicBezTo>
                  <a:pt x="29219" y="325320"/>
                  <a:pt x="30655" y="316721"/>
                  <a:pt x="33525" y="309555"/>
                </a:cubicBezTo>
                <a:lnTo>
                  <a:pt x="56493" y="267994"/>
                </a:lnTo>
                <a:cubicBezTo>
                  <a:pt x="60800" y="259396"/>
                  <a:pt x="60800" y="249364"/>
                  <a:pt x="56493" y="240765"/>
                </a:cubicBezTo>
                <a:lnTo>
                  <a:pt x="33525" y="197771"/>
                </a:lnTo>
                <a:cubicBezTo>
                  <a:pt x="30655" y="192039"/>
                  <a:pt x="29219" y="183440"/>
                  <a:pt x="32090" y="176274"/>
                </a:cubicBezTo>
                <a:cubicBezTo>
                  <a:pt x="34961" y="167676"/>
                  <a:pt x="40703" y="161943"/>
                  <a:pt x="47881" y="157644"/>
                </a:cubicBezTo>
                <a:lnTo>
                  <a:pt x="89510" y="137580"/>
                </a:lnTo>
                <a:cubicBezTo>
                  <a:pt x="98123" y="133281"/>
                  <a:pt x="103865" y="124682"/>
                  <a:pt x="105301" y="114650"/>
                </a:cubicBezTo>
                <a:lnTo>
                  <a:pt x="112478" y="68790"/>
                </a:lnTo>
                <a:cubicBezTo>
                  <a:pt x="113913" y="60191"/>
                  <a:pt x="118220" y="53025"/>
                  <a:pt x="125397" y="48726"/>
                </a:cubicBezTo>
                <a:cubicBezTo>
                  <a:pt x="131139" y="44427"/>
                  <a:pt x="139753" y="41560"/>
                  <a:pt x="146930" y="42994"/>
                </a:cubicBezTo>
                <a:lnTo>
                  <a:pt x="194301" y="51592"/>
                </a:lnTo>
                <a:cubicBezTo>
                  <a:pt x="202915" y="53025"/>
                  <a:pt x="212963" y="48726"/>
                  <a:pt x="220141" y="42994"/>
                </a:cubicBezTo>
                <a:lnTo>
                  <a:pt x="253157" y="8599"/>
                </a:lnTo>
                <a:cubicBezTo>
                  <a:pt x="258899" y="2866"/>
                  <a:pt x="266077" y="0"/>
                  <a:pt x="273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7" name="Oval 321"/>
          <p:cNvSpPr/>
          <p:nvPr/>
        </p:nvSpPr>
        <p:spPr>
          <a:xfrm>
            <a:off x="3721978" y="3167707"/>
            <a:ext cx="419878" cy="419194"/>
          </a:xfrm>
          <a:custGeom>
            <a:avLst/>
            <a:gdLst>
              <a:gd name="connsiteX0" fmla="*/ 495878 w 606580"/>
              <a:gd name="connsiteY0" fmla="*/ 503837 h 605592"/>
              <a:gd name="connsiteX1" fmla="*/ 589770 w 606580"/>
              <a:gd name="connsiteY1" fmla="*/ 503837 h 605592"/>
              <a:gd name="connsiteX2" fmla="*/ 606580 w 606580"/>
              <a:gd name="connsiteY2" fmla="*/ 520611 h 605592"/>
              <a:gd name="connsiteX3" fmla="*/ 606580 w 606580"/>
              <a:gd name="connsiteY3" fmla="*/ 605592 h 605592"/>
              <a:gd name="connsiteX4" fmla="*/ 479068 w 606580"/>
              <a:gd name="connsiteY4" fmla="*/ 605592 h 605592"/>
              <a:gd name="connsiteX5" fmla="*/ 479068 w 606580"/>
              <a:gd name="connsiteY5" fmla="*/ 520611 h 605592"/>
              <a:gd name="connsiteX6" fmla="*/ 495878 w 606580"/>
              <a:gd name="connsiteY6" fmla="*/ 503837 h 605592"/>
              <a:gd name="connsiteX7" fmla="*/ 336112 w 606580"/>
              <a:gd name="connsiteY7" fmla="*/ 503837 h 605592"/>
              <a:gd name="connsiteX8" fmla="*/ 429975 w 606580"/>
              <a:gd name="connsiteY8" fmla="*/ 503837 h 605592"/>
              <a:gd name="connsiteX9" fmla="*/ 447243 w 606580"/>
              <a:gd name="connsiteY9" fmla="*/ 520611 h 605592"/>
              <a:gd name="connsiteX10" fmla="*/ 447243 w 606580"/>
              <a:gd name="connsiteY10" fmla="*/ 605592 h 605592"/>
              <a:gd name="connsiteX11" fmla="*/ 319308 w 606580"/>
              <a:gd name="connsiteY11" fmla="*/ 605592 h 605592"/>
              <a:gd name="connsiteX12" fmla="*/ 319308 w 606580"/>
              <a:gd name="connsiteY12" fmla="*/ 520611 h 605592"/>
              <a:gd name="connsiteX13" fmla="*/ 336112 w 606580"/>
              <a:gd name="connsiteY13" fmla="*/ 503837 h 605592"/>
              <a:gd name="connsiteX14" fmla="*/ 176776 w 606580"/>
              <a:gd name="connsiteY14" fmla="*/ 503837 h 605592"/>
              <a:gd name="connsiteX15" fmla="*/ 270639 w 606580"/>
              <a:gd name="connsiteY15" fmla="*/ 503837 h 605592"/>
              <a:gd name="connsiteX16" fmla="*/ 287907 w 606580"/>
              <a:gd name="connsiteY16" fmla="*/ 520611 h 605592"/>
              <a:gd name="connsiteX17" fmla="*/ 287907 w 606580"/>
              <a:gd name="connsiteY17" fmla="*/ 605592 h 605592"/>
              <a:gd name="connsiteX18" fmla="*/ 159972 w 606580"/>
              <a:gd name="connsiteY18" fmla="*/ 605592 h 605592"/>
              <a:gd name="connsiteX19" fmla="*/ 159972 w 606580"/>
              <a:gd name="connsiteY19" fmla="*/ 520611 h 605592"/>
              <a:gd name="connsiteX20" fmla="*/ 176776 w 606580"/>
              <a:gd name="connsiteY20" fmla="*/ 503837 h 605592"/>
              <a:gd name="connsiteX21" fmla="*/ 16801 w 606580"/>
              <a:gd name="connsiteY21" fmla="*/ 503837 h 605592"/>
              <a:gd name="connsiteX22" fmla="*/ 111112 w 606580"/>
              <a:gd name="connsiteY22" fmla="*/ 503837 h 605592"/>
              <a:gd name="connsiteX23" fmla="*/ 128006 w 606580"/>
              <a:gd name="connsiteY23" fmla="*/ 520611 h 605592"/>
              <a:gd name="connsiteX24" fmla="*/ 128006 w 606580"/>
              <a:gd name="connsiteY24" fmla="*/ 605592 h 605592"/>
              <a:gd name="connsiteX25" fmla="*/ 0 w 606580"/>
              <a:gd name="connsiteY25" fmla="*/ 605592 h 605592"/>
              <a:gd name="connsiteX26" fmla="*/ 0 w 606580"/>
              <a:gd name="connsiteY26" fmla="*/ 520611 h 605592"/>
              <a:gd name="connsiteX27" fmla="*/ 16801 w 606580"/>
              <a:gd name="connsiteY27" fmla="*/ 503837 h 605592"/>
              <a:gd name="connsiteX28" fmla="*/ 542577 w 606580"/>
              <a:gd name="connsiteY28" fmla="*/ 393120 h 605592"/>
              <a:gd name="connsiteX29" fmla="*/ 580541 w 606580"/>
              <a:gd name="connsiteY29" fmla="*/ 431084 h 605592"/>
              <a:gd name="connsiteX30" fmla="*/ 542577 w 606580"/>
              <a:gd name="connsiteY30" fmla="*/ 469048 h 605592"/>
              <a:gd name="connsiteX31" fmla="*/ 504613 w 606580"/>
              <a:gd name="connsiteY31" fmla="*/ 431084 h 605592"/>
              <a:gd name="connsiteX32" fmla="*/ 542577 w 606580"/>
              <a:gd name="connsiteY32" fmla="*/ 393120 h 605592"/>
              <a:gd name="connsiteX33" fmla="*/ 383276 w 606580"/>
              <a:gd name="connsiteY33" fmla="*/ 393120 h 605592"/>
              <a:gd name="connsiteX34" fmla="*/ 421276 w 606580"/>
              <a:gd name="connsiteY34" fmla="*/ 431084 h 605592"/>
              <a:gd name="connsiteX35" fmla="*/ 383276 w 606580"/>
              <a:gd name="connsiteY35" fmla="*/ 469048 h 605592"/>
              <a:gd name="connsiteX36" fmla="*/ 345276 w 606580"/>
              <a:gd name="connsiteY36" fmla="*/ 431084 h 605592"/>
              <a:gd name="connsiteX37" fmla="*/ 383276 w 606580"/>
              <a:gd name="connsiteY37" fmla="*/ 393120 h 605592"/>
              <a:gd name="connsiteX38" fmla="*/ 223340 w 606580"/>
              <a:gd name="connsiteY38" fmla="*/ 393120 h 605592"/>
              <a:gd name="connsiteX39" fmla="*/ 261375 w 606580"/>
              <a:gd name="connsiteY39" fmla="*/ 431084 h 605592"/>
              <a:gd name="connsiteX40" fmla="*/ 223340 w 606580"/>
              <a:gd name="connsiteY40" fmla="*/ 469048 h 605592"/>
              <a:gd name="connsiteX41" fmla="*/ 185305 w 606580"/>
              <a:gd name="connsiteY41" fmla="*/ 431084 h 605592"/>
              <a:gd name="connsiteX42" fmla="*/ 223340 w 606580"/>
              <a:gd name="connsiteY42" fmla="*/ 393120 h 605592"/>
              <a:gd name="connsiteX43" fmla="*/ 64003 w 606580"/>
              <a:gd name="connsiteY43" fmla="*/ 393120 h 605592"/>
              <a:gd name="connsiteX44" fmla="*/ 102038 w 606580"/>
              <a:gd name="connsiteY44" fmla="*/ 431084 h 605592"/>
              <a:gd name="connsiteX45" fmla="*/ 64003 w 606580"/>
              <a:gd name="connsiteY45" fmla="*/ 469048 h 605592"/>
              <a:gd name="connsiteX46" fmla="*/ 25968 w 606580"/>
              <a:gd name="connsiteY46" fmla="*/ 431084 h 605592"/>
              <a:gd name="connsiteX47" fmla="*/ 64003 w 606580"/>
              <a:gd name="connsiteY47" fmla="*/ 393120 h 605592"/>
              <a:gd name="connsiteX48" fmla="*/ 454971 w 606580"/>
              <a:gd name="connsiteY48" fmla="*/ 198500 h 605592"/>
              <a:gd name="connsiteX49" fmla="*/ 606580 w 606580"/>
              <a:gd name="connsiteY49" fmla="*/ 349933 h 605592"/>
              <a:gd name="connsiteX50" fmla="*/ 303361 w 606580"/>
              <a:gd name="connsiteY50" fmla="*/ 349933 h 605592"/>
              <a:gd name="connsiteX51" fmla="*/ 454971 w 606580"/>
              <a:gd name="connsiteY51" fmla="*/ 198500 h 605592"/>
              <a:gd name="connsiteX52" fmla="*/ 214636 w 606580"/>
              <a:gd name="connsiteY52" fmla="*/ 68682 h 605592"/>
              <a:gd name="connsiteX53" fmla="*/ 202103 w 606580"/>
              <a:gd name="connsiteY53" fmla="*/ 81195 h 605592"/>
              <a:gd name="connsiteX54" fmla="*/ 214636 w 606580"/>
              <a:gd name="connsiteY54" fmla="*/ 93708 h 605592"/>
              <a:gd name="connsiteX55" fmla="*/ 220949 w 606580"/>
              <a:gd name="connsiteY55" fmla="*/ 93708 h 605592"/>
              <a:gd name="connsiteX56" fmla="*/ 233482 w 606580"/>
              <a:gd name="connsiteY56" fmla="*/ 81195 h 605592"/>
              <a:gd name="connsiteX57" fmla="*/ 220949 w 606580"/>
              <a:gd name="connsiteY57" fmla="*/ 68682 h 605592"/>
              <a:gd name="connsiteX58" fmla="*/ 136190 w 606580"/>
              <a:gd name="connsiteY58" fmla="*/ 68219 h 605592"/>
              <a:gd name="connsiteX59" fmla="*/ 123657 w 606580"/>
              <a:gd name="connsiteY59" fmla="*/ 80732 h 605592"/>
              <a:gd name="connsiteX60" fmla="*/ 136190 w 606580"/>
              <a:gd name="connsiteY60" fmla="*/ 93152 h 605592"/>
              <a:gd name="connsiteX61" fmla="*/ 142503 w 606580"/>
              <a:gd name="connsiteY61" fmla="*/ 93152 h 605592"/>
              <a:gd name="connsiteX62" fmla="*/ 154943 w 606580"/>
              <a:gd name="connsiteY62" fmla="*/ 80732 h 605592"/>
              <a:gd name="connsiteX63" fmla="*/ 142503 w 606580"/>
              <a:gd name="connsiteY63" fmla="*/ 68219 h 605592"/>
              <a:gd name="connsiteX64" fmla="*/ 58208 w 606580"/>
              <a:gd name="connsiteY64" fmla="*/ 68219 h 605592"/>
              <a:gd name="connsiteX65" fmla="*/ 45675 w 606580"/>
              <a:gd name="connsiteY65" fmla="*/ 80732 h 605592"/>
              <a:gd name="connsiteX66" fmla="*/ 58208 w 606580"/>
              <a:gd name="connsiteY66" fmla="*/ 93152 h 605592"/>
              <a:gd name="connsiteX67" fmla="*/ 64521 w 606580"/>
              <a:gd name="connsiteY67" fmla="*/ 93152 h 605592"/>
              <a:gd name="connsiteX68" fmla="*/ 76961 w 606580"/>
              <a:gd name="connsiteY68" fmla="*/ 80732 h 605592"/>
              <a:gd name="connsiteX69" fmla="*/ 64521 w 606580"/>
              <a:gd name="connsiteY69" fmla="*/ 68219 h 605592"/>
              <a:gd name="connsiteX70" fmla="*/ 454935 w 606580"/>
              <a:gd name="connsiteY70" fmla="*/ 42339 h 605592"/>
              <a:gd name="connsiteX71" fmla="*/ 518444 w 606580"/>
              <a:gd name="connsiteY71" fmla="*/ 105742 h 605592"/>
              <a:gd name="connsiteX72" fmla="*/ 454935 w 606580"/>
              <a:gd name="connsiteY72" fmla="*/ 169145 h 605592"/>
              <a:gd name="connsiteX73" fmla="*/ 391426 w 606580"/>
              <a:gd name="connsiteY73" fmla="*/ 105742 h 605592"/>
              <a:gd name="connsiteX74" fmla="*/ 454935 w 606580"/>
              <a:gd name="connsiteY74" fmla="*/ 42339 h 605592"/>
              <a:gd name="connsiteX75" fmla="*/ 0 w 606580"/>
              <a:gd name="connsiteY75" fmla="*/ 0 h 605592"/>
              <a:gd name="connsiteX76" fmla="*/ 279157 w 606580"/>
              <a:gd name="connsiteY76" fmla="*/ 0 h 605592"/>
              <a:gd name="connsiteX77" fmla="*/ 279157 w 606580"/>
              <a:gd name="connsiteY77" fmla="*/ 161927 h 605592"/>
              <a:gd name="connsiteX78" fmla="*/ 240630 w 606580"/>
              <a:gd name="connsiteY78" fmla="*/ 161927 h 605592"/>
              <a:gd name="connsiteX79" fmla="*/ 240630 w 606580"/>
              <a:gd name="connsiteY79" fmla="*/ 222916 h 605592"/>
              <a:gd name="connsiteX80" fmla="*/ 176667 w 606580"/>
              <a:gd name="connsiteY80" fmla="*/ 162020 h 605592"/>
              <a:gd name="connsiteX81" fmla="*/ 0 w 606580"/>
              <a:gd name="connsiteY81" fmla="*/ 16202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580" h="605592">
                <a:moveTo>
                  <a:pt x="495878" y="503837"/>
                </a:moveTo>
                <a:lnTo>
                  <a:pt x="589770" y="503837"/>
                </a:lnTo>
                <a:cubicBezTo>
                  <a:pt x="598965" y="503837"/>
                  <a:pt x="606580" y="511436"/>
                  <a:pt x="606580" y="520611"/>
                </a:cubicBezTo>
                <a:lnTo>
                  <a:pt x="606580" y="605592"/>
                </a:lnTo>
                <a:lnTo>
                  <a:pt x="479068" y="605592"/>
                </a:lnTo>
                <a:lnTo>
                  <a:pt x="479068" y="520611"/>
                </a:lnTo>
                <a:cubicBezTo>
                  <a:pt x="479068" y="511436"/>
                  <a:pt x="486219" y="503837"/>
                  <a:pt x="495878" y="503837"/>
                </a:cubicBezTo>
                <a:close/>
                <a:moveTo>
                  <a:pt x="336112" y="503837"/>
                </a:moveTo>
                <a:lnTo>
                  <a:pt x="429975" y="503837"/>
                </a:lnTo>
                <a:cubicBezTo>
                  <a:pt x="439630" y="503837"/>
                  <a:pt x="447243" y="511436"/>
                  <a:pt x="447243" y="520611"/>
                </a:cubicBezTo>
                <a:lnTo>
                  <a:pt x="447243" y="605592"/>
                </a:lnTo>
                <a:lnTo>
                  <a:pt x="319308" y="605592"/>
                </a:lnTo>
                <a:lnTo>
                  <a:pt x="319308" y="520611"/>
                </a:lnTo>
                <a:cubicBezTo>
                  <a:pt x="319308" y="511436"/>
                  <a:pt x="326457" y="503837"/>
                  <a:pt x="336112" y="503837"/>
                </a:cubicBezTo>
                <a:close/>
                <a:moveTo>
                  <a:pt x="176776" y="503837"/>
                </a:moveTo>
                <a:lnTo>
                  <a:pt x="270639" y="503837"/>
                </a:lnTo>
                <a:cubicBezTo>
                  <a:pt x="280108" y="503837"/>
                  <a:pt x="287443" y="511436"/>
                  <a:pt x="287907" y="520611"/>
                </a:cubicBezTo>
                <a:lnTo>
                  <a:pt x="287907" y="605592"/>
                </a:lnTo>
                <a:lnTo>
                  <a:pt x="159972" y="605592"/>
                </a:lnTo>
                <a:lnTo>
                  <a:pt x="159972" y="520611"/>
                </a:lnTo>
                <a:cubicBezTo>
                  <a:pt x="159972" y="511436"/>
                  <a:pt x="167121" y="503837"/>
                  <a:pt x="176776" y="503837"/>
                </a:cubicBezTo>
                <a:close/>
                <a:moveTo>
                  <a:pt x="16801" y="503837"/>
                </a:moveTo>
                <a:lnTo>
                  <a:pt x="111112" y="503837"/>
                </a:lnTo>
                <a:cubicBezTo>
                  <a:pt x="120302" y="503837"/>
                  <a:pt x="128006" y="511436"/>
                  <a:pt x="128006" y="520611"/>
                </a:cubicBezTo>
                <a:lnTo>
                  <a:pt x="128006" y="605592"/>
                </a:lnTo>
                <a:lnTo>
                  <a:pt x="0" y="605592"/>
                </a:lnTo>
                <a:lnTo>
                  <a:pt x="0" y="520611"/>
                </a:lnTo>
                <a:cubicBezTo>
                  <a:pt x="0" y="511436"/>
                  <a:pt x="7148" y="503837"/>
                  <a:pt x="16801" y="503837"/>
                </a:cubicBezTo>
                <a:close/>
                <a:moveTo>
                  <a:pt x="542577" y="393120"/>
                </a:moveTo>
                <a:cubicBezTo>
                  <a:pt x="563544" y="393120"/>
                  <a:pt x="580541" y="410117"/>
                  <a:pt x="580541" y="431084"/>
                </a:cubicBezTo>
                <a:cubicBezTo>
                  <a:pt x="580541" y="452051"/>
                  <a:pt x="563544" y="469048"/>
                  <a:pt x="542577" y="469048"/>
                </a:cubicBezTo>
                <a:cubicBezTo>
                  <a:pt x="521610" y="469048"/>
                  <a:pt x="504613" y="452051"/>
                  <a:pt x="504613" y="431084"/>
                </a:cubicBezTo>
                <a:cubicBezTo>
                  <a:pt x="504613" y="410117"/>
                  <a:pt x="521610" y="393120"/>
                  <a:pt x="542577" y="393120"/>
                </a:cubicBezTo>
                <a:close/>
                <a:moveTo>
                  <a:pt x="383276" y="393120"/>
                </a:moveTo>
                <a:cubicBezTo>
                  <a:pt x="404263" y="393120"/>
                  <a:pt x="421276" y="410117"/>
                  <a:pt x="421276" y="431084"/>
                </a:cubicBezTo>
                <a:cubicBezTo>
                  <a:pt x="421276" y="452051"/>
                  <a:pt x="404263" y="469048"/>
                  <a:pt x="383276" y="469048"/>
                </a:cubicBezTo>
                <a:cubicBezTo>
                  <a:pt x="362289" y="469048"/>
                  <a:pt x="345276" y="452051"/>
                  <a:pt x="345276" y="431084"/>
                </a:cubicBezTo>
                <a:cubicBezTo>
                  <a:pt x="345276" y="410117"/>
                  <a:pt x="362289" y="393120"/>
                  <a:pt x="383276" y="393120"/>
                </a:cubicBezTo>
                <a:close/>
                <a:moveTo>
                  <a:pt x="223340" y="393120"/>
                </a:moveTo>
                <a:cubicBezTo>
                  <a:pt x="244346" y="393120"/>
                  <a:pt x="261375" y="410117"/>
                  <a:pt x="261375" y="431084"/>
                </a:cubicBezTo>
                <a:cubicBezTo>
                  <a:pt x="261375" y="452051"/>
                  <a:pt x="244346" y="469048"/>
                  <a:pt x="223340" y="469048"/>
                </a:cubicBezTo>
                <a:cubicBezTo>
                  <a:pt x="202334" y="469048"/>
                  <a:pt x="185305" y="452051"/>
                  <a:pt x="185305" y="431084"/>
                </a:cubicBezTo>
                <a:cubicBezTo>
                  <a:pt x="185305" y="410117"/>
                  <a:pt x="202334" y="393120"/>
                  <a:pt x="223340" y="393120"/>
                </a:cubicBezTo>
                <a:close/>
                <a:moveTo>
                  <a:pt x="64003" y="393120"/>
                </a:moveTo>
                <a:cubicBezTo>
                  <a:pt x="85009" y="393120"/>
                  <a:pt x="102038" y="410117"/>
                  <a:pt x="102038" y="431084"/>
                </a:cubicBezTo>
                <a:cubicBezTo>
                  <a:pt x="102038" y="452051"/>
                  <a:pt x="85009" y="469048"/>
                  <a:pt x="64003" y="469048"/>
                </a:cubicBezTo>
                <a:cubicBezTo>
                  <a:pt x="42997" y="469048"/>
                  <a:pt x="25968" y="452051"/>
                  <a:pt x="25968" y="431084"/>
                </a:cubicBezTo>
                <a:cubicBezTo>
                  <a:pt x="25968" y="410117"/>
                  <a:pt x="42997" y="393120"/>
                  <a:pt x="64003" y="393120"/>
                </a:cubicBezTo>
                <a:close/>
                <a:moveTo>
                  <a:pt x="454971" y="198500"/>
                </a:moveTo>
                <a:cubicBezTo>
                  <a:pt x="538806" y="198500"/>
                  <a:pt x="606580" y="266246"/>
                  <a:pt x="606580" y="349933"/>
                </a:cubicBezTo>
                <a:lnTo>
                  <a:pt x="303361" y="349933"/>
                </a:lnTo>
                <a:cubicBezTo>
                  <a:pt x="303361" y="266246"/>
                  <a:pt x="371135" y="198500"/>
                  <a:pt x="454971" y="198500"/>
                </a:cubicBezTo>
                <a:close/>
                <a:moveTo>
                  <a:pt x="214636" y="68682"/>
                </a:moveTo>
                <a:cubicBezTo>
                  <a:pt x="207952" y="68682"/>
                  <a:pt x="202103" y="74058"/>
                  <a:pt x="202103" y="81195"/>
                </a:cubicBezTo>
                <a:cubicBezTo>
                  <a:pt x="202103" y="88332"/>
                  <a:pt x="207952" y="93708"/>
                  <a:pt x="214636" y="93708"/>
                </a:cubicBezTo>
                <a:lnTo>
                  <a:pt x="220949" y="93708"/>
                </a:lnTo>
                <a:cubicBezTo>
                  <a:pt x="228097" y="93708"/>
                  <a:pt x="233482" y="88332"/>
                  <a:pt x="233482" y="81195"/>
                </a:cubicBezTo>
                <a:cubicBezTo>
                  <a:pt x="233482" y="74058"/>
                  <a:pt x="227633" y="68682"/>
                  <a:pt x="220949" y="68682"/>
                </a:cubicBezTo>
                <a:close/>
                <a:moveTo>
                  <a:pt x="136190" y="68219"/>
                </a:moveTo>
                <a:cubicBezTo>
                  <a:pt x="128949" y="68219"/>
                  <a:pt x="123657" y="73502"/>
                  <a:pt x="123657" y="80732"/>
                </a:cubicBezTo>
                <a:cubicBezTo>
                  <a:pt x="123657" y="87869"/>
                  <a:pt x="129506" y="93152"/>
                  <a:pt x="136190" y="93152"/>
                </a:cubicBezTo>
                <a:lnTo>
                  <a:pt x="142503" y="93152"/>
                </a:lnTo>
                <a:cubicBezTo>
                  <a:pt x="149280" y="93152"/>
                  <a:pt x="154943" y="87961"/>
                  <a:pt x="154943" y="80732"/>
                </a:cubicBezTo>
                <a:cubicBezTo>
                  <a:pt x="154943" y="73502"/>
                  <a:pt x="149187" y="68219"/>
                  <a:pt x="142503" y="68219"/>
                </a:cubicBezTo>
                <a:close/>
                <a:moveTo>
                  <a:pt x="58208" y="68219"/>
                </a:moveTo>
                <a:cubicBezTo>
                  <a:pt x="50967" y="68219"/>
                  <a:pt x="45675" y="73502"/>
                  <a:pt x="45675" y="80732"/>
                </a:cubicBezTo>
                <a:cubicBezTo>
                  <a:pt x="45675" y="87869"/>
                  <a:pt x="51524" y="93152"/>
                  <a:pt x="58208" y="93152"/>
                </a:cubicBezTo>
                <a:lnTo>
                  <a:pt x="64521" y="93152"/>
                </a:lnTo>
                <a:cubicBezTo>
                  <a:pt x="71298" y="93152"/>
                  <a:pt x="76961" y="87961"/>
                  <a:pt x="76961" y="80732"/>
                </a:cubicBezTo>
                <a:cubicBezTo>
                  <a:pt x="76961" y="73502"/>
                  <a:pt x="71205" y="68219"/>
                  <a:pt x="64521" y="68219"/>
                </a:cubicBezTo>
                <a:close/>
                <a:moveTo>
                  <a:pt x="454935" y="42339"/>
                </a:moveTo>
                <a:cubicBezTo>
                  <a:pt x="490010" y="42339"/>
                  <a:pt x="518444" y="70725"/>
                  <a:pt x="518444" y="105742"/>
                </a:cubicBezTo>
                <a:cubicBezTo>
                  <a:pt x="518444" y="140759"/>
                  <a:pt x="490010" y="169145"/>
                  <a:pt x="454935" y="169145"/>
                </a:cubicBezTo>
                <a:cubicBezTo>
                  <a:pt x="419860" y="169145"/>
                  <a:pt x="391426" y="140759"/>
                  <a:pt x="391426" y="105742"/>
                </a:cubicBezTo>
                <a:cubicBezTo>
                  <a:pt x="391426" y="70725"/>
                  <a:pt x="419860" y="42339"/>
                  <a:pt x="454935" y="42339"/>
                </a:cubicBezTo>
                <a:close/>
                <a:moveTo>
                  <a:pt x="0" y="0"/>
                </a:moveTo>
                <a:lnTo>
                  <a:pt x="279157" y="0"/>
                </a:lnTo>
                <a:lnTo>
                  <a:pt x="279157" y="161927"/>
                </a:lnTo>
                <a:lnTo>
                  <a:pt x="240630" y="161927"/>
                </a:lnTo>
                <a:lnTo>
                  <a:pt x="240630" y="222916"/>
                </a:lnTo>
                <a:lnTo>
                  <a:pt x="176667" y="162020"/>
                </a:lnTo>
                <a:lnTo>
                  <a:pt x="0" y="162020"/>
                </a:lnTo>
                <a:close/>
              </a:path>
            </a:pathLst>
          </a:custGeom>
          <a:solidFill>
            <a:srgbClr val="020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0" name="Oval 322"/>
          <p:cNvSpPr/>
          <p:nvPr/>
        </p:nvSpPr>
        <p:spPr>
          <a:xfrm>
            <a:off x="6627612" y="3167365"/>
            <a:ext cx="384105" cy="419877"/>
          </a:xfrm>
          <a:custGeom>
            <a:avLst/>
            <a:gdLst>
              <a:gd name="T0" fmla="*/ 84 w 5965"/>
              <a:gd name="T1" fmla="*/ 2653 h 6531"/>
              <a:gd name="T2" fmla="*/ 509 w 5965"/>
              <a:gd name="T3" fmla="*/ 3669 h 6531"/>
              <a:gd name="T4" fmla="*/ 1174 w 5965"/>
              <a:gd name="T5" fmla="*/ 4943 h 6531"/>
              <a:gd name="T6" fmla="*/ 1294 w 5965"/>
              <a:gd name="T7" fmla="*/ 4913 h 6531"/>
              <a:gd name="T8" fmla="*/ 1141 w 5965"/>
              <a:gd name="T9" fmla="*/ 3817 h 6531"/>
              <a:gd name="T10" fmla="*/ 2452 w 5965"/>
              <a:gd name="T11" fmla="*/ 5580 h 6531"/>
              <a:gd name="T12" fmla="*/ 2456 w 5965"/>
              <a:gd name="T13" fmla="*/ 5681 h 6531"/>
              <a:gd name="T14" fmla="*/ 2334 w 5965"/>
              <a:gd name="T15" fmla="*/ 6531 h 6531"/>
              <a:gd name="T16" fmla="*/ 1305 w 5965"/>
              <a:gd name="T17" fmla="*/ 5955 h 6531"/>
              <a:gd name="T18" fmla="*/ 162 w 5965"/>
              <a:gd name="T19" fmla="*/ 4347 h 6531"/>
              <a:gd name="T20" fmla="*/ 676 w 5965"/>
              <a:gd name="T21" fmla="*/ 3568 h 6531"/>
              <a:gd name="T22" fmla="*/ 821 w 5965"/>
              <a:gd name="T23" fmla="*/ 3535 h 6531"/>
              <a:gd name="T24" fmla="*/ 568 w 5965"/>
              <a:gd name="T25" fmla="*/ 2773 h 6531"/>
              <a:gd name="T26" fmla="*/ 976 w 5965"/>
              <a:gd name="T27" fmla="*/ 3489 h 6531"/>
              <a:gd name="T28" fmla="*/ 1002 w 5965"/>
              <a:gd name="T29" fmla="*/ 3144 h 6531"/>
              <a:gd name="T30" fmla="*/ 5526 w 5965"/>
              <a:gd name="T31" fmla="*/ 2995 h 6531"/>
              <a:gd name="T32" fmla="*/ 5392 w 5965"/>
              <a:gd name="T33" fmla="*/ 3960 h 6531"/>
              <a:gd name="T34" fmla="*/ 4692 w 5965"/>
              <a:gd name="T35" fmla="*/ 4995 h 6531"/>
              <a:gd name="T36" fmla="*/ 5121 w 5965"/>
              <a:gd name="T37" fmla="*/ 3752 h 6531"/>
              <a:gd name="T38" fmla="*/ 4120 w 5965"/>
              <a:gd name="T39" fmla="*/ 4675 h 6531"/>
              <a:gd name="T40" fmla="*/ 3509 w 5965"/>
              <a:gd name="T41" fmla="*/ 5681 h 6531"/>
              <a:gd name="T42" fmla="*/ 3630 w 5965"/>
              <a:gd name="T43" fmla="*/ 6531 h 6531"/>
              <a:gd name="T44" fmla="*/ 4660 w 5965"/>
              <a:gd name="T45" fmla="*/ 5955 h 6531"/>
              <a:gd name="T46" fmla="*/ 5802 w 5965"/>
              <a:gd name="T47" fmla="*/ 4349 h 6531"/>
              <a:gd name="T48" fmla="*/ 5621 w 5965"/>
              <a:gd name="T49" fmla="*/ 2669 h 6531"/>
              <a:gd name="T50" fmla="*/ 5229 w 5965"/>
              <a:gd name="T51" fmla="*/ 3572 h 6531"/>
              <a:gd name="T52" fmla="*/ 5364 w 5965"/>
              <a:gd name="T53" fmla="*/ 2929 h 6531"/>
              <a:gd name="T54" fmla="*/ 5141 w 5965"/>
              <a:gd name="T55" fmla="*/ 3528 h 6531"/>
              <a:gd name="T56" fmla="*/ 4989 w 5965"/>
              <a:gd name="T57" fmla="*/ 3489 h 6531"/>
              <a:gd name="T58" fmla="*/ 4962 w 5965"/>
              <a:gd name="T59" fmla="*/ 3144 h 6531"/>
              <a:gd name="T60" fmla="*/ 4256 w 5965"/>
              <a:gd name="T61" fmla="*/ 1945 h 6531"/>
              <a:gd name="T62" fmla="*/ 3250 w 5965"/>
              <a:gd name="T63" fmla="*/ 3212 h 6531"/>
              <a:gd name="T64" fmla="*/ 3737 w 5965"/>
              <a:gd name="T65" fmla="*/ 3616 h 6531"/>
              <a:gd name="T66" fmla="*/ 1961 w 5965"/>
              <a:gd name="T67" fmla="*/ 4433 h 6531"/>
              <a:gd name="T68" fmla="*/ 2228 w 5965"/>
              <a:gd name="T69" fmla="*/ 3387 h 6531"/>
              <a:gd name="T70" fmla="*/ 2714 w 5965"/>
              <a:gd name="T71" fmla="*/ 2665 h 6531"/>
              <a:gd name="T72" fmla="*/ 838 w 5965"/>
              <a:gd name="T73" fmla="*/ 1075 h 6531"/>
              <a:gd name="T74" fmla="*/ 1709 w 5965"/>
              <a:gd name="T75" fmla="*/ 0 h 6531"/>
              <a:gd name="T76" fmla="*/ 5125 w 5965"/>
              <a:gd name="T77" fmla="*/ 407 h 6531"/>
              <a:gd name="T78" fmla="*/ 1713 w 5965"/>
              <a:gd name="T79" fmla="*/ 1505 h 6531"/>
              <a:gd name="T80" fmla="*/ 1281 w 5965"/>
              <a:gd name="T81" fmla="*/ 848 h 6531"/>
              <a:gd name="T82" fmla="*/ 1713 w 5965"/>
              <a:gd name="T83" fmla="*/ 1505 h 6531"/>
              <a:gd name="T84" fmla="*/ 3336 w 5965"/>
              <a:gd name="T85" fmla="*/ 4095 h 6531"/>
              <a:gd name="T86" fmla="*/ 3688 w 5965"/>
              <a:gd name="T87" fmla="*/ 1033 h 6531"/>
              <a:gd name="T88" fmla="*/ 3152 w 5965"/>
              <a:gd name="T89" fmla="*/ 635 h 6531"/>
              <a:gd name="T90" fmla="*/ 2713 w 5965"/>
              <a:gd name="T91" fmla="*/ 888 h 6531"/>
              <a:gd name="T92" fmla="*/ 2336 w 5965"/>
              <a:gd name="T93" fmla="*/ 1228 h 6531"/>
              <a:gd name="T94" fmla="*/ 2513 w 5965"/>
              <a:gd name="T95" fmla="*/ 1825 h 6531"/>
              <a:gd name="T96" fmla="*/ 3217 w 5965"/>
              <a:gd name="T97" fmla="*/ 1868 h 6531"/>
              <a:gd name="T98" fmla="*/ 3490 w 5965"/>
              <a:gd name="T99" fmla="*/ 1669 h 6531"/>
              <a:gd name="T100" fmla="*/ 3688 w 5965"/>
              <a:gd name="T101" fmla="*/ 1033 h 6531"/>
              <a:gd name="T102" fmla="*/ 4256 w 5965"/>
              <a:gd name="T103" fmla="*/ 1423 h 6531"/>
              <a:gd name="T104" fmla="*/ 4685 w 5965"/>
              <a:gd name="T105" fmla="*/ 1076 h 6531"/>
              <a:gd name="T106" fmla="*/ 2864 w 5965"/>
              <a:gd name="T107" fmla="*/ 1099 h 6531"/>
              <a:gd name="T108" fmla="*/ 2713 w 5965"/>
              <a:gd name="T109" fmla="*/ 1632 h 6531"/>
              <a:gd name="T110" fmla="*/ 3176 w 5965"/>
              <a:gd name="T111" fmla="*/ 1325 h 6531"/>
              <a:gd name="T112" fmla="*/ 2982 w 5965"/>
              <a:gd name="T113" fmla="*/ 805 h 6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65" h="6531">
                <a:moveTo>
                  <a:pt x="162" y="4347"/>
                </a:moveTo>
                <a:lnTo>
                  <a:pt x="8" y="2849"/>
                </a:lnTo>
                <a:cubicBezTo>
                  <a:pt x="0" y="2776"/>
                  <a:pt x="26" y="2700"/>
                  <a:pt x="84" y="2653"/>
                </a:cubicBezTo>
                <a:cubicBezTo>
                  <a:pt x="153" y="2597"/>
                  <a:pt x="262" y="2577"/>
                  <a:pt x="344" y="2669"/>
                </a:cubicBezTo>
                <a:cubicBezTo>
                  <a:pt x="401" y="2735"/>
                  <a:pt x="429" y="2940"/>
                  <a:pt x="438" y="2995"/>
                </a:cubicBezTo>
                <a:cubicBezTo>
                  <a:pt x="472" y="3191"/>
                  <a:pt x="504" y="3472"/>
                  <a:pt x="509" y="3669"/>
                </a:cubicBezTo>
                <a:cubicBezTo>
                  <a:pt x="509" y="3683"/>
                  <a:pt x="510" y="3701"/>
                  <a:pt x="512" y="3715"/>
                </a:cubicBezTo>
                <a:cubicBezTo>
                  <a:pt x="517" y="3801"/>
                  <a:pt x="537" y="3881"/>
                  <a:pt x="573" y="3960"/>
                </a:cubicBezTo>
                <a:cubicBezTo>
                  <a:pt x="773" y="4393"/>
                  <a:pt x="1174" y="4943"/>
                  <a:pt x="1174" y="4943"/>
                </a:cubicBezTo>
                <a:lnTo>
                  <a:pt x="1197" y="4976"/>
                </a:lnTo>
                <a:cubicBezTo>
                  <a:pt x="1214" y="5001"/>
                  <a:pt x="1248" y="5009"/>
                  <a:pt x="1273" y="4995"/>
                </a:cubicBezTo>
                <a:cubicBezTo>
                  <a:pt x="1302" y="4979"/>
                  <a:pt x="1312" y="4941"/>
                  <a:pt x="1294" y="4913"/>
                </a:cubicBezTo>
                <a:lnTo>
                  <a:pt x="764" y="4048"/>
                </a:lnTo>
                <a:cubicBezTo>
                  <a:pt x="706" y="3952"/>
                  <a:pt x="740" y="3816"/>
                  <a:pt x="844" y="3752"/>
                </a:cubicBezTo>
                <a:cubicBezTo>
                  <a:pt x="948" y="3688"/>
                  <a:pt x="1084" y="3721"/>
                  <a:pt x="1141" y="3817"/>
                </a:cubicBezTo>
                <a:lnTo>
                  <a:pt x="1693" y="4527"/>
                </a:lnTo>
                <a:cubicBezTo>
                  <a:pt x="1729" y="4573"/>
                  <a:pt x="1797" y="4640"/>
                  <a:pt x="1845" y="4675"/>
                </a:cubicBezTo>
                <a:cubicBezTo>
                  <a:pt x="2341" y="5032"/>
                  <a:pt x="2408" y="5395"/>
                  <a:pt x="2452" y="5580"/>
                </a:cubicBezTo>
                <a:cubicBezTo>
                  <a:pt x="2452" y="5580"/>
                  <a:pt x="2456" y="5621"/>
                  <a:pt x="2456" y="5681"/>
                </a:cubicBezTo>
                <a:lnTo>
                  <a:pt x="2456" y="5681"/>
                </a:lnTo>
                <a:lnTo>
                  <a:pt x="2456" y="5681"/>
                </a:lnTo>
                <a:cubicBezTo>
                  <a:pt x="2456" y="5731"/>
                  <a:pt x="2454" y="5793"/>
                  <a:pt x="2446" y="5856"/>
                </a:cubicBezTo>
                <a:lnTo>
                  <a:pt x="2414" y="6452"/>
                </a:lnTo>
                <a:cubicBezTo>
                  <a:pt x="2414" y="6496"/>
                  <a:pt x="2378" y="6531"/>
                  <a:pt x="2334" y="6531"/>
                </a:cubicBezTo>
                <a:lnTo>
                  <a:pt x="1401" y="6527"/>
                </a:lnTo>
                <a:cubicBezTo>
                  <a:pt x="1357" y="6527"/>
                  <a:pt x="1322" y="6491"/>
                  <a:pt x="1322" y="6447"/>
                </a:cubicBezTo>
                <a:lnTo>
                  <a:pt x="1305" y="5955"/>
                </a:lnTo>
                <a:lnTo>
                  <a:pt x="418" y="4887"/>
                </a:lnTo>
                <a:cubicBezTo>
                  <a:pt x="288" y="4748"/>
                  <a:pt x="198" y="4592"/>
                  <a:pt x="170" y="4404"/>
                </a:cubicBezTo>
                <a:lnTo>
                  <a:pt x="162" y="4347"/>
                </a:lnTo>
                <a:close/>
                <a:moveTo>
                  <a:pt x="568" y="2773"/>
                </a:moveTo>
                <a:cubicBezTo>
                  <a:pt x="584" y="2827"/>
                  <a:pt x="594" y="2879"/>
                  <a:pt x="602" y="2931"/>
                </a:cubicBezTo>
                <a:cubicBezTo>
                  <a:pt x="630" y="3100"/>
                  <a:pt x="673" y="3405"/>
                  <a:pt x="676" y="3568"/>
                </a:cubicBezTo>
                <a:cubicBezTo>
                  <a:pt x="676" y="3584"/>
                  <a:pt x="677" y="3601"/>
                  <a:pt x="677" y="3617"/>
                </a:cubicBezTo>
                <a:cubicBezTo>
                  <a:pt x="696" y="3601"/>
                  <a:pt x="716" y="3585"/>
                  <a:pt x="737" y="3573"/>
                </a:cubicBezTo>
                <a:cubicBezTo>
                  <a:pt x="764" y="3557"/>
                  <a:pt x="792" y="3544"/>
                  <a:pt x="821" y="3535"/>
                </a:cubicBezTo>
                <a:cubicBezTo>
                  <a:pt x="822" y="3533"/>
                  <a:pt x="824" y="3531"/>
                  <a:pt x="824" y="3529"/>
                </a:cubicBezTo>
                <a:cubicBezTo>
                  <a:pt x="802" y="3375"/>
                  <a:pt x="749" y="3083"/>
                  <a:pt x="709" y="2931"/>
                </a:cubicBezTo>
                <a:cubicBezTo>
                  <a:pt x="688" y="2855"/>
                  <a:pt x="644" y="2799"/>
                  <a:pt x="568" y="2773"/>
                </a:cubicBezTo>
                <a:close/>
                <a:moveTo>
                  <a:pt x="864" y="2988"/>
                </a:moveTo>
                <a:cubicBezTo>
                  <a:pt x="889" y="3100"/>
                  <a:pt x="952" y="3307"/>
                  <a:pt x="966" y="3415"/>
                </a:cubicBezTo>
                <a:lnTo>
                  <a:pt x="976" y="3489"/>
                </a:lnTo>
                <a:cubicBezTo>
                  <a:pt x="977" y="3496"/>
                  <a:pt x="976" y="3504"/>
                  <a:pt x="977" y="3511"/>
                </a:cubicBezTo>
                <a:cubicBezTo>
                  <a:pt x="1022" y="3512"/>
                  <a:pt x="1068" y="3521"/>
                  <a:pt x="1109" y="3537"/>
                </a:cubicBezTo>
                <a:cubicBezTo>
                  <a:pt x="1094" y="3437"/>
                  <a:pt x="1028" y="3237"/>
                  <a:pt x="1002" y="3144"/>
                </a:cubicBezTo>
                <a:cubicBezTo>
                  <a:pt x="984" y="3068"/>
                  <a:pt x="940" y="3013"/>
                  <a:pt x="864" y="2988"/>
                </a:cubicBezTo>
                <a:close/>
                <a:moveTo>
                  <a:pt x="5621" y="2669"/>
                </a:moveTo>
                <a:cubicBezTo>
                  <a:pt x="5564" y="2735"/>
                  <a:pt x="5536" y="2940"/>
                  <a:pt x="5526" y="2995"/>
                </a:cubicBezTo>
                <a:cubicBezTo>
                  <a:pt x="5493" y="3191"/>
                  <a:pt x="5461" y="3472"/>
                  <a:pt x="5456" y="3669"/>
                </a:cubicBezTo>
                <a:cubicBezTo>
                  <a:pt x="5456" y="3683"/>
                  <a:pt x="5454" y="3701"/>
                  <a:pt x="5453" y="3715"/>
                </a:cubicBezTo>
                <a:cubicBezTo>
                  <a:pt x="5448" y="3801"/>
                  <a:pt x="5428" y="3881"/>
                  <a:pt x="5392" y="3960"/>
                </a:cubicBezTo>
                <a:cubicBezTo>
                  <a:pt x="5192" y="4393"/>
                  <a:pt x="4790" y="4943"/>
                  <a:pt x="4790" y="4943"/>
                </a:cubicBezTo>
                <a:lnTo>
                  <a:pt x="4768" y="4976"/>
                </a:lnTo>
                <a:cubicBezTo>
                  <a:pt x="4750" y="5001"/>
                  <a:pt x="4717" y="5009"/>
                  <a:pt x="4692" y="4995"/>
                </a:cubicBezTo>
                <a:cubicBezTo>
                  <a:pt x="4662" y="4979"/>
                  <a:pt x="4653" y="4941"/>
                  <a:pt x="4670" y="4913"/>
                </a:cubicBezTo>
                <a:lnTo>
                  <a:pt x="5201" y="4048"/>
                </a:lnTo>
                <a:cubicBezTo>
                  <a:pt x="5258" y="3952"/>
                  <a:pt x="5225" y="3816"/>
                  <a:pt x="5121" y="3752"/>
                </a:cubicBezTo>
                <a:cubicBezTo>
                  <a:pt x="5017" y="3688"/>
                  <a:pt x="4881" y="3721"/>
                  <a:pt x="4824" y="3817"/>
                </a:cubicBezTo>
                <a:lnTo>
                  <a:pt x="4272" y="4527"/>
                </a:lnTo>
                <a:cubicBezTo>
                  <a:pt x="4236" y="4573"/>
                  <a:pt x="4168" y="4640"/>
                  <a:pt x="4120" y="4675"/>
                </a:cubicBezTo>
                <a:cubicBezTo>
                  <a:pt x="3624" y="5032"/>
                  <a:pt x="3557" y="5395"/>
                  <a:pt x="3513" y="5580"/>
                </a:cubicBezTo>
                <a:cubicBezTo>
                  <a:pt x="3513" y="5580"/>
                  <a:pt x="3509" y="5621"/>
                  <a:pt x="3509" y="5681"/>
                </a:cubicBezTo>
                <a:lnTo>
                  <a:pt x="3509" y="5681"/>
                </a:lnTo>
                <a:cubicBezTo>
                  <a:pt x="3509" y="5731"/>
                  <a:pt x="3510" y="5793"/>
                  <a:pt x="3518" y="5856"/>
                </a:cubicBezTo>
                <a:lnTo>
                  <a:pt x="3550" y="6452"/>
                </a:lnTo>
                <a:cubicBezTo>
                  <a:pt x="3550" y="6496"/>
                  <a:pt x="3586" y="6531"/>
                  <a:pt x="3630" y="6531"/>
                </a:cubicBezTo>
                <a:lnTo>
                  <a:pt x="4564" y="6527"/>
                </a:lnTo>
                <a:cubicBezTo>
                  <a:pt x="4608" y="6527"/>
                  <a:pt x="4642" y="6491"/>
                  <a:pt x="4642" y="6447"/>
                </a:cubicBezTo>
                <a:lnTo>
                  <a:pt x="4660" y="5955"/>
                </a:lnTo>
                <a:lnTo>
                  <a:pt x="5546" y="4887"/>
                </a:lnTo>
                <a:cubicBezTo>
                  <a:pt x="5677" y="4748"/>
                  <a:pt x="5766" y="4592"/>
                  <a:pt x="5794" y="4404"/>
                </a:cubicBezTo>
                <a:lnTo>
                  <a:pt x="5802" y="4349"/>
                </a:lnTo>
                <a:lnTo>
                  <a:pt x="5957" y="2852"/>
                </a:lnTo>
                <a:cubicBezTo>
                  <a:pt x="5965" y="2779"/>
                  <a:pt x="5938" y="2703"/>
                  <a:pt x="5881" y="2656"/>
                </a:cubicBezTo>
                <a:cubicBezTo>
                  <a:pt x="5812" y="2597"/>
                  <a:pt x="5702" y="2577"/>
                  <a:pt x="5621" y="2669"/>
                </a:cubicBezTo>
                <a:close/>
                <a:moveTo>
                  <a:pt x="5141" y="3528"/>
                </a:moveTo>
                <a:cubicBezTo>
                  <a:pt x="5142" y="3529"/>
                  <a:pt x="5144" y="3532"/>
                  <a:pt x="5145" y="3533"/>
                </a:cubicBezTo>
                <a:cubicBezTo>
                  <a:pt x="5174" y="3543"/>
                  <a:pt x="5202" y="3556"/>
                  <a:pt x="5229" y="3572"/>
                </a:cubicBezTo>
                <a:cubicBezTo>
                  <a:pt x="5250" y="3585"/>
                  <a:pt x="5270" y="3600"/>
                  <a:pt x="5289" y="3616"/>
                </a:cubicBezTo>
                <a:cubicBezTo>
                  <a:pt x="5289" y="3600"/>
                  <a:pt x="5290" y="3583"/>
                  <a:pt x="5290" y="3567"/>
                </a:cubicBezTo>
                <a:cubicBezTo>
                  <a:pt x="5293" y="3404"/>
                  <a:pt x="5336" y="3099"/>
                  <a:pt x="5364" y="2929"/>
                </a:cubicBezTo>
                <a:cubicBezTo>
                  <a:pt x="5372" y="2879"/>
                  <a:pt x="5382" y="2825"/>
                  <a:pt x="5398" y="2772"/>
                </a:cubicBezTo>
                <a:cubicBezTo>
                  <a:pt x="5321" y="2797"/>
                  <a:pt x="5277" y="2852"/>
                  <a:pt x="5257" y="2928"/>
                </a:cubicBezTo>
                <a:cubicBezTo>
                  <a:pt x="5216" y="3081"/>
                  <a:pt x="5161" y="3375"/>
                  <a:pt x="5141" y="3528"/>
                </a:cubicBezTo>
                <a:close/>
                <a:moveTo>
                  <a:pt x="4856" y="3537"/>
                </a:moveTo>
                <a:cubicBezTo>
                  <a:pt x="4898" y="3521"/>
                  <a:pt x="4942" y="3513"/>
                  <a:pt x="4988" y="3511"/>
                </a:cubicBezTo>
                <a:cubicBezTo>
                  <a:pt x="4988" y="3504"/>
                  <a:pt x="4988" y="3496"/>
                  <a:pt x="4989" y="3489"/>
                </a:cubicBezTo>
                <a:lnTo>
                  <a:pt x="4998" y="3415"/>
                </a:lnTo>
                <a:cubicBezTo>
                  <a:pt x="5013" y="3305"/>
                  <a:pt x="5076" y="3100"/>
                  <a:pt x="5101" y="2988"/>
                </a:cubicBezTo>
                <a:cubicBezTo>
                  <a:pt x="5026" y="3013"/>
                  <a:pt x="4982" y="3068"/>
                  <a:pt x="4962" y="3144"/>
                </a:cubicBezTo>
                <a:cubicBezTo>
                  <a:pt x="4937" y="3237"/>
                  <a:pt x="4870" y="3437"/>
                  <a:pt x="4856" y="3537"/>
                </a:cubicBezTo>
                <a:close/>
                <a:moveTo>
                  <a:pt x="5126" y="1075"/>
                </a:moveTo>
                <a:cubicBezTo>
                  <a:pt x="5126" y="1555"/>
                  <a:pt x="4736" y="1945"/>
                  <a:pt x="4256" y="1945"/>
                </a:cubicBezTo>
                <a:lnTo>
                  <a:pt x="4142" y="1945"/>
                </a:lnTo>
                <a:cubicBezTo>
                  <a:pt x="3978" y="2308"/>
                  <a:pt x="3649" y="2580"/>
                  <a:pt x="3250" y="2665"/>
                </a:cubicBezTo>
                <a:lnTo>
                  <a:pt x="3250" y="3212"/>
                </a:lnTo>
                <a:lnTo>
                  <a:pt x="3562" y="3212"/>
                </a:lnTo>
                <a:cubicBezTo>
                  <a:pt x="3658" y="3212"/>
                  <a:pt x="3737" y="3291"/>
                  <a:pt x="3737" y="3387"/>
                </a:cubicBezTo>
                <a:lnTo>
                  <a:pt x="3737" y="3616"/>
                </a:lnTo>
                <a:lnTo>
                  <a:pt x="4004" y="3616"/>
                </a:lnTo>
                <a:lnTo>
                  <a:pt x="4004" y="4433"/>
                </a:lnTo>
                <a:lnTo>
                  <a:pt x="1961" y="4433"/>
                </a:lnTo>
                <a:lnTo>
                  <a:pt x="1961" y="3616"/>
                </a:lnTo>
                <a:lnTo>
                  <a:pt x="2228" y="3616"/>
                </a:lnTo>
                <a:lnTo>
                  <a:pt x="2228" y="3387"/>
                </a:lnTo>
                <a:cubicBezTo>
                  <a:pt x="2228" y="3291"/>
                  <a:pt x="2306" y="3212"/>
                  <a:pt x="2402" y="3212"/>
                </a:cubicBezTo>
                <a:lnTo>
                  <a:pt x="2714" y="3212"/>
                </a:lnTo>
                <a:lnTo>
                  <a:pt x="2714" y="2665"/>
                </a:lnTo>
                <a:cubicBezTo>
                  <a:pt x="2316" y="2580"/>
                  <a:pt x="1986" y="2308"/>
                  <a:pt x="1822" y="1945"/>
                </a:cubicBezTo>
                <a:lnTo>
                  <a:pt x="1709" y="1945"/>
                </a:lnTo>
                <a:cubicBezTo>
                  <a:pt x="1229" y="1945"/>
                  <a:pt x="838" y="1555"/>
                  <a:pt x="838" y="1075"/>
                </a:cubicBezTo>
                <a:lnTo>
                  <a:pt x="838" y="407"/>
                </a:lnTo>
                <a:lnTo>
                  <a:pt x="1709" y="407"/>
                </a:lnTo>
                <a:lnTo>
                  <a:pt x="1709" y="0"/>
                </a:lnTo>
                <a:lnTo>
                  <a:pt x="4254" y="0"/>
                </a:lnTo>
                <a:lnTo>
                  <a:pt x="4254" y="407"/>
                </a:lnTo>
                <a:lnTo>
                  <a:pt x="5125" y="407"/>
                </a:lnTo>
                <a:lnTo>
                  <a:pt x="5125" y="1075"/>
                </a:lnTo>
                <a:lnTo>
                  <a:pt x="5126" y="1075"/>
                </a:lnTo>
                <a:close/>
                <a:moveTo>
                  <a:pt x="1713" y="1505"/>
                </a:moveTo>
                <a:cubicBezTo>
                  <a:pt x="1712" y="1477"/>
                  <a:pt x="1710" y="1451"/>
                  <a:pt x="1710" y="1423"/>
                </a:cubicBezTo>
                <a:lnTo>
                  <a:pt x="1710" y="848"/>
                </a:lnTo>
                <a:lnTo>
                  <a:pt x="1281" y="848"/>
                </a:lnTo>
                <a:lnTo>
                  <a:pt x="1281" y="1076"/>
                </a:lnTo>
                <a:cubicBezTo>
                  <a:pt x="1281" y="1313"/>
                  <a:pt x="1474" y="1505"/>
                  <a:pt x="1710" y="1505"/>
                </a:cubicBezTo>
                <a:lnTo>
                  <a:pt x="1713" y="1505"/>
                </a:lnTo>
                <a:close/>
                <a:moveTo>
                  <a:pt x="2629" y="3657"/>
                </a:moveTo>
                <a:lnTo>
                  <a:pt x="2629" y="4095"/>
                </a:lnTo>
                <a:lnTo>
                  <a:pt x="3336" y="4095"/>
                </a:lnTo>
                <a:lnTo>
                  <a:pt x="3336" y="3657"/>
                </a:lnTo>
                <a:lnTo>
                  <a:pt x="2629" y="3657"/>
                </a:lnTo>
                <a:close/>
                <a:moveTo>
                  <a:pt x="3688" y="1033"/>
                </a:moveTo>
                <a:cubicBezTo>
                  <a:pt x="3665" y="963"/>
                  <a:pt x="3602" y="913"/>
                  <a:pt x="3528" y="908"/>
                </a:cubicBezTo>
                <a:lnTo>
                  <a:pt x="3254" y="888"/>
                </a:lnTo>
                <a:lnTo>
                  <a:pt x="3152" y="635"/>
                </a:lnTo>
                <a:cubicBezTo>
                  <a:pt x="3124" y="565"/>
                  <a:pt x="3057" y="521"/>
                  <a:pt x="2984" y="521"/>
                </a:cubicBezTo>
                <a:cubicBezTo>
                  <a:pt x="2909" y="521"/>
                  <a:pt x="2844" y="565"/>
                  <a:pt x="2816" y="635"/>
                </a:cubicBezTo>
                <a:lnTo>
                  <a:pt x="2713" y="888"/>
                </a:lnTo>
                <a:lnTo>
                  <a:pt x="2440" y="908"/>
                </a:lnTo>
                <a:cubicBezTo>
                  <a:pt x="2365" y="913"/>
                  <a:pt x="2302" y="963"/>
                  <a:pt x="2280" y="1033"/>
                </a:cubicBezTo>
                <a:cubicBezTo>
                  <a:pt x="2257" y="1104"/>
                  <a:pt x="2278" y="1181"/>
                  <a:pt x="2336" y="1228"/>
                </a:cubicBezTo>
                <a:lnTo>
                  <a:pt x="2545" y="1404"/>
                </a:lnTo>
                <a:lnTo>
                  <a:pt x="2480" y="1669"/>
                </a:lnTo>
                <a:cubicBezTo>
                  <a:pt x="2466" y="1724"/>
                  <a:pt x="2478" y="1781"/>
                  <a:pt x="2513" y="1825"/>
                </a:cubicBezTo>
                <a:cubicBezTo>
                  <a:pt x="2569" y="1896"/>
                  <a:pt x="2676" y="1916"/>
                  <a:pt x="2753" y="1868"/>
                </a:cubicBezTo>
                <a:lnTo>
                  <a:pt x="2985" y="1724"/>
                </a:lnTo>
                <a:lnTo>
                  <a:pt x="3217" y="1868"/>
                </a:lnTo>
                <a:cubicBezTo>
                  <a:pt x="3246" y="1887"/>
                  <a:pt x="3280" y="1896"/>
                  <a:pt x="3313" y="1896"/>
                </a:cubicBezTo>
                <a:cubicBezTo>
                  <a:pt x="3369" y="1896"/>
                  <a:pt x="3422" y="1869"/>
                  <a:pt x="3457" y="1825"/>
                </a:cubicBezTo>
                <a:cubicBezTo>
                  <a:pt x="3492" y="1781"/>
                  <a:pt x="3504" y="1724"/>
                  <a:pt x="3490" y="1669"/>
                </a:cubicBezTo>
                <a:lnTo>
                  <a:pt x="3425" y="1404"/>
                </a:lnTo>
                <a:lnTo>
                  <a:pt x="3634" y="1228"/>
                </a:lnTo>
                <a:cubicBezTo>
                  <a:pt x="3688" y="1180"/>
                  <a:pt x="3710" y="1104"/>
                  <a:pt x="3688" y="1033"/>
                </a:cubicBezTo>
                <a:close/>
                <a:moveTo>
                  <a:pt x="4685" y="848"/>
                </a:moveTo>
                <a:lnTo>
                  <a:pt x="4256" y="848"/>
                </a:lnTo>
                <a:lnTo>
                  <a:pt x="4256" y="1423"/>
                </a:lnTo>
                <a:cubicBezTo>
                  <a:pt x="4256" y="1451"/>
                  <a:pt x="4254" y="1479"/>
                  <a:pt x="4253" y="1505"/>
                </a:cubicBezTo>
                <a:lnTo>
                  <a:pt x="4256" y="1505"/>
                </a:lnTo>
                <a:cubicBezTo>
                  <a:pt x="4493" y="1505"/>
                  <a:pt x="4685" y="1312"/>
                  <a:pt x="4685" y="1076"/>
                </a:cubicBezTo>
                <a:lnTo>
                  <a:pt x="4685" y="848"/>
                </a:lnTo>
                <a:close/>
                <a:moveTo>
                  <a:pt x="2982" y="805"/>
                </a:moveTo>
                <a:lnTo>
                  <a:pt x="2864" y="1099"/>
                </a:lnTo>
                <a:lnTo>
                  <a:pt x="2548" y="1121"/>
                </a:lnTo>
                <a:lnTo>
                  <a:pt x="2789" y="1325"/>
                </a:lnTo>
                <a:lnTo>
                  <a:pt x="2713" y="1632"/>
                </a:lnTo>
                <a:lnTo>
                  <a:pt x="2982" y="1465"/>
                </a:lnTo>
                <a:lnTo>
                  <a:pt x="3252" y="1632"/>
                </a:lnTo>
                <a:lnTo>
                  <a:pt x="3176" y="1325"/>
                </a:lnTo>
                <a:lnTo>
                  <a:pt x="3417" y="1121"/>
                </a:lnTo>
                <a:lnTo>
                  <a:pt x="3101" y="1099"/>
                </a:lnTo>
                <a:lnTo>
                  <a:pt x="2982" y="805"/>
                </a:lnTo>
                <a:close/>
              </a:path>
            </a:pathLst>
          </a:custGeom>
          <a:solidFill>
            <a:srgbClr val="020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5" name="Oval 323"/>
          <p:cNvSpPr/>
          <p:nvPr/>
        </p:nvSpPr>
        <p:spPr>
          <a:xfrm>
            <a:off x="9501637" y="3167365"/>
            <a:ext cx="402339" cy="419878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rgbClr val="020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1767835" y="3378222"/>
            <a:ext cx="1442721" cy="1226570"/>
            <a:chOff x="2472878" y="3678858"/>
            <a:chExt cx="1442721" cy="1226570"/>
          </a:xfrm>
        </p:grpSpPr>
        <p:sp>
          <p:nvSpPr>
            <p:cNvPr id="326" name="文本框 325"/>
            <p:cNvSpPr txBox="1"/>
            <p:nvPr/>
          </p:nvSpPr>
          <p:spPr>
            <a:xfrm>
              <a:off x="2472878" y="4092898"/>
              <a:ext cx="144272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327" name="文本框 326"/>
            <p:cNvSpPr txBox="1"/>
            <p:nvPr/>
          </p:nvSpPr>
          <p:spPr>
            <a:xfrm>
              <a:off x="2472879" y="3678858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安全</a:t>
              </a: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4650976" y="3378222"/>
            <a:ext cx="1442721" cy="1226570"/>
            <a:chOff x="2472878" y="3678858"/>
            <a:chExt cx="1442721" cy="1226570"/>
          </a:xfrm>
        </p:grpSpPr>
        <p:sp>
          <p:nvSpPr>
            <p:cNvPr id="329" name="文本框 328"/>
            <p:cNvSpPr txBox="1"/>
            <p:nvPr/>
          </p:nvSpPr>
          <p:spPr>
            <a:xfrm>
              <a:off x="2472878" y="4092898"/>
              <a:ext cx="144272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330" name="文本框 329"/>
            <p:cNvSpPr txBox="1"/>
            <p:nvPr/>
          </p:nvSpPr>
          <p:spPr>
            <a:xfrm>
              <a:off x="2472879" y="3678858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创新</a:t>
              </a: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7538724" y="3378222"/>
            <a:ext cx="1442721" cy="1226570"/>
            <a:chOff x="2472878" y="3678858"/>
            <a:chExt cx="1442721" cy="1226570"/>
          </a:xfrm>
        </p:grpSpPr>
        <p:sp>
          <p:nvSpPr>
            <p:cNvPr id="332" name="文本框 331"/>
            <p:cNvSpPr txBox="1"/>
            <p:nvPr/>
          </p:nvSpPr>
          <p:spPr>
            <a:xfrm>
              <a:off x="2472878" y="4092898"/>
              <a:ext cx="144272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333" name="文本框 332"/>
            <p:cNvSpPr txBox="1"/>
            <p:nvPr/>
          </p:nvSpPr>
          <p:spPr>
            <a:xfrm>
              <a:off x="2472879" y="3678858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品质</a:t>
              </a:r>
            </a:p>
          </p:txBody>
        </p:sp>
      </p:grpSp>
      <p:grpSp>
        <p:nvGrpSpPr>
          <p:cNvPr id="334" name="组合 333"/>
          <p:cNvGrpSpPr/>
          <p:nvPr/>
        </p:nvGrpSpPr>
        <p:grpSpPr>
          <a:xfrm>
            <a:off x="3205951" y="3696685"/>
            <a:ext cx="1442721" cy="1226570"/>
            <a:chOff x="2472878" y="3678858"/>
            <a:chExt cx="1442721" cy="1226570"/>
          </a:xfrm>
        </p:grpSpPr>
        <p:sp>
          <p:nvSpPr>
            <p:cNvPr id="335" name="文本框 334"/>
            <p:cNvSpPr txBox="1"/>
            <p:nvPr/>
          </p:nvSpPr>
          <p:spPr>
            <a:xfrm>
              <a:off x="2472878" y="4092898"/>
              <a:ext cx="144272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rgbClr val="020946"/>
                  </a:solidFill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solidFill>
                    <a:srgbClr val="020946"/>
                  </a:solidFill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336" name="文本框 335"/>
            <p:cNvSpPr txBox="1"/>
            <p:nvPr/>
          </p:nvSpPr>
          <p:spPr>
            <a:xfrm>
              <a:off x="2472879" y="3678858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rgbClr val="020946"/>
                  </a:solidFill>
                  <a:cs typeface="+mn-ea"/>
                  <a:sym typeface="+mn-lt"/>
                </a:rPr>
                <a:t>共享</a:t>
              </a:r>
            </a:p>
          </p:txBody>
        </p:sp>
      </p:grpSp>
      <p:grpSp>
        <p:nvGrpSpPr>
          <p:cNvPr id="337" name="组合 336"/>
          <p:cNvGrpSpPr/>
          <p:nvPr/>
        </p:nvGrpSpPr>
        <p:grpSpPr>
          <a:xfrm>
            <a:off x="6090117" y="3696685"/>
            <a:ext cx="1442721" cy="1226570"/>
            <a:chOff x="2472878" y="3678858"/>
            <a:chExt cx="1442721" cy="1226570"/>
          </a:xfrm>
        </p:grpSpPr>
        <p:sp>
          <p:nvSpPr>
            <p:cNvPr id="338" name="文本框 337"/>
            <p:cNvSpPr txBox="1"/>
            <p:nvPr/>
          </p:nvSpPr>
          <p:spPr>
            <a:xfrm>
              <a:off x="2472878" y="4092898"/>
              <a:ext cx="144272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rgbClr val="020946"/>
                  </a:solidFill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solidFill>
                    <a:srgbClr val="020946"/>
                  </a:solidFill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339" name="文本框 338"/>
            <p:cNvSpPr txBox="1"/>
            <p:nvPr/>
          </p:nvSpPr>
          <p:spPr>
            <a:xfrm>
              <a:off x="2472879" y="3678858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rgbClr val="020946"/>
                  </a:solidFill>
                  <a:cs typeface="+mn-ea"/>
                  <a:sym typeface="+mn-lt"/>
                </a:rPr>
                <a:t>进取</a:t>
              </a:r>
            </a:p>
          </p:txBody>
        </p:sp>
      </p:grpSp>
      <p:grpSp>
        <p:nvGrpSpPr>
          <p:cNvPr id="340" name="组合 339"/>
          <p:cNvGrpSpPr/>
          <p:nvPr/>
        </p:nvGrpSpPr>
        <p:grpSpPr>
          <a:xfrm>
            <a:off x="8981445" y="3696685"/>
            <a:ext cx="1442721" cy="1226570"/>
            <a:chOff x="2472878" y="3678858"/>
            <a:chExt cx="1442721" cy="1226570"/>
          </a:xfrm>
        </p:grpSpPr>
        <p:sp>
          <p:nvSpPr>
            <p:cNvPr id="341" name="文本框 340"/>
            <p:cNvSpPr txBox="1"/>
            <p:nvPr/>
          </p:nvSpPr>
          <p:spPr>
            <a:xfrm>
              <a:off x="2472878" y="4092898"/>
              <a:ext cx="144272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gradFill>
                    <a:gsLst>
                      <a:gs pos="0">
                        <a:schemeClr val="bg1"/>
                      </a:gs>
                      <a:gs pos="87000">
                        <a:srgbClr val="9DC9DC"/>
                      </a:gs>
                    </a:gsLst>
                    <a:lin ang="5400000" scaled="1"/>
                  </a:gradFill>
                  <a:latin typeface="Arial" panose="020B0604020202020204" pitchFamily="34" charset="0"/>
                  <a:ea typeface="方正俊黑简体" panose="02000000000000000000" pitchFamily="2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dirty="0" smtClean="0">
                  <a:solidFill>
                    <a:srgbClr val="020946"/>
                  </a:solidFill>
                  <a:latin typeface="+mn-lt"/>
                  <a:ea typeface="+mn-ea"/>
                  <a:cs typeface="+mn-ea"/>
                  <a:sym typeface="+mn-lt"/>
                </a:rPr>
                <a:t>1ppt.com Network </a:t>
              </a:r>
              <a:r>
                <a:rPr lang="en-US" altLang="zh-CN" dirty="0">
                  <a:solidFill>
                    <a:srgbClr val="020946"/>
                  </a:solidFill>
                  <a:latin typeface="+mn-lt"/>
                  <a:ea typeface="+mn-ea"/>
                  <a:cs typeface="+mn-ea"/>
                  <a:sym typeface="+mn-lt"/>
                </a:rPr>
                <a:t>and the original</a:t>
              </a:r>
            </a:p>
          </p:txBody>
        </p:sp>
        <p:sp>
          <p:nvSpPr>
            <p:cNvPr id="342" name="文本框 341"/>
            <p:cNvSpPr txBox="1"/>
            <p:nvPr/>
          </p:nvSpPr>
          <p:spPr>
            <a:xfrm>
              <a:off x="2472879" y="3678858"/>
              <a:ext cx="1442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dirty="0">
                  <a:solidFill>
                    <a:srgbClr val="020946"/>
                  </a:solidFill>
                  <a:cs typeface="+mn-ea"/>
                  <a:sym typeface="+mn-lt"/>
                </a:rPr>
                <a:t>高效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43" grpId="0" animBg="1"/>
      <p:bldP spid="349" grpId="0" animBg="1"/>
      <p:bldP spid="344" grpId="0" animBg="1"/>
      <p:bldP spid="347" grpId="0" animBg="1"/>
      <p:bldP spid="350" grpId="0" animBg="1"/>
      <p:bldP spid="3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35302" y="1489241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72565" y="51934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8900" algn="l"/>
              </a:tabLst>
            </a:pPr>
            <a:r>
              <a:rPr lang="zh-CN" altLang="en-US" sz="4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年度数据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35199" y="3534099"/>
            <a:ext cx="876302" cy="876302"/>
          </a:xfrm>
          <a:prstGeom prst="rect">
            <a:avLst/>
          </a:prstGeom>
          <a:scene3d>
            <a:camera prst="perspectiveRelaxedModerately">
              <a:rot lat="18600000" lon="0" rev="0"/>
            </a:camera>
            <a:lightRig rig="balanced" dir="t"/>
          </a:scene3d>
          <a:sp3d prstMaterial="matte"/>
        </p:spPr>
      </p:pic>
      <p:sp>
        <p:nvSpPr>
          <p:cNvPr id="24" name="文本框 23"/>
          <p:cNvSpPr txBox="1"/>
          <p:nvPr/>
        </p:nvSpPr>
        <p:spPr>
          <a:xfrm>
            <a:off x="1755058" y="4648713"/>
            <a:ext cx="18365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新增客户数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47889" y="3534099"/>
            <a:ext cx="876302" cy="876302"/>
          </a:xfrm>
          <a:prstGeom prst="rect">
            <a:avLst/>
          </a:prstGeom>
          <a:scene3d>
            <a:camera prst="perspectiveRelaxedModerately">
              <a:rot lat="18600000" lon="0" rev="0"/>
            </a:camera>
            <a:lightRig rig="balanced" dir="t"/>
          </a:scene3d>
          <a:sp3d prstMaterial="matte"/>
        </p:spPr>
      </p:pic>
      <p:sp>
        <p:nvSpPr>
          <p:cNvPr id="25" name="文本框 24"/>
          <p:cNvSpPr txBox="1"/>
          <p:nvPr/>
        </p:nvSpPr>
        <p:spPr>
          <a:xfrm>
            <a:off x="5167748" y="4648713"/>
            <a:ext cx="18365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年度销售额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60579" y="3534099"/>
            <a:ext cx="876302" cy="876302"/>
          </a:xfrm>
          <a:prstGeom prst="rect">
            <a:avLst/>
          </a:prstGeom>
          <a:scene3d>
            <a:camera prst="perspectiveRelaxedModerately">
              <a:rot lat="18600000" lon="0" rev="0"/>
            </a:camera>
            <a:lightRig rig="balanced" dir="t"/>
          </a:scene3d>
          <a:sp3d prstMaterial="matte"/>
        </p:spPr>
      </p:pic>
      <p:sp>
        <p:nvSpPr>
          <p:cNvPr id="26" name="文本框 25"/>
          <p:cNvSpPr txBox="1"/>
          <p:nvPr/>
        </p:nvSpPr>
        <p:spPr>
          <a:xfrm>
            <a:off x="8448406" y="4648713"/>
            <a:ext cx="21006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50000"/>
                      </a:schemeClr>
                    </a:gs>
                    <a:gs pos="50000">
                      <a:srgbClr val="D6E2EF"/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  <a:sym typeface="+mn-lt"/>
              </a:rPr>
              <a:t>市场份额增加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69573" y="2715711"/>
            <a:ext cx="30075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+850</a:t>
            </a:r>
            <a:endParaRPr lang="zh-CN" altLang="en-US" sz="8800" dirty="0">
              <a:ln w="10160" cap="sq">
                <a:noFill/>
                <a:prstDash val="solid"/>
                <a:miter lim="800000"/>
              </a:ln>
              <a:gradFill>
                <a:gsLst>
                  <a:gs pos="10000">
                    <a:schemeClr val="bg1"/>
                  </a:gs>
                  <a:gs pos="100000">
                    <a:srgbClr val="D6E2EF"/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62415" y="2715711"/>
            <a:ext cx="26853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998</a:t>
            </a:r>
            <a:r>
              <a:rPr lang="zh-CN" altLang="en-US" sz="40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万</a:t>
            </a:r>
            <a:endParaRPr lang="zh-CN" altLang="en-US" sz="8800" dirty="0">
              <a:ln w="10160" cap="sq">
                <a:noFill/>
                <a:prstDash val="solid"/>
                <a:miter lim="800000"/>
              </a:ln>
              <a:gradFill>
                <a:gsLst>
                  <a:gs pos="10000">
                    <a:schemeClr val="bg1"/>
                  </a:gs>
                  <a:gs pos="100000">
                    <a:srgbClr val="D6E2EF"/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15928" y="2715711"/>
            <a:ext cx="19656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36</a:t>
            </a:r>
            <a:r>
              <a:rPr lang="en-US" altLang="zh-CN" sz="4000" dirty="0">
                <a:ln w="10160" cap="sq">
                  <a:noFill/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100000">
                      <a:srgbClr val="D6E2EF"/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%</a:t>
            </a:r>
            <a:endParaRPr lang="zh-CN" altLang="en-US" sz="8800" dirty="0">
              <a:ln w="10160" cap="sq">
                <a:noFill/>
                <a:prstDash val="solid"/>
                <a:miter lim="800000"/>
              </a:ln>
              <a:gradFill>
                <a:gsLst>
                  <a:gs pos="10000">
                    <a:schemeClr val="bg1"/>
                  </a:gs>
                  <a:gs pos="100000">
                    <a:srgbClr val="D6E2EF"/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59299" y="1368920"/>
            <a:ext cx="3073402" cy="356090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035302" y="5167694"/>
            <a:ext cx="6121398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you, </a:t>
            </a:r>
            <a:r>
              <a:rPr lang="en-US" altLang="zh-CN" sz="12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1ppt.com Network 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and the original creator, please do not </a:t>
            </a:r>
            <a:r>
              <a:rPr lang="en-US" altLang="zh-CN" sz="1200" dirty="0" err="1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copyFor</a:t>
            </a:r>
            <a:r>
              <a:rPr lang="en-US" altLang="zh-CN" sz="1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 the benefit of you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81225" y="1625379"/>
            <a:ext cx="7829552" cy="25657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3800" i="1" spc="600" dirty="0">
                <a:gradFill flip="none" rotWithShape="1">
                  <a:gsLst>
                    <a:gs pos="0">
                      <a:srgbClr val="9DC9DC"/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Part 02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91101" y="2293807"/>
            <a:ext cx="2209800" cy="1754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>
                <a:solidFill>
                  <a:schemeClr val="bg1"/>
                </a:solidFill>
                <a:effectLst>
                  <a:outerShdw blurRad="127000" dist="38100" dir="5400000" algn="t" rotWithShape="0">
                    <a:prstClr val="black">
                      <a:alpha val="63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员工颁奖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8B954516-CAB7-43C7-AB83-B53CB6B1FEC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9月作品\05"/>
  <p:tag name="ISPRING_PRESENTATION_TITLE" val="科技公司年终颁奖表彰大会PPT模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d5jsuop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宽屏</PresentationFormat>
  <Paragraphs>154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方正正黑简体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2022-03-18T05:32:31Z</dcterms:created>
  <dcterms:modified xsi:type="dcterms:W3CDTF">2023-01-10T11:26:35Z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18152A0C57884964973AAFD61CD153A9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