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9" r:id="rId2"/>
    <p:sldId id="271" r:id="rId3"/>
    <p:sldId id="270" r:id="rId4"/>
    <p:sldId id="285" r:id="rId5"/>
    <p:sldId id="266" r:id="rId6"/>
    <p:sldId id="286" r:id="rId7"/>
    <p:sldId id="287" r:id="rId8"/>
    <p:sldId id="288" r:id="rId9"/>
    <p:sldId id="269" r:id="rId10"/>
    <p:sldId id="261" r:id="rId11"/>
    <p:sldId id="289" r:id="rId12"/>
    <p:sldId id="290" r:id="rId13"/>
    <p:sldId id="291" r:id="rId14"/>
    <p:sldId id="292" r:id="rId15"/>
    <p:sldId id="268" r:id="rId16"/>
    <p:sldId id="293" r:id="rId17"/>
    <p:sldId id="294" r:id="rId18"/>
    <p:sldId id="295" r:id="rId19"/>
    <p:sldId id="297" r:id="rId20"/>
    <p:sldId id="267" r:id="rId21"/>
    <p:sldId id="296" r:id="rId22"/>
    <p:sldId id="298" r:id="rId23"/>
    <p:sldId id="299" r:id="rId24"/>
    <p:sldId id="300" r:id="rId25"/>
    <p:sldId id="301"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a:extLst>
              <a:ext uri="{FF2B5EF4-FFF2-40B4-BE49-F238E27FC236}">
                <a16:creationId xmlns:a16="http://schemas.microsoft.com/office/drawing/2014/main" id="{1CB5AEEE-DC44-41EE-A564-C60984510EFA}"/>
              </a:ext>
            </a:extLst>
          </p:cNvPr>
          <p:cNvPicPr>
            <a:picLocks noChangeAspect="1"/>
          </p:cNvPicPr>
          <p:nvPr>
            <p:custDataLst>
              <p:tags r:id="rId1"/>
            </p:custDataLst>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8" name="PA_矩形 7">
            <a:extLst>
              <a:ext uri="{FF2B5EF4-FFF2-40B4-BE49-F238E27FC236}">
                <a16:creationId xmlns:a16="http://schemas.microsoft.com/office/drawing/2014/main" id="{91284640-33EA-4BC4-A7D9-09CA95E69EE8}"/>
              </a:ext>
            </a:extLst>
          </p:cNvPr>
          <p:cNvSpPr/>
          <p:nvPr>
            <p:custDataLst>
              <p:tags r:id="rId2"/>
            </p:custDataLst>
          </p:nvPr>
        </p:nvSpPr>
        <p:spPr>
          <a:xfrm>
            <a:off x="-28257" y="0"/>
            <a:ext cx="12220257" cy="68580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文本框 84">
            <a:extLst>
              <a:ext uri="{FF2B5EF4-FFF2-40B4-BE49-F238E27FC236}">
                <a16:creationId xmlns:a16="http://schemas.microsoft.com/office/drawing/2014/main" id="{8780D275-E3A1-40EF-AAD5-257598FA35E0}"/>
              </a:ext>
            </a:extLst>
          </p:cNvPr>
          <p:cNvSpPr txBox="1"/>
          <p:nvPr>
            <p:custDataLst>
              <p:tags r:id="rId3"/>
            </p:custDataLst>
          </p:nvPr>
        </p:nvSpPr>
        <p:spPr>
          <a:xfrm>
            <a:off x="695772" y="2180013"/>
            <a:ext cx="7102028" cy="1107996"/>
          </a:xfrm>
          <a:prstGeom prst="rect">
            <a:avLst/>
          </a:prstGeom>
          <a:noFill/>
          <a:ln>
            <a:noFill/>
          </a:ln>
        </p:spPr>
        <p:txBody>
          <a:bodyPr vert="horz" wrap="square" lIns="0" tIns="0" rIns="0" bIns="0" rtlCol="0">
            <a:spAutoFit/>
          </a:bodyPr>
          <a:lstStyle/>
          <a:p>
            <a:r>
              <a:rPr lang="zh-CN" altLang="en-US" sz="72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汽车商业计划书</a:t>
            </a:r>
          </a:p>
        </p:txBody>
      </p:sp>
      <p:sp>
        <p:nvSpPr>
          <p:cNvPr id="5" name="PA_文本框 84">
            <a:extLst>
              <a:ext uri="{FF2B5EF4-FFF2-40B4-BE49-F238E27FC236}">
                <a16:creationId xmlns:a16="http://schemas.microsoft.com/office/drawing/2014/main" id="{58FF557C-AB55-48AB-BC66-B0D825C48BC8}"/>
              </a:ext>
            </a:extLst>
          </p:cNvPr>
          <p:cNvSpPr txBox="1"/>
          <p:nvPr>
            <p:custDataLst>
              <p:tags r:id="rId4"/>
            </p:custDataLst>
          </p:nvPr>
        </p:nvSpPr>
        <p:spPr>
          <a:xfrm>
            <a:off x="695772" y="3288009"/>
            <a:ext cx="5590810" cy="430887"/>
          </a:xfrm>
          <a:prstGeom prst="rect">
            <a:avLst/>
          </a:prstGeom>
          <a:noFill/>
          <a:ln>
            <a:noFill/>
          </a:ln>
        </p:spPr>
        <p:txBody>
          <a:bodyPr vert="horz" wrap="square" lIns="0" tIns="0" rIns="0" bIns="0" rtlCol="0">
            <a:spAutoFit/>
          </a:bodyPr>
          <a:lstStyle/>
          <a:p>
            <a:r>
              <a:rPr lang="en-US" altLang="zh-CN" sz="2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MERCEDES-BENZ MARKETING</a:t>
            </a:r>
            <a:endParaRPr lang="zh-CN" altLang="en-US" sz="2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PA_文本框 26">
            <a:extLst>
              <a:ext uri="{FF2B5EF4-FFF2-40B4-BE49-F238E27FC236}">
                <a16:creationId xmlns:a16="http://schemas.microsoft.com/office/drawing/2014/main" id="{00B9EBD7-000E-44E3-BDC6-C1999A1B1784}"/>
              </a:ext>
            </a:extLst>
          </p:cNvPr>
          <p:cNvSpPr txBox="1"/>
          <p:nvPr>
            <p:custDataLst>
              <p:tags r:id="rId5"/>
            </p:custDataLst>
          </p:nvPr>
        </p:nvSpPr>
        <p:spPr>
          <a:xfrm>
            <a:off x="733743" y="4222809"/>
            <a:ext cx="5552839" cy="369332"/>
          </a:xfrm>
          <a:prstGeom prst="rect">
            <a:avLst/>
          </a:prstGeom>
          <a:noFill/>
          <a:ln>
            <a:noFill/>
          </a:ln>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algn="l">
              <a:lnSpc>
                <a:spcPct val="100000"/>
              </a:lnSpc>
            </a:pPr>
            <a:r>
              <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PA_文本框 6">
            <a:extLst>
              <a:ext uri="{FF2B5EF4-FFF2-40B4-BE49-F238E27FC236}">
                <a16:creationId xmlns:a16="http://schemas.microsoft.com/office/drawing/2014/main" id="{66B955F7-230B-4405-BEB8-FD17E79DDDB6}"/>
              </a:ext>
            </a:extLst>
          </p:cNvPr>
          <p:cNvSpPr txBox="1"/>
          <p:nvPr>
            <p:custDataLst>
              <p:tags r:id="rId6"/>
            </p:custDataLst>
          </p:nvPr>
        </p:nvSpPr>
        <p:spPr>
          <a:xfrm>
            <a:off x="586434" y="4926983"/>
            <a:ext cx="3374642"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汇报人：</a:t>
            </a:r>
            <a:r>
              <a:rPr lang="en-US" altLang="zh-CN" dirty="0">
                <a:solidFill>
                  <a:schemeClr val="bg1"/>
                </a:solidFill>
                <a:latin typeface="微软雅黑" panose="020B0503020204020204" pitchFamily="34" charset="-122"/>
                <a:ea typeface="微软雅黑" panose="020B0503020204020204" pitchFamily="34" charset="-122"/>
              </a:rPr>
              <a:t>XXX</a:t>
            </a:r>
            <a:r>
              <a:rPr lang="zh-CN" altLang="en-US" dirty="0">
                <a:solidFill>
                  <a:schemeClr val="bg1"/>
                </a:solidFill>
                <a:latin typeface="微软雅黑" panose="020B0503020204020204" pitchFamily="34" charset="-122"/>
                <a:ea typeface="微软雅黑" panose="020B0503020204020204" pitchFamily="34" charset="-122"/>
              </a:rPr>
              <a:t> 时间：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月</a:t>
            </a:r>
          </a:p>
        </p:txBody>
      </p:sp>
    </p:spTree>
    <p:extLst>
      <p:ext uri="{BB962C8B-B14F-4D97-AF65-F5344CB8AC3E}">
        <p14:creationId xmlns:p14="http://schemas.microsoft.com/office/powerpoint/2010/main" val="5405104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p:tgtEl>
                                          <p:spTgt spid="4"/>
                                        </p:tgtEl>
                                        <p:attrNameLst>
                                          <p:attrName>ppt_y</p:attrName>
                                        </p:attrNameLst>
                                      </p:cBhvr>
                                      <p:tavLst>
                                        <p:tav tm="0">
                                          <p:val>
                                            <p:strVal val="#ppt_y+#ppt_h*1.125000"/>
                                          </p:val>
                                        </p:tav>
                                        <p:tav tm="100000">
                                          <p:val>
                                            <p:strVal val="#ppt_y"/>
                                          </p:val>
                                        </p:tav>
                                      </p:tavLst>
                                    </p:anim>
                                    <p:animEffect transition="in" filter="wipe(up)">
                                      <p:cBhvr>
                                        <p:cTn id="8" dur="750"/>
                                        <p:tgtEl>
                                          <p:spTgt spid="4"/>
                                        </p:tgtEl>
                                      </p:cBhvr>
                                    </p:animEffect>
                                  </p:childTnLst>
                                </p:cTn>
                              </p:par>
                            </p:childTnLst>
                          </p:cTn>
                        </p:par>
                        <p:par>
                          <p:cTn id="9" fill="hold">
                            <p:stCondLst>
                              <p:cond delay="12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p:tgtEl>
                                          <p:spTgt spid="5"/>
                                        </p:tgtEl>
                                        <p:attrNameLst>
                                          <p:attrName>ppt_y</p:attrName>
                                        </p:attrNameLst>
                                      </p:cBhvr>
                                      <p:tavLst>
                                        <p:tav tm="0">
                                          <p:val>
                                            <p:strVal val="#ppt_y+#ppt_h*1.125000"/>
                                          </p:val>
                                        </p:tav>
                                        <p:tav tm="100000">
                                          <p:val>
                                            <p:strVal val="#ppt_y"/>
                                          </p:val>
                                        </p:tav>
                                      </p:tavLst>
                                    </p:anim>
                                    <p:animEffect transition="in" filter="wipe(up)">
                                      <p:cBhvr>
                                        <p:cTn id="13" dur="750"/>
                                        <p:tgtEl>
                                          <p:spTgt spid="5"/>
                                        </p:tgtEl>
                                      </p:cBhvr>
                                    </p:animEffect>
                                  </p:childTnLst>
                                </p:cTn>
                              </p:par>
                            </p:childTnLst>
                          </p:cTn>
                        </p:par>
                        <p:par>
                          <p:cTn id="14" fill="hold">
                            <p:stCondLst>
                              <p:cond delay="3525"/>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4025"/>
                            </p:stCondLst>
                            <p:childTnLst>
                              <p:par>
                                <p:cTn id="21" presetID="10"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Rectangle 5">
            <a:extLst>
              <a:ext uri="{FF2B5EF4-FFF2-40B4-BE49-F238E27FC236}">
                <a16:creationId xmlns:a16="http://schemas.microsoft.com/office/drawing/2014/main" id="{08C68B40-489D-4046-A83D-6A8A829C5A61}"/>
              </a:ext>
            </a:extLst>
          </p:cNvPr>
          <p:cNvSpPr/>
          <p:nvPr/>
        </p:nvSpPr>
        <p:spPr>
          <a:xfrm>
            <a:off x="1470731" y="4533973"/>
            <a:ext cx="2993817" cy="1038746"/>
          </a:xfrm>
          <a:prstGeom prst="rect">
            <a:avLst/>
          </a:prstGeom>
        </p:spPr>
        <p:txBody>
          <a:bodyPr wrap="square" lIns="0" tIns="0" rIns="0" bIns="0">
            <a:spAutoFit/>
          </a:bodyPr>
          <a:lstStyle/>
          <a:p>
            <a:pPr algn="just" defTabSz="914400" fontAlgn="base">
              <a:lnSpc>
                <a:spcPct val="150000"/>
              </a:lnSpc>
              <a:spcBef>
                <a:spcPct val="0"/>
              </a:spcBef>
              <a:spcAft>
                <a:spcPct val="0"/>
              </a:spcAft>
            </a:pPr>
            <a:r>
              <a:rPr lang="zh-CN" alt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Freeform 32">
            <a:extLst>
              <a:ext uri="{FF2B5EF4-FFF2-40B4-BE49-F238E27FC236}">
                <a16:creationId xmlns:a16="http://schemas.microsoft.com/office/drawing/2014/main" id="{971EA950-2CCD-49DF-BF57-C4300B7AABCC}"/>
              </a:ext>
            </a:extLst>
          </p:cNvPr>
          <p:cNvSpPr/>
          <p:nvPr/>
        </p:nvSpPr>
        <p:spPr>
          <a:xfrm>
            <a:off x="2378081"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33">
            <a:extLst>
              <a:ext uri="{FF2B5EF4-FFF2-40B4-BE49-F238E27FC236}">
                <a16:creationId xmlns:a16="http://schemas.microsoft.com/office/drawing/2014/main" id="{4D90EF60-3730-44A5-96EB-024E9712F07A}"/>
              </a:ext>
            </a:extLst>
          </p:cNvPr>
          <p:cNvSpPr/>
          <p:nvPr/>
        </p:nvSpPr>
        <p:spPr>
          <a:xfrm>
            <a:off x="2630636"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Freeform 34">
            <a:extLst>
              <a:ext uri="{FF2B5EF4-FFF2-40B4-BE49-F238E27FC236}">
                <a16:creationId xmlns:a16="http://schemas.microsoft.com/office/drawing/2014/main" id="{CD98FA57-0FBF-4569-89B4-4A355A8AFC17}"/>
              </a:ext>
            </a:extLst>
          </p:cNvPr>
          <p:cNvSpPr/>
          <p:nvPr/>
        </p:nvSpPr>
        <p:spPr>
          <a:xfrm>
            <a:off x="2883191"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Freeform 35">
            <a:extLst>
              <a:ext uri="{FF2B5EF4-FFF2-40B4-BE49-F238E27FC236}">
                <a16:creationId xmlns:a16="http://schemas.microsoft.com/office/drawing/2014/main" id="{9A28A59C-B401-47B4-B6CE-16118BF0F087}"/>
              </a:ext>
            </a:extLst>
          </p:cNvPr>
          <p:cNvSpPr/>
          <p:nvPr/>
        </p:nvSpPr>
        <p:spPr>
          <a:xfrm>
            <a:off x="3134347"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36">
            <a:extLst>
              <a:ext uri="{FF2B5EF4-FFF2-40B4-BE49-F238E27FC236}">
                <a16:creationId xmlns:a16="http://schemas.microsoft.com/office/drawing/2014/main" id="{72EC4092-F689-4341-B381-200DF3935782}"/>
              </a:ext>
            </a:extLst>
          </p:cNvPr>
          <p:cNvSpPr/>
          <p:nvPr/>
        </p:nvSpPr>
        <p:spPr>
          <a:xfrm>
            <a:off x="3385500"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Rectangle 37">
            <a:extLst>
              <a:ext uri="{FF2B5EF4-FFF2-40B4-BE49-F238E27FC236}">
                <a16:creationId xmlns:a16="http://schemas.microsoft.com/office/drawing/2014/main" id="{9C87DD7E-138B-42CB-BFD3-F870E5E956ED}"/>
              </a:ext>
            </a:extLst>
          </p:cNvPr>
          <p:cNvSpPr/>
          <p:nvPr/>
        </p:nvSpPr>
        <p:spPr>
          <a:xfrm>
            <a:off x="4627669" y="4533973"/>
            <a:ext cx="2993817" cy="1038746"/>
          </a:xfrm>
          <a:prstGeom prst="rect">
            <a:avLst/>
          </a:prstGeom>
        </p:spPr>
        <p:txBody>
          <a:bodyPr wrap="square" lIns="0" tIns="0" rIns="0" bIns="0">
            <a:spAutoFit/>
          </a:bodyPr>
          <a:lstStyle/>
          <a:p>
            <a:pPr algn="just" defTabSz="914400" fontAlgn="base">
              <a:lnSpc>
                <a:spcPct val="150000"/>
              </a:lnSpc>
              <a:spcBef>
                <a:spcPct val="0"/>
              </a:spcBef>
              <a:spcAft>
                <a:spcPct val="0"/>
              </a:spcAft>
            </a:pPr>
            <a:r>
              <a:rPr lang="zh-CN" alt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Freeform 38">
            <a:extLst>
              <a:ext uri="{FF2B5EF4-FFF2-40B4-BE49-F238E27FC236}">
                <a16:creationId xmlns:a16="http://schemas.microsoft.com/office/drawing/2014/main" id="{FA21BAC3-A10B-458D-B103-03EC8C91A973}"/>
              </a:ext>
            </a:extLst>
          </p:cNvPr>
          <p:cNvSpPr/>
          <p:nvPr/>
        </p:nvSpPr>
        <p:spPr>
          <a:xfrm>
            <a:off x="5535019"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Freeform 39">
            <a:extLst>
              <a:ext uri="{FF2B5EF4-FFF2-40B4-BE49-F238E27FC236}">
                <a16:creationId xmlns:a16="http://schemas.microsoft.com/office/drawing/2014/main" id="{DEB7657F-0A41-4AC0-9F94-76F9E429F913}"/>
              </a:ext>
            </a:extLst>
          </p:cNvPr>
          <p:cNvSpPr/>
          <p:nvPr/>
        </p:nvSpPr>
        <p:spPr>
          <a:xfrm>
            <a:off x="5787574"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Freeform 40">
            <a:extLst>
              <a:ext uri="{FF2B5EF4-FFF2-40B4-BE49-F238E27FC236}">
                <a16:creationId xmlns:a16="http://schemas.microsoft.com/office/drawing/2014/main" id="{E39CEC15-7775-4115-8854-468989953C2C}"/>
              </a:ext>
            </a:extLst>
          </p:cNvPr>
          <p:cNvSpPr/>
          <p:nvPr/>
        </p:nvSpPr>
        <p:spPr>
          <a:xfrm>
            <a:off x="6040129"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Freeform 41">
            <a:extLst>
              <a:ext uri="{FF2B5EF4-FFF2-40B4-BE49-F238E27FC236}">
                <a16:creationId xmlns:a16="http://schemas.microsoft.com/office/drawing/2014/main" id="{2571F5CE-F3DB-41E5-BFAD-C241E7F16337}"/>
              </a:ext>
            </a:extLst>
          </p:cNvPr>
          <p:cNvSpPr/>
          <p:nvPr/>
        </p:nvSpPr>
        <p:spPr>
          <a:xfrm>
            <a:off x="6291284"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42">
            <a:extLst>
              <a:ext uri="{FF2B5EF4-FFF2-40B4-BE49-F238E27FC236}">
                <a16:creationId xmlns:a16="http://schemas.microsoft.com/office/drawing/2014/main" id="{69DD55EA-2029-46F9-B528-798274826E82}"/>
              </a:ext>
            </a:extLst>
          </p:cNvPr>
          <p:cNvSpPr/>
          <p:nvPr/>
        </p:nvSpPr>
        <p:spPr>
          <a:xfrm>
            <a:off x="6542438"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Rectangle 43">
            <a:extLst>
              <a:ext uri="{FF2B5EF4-FFF2-40B4-BE49-F238E27FC236}">
                <a16:creationId xmlns:a16="http://schemas.microsoft.com/office/drawing/2014/main" id="{F12E7CB5-8063-497A-A5B2-05053FCFC586}"/>
              </a:ext>
            </a:extLst>
          </p:cNvPr>
          <p:cNvSpPr/>
          <p:nvPr/>
        </p:nvSpPr>
        <p:spPr>
          <a:xfrm>
            <a:off x="7784604" y="4533973"/>
            <a:ext cx="2993817" cy="1038746"/>
          </a:xfrm>
          <a:prstGeom prst="rect">
            <a:avLst/>
          </a:prstGeom>
        </p:spPr>
        <p:txBody>
          <a:bodyPr wrap="square" lIns="0" tIns="0" rIns="0" bIns="0">
            <a:spAutoFit/>
          </a:bodyPr>
          <a:lstStyle/>
          <a:p>
            <a:pPr algn="just" defTabSz="914400" fontAlgn="base">
              <a:lnSpc>
                <a:spcPct val="150000"/>
              </a:lnSpc>
              <a:spcBef>
                <a:spcPct val="0"/>
              </a:spcBef>
              <a:spcAft>
                <a:spcPct val="0"/>
              </a:spcAft>
            </a:pPr>
            <a:r>
              <a:rPr lang="zh-CN" alt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prstClr val="white">
                  <a:lumMod val="6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Freeform 44">
            <a:extLst>
              <a:ext uri="{FF2B5EF4-FFF2-40B4-BE49-F238E27FC236}">
                <a16:creationId xmlns:a16="http://schemas.microsoft.com/office/drawing/2014/main" id="{D897A9C5-2CD3-4C45-B3F3-D4630921C694}"/>
              </a:ext>
            </a:extLst>
          </p:cNvPr>
          <p:cNvSpPr/>
          <p:nvPr/>
        </p:nvSpPr>
        <p:spPr>
          <a:xfrm>
            <a:off x="8691956"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Freeform 45">
            <a:extLst>
              <a:ext uri="{FF2B5EF4-FFF2-40B4-BE49-F238E27FC236}">
                <a16:creationId xmlns:a16="http://schemas.microsoft.com/office/drawing/2014/main" id="{AF2AEB64-78BA-4F39-833C-1CFA36139D88}"/>
              </a:ext>
            </a:extLst>
          </p:cNvPr>
          <p:cNvSpPr/>
          <p:nvPr/>
        </p:nvSpPr>
        <p:spPr>
          <a:xfrm>
            <a:off x="8944511"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ysClr val="window" lastClr="FFFFFF">
              <a:lumMod val="50000"/>
            </a:sysClr>
          </a:solid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Freeform 46">
            <a:extLst>
              <a:ext uri="{FF2B5EF4-FFF2-40B4-BE49-F238E27FC236}">
                <a16:creationId xmlns:a16="http://schemas.microsoft.com/office/drawing/2014/main" id="{7A657C7F-3D6B-4755-B8EF-31B22806E8D1}"/>
              </a:ext>
            </a:extLst>
          </p:cNvPr>
          <p:cNvSpPr/>
          <p:nvPr/>
        </p:nvSpPr>
        <p:spPr>
          <a:xfrm>
            <a:off x="9197065"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Freeform 47">
            <a:extLst>
              <a:ext uri="{FF2B5EF4-FFF2-40B4-BE49-F238E27FC236}">
                <a16:creationId xmlns:a16="http://schemas.microsoft.com/office/drawing/2014/main" id="{3DBC45D8-A788-498C-8654-902B7B260346}"/>
              </a:ext>
            </a:extLst>
          </p:cNvPr>
          <p:cNvSpPr/>
          <p:nvPr/>
        </p:nvSpPr>
        <p:spPr>
          <a:xfrm>
            <a:off x="9448220"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Freeform 48">
            <a:extLst>
              <a:ext uri="{FF2B5EF4-FFF2-40B4-BE49-F238E27FC236}">
                <a16:creationId xmlns:a16="http://schemas.microsoft.com/office/drawing/2014/main" id="{1E2CDE6A-7B6C-4FDF-8FBB-1F16B8BE4BFB}"/>
              </a:ext>
            </a:extLst>
          </p:cNvPr>
          <p:cNvSpPr/>
          <p:nvPr/>
        </p:nvSpPr>
        <p:spPr>
          <a:xfrm>
            <a:off x="9699375" y="58415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ysClr val="window" lastClr="FFFFFF">
                <a:lumMod val="50000"/>
              </a:sys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23" name="图片占位符 7">
            <a:extLst>
              <a:ext uri="{FF2B5EF4-FFF2-40B4-BE49-F238E27FC236}">
                <a16:creationId xmlns:a16="http://schemas.microsoft.com/office/drawing/2014/main" id="{1D81A323-29F1-4B04-877B-762F1806E2E9}"/>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a:xfrm>
            <a:off x="-533876" y="2564233"/>
            <a:ext cx="1842016" cy="1311521"/>
          </a:xfrm>
          <a:prstGeom prst="roundRect">
            <a:avLst>
              <a:gd name="adj" fmla="val 6163"/>
            </a:avLst>
          </a:prstGeom>
          <a:solidFill>
            <a:sysClr val="window" lastClr="FFFFFF">
              <a:lumMod val="65000"/>
            </a:sysClr>
          </a:solidFill>
        </p:spPr>
      </p:pic>
      <p:pic>
        <p:nvPicPr>
          <p:cNvPr id="24" name="图片占位符 13">
            <a:extLst>
              <a:ext uri="{FF2B5EF4-FFF2-40B4-BE49-F238E27FC236}">
                <a16:creationId xmlns:a16="http://schemas.microsoft.com/office/drawing/2014/main" id="{70800009-12BD-4AE7-B160-1A22A76C14F7}"/>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1468103" y="2063787"/>
            <a:ext cx="2996262" cy="2129614"/>
          </a:xfrm>
          <a:prstGeom prst="roundRect">
            <a:avLst>
              <a:gd name="adj" fmla="val 5624"/>
            </a:avLst>
          </a:prstGeom>
          <a:solidFill>
            <a:sysClr val="window" lastClr="FFFFFF">
              <a:lumMod val="65000"/>
            </a:sysClr>
          </a:solidFill>
        </p:spPr>
      </p:pic>
      <p:pic>
        <p:nvPicPr>
          <p:cNvPr id="25" name="图片占位符 14">
            <a:extLst>
              <a:ext uri="{FF2B5EF4-FFF2-40B4-BE49-F238E27FC236}">
                <a16:creationId xmlns:a16="http://schemas.microsoft.com/office/drawing/2014/main" id="{913D1510-012B-4CA0-84DD-9E0BE3169401}"/>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a:xfrm>
            <a:off x="4626444" y="2063787"/>
            <a:ext cx="2996262" cy="2129614"/>
          </a:xfrm>
          <a:prstGeom prst="roundRect">
            <a:avLst>
              <a:gd name="adj" fmla="val 5624"/>
            </a:avLst>
          </a:prstGeom>
          <a:solidFill>
            <a:sysClr val="window" lastClr="FFFFFF">
              <a:lumMod val="65000"/>
            </a:sysClr>
          </a:solidFill>
        </p:spPr>
      </p:pic>
      <p:pic>
        <p:nvPicPr>
          <p:cNvPr id="26" name="图片占位符 15">
            <a:extLst>
              <a:ext uri="{FF2B5EF4-FFF2-40B4-BE49-F238E27FC236}">
                <a16:creationId xmlns:a16="http://schemas.microsoft.com/office/drawing/2014/main" id="{522722E6-8891-4631-ACDE-BA8D36FC6E93}"/>
              </a:ext>
            </a:extLst>
          </p:cNvPr>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a:xfrm>
            <a:off x="7783727" y="2063787"/>
            <a:ext cx="2996262" cy="2129614"/>
          </a:xfrm>
          <a:prstGeom prst="roundRect">
            <a:avLst>
              <a:gd name="adj" fmla="val 5624"/>
            </a:avLst>
          </a:prstGeom>
          <a:solidFill>
            <a:sysClr val="window" lastClr="FFFFFF">
              <a:lumMod val="65000"/>
            </a:sysClr>
          </a:solidFill>
        </p:spPr>
      </p:pic>
      <p:pic>
        <p:nvPicPr>
          <p:cNvPr id="27" name="图片占位符 16">
            <a:extLst>
              <a:ext uri="{FF2B5EF4-FFF2-40B4-BE49-F238E27FC236}">
                <a16:creationId xmlns:a16="http://schemas.microsoft.com/office/drawing/2014/main" id="{BCEF25B9-8010-44E7-BAD0-0DDB2CC8659A}"/>
              </a:ext>
            </a:extLst>
          </p:cNvPr>
          <p:cNvPicPr>
            <a:picLocks noChangeAspect="1"/>
          </p:cNvPicPr>
          <p:nvPr/>
        </p:nvPicPr>
        <p:blipFill>
          <a:blip r:embed="rId6" cstate="print">
            <a:grayscl/>
            <a:extLst>
              <a:ext uri="{28A0092B-C50C-407E-A947-70E740481C1C}">
                <a14:useLocalDpi xmlns:a14="http://schemas.microsoft.com/office/drawing/2010/main" val="0"/>
              </a:ext>
            </a:extLst>
          </a:blip>
          <a:srcRect/>
          <a:stretch>
            <a:fillRect/>
          </a:stretch>
        </p:blipFill>
        <p:spPr>
          <a:xfrm>
            <a:off x="10939952" y="2564233"/>
            <a:ext cx="1842016" cy="1311521"/>
          </a:xfrm>
          <a:prstGeom prst="roundRect">
            <a:avLst>
              <a:gd name="adj" fmla="val 6163"/>
            </a:avLst>
          </a:prstGeom>
          <a:solidFill>
            <a:sysClr val="window" lastClr="FFFFFF">
              <a:lumMod val="65000"/>
            </a:sysClr>
          </a:solidFill>
        </p:spPr>
      </p:pic>
    </p:spTree>
    <p:extLst>
      <p:ext uri="{BB962C8B-B14F-4D97-AF65-F5344CB8AC3E}">
        <p14:creationId xmlns:p14="http://schemas.microsoft.com/office/powerpoint/2010/main" val="10721364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1">
                                            <p:txEl>
                                              <p:pRg st="0" end="0"/>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7">
                                            <p:txEl>
                                              <p:pRg st="0" end="0"/>
                                            </p:txEl>
                                          </p:spTgt>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 calcmode="lin" valueType="num">
                                      <p:cBhvr>
                                        <p:cTn id="54" dur="500" fill="hold"/>
                                        <p:tgtEl>
                                          <p:spTgt spid="12"/>
                                        </p:tgtEl>
                                        <p:attrNameLst>
                                          <p:attrName>style.rotation</p:attrName>
                                        </p:attrNameLst>
                                      </p:cBhvr>
                                      <p:tavLst>
                                        <p:tav tm="0">
                                          <p:val>
                                            <p:fltVal val="360"/>
                                          </p:val>
                                        </p:tav>
                                        <p:tav tm="100000">
                                          <p:val>
                                            <p:fltVal val="0"/>
                                          </p:val>
                                        </p:tav>
                                      </p:tavLst>
                                    </p:anim>
                                    <p:animEffect transition="in" filter="fade">
                                      <p:cBhvr>
                                        <p:cTn id="55" dur="500"/>
                                        <p:tgtEl>
                                          <p:spTgt spid="12"/>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style.rotation</p:attrName>
                                        </p:attrNameLst>
                                      </p:cBhvr>
                                      <p:tavLst>
                                        <p:tav tm="0">
                                          <p:val>
                                            <p:fltVal val="360"/>
                                          </p:val>
                                        </p:tav>
                                        <p:tav tm="100000">
                                          <p:val>
                                            <p:fltVal val="0"/>
                                          </p:val>
                                        </p:tav>
                                      </p:tavLst>
                                    </p:anim>
                                    <p:animEffect transition="in" filter="fade">
                                      <p:cBhvr>
                                        <p:cTn id="61" dur="500"/>
                                        <p:tgtEl>
                                          <p:spTgt spid="13"/>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 calcmode="lin" valueType="num">
                                      <p:cBhvr>
                                        <p:cTn id="66" dur="500" fill="hold"/>
                                        <p:tgtEl>
                                          <p:spTgt spid="14"/>
                                        </p:tgtEl>
                                        <p:attrNameLst>
                                          <p:attrName>style.rotation</p:attrName>
                                        </p:attrNameLst>
                                      </p:cBhvr>
                                      <p:tavLst>
                                        <p:tav tm="0">
                                          <p:val>
                                            <p:fltVal val="360"/>
                                          </p:val>
                                        </p:tav>
                                        <p:tav tm="100000">
                                          <p:val>
                                            <p:fltVal val="0"/>
                                          </p:val>
                                        </p:tav>
                                      </p:tavLst>
                                    </p:anim>
                                    <p:animEffect transition="in" filter="fade">
                                      <p:cBhvr>
                                        <p:cTn id="67" dur="500"/>
                                        <p:tgtEl>
                                          <p:spTgt spid="14"/>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 calcmode="lin" valueType="num">
                                      <p:cBhvr>
                                        <p:cTn id="78" dur="500" fill="hold"/>
                                        <p:tgtEl>
                                          <p:spTgt spid="16"/>
                                        </p:tgtEl>
                                        <p:attrNameLst>
                                          <p:attrName>style.rotation</p:attrName>
                                        </p:attrNameLst>
                                      </p:cBhvr>
                                      <p:tavLst>
                                        <p:tav tm="0">
                                          <p:val>
                                            <p:fltVal val="360"/>
                                          </p:val>
                                        </p:tav>
                                        <p:tav tm="100000">
                                          <p:val>
                                            <p:fltVal val="0"/>
                                          </p:val>
                                        </p:tav>
                                      </p:tavLst>
                                    </p:anim>
                                    <p:animEffect transition="in" filter="fade">
                                      <p:cBhvr>
                                        <p:cTn id="79" dur="500"/>
                                        <p:tgtEl>
                                          <p:spTgt spid="16"/>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 calcmode="lin" valueType="num">
                                      <p:cBhvr>
                                        <p:cTn id="84" dur="500" fill="hold"/>
                                        <p:tgtEl>
                                          <p:spTgt spid="18"/>
                                        </p:tgtEl>
                                        <p:attrNameLst>
                                          <p:attrName>style.rotation</p:attrName>
                                        </p:attrNameLst>
                                      </p:cBhvr>
                                      <p:tavLst>
                                        <p:tav tm="0">
                                          <p:val>
                                            <p:fltVal val="360"/>
                                          </p:val>
                                        </p:tav>
                                        <p:tav tm="100000">
                                          <p:val>
                                            <p:fltVal val="0"/>
                                          </p:val>
                                        </p:tav>
                                      </p:tavLst>
                                    </p:anim>
                                    <p:animEffect transition="in" filter="fade">
                                      <p:cBhvr>
                                        <p:cTn id="85" dur="500"/>
                                        <p:tgtEl>
                                          <p:spTgt spid="18"/>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 calcmode="lin" valueType="num">
                                      <p:cBhvr>
                                        <p:cTn id="90" dur="500" fill="hold"/>
                                        <p:tgtEl>
                                          <p:spTgt spid="19"/>
                                        </p:tgtEl>
                                        <p:attrNameLst>
                                          <p:attrName>style.rotation</p:attrName>
                                        </p:attrNameLst>
                                      </p:cBhvr>
                                      <p:tavLst>
                                        <p:tav tm="0">
                                          <p:val>
                                            <p:fltVal val="360"/>
                                          </p:val>
                                        </p:tav>
                                        <p:tav tm="100000">
                                          <p:val>
                                            <p:fltVal val="0"/>
                                          </p:val>
                                        </p:tav>
                                      </p:tavLst>
                                    </p:anim>
                                    <p:animEffect transition="in" filter="fade">
                                      <p:cBhvr>
                                        <p:cTn id="91" dur="500"/>
                                        <p:tgtEl>
                                          <p:spTgt spid="19"/>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 calcmode="lin" valueType="num">
                                      <p:cBhvr>
                                        <p:cTn id="96" dur="500" fill="hold"/>
                                        <p:tgtEl>
                                          <p:spTgt spid="20"/>
                                        </p:tgtEl>
                                        <p:attrNameLst>
                                          <p:attrName>style.rotation</p:attrName>
                                        </p:attrNameLst>
                                      </p:cBhvr>
                                      <p:tavLst>
                                        <p:tav tm="0">
                                          <p:val>
                                            <p:fltVal val="360"/>
                                          </p:val>
                                        </p:tav>
                                        <p:tav tm="100000">
                                          <p:val>
                                            <p:fltVal val="0"/>
                                          </p:val>
                                        </p:tav>
                                      </p:tavLst>
                                    </p:anim>
                                    <p:animEffect transition="in" filter="fade">
                                      <p:cBhvr>
                                        <p:cTn id="97" dur="500"/>
                                        <p:tgtEl>
                                          <p:spTgt spid="20"/>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 calcmode="lin" valueType="num">
                                      <p:cBhvr>
                                        <p:cTn id="102" dur="500" fill="hold"/>
                                        <p:tgtEl>
                                          <p:spTgt spid="21"/>
                                        </p:tgtEl>
                                        <p:attrNameLst>
                                          <p:attrName>style.rotation</p:attrName>
                                        </p:attrNameLst>
                                      </p:cBhvr>
                                      <p:tavLst>
                                        <p:tav tm="0">
                                          <p:val>
                                            <p:fltVal val="360"/>
                                          </p:val>
                                        </p:tav>
                                        <p:tav tm="100000">
                                          <p:val>
                                            <p:fltVal val="0"/>
                                          </p:val>
                                        </p:tav>
                                      </p:tavLst>
                                    </p:anim>
                                    <p:animEffect transition="in" filter="fade">
                                      <p:cBhvr>
                                        <p:cTn id="103" dur="500"/>
                                        <p:tgtEl>
                                          <p:spTgt spid="21"/>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500" fill="hold"/>
                                        <p:tgtEl>
                                          <p:spTgt spid="22"/>
                                        </p:tgtEl>
                                        <p:attrNameLst>
                                          <p:attrName>ppt_w</p:attrName>
                                        </p:attrNameLst>
                                      </p:cBhvr>
                                      <p:tavLst>
                                        <p:tav tm="0">
                                          <p:val>
                                            <p:fltVal val="0"/>
                                          </p:val>
                                        </p:tav>
                                        <p:tav tm="100000">
                                          <p:val>
                                            <p:strVal val="#ppt_w"/>
                                          </p:val>
                                        </p:tav>
                                      </p:tavLst>
                                    </p:anim>
                                    <p:anim calcmode="lin" valueType="num">
                                      <p:cBhvr>
                                        <p:cTn id="107" dur="500" fill="hold"/>
                                        <p:tgtEl>
                                          <p:spTgt spid="22"/>
                                        </p:tgtEl>
                                        <p:attrNameLst>
                                          <p:attrName>ppt_h</p:attrName>
                                        </p:attrNameLst>
                                      </p:cBhvr>
                                      <p:tavLst>
                                        <p:tav tm="0">
                                          <p:val>
                                            <p:fltVal val="0"/>
                                          </p:val>
                                        </p:tav>
                                        <p:tav tm="100000">
                                          <p:val>
                                            <p:strVal val="#ppt_h"/>
                                          </p:val>
                                        </p:tav>
                                      </p:tavLst>
                                    </p:anim>
                                    <p:anim calcmode="lin" valueType="num">
                                      <p:cBhvr>
                                        <p:cTn id="108" dur="500" fill="hold"/>
                                        <p:tgtEl>
                                          <p:spTgt spid="22"/>
                                        </p:tgtEl>
                                        <p:attrNameLst>
                                          <p:attrName>style.rotation</p:attrName>
                                        </p:attrNameLst>
                                      </p:cBhvr>
                                      <p:tavLst>
                                        <p:tav tm="0">
                                          <p:val>
                                            <p:fltVal val="360"/>
                                          </p:val>
                                        </p:tav>
                                        <p:tav tm="100000">
                                          <p:val>
                                            <p:fltVal val="0"/>
                                          </p:val>
                                        </p:tav>
                                      </p:tavLst>
                                    </p:anim>
                                    <p:animEffect transition="in" filter="fade">
                                      <p:cBhvr>
                                        <p:cTn id="10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animBg="1"/>
      <p:bldP spid="11" grpId="0" build="p"/>
      <p:bldP spid="12" grpId="0" animBg="1"/>
      <p:bldP spid="13" grpId="0" animBg="1"/>
      <p:bldP spid="14" grpId="0" animBg="1"/>
      <p:bldP spid="15" grpId="0" animBg="1"/>
      <p:bldP spid="16" grpId="0" animBg="1"/>
      <p:bldP spid="17" grpId="0" build="p"/>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TextBox 7">
            <a:extLst>
              <a:ext uri="{FF2B5EF4-FFF2-40B4-BE49-F238E27FC236}">
                <a16:creationId xmlns:a16="http://schemas.microsoft.com/office/drawing/2014/main" id="{7922AFDB-115D-4E81-B5E8-DFB7765F3E3F}"/>
              </a:ext>
            </a:extLst>
          </p:cNvPr>
          <p:cNvSpPr txBox="1"/>
          <p:nvPr/>
        </p:nvSpPr>
        <p:spPr>
          <a:xfrm>
            <a:off x="6416652" y="2353383"/>
            <a:ext cx="3645354" cy="308098"/>
          </a:xfrm>
          <a:prstGeom prst="rect">
            <a:avLst/>
          </a:prstGeom>
          <a:noFill/>
        </p:spPr>
        <p:txBody>
          <a:bodyPr wrap="square" lIns="0" tIns="0" rIns="0" bIns="0" rtlCol="0">
            <a:spAutoFit/>
          </a:bodyPr>
          <a:lstStyle/>
          <a:p>
            <a:pPr defTabSz="914400" fontAlgn="base">
              <a:spcBef>
                <a:spcPct val="0"/>
              </a:spcBef>
              <a:spcAft>
                <a:spcPct val="0"/>
              </a:spcAft>
            </a:pPr>
            <a:r>
              <a:rPr lang="zh-CN" altLang="en-US" sz="2002"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rPr>
              <a:t>直接复制你的内容到此</a:t>
            </a:r>
            <a:endParaRPr lang="en-US" sz="2002"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endParaRPr>
          </a:p>
        </p:txBody>
      </p:sp>
      <p:sp>
        <p:nvSpPr>
          <p:cNvPr id="6" name="TextBox 18">
            <a:extLst>
              <a:ext uri="{FF2B5EF4-FFF2-40B4-BE49-F238E27FC236}">
                <a16:creationId xmlns:a16="http://schemas.microsoft.com/office/drawing/2014/main" id="{EE59FB62-CCA3-474F-A3A7-F4BED4545FBB}"/>
              </a:ext>
            </a:extLst>
          </p:cNvPr>
          <p:cNvSpPr txBox="1"/>
          <p:nvPr/>
        </p:nvSpPr>
        <p:spPr>
          <a:xfrm>
            <a:off x="6416652" y="2760992"/>
            <a:ext cx="3443832" cy="779444"/>
          </a:xfrm>
          <a:prstGeom prst="rect">
            <a:avLst/>
          </a:prstGeom>
          <a:noFill/>
        </p:spPr>
        <p:txBody>
          <a:bodyPr wrap="square" lIns="0" tIns="0" rIns="0" bIns="0" rtlCol="0">
            <a:spAutoFit/>
          </a:bodyPr>
          <a:lstStyle/>
          <a:p>
            <a:pPr defTabSz="914400" fontAlgn="base">
              <a:lnSpc>
                <a:spcPct val="150000"/>
              </a:lnSpc>
              <a:spcBef>
                <a:spcPct val="0"/>
              </a:spcBef>
              <a:spcAft>
                <a:spcPct val="0"/>
              </a:spcAft>
            </a:pPr>
            <a:r>
              <a:rPr lang="zh-CN" altLang="en-US" sz="844"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endParaRPr>
          </a:p>
        </p:txBody>
      </p:sp>
      <p:sp>
        <p:nvSpPr>
          <p:cNvPr id="7" name="TextBox 16">
            <a:extLst>
              <a:ext uri="{FF2B5EF4-FFF2-40B4-BE49-F238E27FC236}">
                <a16:creationId xmlns:a16="http://schemas.microsoft.com/office/drawing/2014/main" id="{7892B93C-3739-429A-B473-B09BAF57DD4E}"/>
              </a:ext>
            </a:extLst>
          </p:cNvPr>
          <p:cNvSpPr txBox="1"/>
          <p:nvPr/>
        </p:nvSpPr>
        <p:spPr>
          <a:xfrm>
            <a:off x="2511795" y="5005064"/>
            <a:ext cx="3450013" cy="308098"/>
          </a:xfrm>
          <a:prstGeom prst="rect">
            <a:avLst/>
          </a:prstGeom>
          <a:noFill/>
        </p:spPr>
        <p:txBody>
          <a:bodyPr wrap="square" lIns="0" tIns="0" rIns="0" bIns="0" rtlCol="0">
            <a:spAutoFit/>
          </a:bodyPr>
          <a:lstStyle/>
          <a:p>
            <a:pPr algn="r" defTabSz="914400" fontAlgn="base">
              <a:spcBef>
                <a:spcPct val="0"/>
              </a:spcBef>
              <a:spcAft>
                <a:spcPct val="0"/>
              </a:spcAft>
            </a:pPr>
            <a:r>
              <a:rPr lang="zh-CN" altLang="en-US" sz="2002"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rPr>
              <a:t>直接复制你的内容到此</a:t>
            </a:r>
            <a:endParaRPr lang="en-US" sz="2002"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endParaRPr>
          </a:p>
        </p:txBody>
      </p:sp>
      <p:sp>
        <p:nvSpPr>
          <p:cNvPr id="8" name="TextBox 19">
            <a:extLst>
              <a:ext uri="{FF2B5EF4-FFF2-40B4-BE49-F238E27FC236}">
                <a16:creationId xmlns:a16="http://schemas.microsoft.com/office/drawing/2014/main" id="{660B4E93-9912-4519-A28E-8EFC14DD3E55}"/>
              </a:ext>
            </a:extLst>
          </p:cNvPr>
          <p:cNvSpPr txBox="1"/>
          <p:nvPr/>
        </p:nvSpPr>
        <p:spPr>
          <a:xfrm>
            <a:off x="2371651" y="5412673"/>
            <a:ext cx="3590157" cy="779444"/>
          </a:xfrm>
          <a:prstGeom prst="rect">
            <a:avLst/>
          </a:prstGeom>
          <a:noFill/>
        </p:spPr>
        <p:txBody>
          <a:bodyPr wrap="square" lIns="0" tIns="0" rIns="0" bIns="0" rtlCol="0">
            <a:spAutoFit/>
          </a:bodyPr>
          <a:lstStyle/>
          <a:p>
            <a:pPr algn="r" defTabSz="914400" fontAlgn="base">
              <a:lnSpc>
                <a:spcPct val="150000"/>
              </a:lnSpc>
              <a:spcBef>
                <a:spcPct val="0"/>
              </a:spcBef>
              <a:spcAft>
                <a:spcPct val="0"/>
              </a:spcAft>
            </a:pPr>
            <a:r>
              <a:rPr lang="zh-CN" altLang="en-US" sz="844"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prstClr val="white">
                  <a:lumMod val="65000"/>
                </a:prstClr>
              </a:solidFill>
              <a:latin typeface="微软雅黑 Light" panose="020B0502040204020203" pitchFamily="34" charset="-122"/>
              <a:ea typeface="微软雅黑 Light" panose="020B0502040204020203" pitchFamily="34" charset="-122"/>
              <a:cs typeface="Open Sans" panose="020B0606030504020204" pitchFamily="34" charset="0"/>
              <a:sym typeface="微软雅黑 Light" panose="020B0502040204020203" pitchFamily="34" charset="-122"/>
            </a:endParaRPr>
          </a:p>
        </p:txBody>
      </p:sp>
      <p:pic>
        <p:nvPicPr>
          <p:cNvPr id="9" name="图片占位符 3">
            <a:extLst>
              <a:ext uri="{FF2B5EF4-FFF2-40B4-BE49-F238E27FC236}">
                <a16:creationId xmlns:a16="http://schemas.microsoft.com/office/drawing/2014/main" id="{242C77E9-6C32-4B88-9F0B-0B5C3F8317EE}"/>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a:xfrm>
            <a:off x="1690863" y="1358865"/>
            <a:ext cx="4497214" cy="2448272"/>
          </a:xfrm>
          <a:prstGeom prst="rect">
            <a:avLst/>
          </a:prstGeom>
          <a:solidFill>
            <a:sysClr val="window" lastClr="FFFFFF">
              <a:lumMod val="85000"/>
            </a:sysClr>
          </a:solidFill>
        </p:spPr>
      </p:pic>
      <p:pic>
        <p:nvPicPr>
          <p:cNvPr id="10" name="图片占位符 4">
            <a:extLst>
              <a:ext uri="{FF2B5EF4-FFF2-40B4-BE49-F238E27FC236}">
                <a16:creationId xmlns:a16="http://schemas.microsoft.com/office/drawing/2014/main" id="{D7A9A758-6839-491D-98A3-5ADA29D6C27A}"/>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6188075" y="3836665"/>
            <a:ext cx="4497214" cy="2448272"/>
          </a:xfrm>
          <a:prstGeom prst="rect">
            <a:avLst/>
          </a:prstGeom>
          <a:solidFill>
            <a:sysClr val="window" lastClr="FFFFFF">
              <a:lumMod val="85000"/>
            </a:sysClr>
          </a:solidFill>
        </p:spPr>
      </p:pic>
    </p:spTree>
    <p:extLst>
      <p:ext uri="{BB962C8B-B14F-4D97-AF65-F5344CB8AC3E}">
        <p14:creationId xmlns:p14="http://schemas.microsoft.com/office/powerpoint/2010/main" val="3698237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Freeform 99">
            <a:extLst>
              <a:ext uri="{FF2B5EF4-FFF2-40B4-BE49-F238E27FC236}">
                <a16:creationId xmlns:a16="http://schemas.microsoft.com/office/drawing/2014/main" id="{C3BB73FC-C9B5-48D7-BB94-CCC380C130C7}"/>
              </a:ext>
            </a:extLst>
          </p:cNvPr>
          <p:cNvSpPr>
            <a:spLocks noChangeArrowheads="1"/>
          </p:cNvSpPr>
          <p:nvPr/>
        </p:nvSpPr>
        <p:spPr bwMode="auto">
          <a:xfrm>
            <a:off x="728642" y="2033422"/>
            <a:ext cx="1188699" cy="982770"/>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zh-CN" altLang="en-US" sz="2002">
              <a:solidFill>
                <a:prstClr val="black"/>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Freeform 108">
            <a:extLst>
              <a:ext uri="{FF2B5EF4-FFF2-40B4-BE49-F238E27FC236}">
                <a16:creationId xmlns:a16="http://schemas.microsoft.com/office/drawing/2014/main" id="{E2BE5BCF-8222-4413-8368-EE44E34EC58B}"/>
              </a:ext>
            </a:extLst>
          </p:cNvPr>
          <p:cNvSpPr>
            <a:spLocks noChangeArrowheads="1"/>
          </p:cNvSpPr>
          <p:nvPr/>
        </p:nvSpPr>
        <p:spPr bwMode="auto">
          <a:xfrm>
            <a:off x="10087557" y="2400077"/>
            <a:ext cx="1188699" cy="982769"/>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zh-CN" altLang="en-US" sz="2002">
              <a:solidFill>
                <a:prstClr val="black"/>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107">
            <a:extLst>
              <a:ext uri="{FF2B5EF4-FFF2-40B4-BE49-F238E27FC236}">
                <a16:creationId xmlns:a16="http://schemas.microsoft.com/office/drawing/2014/main" id="{2065052F-1941-4375-86DA-99F71147FD1C}"/>
              </a:ext>
            </a:extLst>
          </p:cNvPr>
          <p:cNvSpPr/>
          <p:nvPr/>
        </p:nvSpPr>
        <p:spPr bwMode="auto">
          <a:xfrm>
            <a:off x="8145456" y="2197496"/>
            <a:ext cx="3951170" cy="2442694"/>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rgbClr val="363636"/>
          </a:solidFill>
          <a:ln>
            <a:noFill/>
          </a:ln>
          <a:effectLst>
            <a:outerShdw blurRad="50800" dist="38100" dir="2700000" algn="tl" rotWithShape="0">
              <a:prstClr val="black">
                <a:alpha val="40000"/>
              </a:prstClr>
            </a:outerShdw>
          </a:effectLst>
          <a:extLst/>
        </p:spPr>
        <p:txBody>
          <a:body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 name="组合 7">
            <a:extLst>
              <a:ext uri="{FF2B5EF4-FFF2-40B4-BE49-F238E27FC236}">
                <a16:creationId xmlns:a16="http://schemas.microsoft.com/office/drawing/2014/main" id="{D6430596-F90F-4C64-A9A3-5D7ACB369221}"/>
              </a:ext>
            </a:extLst>
          </p:cNvPr>
          <p:cNvGrpSpPr>
            <a:grpSpLocks/>
          </p:cNvGrpSpPr>
          <p:nvPr/>
        </p:nvGrpSpPr>
        <p:grpSpPr bwMode="auto">
          <a:xfrm>
            <a:off x="5308185" y="1253233"/>
            <a:ext cx="2303733" cy="4004745"/>
            <a:chOff x="5003800" y="1834716"/>
            <a:chExt cx="2184400" cy="3798169"/>
          </a:xfrm>
          <a:solidFill>
            <a:srgbClr val="7F7F7F"/>
          </a:solidFill>
        </p:grpSpPr>
        <p:sp>
          <p:nvSpPr>
            <p:cNvPr id="9" name="Freeform 5">
              <a:extLst>
                <a:ext uri="{FF2B5EF4-FFF2-40B4-BE49-F238E27FC236}">
                  <a16:creationId xmlns:a16="http://schemas.microsoft.com/office/drawing/2014/main" id="{40B9F1CE-3BB3-4021-9B90-7268870D274C}"/>
                </a:ext>
              </a:extLst>
            </p:cNvPr>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任意多边形 15484">
              <a:extLst>
                <a:ext uri="{FF2B5EF4-FFF2-40B4-BE49-F238E27FC236}">
                  <a16:creationId xmlns:a16="http://schemas.microsoft.com/office/drawing/2014/main" id="{C5AA4A3A-E28E-4F8F-B362-A2971294D823}"/>
                </a:ext>
              </a:extLst>
            </p:cNvPr>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grp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1" name="任意多边形 15485">
              <a:extLst>
                <a:ext uri="{FF2B5EF4-FFF2-40B4-BE49-F238E27FC236}">
                  <a16:creationId xmlns:a16="http://schemas.microsoft.com/office/drawing/2014/main" id="{24C62A65-17DE-4230-8535-8220BBC1002C}"/>
                </a:ext>
              </a:extLst>
            </p:cNvPr>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2" name="任意多边形 15486">
              <a:extLst>
                <a:ext uri="{FF2B5EF4-FFF2-40B4-BE49-F238E27FC236}">
                  <a16:creationId xmlns:a16="http://schemas.microsoft.com/office/drawing/2014/main" id="{7D98237C-7D4F-4642-97D6-0F096568F731}"/>
                </a:ext>
              </a:extLst>
            </p:cNvPr>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sp>
        <p:nvSpPr>
          <p:cNvPr id="13" name="Freeform 107">
            <a:extLst>
              <a:ext uri="{FF2B5EF4-FFF2-40B4-BE49-F238E27FC236}">
                <a16:creationId xmlns:a16="http://schemas.microsoft.com/office/drawing/2014/main" id="{85D57590-FB6E-4DB2-ABEB-51578F958CD6}"/>
              </a:ext>
            </a:extLst>
          </p:cNvPr>
          <p:cNvSpPr/>
          <p:nvPr/>
        </p:nvSpPr>
        <p:spPr bwMode="auto">
          <a:xfrm flipH="1">
            <a:off x="762125" y="2197496"/>
            <a:ext cx="3951170" cy="2442694"/>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rgbClr val="363636"/>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02D7EA4C-9E43-4E3E-997A-8A2CD7058628}"/>
              </a:ext>
            </a:extLst>
          </p:cNvPr>
          <p:cNvSpPr>
            <a:spLocks noChangeArrowheads="1"/>
          </p:cNvSpPr>
          <p:nvPr/>
        </p:nvSpPr>
        <p:spPr bwMode="auto">
          <a:xfrm>
            <a:off x="1221391" y="2915803"/>
            <a:ext cx="33651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lnSpc>
                <a:spcPct val="150000"/>
              </a:lnSpc>
              <a:spcBef>
                <a:spcPct val="0"/>
              </a:spcBef>
              <a:spcAft>
                <a:spcPct val="0"/>
              </a:spcAft>
            </a:pPr>
            <a:r>
              <a:rPr lang="zh-CN" altLang="en-US" sz="200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2000"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矩形 14">
            <a:extLst>
              <a:ext uri="{FF2B5EF4-FFF2-40B4-BE49-F238E27FC236}">
                <a16:creationId xmlns:a16="http://schemas.microsoft.com/office/drawing/2014/main" id="{F38FC5A5-EB8A-42EE-B501-EEBB763D739D}"/>
              </a:ext>
            </a:extLst>
          </p:cNvPr>
          <p:cNvSpPr>
            <a:spLocks noChangeArrowheads="1"/>
          </p:cNvSpPr>
          <p:nvPr/>
        </p:nvSpPr>
        <p:spPr bwMode="auto">
          <a:xfrm>
            <a:off x="8310122" y="2915803"/>
            <a:ext cx="33651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200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2000"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a:extLst>
              <a:ext uri="{FF2B5EF4-FFF2-40B4-BE49-F238E27FC236}">
                <a16:creationId xmlns:a16="http://schemas.microsoft.com/office/drawing/2014/main" id="{42A47291-B9E2-4A6A-B63E-C72EDBB6765C}"/>
              </a:ext>
            </a:extLst>
          </p:cNvPr>
          <p:cNvSpPr>
            <a:spLocks noChangeArrowheads="1"/>
          </p:cNvSpPr>
          <p:nvPr/>
        </p:nvSpPr>
        <p:spPr bwMode="auto">
          <a:xfrm>
            <a:off x="2776471" y="2512315"/>
            <a:ext cx="181011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109" b="1">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zh-CN" altLang="en-US" sz="2109" b="1">
              <a:solidFill>
                <a:prstClr val="black"/>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A0A583B3-630D-45E3-A978-B909E63371FE}"/>
              </a:ext>
            </a:extLst>
          </p:cNvPr>
          <p:cNvSpPr>
            <a:spLocks noChangeArrowheads="1"/>
          </p:cNvSpPr>
          <p:nvPr/>
        </p:nvSpPr>
        <p:spPr bwMode="auto">
          <a:xfrm>
            <a:off x="8310122" y="2527383"/>
            <a:ext cx="181011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109" b="1">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zh-CN" altLang="en-US" sz="2109" b="1">
              <a:solidFill>
                <a:prstClr val="black"/>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a:extLst>
              <a:ext uri="{FF2B5EF4-FFF2-40B4-BE49-F238E27FC236}">
                <a16:creationId xmlns:a16="http://schemas.microsoft.com/office/drawing/2014/main" id="{AB7CE85D-B6E8-4096-A5F8-FFA13B7E097A}"/>
              </a:ext>
            </a:extLst>
          </p:cNvPr>
          <p:cNvSpPr>
            <a:spLocks noChangeArrowheads="1"/>
          </p:cNvSpPr>
          <p:nvPr/>
        </p:nvSpPr>
        <p:spPr bwMode="auto">
          <a:xfrm>
            <a:off x="1221588" y="5626325"/>
            <a:ext cx="104769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27934663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grpId="0" nodeType="withEffect">
                                  <p:stCondLst>
                                    <p:cond delay="9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1" fill="hold" grpId="0" nodeType="withEffect">
                                  <p:stCondLst>
                                    <p:cond delay="17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1" fill="hold" grpId="0" nodeType="withEffect">
                                  <p:stCondLst>
                                    <p:cond delay="190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par>
                                <p:cTn id="28" presetID="22" presetClass="entr" presetSubtype="1" fill="hold" grpId="0" nodeType="withEffect">
                                  <p:stCondLst>
                                    <p:cond delay="300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椭圆 4">
            <a:extLst>
              <a:ext uri="{FF2B5EF4-FFF2-40B4-BE49-F238E27FC236}">
                <a16:creationId xmlns:a16="http://schemas.microsoft.com/office/drawing/2014/main" id="{166EC282-1D57-4947-B71B-28B0FA1DBC94}"/>
              </a:ext>
            </a:extLst>
          </p:cNvPr>
          <p:cNvSpPr/>
          <p:nvPr/>
        </p:nvSpPr>
        <p:spPr>
          <a:xfrm>
            <a:off x="4365057" y="1908037"/>
            <a:ext cx="2410883" cy="2410883"/>
          </a:xfrm>
          <a:prstGeom prst="ellipse">
            <a:avLst/>
          </a:prstGeom>
          <a:solidFill>
            <a:srgbClr val="363636">
              <a:alpha val="81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Freeform 5">
            <a:extLst>
              <a:ext uri="{FF2B5EF4-FFF2-40B4-BE49-F238E27FC236}">
                <a16:creationId xmlns:a16="http://schemas.microsoft.com/office/drawing/2014/main" id="{0BA484E9-FD82-412B-B231-CEDF37FDFF72}"/>
              </a:ext>
            </a:extLst>
          </p:cNvPr>
          <p:cNvSpPr>
            <a:spLocks noEditPoints="1" noChangeArrowheads="1"/>
          </p:cNvSpPr>
          <p:nvPr/>
        </p:nvSpPr>
        <p:spPr bwMode="auto">
          <a:xfrm>
            <a:off x="4723340" y="2261298"/>
            <a:ext cx="1279108" cy="1168609"/>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椭圆 6">
            <a:extLst>
              <a:ext uri="{FF2B5EF4-FFF2-40B4-BE49-F238E27FC236}">
                <a16:creationId xmlns:a16="http://schemas.microsoft.com/office/drawing/2014/main" id="{E2BD423E-2EDB-4B11-800D-AFCB330E3F25}"/>
              </a:ext>
            </a:extLst>
          </p:cNvPr>
          <p:cNvSpPr/>
          <p:nvPr/>
        </p:nvSpPr>
        <p:spPr>
          <a:xfrm>
            <a:off x="4365057" y="3575565"/>
            <a:ext cx="2410883" cy="2410883"/>
          </a:xfrm>
          <a:prstGeom prst="ellipse">
            <a:avLst/>
          </a:prstGeom>
          <a:solidFill>
            <a:srgbClr val="363636">
              <a:alpha val="81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8" name="Freeform 9">
            <a:extLst>
              <a:ext uri="{FF2B5EF4-FFF2-40B4-BE49-F238E27FC236}">
                <a16:creationId xmlns:a16="http://schemas.microsoft.com/office/drawing/2014/main" id="{BD5D8641-63C6-4503-8A7B-10BF80DC1AA9}"/>
              </a:ext>
            </a:extLst>
          </p:cNvPr>
          <p:cNvSpPr>
            <a:spLocks noEditPoints="1" noChangeArrowheads="1"/>
          </p:cNvSpPr>
          <p:nvPr/>
        </p:nvSpPr>
        <p:spPr bwMode="auto">
          <a:xfrm>
            <a:off x="4763522" y="4481320"/>
            <a:ext cx="1198745" cy="850506"/>
          </a:xfrm>
          <a:custGeom>
            <a:avLst/>
            <a:gdLst>
              <a:gd name="T0" fmla="*/ 46 w 206"/>
              <a:gd name="T1" fmla="*/ 131 h 146"/>
              <a:gd name="T2" fmla="*/ 46 w 206"/>
              <a:gd name="T3" fmla="*/ 8 h 146"/>
              <a:gd name="T4" fmla="*/ 9 w 206"/>
              <a:gd name="T5" fmla="*/ 8 h 146"/>
              <a:gd name="T6" fmla="*/ 9 w 206"/>
              <a:gd name="T7" fmla="*/ 131 h 146"/>
              <a:gd name="T8" fmla="*/ 0 w 206"/>
              <a:gd name="T9" fmla="*/ 131 h 146"/>
              <a:gd name="T10" fmla="*/ 0 w 206"/>
              <a:gd name="T11" fmla="*/ 146 h 146"/>
              <a:gd name="T12" fmla="*/ 206 w 206"/>
              <a:gd name="T13" fmla="*/ 146 h 146"/>
              <a:gd name="T14" fmla="*/ 206 w 206"/>
              <a:gd name="T15" fmla="*/ 131 h 146"/>
              <a:gd name="T16" fmla="*/ 198 w 206"/>
              <a:gd name="T17" fmla="*/ 131 h 146"/>
              <a:gd name="T18" fmla="*/ 198 w 206"/>
              <a:gd name="T19" fmla="*/ 60 h 146"/>
              <a:gd name="T20" fmla="*/ 161 w 206"/>
              <a:gd name="T21" fmla="*/ 60 h 146"/>
              <a:gd name="T22" fmla="*/ 161 w 206"/>
              <a:gd name="T23" fmla="*/ 131 h 146"/>
              <a:gd name="T24" fmla="*/ 147 w 206"/>
              <a:gd name="T25" fmla="*/ 131 h 146"/>
              <a:gd name="T26" fmla="*/ 147 w 206"/>
              <a:gd name="T27" fmla="*/ 87 h 146"/>
              <a:gd name="T28" fmla="*/ 110 w 206"/>
              <a:gd name="T29" fmla="*/ 87 h 146"/>
              <a:gd name="T30" fmla="*/ 110 w 206"/>
              <a:gd name="T31" fmla="*/ 131 h 146"/>
              <a:gd name="T32" fmla="*/ 98 w 206"/>
              <a:gd name="T33" fmla="*/ 131 h 146"/>
              <a:gd name="T34" fmla="*/ 98 w 206"/>
              <a:gd name="T35" fmla="*/ 40 h 146"/>
              <a:gd name="T36" fmla="*/ 61 w 206"/>
              <a:gd name="T37" fmla="*/ 40 h 146"/>
              <a:gd name="T38" fmla="*/ 61 w 206"/>
              <a:gd name="T39" fmla="*/ 131 h 146"/>
              <a:gd name="T40" fmla="*/ 46 w 206"/>
              <a:gd name="T41" fmla="*/ 131 h 146"/>
              <a:gd name="T42" fmla="*/ 46 w 206"/>
              <a:gd name="T43" fmla="*/ 131 h 146"/>
              <a:gd name="T44" fmla="*/ 110 w 206"/>
              <a:gd name="T45" fmla="*/ 35 h 146"/>
              <a:gd name="T46" fmla="*/ 110 w 206"/>
              <a:gd name="T47" fmla="*/ 13 h 146"/>
              <a:gd name="T48" fmla="*/ 149 w 206"/>
              <a:gd name="T49" fmla="*/ 13 h 146"/>
              <a:gd name="T50" fmla="*/ 149 w 206"/>
              <a:gd name="T51" fmla="*/ 0 h 146"/>
              <a:gd name="T52" fmla="*/ 186 w 206"/>
              <a:gd name="T53" fmla="*/ 23 h 146"/>
              <a:gd name="T54" fmla="*/ 149 w 206"/>
              <a:gd name="T55" fmla="*/ 47 h 146"/>
              <a:gd name="T56" fmla="*/ 149 w 206"/>
              <a:gd name="T57" fmla="*/ 35 h 146"/>
              <a:gd name="T58" fmla="*/ 110 w 206"/>
              <a:gd name="T59" fmla="*/ 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6" h="146">
                <a:moveTo>
                  <a:pt x="46" y="131"/>
                </a:moveTo>
                <a:lnTo>
                  <a:pt x="46" y="8"/>
                </a:lnTo>
                <a:lnTo>
                  <a:pt x="9" y="8"/>
                </a:lnTo>
                <a:lnTo>
                  <a:pt x="9" y="131"/>
                </a:lnTo>
                <a:lnTo>
                  <a:pt x="0" y="131"/>
                </a:lnTo>
                <a:lnTo>
                  <a:pt x="0" y="146"/>
                </a:lnTo>
                <a:lnTo>
                  <a:pt x="206" y="146"/>
                </a:lnTo>
                <a:lnTo>
                  <a:pt x="206" y="131"/>
                </a:lnTo>
                <a:lnTo>
                  <a:pt x="198" y="131"/>
                </a:lnTo>
                <a:lnTo>
                  <a:pt x="198" y="60"/>
                </a:lnTo>
                <a:lnTo>
                  <a:pt x="161" y="60"/>
                </a:lnTo>
                <a:lnTo>
                  <a:pt x="161" y="131"/>
                </a:lnTo>
                <a:lnTo>
                  <a:pt x="147" y="131"/>
                </a:lnTo>
                <a:lnTo>
                  <a:pt x="147" y="87"/>
                </a:lnTo>
                <a:lnTo>
                  <a:pt x="110" y="87"/>
                </a:lnTo>
                <a:lnTo>
                  <a:pt x="110" y="131"/>
                </a:lnTo>
                <a:lnTo>
                  <a:pt x="98" y="131"/>
                </a:lnTo>
                <a:lnTo>
                  <a:pt x="98" y="40"/>
                </a:lnTo>
                <a:lnTo>
                  <a:pt x="61" y="40"/>
                </a:lnTo>
                <a:lnTo>
                  <a:pt x="61" y="131"/>
                </a:lnTo>
                <a:lnTo>
                  <a:pt x="46" y="131"/>
                </a:lnTo>
                <a:close/>
                <a:moveTo>
                  <a:pt x="110" y="35"/>
                </a:moveTo>
                <a:lnTo>
                  <a:pt x="110" y="13"/>
                </a:lnTo>
                <a:lnTo>
                  <a:pt x="149" y="13"/>
                </a:lnTo>
                <a:lnTo>
                  <a:pt x="149" y="0"/>
                </a:lnTo>
                <a:lnTo>
                  <a:pt x="186" y="23"/>
                </a:lnTo>
                <a:lnTo>
                  <a:pt x="149" y="47"/>
                </a:lnTo>
                <a:lnTo>
                  <a:pt x="149" y="35"/>
                </a:lnTo>
                <a:lnTo>
                  <a:pt x="110" y="3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椭圆 8">
            <a:extLst>
              <a:ext uri="{FF2B5EF4-FFF2-40B4-BE49-F238E27FC236}">
                <a16:creationId xmlns:a16="http://schemas.microsoft.com/office/drawing/2014/main" id="{0AC40BC9-2555-42F8-8B1E-E44A062F3F24}"/>
              </a:ext>
            </a:extLst>
          </p:cNvPr>
          <p:cNvSpPr/>
          <p:nvPr/>
        </p:nvSpPr>
        <p:spPr>
          <a:xfrm>
            <a:off x="6092857" y="1908037"/>
            <a:ext cx="2410883" cy="2410883"/>
          </a:xfrm>
          <a:prstGeom prst="ellipse">
            <a:avLst/>
          </a:prstGeom>
          <a:solidFill>
            <a:srgbClr val="7F7F7F">
              <a:alpha val="81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0" name="Freeform 13">
            <a:extLst>
              <a:ext uri="{FF2B5EF4-FFF2-40B4-BE49-F238E27FC236}">
                <a16:creationId xmlns:a16="http://schemas.microsoft.com/office/drawing/2014/main" id="{F86E5FE5-8ADB-49E8-ACC9-382476E0F8F7}"/>
              </a:ext>
            </a:extLst>
          </p:cNvPr>
          <p:cNvSpPr>
            <a:spLocks noEditPoints="1" noChangeArrowheads="1"/>
          </p:cNvSpPr>
          <p:nvPr/>
        </p:nvSpPr>
        <p:spPr bwMode="auto">
          <a:xfrm>
            <a:off x="6960105" y="2264647"/>
            <a:ext cx="1022951" cy="1163587"/>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椭圆 10">
            <a:extLst>
              <a:ext uri="{FF2B5EF4-FFF2-40B4-BE49-F238E27FC236}">
                <a16:creationId xmlns:a16="http://schemas.microsoft.com/office/drawing/2014/main" id="{1A6C9375-FE27-40D8-B7B1-7F6A8CE67F34}"/>
              </a:ext>
            </a:extLst>
          </p:cNvPr>
          <p:cNvSpPr/>
          <p:nvPr/>
        </p:nvSpPr>
        <p:spPr>
          <a:xfrm>
            <a:off x="6092857" y="3575565"/>
            <a:ext cx="2410883" cy="2410883"/>
          </a:xfrm>
          <a:prstGeom prst="ellipse">
            <a:avLst/>
          </a:prstGeom>
          <a:solidFill>
            <a:srgbClr val="7F7F7F">
              <a:alpha val="81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2" name="Freeform 17">
            <a:extLst>
              <a:ext uri="{FF2B5EF4-FFF2-40B4-BE49-F238E27FC236}">
                <a16:creationId xmlns:a16="http://schemas.microsoft.com/office/drawing/2014/main" id="{78F83ABF-BCA1-4A4E-817B-CC8866B34BB2}"/>
              </a:ext>
            </a:extLst>
          </p:cNvPr>
          <p:cNvSpPr>
            <a:spLocks noEditPoints="1" noChangeArrowheads="1"/>
          </p:cNvSpPr>
          <p:nvPr/>
        </p:nvSpPr>
        <p:spPr bwMode="auto">
          <a:xfrm>
            <a:off x="6961779" y="4469601"/>
            <a:ext cx="1019603" cy="873945"/>
          </a:xfrm>
          <a:custGeom>
            <a:avLst/>
            <a:gdLst>
              <a:gd name="T0" fmla="*/ 7 w 81"/>
              <a:gd name="T1" fmla="*/ 9 h 69"/>
              <a:gd name="T2" fmla="*/ 34 w 81"/>
              <a:gd name="T3" fmla="*/ 9 h 69"/>
              <a:gd name="T4" fmla="*/ 15 w 81"/>
              <a:gd name="T5" fmla="*/ 17 h 69"/>
              <a:gd name="T6" fmla="*/ 8 w 81"/>
              <a:gd name="T7" fmla="*/ 17 h 69"/>
              <a:gd name="T8" fmla="*/ 8 w 81"/>
              <a:gd name="T9" fmla="*/ 51 h 69"/>
              <a:gd name="T10" fmla="*/ 56 w 81"/>
              <a:gd name="T11" fmla="*/ 51 h 69"/>
              <a:gd name="T12" fmla="*/ 56 w 81"/>
              <a:gd name="T13" fmla="*/ 41 h 69"/>
              <a:gd name="T14" fmla="*/ 65 w 81"/>
              <a:gd name="T15" fmla="*/ 38 h 69"/>
              <a:gd name="T16" fmla="*/ 65 w 81"/>
              <a:gd name="T17" fmla="*/ 52 h 69"/>
              <a:gd name="T18" fmla="*/ 58 w 81"/>
              <a:gd name="T19" fmla="*/ 60 h 69"/>
              <a:gd name="T20" fmla="*/ 42 w 81"/>
              <a:gd name="T21" fmla="*/ 60 h 69"/>
              <a:gd name="T22" fmla="*/ 42 w 81"/>
              <a:gd name="T23" fmla="*/ 65 h 69"/>
              <a:gd name="T24" fmla="*/ 56 w 81"/>
              <a:gd name="T25" fmla="*/ 65 h 69"/>
              <a:gd name="T26" fmla="*/ 56 w 81"/>
              <a:gd name="T27" fmla="*/ 69 h 69"/>
              <a:gd name="T28" fmla="*/ 10 w 81"/>
              <a:gd name="T29" fmla="*/ 69 h 69"/>
              <a:gd name="T30" fmla="*/ 10 w 81"/>
              <a:gd name="T31" fmla="*/ 65 h 69"/>
              <a:gd name="T32" fmla="*/ 24 w 81"/>
              <a:gd name="T33" fmla="*/ 65 h 69"/>
              <a:gd name="T34" fmla="*/ 24 w 81"/>
              <a:gd name="T35" fmla="*/ 60 h 69"/>
              <a:gd name="T36" fmla="*/ 7 w 81"/>
              <a:gd name="T37" fmla="*/ 60 h 69"/>
              <a:gd name="T38" fmla="*/ 0 w 81"/>
              <a:gd name="T39" fmla="*/ 52 h 69"/>
              <a:gd name="T40" fmla="*/ 0 w 81"/>
              <a:gd name="T41" fmla="*/ 17 h 69"/>
              <a:gd name="T42" fmla="*/ 7 w 81"/>
              <a:gd name="T43" fmla="*/ 9 h 69"/>
              <a:gd name="T44" fmla="*/ 69 w 81"/>
              <a:gd name="T45" fmla="*/ 0 h 69"/>
              <a:gd name="T46" fmla="*/ 29 w 81"/>
              <a:gd name="T47" fmla="*/ 14 h 69"/>
              <a:gd name="T48" fmla="*/ 49 w 81"/>
              <a:gd name="T49" fmla="*/ 18 h 69"/>
              <a:gd name="T50" fmla="*/ 49 w 81"/>
              <a:gd name="T51" fmla="*/ 18 h 69"/>
              <a:gd name="T52" fmla="*/ 54 w 81"/>
              <a:gd name="T53" fmla="*/ 19 h 69"/>
              <a:gd name="T54" fmla="*/ 54 w 81"/>
              <a:gd name="T55" fmla="*/ 19 h 69"/>
              <a:gd name="T56" fmla="*/ 69 w 81"/>
              <a:gd name="T57" fmla="*/ 0 h 69"/>
              <a:gd name="T58" fmla="*/ 72 w 81"/>
              <a:gd name="T59" fmla="*/ 1 h 69"/>
              <a:gd name="T60" fmla="*/ 56 w 81"/>
              <a:gd name="T61" fmla="*/ 21 h 69"/>
              <a:gd name="T62" fmla="*/ 54 w 81"/>
              <a:gd name="T63" fmla="*/ 22 h 69"/>
              <a:gd name="T64" fmla="*/ 28 w 81"/>
              <a:gd name="T65" fmla="*/ 17 h 69"/>
              <a:gd name="T66" fmla="*/ 28 w 81"/>
              <a:gd name="T67" fmla="*/ 19 h 69"/>
              <a:gd name="T68" fmla="*/ 36 w 81"/>
              <a:gd name="T69" fmla="*/ 40 h 69"/>
              <a:gd name="T70" fmla="*/ 37 w 81"/>
              <a:gd name="T71" fmla="*/ 42 h 69"/>
              <a:gd name="T72" fmla="*/ 43 w 81"/>
              <a:gd name="T73" fmla="*/ 29 h 69"/>
              <a:gd name="T74" fmla="*/ 45 w 81"/>
              <a:gd name="T75" fmla="*/ 29 h 69"/>
              <a:gd name="T76" fmla="*/ 45 w 81"/>
              <a:gd name="T77" fmla="*/ 29 h 69"/>
              <a:gd name="T78" fmla="*/ 46 w 81"/>
              <a:gd name="T79" fmla="*/ 31 h 69"/>
              <a:gd name="T80" fmla="*/ 40 w 81"/>
              <a:gd name="T81" fmla="*/ 43 h 69"/>
              <a:gd name="T82" fmla="*/ 42 w 81"/>
              <a:gd name="T83" fmla="*/ 43 h 69"/>
              <a:gd name="T84" fmla="*/ 78 w 81"/>
              <a:gd name="T85" fmla="*/ 29 h 69"/>
              <a:gd name="T86" fmla="*/ 79 w 81"/>
              <a:gd name="T87" fmla="*/ 29 h 69"/>
              <a:gd name="T88" fmla="*/ 66 w 81"/>
              <a:gd name="T89" fmla="*/ 23 h 69"/>
              <a:gd name="T90" fmla="*/ 66 w 81"/>
              <a:gd name="T91" fmla="*/ 21 h 69"/>
              <a:gd name="T92" fmla="*/ 66 w 81"/>
              <a:gd name="T93" fmla="*/ 21 h 69"/>
              <a:gd name="T94" fmla="*/ 68 w 81"/>
              <a:gd name="T95" fmla="*/ 20 h 69"/>
              <a:gd name="T96" fmla="*/ 81 w 81"/>
              <a:gd name="T97" fmla="*/ 26 h 69"/>
              <a:gd name="T98" fmla="*/ 81 w 81"/>
              <a:gd name="T99" fmla="*/ 23 h 69"/>
              <a:gd name="T100" fmla="*/ 73 w 81"/>
              <a:gd name="T101" fmla="*/ 3 h 69"/>
              <a:gd name="T102" fmla="*/ 72 w 81"/>
              <a:gd name="T103" fmla="*/ 1 h 69"/>
              <a:gd name="T104" fmla="*/ 56 w 81"/>
              <a:gd name="T105" fmla="*/ 55 h 69"/>
              <a:gd name="T106" fmla="*/ 54 w 81"/>
              <a:gd name="T107" fmla="*/ 57 h 69"/>
              <a:gd name="T108" fmla="*/ 56 w 81"/>
              <a:gd name="T109" fmla="*/ 59 h 69"/>
              <a:gd name="T110" fmla="*/ 58 w 81"/>
              <a:gd name="T111" fmla="*/ 57 h 69"/>
              <a:gd name="T112" fmla="*/ 56 w 81"/>
              <a:gd name="T11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69">
                <a:moveTo>
                  <a:pt x="7" y="9"/>
                </a:moveTo>
                <a:cubicBezTo>
                  <a:pt x="34" y="9"/>
                  <a:pt x="34" y="9"/>
                  <a:pt x="34" y="9"/>
                </a:cubicBezTo>
                <a:cubicBezTo>
                  <a:pt x="15" y="17"/>
                  <a:pt x="15" y="17"/>
                  <a:pt x="15" y="17"/>
                </a:cubicBezTo>
                <a:cubicBezTo>
                  <a:pt x="8" y="17"/>
                  <a:pt x="8" y="17"/>
                  <a:pt x="8" y="17"/>
                </a:cubicBezTo>
                <a:cubicBezTo>
                  <a:pt x="8" y="51"/>
                  <a:pt x="8" y="51"/>
                  <a:pt x="8" y="51"/>
                </a:cubicBezTo>
                <a:cubicBezTo>
                  <a:pt x="56" y="51"/>
                  <a:pt x="56" y="51"/>
                  <a:pt x="56" y="51"/>
                </a:cubicBezTo>
                <a:cubicBezTo>
                  <a:pt x="56" y="41"/>
                  <a:pt x="56" y="41"/>
                  <a:pt x="56" y="41"/>
                </a:cubicBezTo>
                <a:cubicBezTo>
                  <a:pt x="65" y="38"/>
                  <a:pt x="65" y="38"/>
                  <a:pt x="65" y="38"/>
                </a:cubicBezTo>
                <a:cubicBezTo>
                  <a:pt x="65" y="52"/>
                  <a:pt x="65" y="52"/>
                  <a:pt x="65" y="52"/>
                </a:cubicBezTo>
                <a:cubicBezTo>
                  <a:pt x="65" y="56"/>
                  <a:pt x="62" y="60"/>
                  <a:pt x="58" y="60"/>
                </a:cubicBezTo>
                <a:cubicBezTo>
                  <a:pt x="42" y="60"/>
                  <a:pt x="42" y="60"/>
                  <a:pt x="42" y="60"/>
                </a:cubicBezTo>
                <a:cubicBezTo>
                  <a:pt x="42" y="65"/>
                  <a:pt x="42" y="65"/>
                  <a:pt x="42" y="65"/>
                </a:cubicBezTo>
                <a:cubicBezTo>
                  <a:pt x="56" y="65"/>
                  <a:pt x="56" y="65"/>
                  <a:pt x="56" y="65"/>
                </a:cubicBezTo>
                <a:cubicBezTo>
                  <a:pt x="56" y="69"/>
                  <a:pt x="56" y="69"/>
                  <a:pt x="56" y="69"/>
                </a:cubicBezTo>
                <a:cubicBezTo>
                  <a:pt x="10" y="69"/>
                  <a:pt x="10" y="69"/>
                  <a:pt x="10" y="69"/>
                </a:cubicBezTo>
                <a:cubicBezTo>
                  <a:pt x="10" y="65"/>
                  <a:pt x="10" y="65"/>
                  <a:pt x="10" y="65"/>
                </a:cubicBezTo>
                <a:cubicBezTo>
                  <a:pt x="24" y="65"/>
                  <a:pt x="24" y="65"/>
                  <a:pt x="24" y="65"/>
                </a:cubicBezTo>
                <a:cubicBezTo>
                  <a:pt x="24" y="60"/>
                  <a:pt x="24" y="60"/>
                  <a:pt x="24" y="60"/>
                </a:cubicBezTo>
                <a:cubicBezTo>
                  <a:pt x="7" y="60"/>
                  <a:pt x="7" y="60"/>
                  <a:pt x="7" y="60"/>
                </a:cubicBezTo>
                <a:cubicBezTo>
                  <a:pt x="3" y="60"/>
                  <a:pt x="0" y="56"/>
                  <a:pt x="0" y="52"/>
                </a:cubicBezTo>
                <a:cubicBezTo>
                  <a:pt x="0" y="17"/>
                  <a:pt x="0" y="17"/>
                  <a:pt x="0" y="17"/>
                </a:cubicBezTo>
                <a:cubicBezTo>
                  <a:pt x="0" y="13"/>
                  <a:pt x="3" y="9"/>
                  <a:pt x="7" y="9"/>
                </a:cubicBezTo>
                <a:close/>
                <a:moveTo>
                  <a:pt x="69" y="0"/>
                </a:moveTo>
                <a:cubicBezTo>
                  <a:pt x="29" y="14"/>
                  <a:pt x="29" y="14"/>
                  <a:pt x="29" y="14"/>
                </a:cubicBezTo>
                <a:cubicBezTo>
                  <a:pt x="49" y="18"/>
                  <a:pt x="49" y="18"/>
                  <a:pt x="49" y="18"/>
                </a:cubicBezTo>
                <a:cubicBezTo>
                  <a:pt x="49" y="18"/>
                  <a:pt x="49" y="18"/>
                  <a:pt x="49" y="18"/>
                </a:cubicBezTo>
                <a:cubicBezTo>
                  <a:pt x="54" y="19"/>
                  <a:pt x="54" y="19"/>
                  <a:pt x="54" y="19"/>
                </a:cubicBezTo>
                <a:cubicBezTo>
                  <a:pt x="54" y="19"/>
                  <a:pt x="54" y="19"/>
                  <a:pt x="54" y="19"/>
                </a:cubicBezTo>
                <a:cubicBezTo>
                  <a:pt x="69" y="0"/>
                  <a:pt x="69" y="0"/>
                  <a:pt x="69" y="0"/>
                </a:cubicBezTo>
                <a:close/>
                <a:moveTo>
                  <a:pt x="72" y="1"/>
                </a:moveTo>
                <a:cubicBezTo>
                  <a:pt x="67" y="8"/>
                  <a:pt x="61" y="14"/>
                  <a:pt x="56" y="21"/>
                </a:cubicBezTo>
                <a:cubicBezTo>
                  <a:pt x="55" y="21"/>
                  <a:pt x="54" y="22"/>
                  <a:pt x="54" y="22"/>
                </a:cubicBezTo>
                <a:cubicBezTo>
                  <a:pt x="28" y="17"/>
                  <a:pt x="28" y="17"/>
                  <a:pt x="28" y="17"/>
                </a:cubicBezTo>
                <a:cubicBezTo>
                  <a:pt x="28" y="18"/>
                  <a:pt x="28" y="19"/>
                  <a:pt x="28" y="19"/>
                </a:cubicBezTo>
                <a:cubicBezTo>
                  <a:pt x="36" y="40"/>
                  <a:pt x="36" y="40"/>
                  <a:pt x="36" y="40"/>
                </a:cubicBezTo>
                <a:cubicBezTo>
                  <a:pt x="36" y="41"/>
                  <a:pt x="37" y="41"/>
                  <a:pt x="37" y="42"/>
                </a:cubicBezTo>
                <a:cubicBezTo>
                  <a:pt x="43" y="29"/>
                  <a:pt x="43" y="29"/>
                  <a:pt x="43" y="29"/>
                </a:cubicBezTo>
                <a:cubicBezTo>
                  <a:pt x="43" y="29"/>
                  <a:pt x="44" y="28"/>
                  <a:pt x="45" y="29"/>
                </a:cubicBezTo>
                <a:cubicBezTo>
                  <a:pt x="45" y="29"/>
                  <a:pt x="45" y="29"/>
                  <a:pt x="45" y="29"/>
                </a:cubicBezTo>
                <a:cubicBezTo>
                  <a:pt x="46" y="29"/>
                  <a:pt x="46" y="30"/>
                  <a:pt x="46" y="31"/>
                </a:cubicBezTo>
                <a:cubicBezTo>
                  <a:pt x="40" y="43"/>
                  <a:pt x="40" y="43"/>
                  <a:pt x="40" y="43"/>
                </a:cubicBezTo>
                <a:cubicBezTo>
                  <a:pt x="41" y="43"/>
                  <a:pt x="41" y="43"/>
                  <a:pt x="42" y="43"/>
                </a:cubicBezTo>
                <a:cubicBezTo>
                  <a:pt x="78" y="29"/>
                  <a:pt x="78" y="29"/>
                  <a:pt x="78" y="29"/>
                </a:cubicBezTo>
                <a:cubicBezTo>
                  <a:pt x="79" y="29"/>
                  <a:pt x="79" y="29"/>
                  <a:pt x="79" y="29"/>
                </a:cubicBezTo>
                <a:cubicBezTo>
                  <a:pt x="66" y="23"/>
                  <a:pt x="66" y="23"/>
                  <a:pt x="66" y="23"/>
                </a:cubicBezTo>
                <a:cubicBezTo>
                  <a:pt x="66" y="22"/>
                  <a:pt x="65" y="21"/>
                  <a:pt x="66" y="21"/>
                </a:cubicBezTo>
                <a:cubicBezTo>
                  <a:pt x="66" y="21"/>
                  <a:pt x="66" y="21"/>
                  <a:pt x="66" y="21"/>
                </a:cubicBezTo>
                <a:cubicBezTo>
                  <a:pt x="66" y="20"/>
                  <a:pt x="67" y="20"/>
                  <a:pt x="68" y="20"/>
                </a:cubicBezTo>
                <a:cubicBezTo>
                  <a:pt x="81" y="26"/>
                  <a:pt x="81" y="26"/>
                  <a:pt x="81" y="26"/>
                </a:cubicBezTo>
                <a:cubicBezTo>
                  <a:pt x="81" y="25"/>
                  <a:pt x="81" y="24"/>
                  <a:pt x="81" y="23"/>
                </a:cubicBezTo>
                <a:cubicBezTo>
                  <a:pt x="73" y="3"/>
                  <a:pt x="73" y="3"/>
                  <a:pt x="73" y="3"/>
                </a:cubicBezTo>
                <a:cubicBezTo>
                  <a:pt x="73" y="2"/>
                  <a:pt x="73" y="1"/>
                  <a:pt x="72" y="1"/>
                </a:cubicBezTo>
                <a:close/>
                <a:moveTo>
                  <a:pt x="56" y="55"/>
                </a:moveTo>
                <a:cubicBezTo>
                  <a:pt x="55" y="55"/>
                  <a:pt x="54" y="56"/>
                  <a:pt x="54" y="57"/>
                </a:cubicBezTo>
                <a:cubicBezTo>
                  <a:pt x="54" y="58"/>
                  <a:pt x="55" y="59"/>
                  <a:pt x="56" y="59"/>
                </a:cubicBezTo>
                <a:cubicBezTo>
                  <a:pt x="57" y="59"/>
                  <a:pt x="58" y="58"/>
                  <a:pt x="58" y="57"/>
                </a:cubicBezTo>
                <a:cubicBezTo>
                  <a:pt x="58" y="56"/>
                  <a:pt x="57" y="55"/>
                  <a:pt x="56" y="5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矩形 12">
            <a:extLst>
              <a:ext uri="{FF2B5EF4-FFF2-40B4-BE49-F238E27FC236}">
                <a16:creationId xmlns:a16="http://schemas.microsoft.com/office/drawing/2014/main" id="{01A6B6E4-E32E-4FCA-B0B9-B58981D93C3C}"/>
              </a:ext>
            </a:extLst>
          </p:cNvPr>
          <p:cNvSpPr>
            <a:spLocks noChangeArrowheads="1"/>
          </p:cNvSpPr>
          <p:nvPr/>
        </p:nvSpPr>
        <p:spPr bwMode="auto">
          <a:xfrm>
            <a:off x="698506" y="2531988"/>
            <a:ext cx="3365191" cy="61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C9C75478-D41E-48F7-9BAD-12AF50887486}"/>
              </a:ext>
            </a:extLst>
          </p:cNvPr>
          <p:cNvSpPr>
            <a:spLocks noChangeArrowheads="1"/>
          </p:cNvSpPr>
          <p:nvPr/>
        </p:nvSpPr>
        <p:spPr bwMode="auto">
          <a:xfrm>
            <a:off x="1759963" y="2121804"/>
            <a:ext cx="2271776" cy="46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defTabSz="914400" fontAlgn="base">
              <a:lnSpc>
                <a:spcPct val="125000"/>
              </a:lnSpc>
              <a:spcBef>
                <a:spcPct val="0"/>
              </a:spcBef>
              <a:spcAft>
                <a:spcPct val="0"/>
              </a:spcAft>
            </a:pPr>
            <a:r>
              <a:rPr lang="zh-CN" altLang="en-US" sz="2109"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矩形 14">
            <a:extLst>
              <a:ext uri="{FF2B5EF4-FFF2-40B4-BE49-F238E27FC236}">
                <a16:creationId xmlns:a16="http://schemas.microsoft.com/office/drawing/2014/main" id="{AC5312B1-339F-442B-BF41-220D42F93051}"/>
              </a:ext>
            </a:extLst>
          </p:cNvPr>
          <p:cNvSpPr>
            <a:spLocks noChangeArrowheads="1"/>
          </p:cNvSpPr>
          <p:nvPr/>
        </p:nvSpPr>
        <p:spPr bwMode="auto">
          <a:xfrm>
            <a:off x="698506" y="4910531"/>
            <a:ext cx="3365191" cy="61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a:extLst>
              <a:ext uri="{FF2B5EF4-FFF2-40B4-BE49-F238E27FC236}">
                <a16:creationId xmlns:a16="http://schemas.microsoft.com/office/drawing/2014/main" id="{63645B2D-169B-4F02-9D46-7AA60D637044}"/>
              </a:ext>
            </a:extLst>
          </p:cNvPr>
          <p:cNvSpPr>
            <a:spLocks noChangeArrowheads="1"/>
          </p:cNvSpPr>
          <p:nvPr/>
        </p:nvSpPr>
        <p:spPr bwMode="auto">
          <a:xfrm>
            <a:off x="1759963" y="4500346"/>
            <a:ext cx="2271776" cy="46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defTabSz="914400" fontAlgn="base">
              <a:lnSpc>
                <a:spcPct val="125000"/>
              </a:lnSpc>
              <a:spcBef>
                <a:spcPct val="0"/>
              </a:spcBef>
              <a:spcAft>
                <a:spcPct val="0"/>
              </a:spcAft>
            </a:pPr>
            <a:r>
              <a:rPr lang="zh-CN" altLang="en-US" sz="2109"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a:extLst>
              <a:ext uri="{FF2B5EF4-FFF2-40B4-BE49-F238E27FC236}">
                <a16:creationId xmlns:a16="http://schemas.microsoft.com/office/drawing/2014/main" id="{63409168-3A30-410A-A809-7951141CAFF8}"/>
              </a:ext>
            </a:extLst>
          </p:cNvPr>
          <p:cNvSpPr>
            <a:spLocks noChangeArrowheads="1"/>
          </p:cNvSpPr>
          <p:nvPr/>
        </p:nvSpPr>
        <p:spPr bwMode="auto">
          <a:xfrm>
            <a:off x="8808449" y="2582828"/>
            <a:ext cx="3064237"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a:extLst>
              <a:ext uri="{FF2B5EF4-FFF2-40B4-BE49-F238E27FC236}">
                <a16:creationId xmlns:a16="http://schemas.microsoft.com/office/drawing/2014/main" id="{00E1D9B7-DCFF-4FE5-8225-1B61006EB6D7}"/>
              </a:ext>
            </a:extLst>
          </p:cNvPr>
          <p:cNvSpPr>
            <a:spLocks noChangeArrowheads="1"/>
          </p:cNvSpPr>
          <p:nvPr/>
        </p:nvSpPr>
        <p:spPr bwMode="auto">
          <a:xfrm>
            <a:off x="8808449" y="2174317"/>
            <a:ext cx="1810111" cy="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109"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18">
            <a:extLst>
              <a:ext uri="{FF2B5EF4-FFF2-40B4-BE49-F238E27FC236}">
                <a16:creationId xmlns:a16="http://schemas.microsoft.com/office/drawing/2014/main" id="{F0924A0D-DCEB-4866-8479-522F6C1B6B6F}"/>
              </a:ext>
            </a:extLst>
          </p:cNvPr>
          <p:cNvSpPr>
            <a:spLocks noChangeArrowheads="1"/>
          </p:cNvSpPr>
          <p:nvPr/>
        </p:nvSpPr>
        <p:spPr bwMode="auto">
          <a:xfrm>
            <a:off x="8808449" y="5028870"/>
            <a:ext cx="3064237"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a:extLst>
              <a:ext uri="{FF2B5EF4-FFF2-40B4-BE49-F238E27FC236}">
                <a16:creationId xmlns:a16="http://schemas.microsoft.com/office/drawing/2014/main" id="{CF01D7B6-BC0A-4E66-A3AC-0511B578A066}"/>
              </a:ext>
            </a:extLst>
          </p:cNvPr>
          <p:cNvSpPr>
            <a:spLocks noChangeArrowheads="1"/>
          </p:cNvSpPr>
          <p:nvPr/>
        </p:nvSpPr>
        <p:spPr bwMode="auto">
          <a:xfrm>
            <a:off x="8808449" y="4618685"/>
            <a:ext cx="1810111" cy="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109"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25653993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0-#ppt_w/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1+#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par>
                                <p:cTn id="37" presetID="22" presetClass="entr" presetSubtype="8" fill="hold" grpId="0" nodeType="withEffect">
                                  <p:stCondLst>
                                    <p:cond delay="6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22" presetClass="entr" presetSubtype="8" fill="hold" grpId="0" nodeType="withEffect">
                                  <p:stCondLst>
                                    <p:cond delay="6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22" presetClass="entr" presetSubtype="8" fill="hold" grpId="0" nodeType="withEffect">
                                  <p:stCondLst>
                                    <p:cond delay="60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8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nvGrpSpPr>
          <p:cNvPr id="5" name="组合 4">
            <a:extLst>
              <a:ext uri="{FF2B5EF4-FFF2-40B4-BE49-F238E27FC236}">
                <a16:creationId xmlns:a16="http://schemas.microsoft.com/office/drawing/2014/main" id="{42AA759C-16B1-4498-AE74-B895C6EADBCD}"/>
              </a:ext>
            </a:extLst>
          </p:cNvPr>
          <p:cNvGrpSpPr/>
          <p:nvPr/>
        </p:nvGrpSpPr>
        <p:grpSpPr>
          <a:xfrm>
            <a:off x="5029200" y="2032000"/>
            <a:ext cx="1382713" cy="2185988"/>
            <a:chOff x="5029200" y="2032000"/>
            <a:chExt cx="1382713" cy="2185988"/>
          </a:xfrm>
          <a:solidFill>
            <a:srgbClr val="7F7F7F"/>
          </a:solidFill>
        </p:grpSpPr>
        <p:sp>
          <p:nvSpPr>
            <p:cNvPr id="6" name="Freeform 9">
              <a:extLst>
                <a:ext uri="{FF2B5EF4-FFF2-40B4-BE49-F238E27FC236}">
                  <a16:creationId xmlns:a16="http://schemas.microsoft.com/office/drawing/2014/main" id="{BF576AE3-7E1A-44F9-A699-615F5FFE8D00}"/>
                </a:ext>
              </a:extLst>
            </p:cNvPr>
            <p:cNvSpPr>
              <a:spLocks/>
            </p:cNvSpPr>
            <p:nvPr/>
          </p:nvSpPr>
          <p:spPr bwMode="auto">
            <a:xfrm>
              <a:off x="5056188" y="2032000"/>
              <a:ext cx="1355725" cy="1122363"/>
            </a:xfrm>
            <a:custGeom>
              <a:avLst/>
              <a:gdLst>
                <a:gd name="T0" fmla="*/ 1708 w 1708"/>
                <a:gd name="T1" fmla="*/ 0 h 1413"/>
                <a:gd name="T2" fmla="*/ 1708 w 1708"/>
                <a:gd name="T3" fmla="*/ 897 h 1413"/>
                <a:gd name="T4" fmla="*/ 1073 w 1708"/>
                <a:gd name="T5" fmla="*/ 1413 h 1413"/>
                <a:gd name="T6" fmla="*/ 0 w 1708"/>
                <a:gd name="T7" fmla="*/ 1390 h 1413"/>
                <a:gd name="T8" fmla="*/ 636 w 1708"/>
                <a:gd name="T9" fmla="*/ 871 h 1413"/>
                <a:gd name="T10" fmla="*/ 1708 w 1708"/>
                <a:gd name="T11" fmla="*/ 0 h 1413"/>
              </a:gdLst>
              <a:ahLst/>
              <a:cxnLst>
                <a:cxn ang="0">
                  <a:pos x="T0" y="T1"/>
                </a:cxn>
                <a:cxn ang="0">
                  <a:pos x="T2" y="T3"/>
                </a:cxn>
                <a:cxn ang="0">
                  <a:pos x="T4" y="T5"/>
                </a:cxn>
                <a:cxn ang="0">
                  <a:pos x="T6" y="T7"/>
                </a:cxn>
                <a:cxn ang="0">
                  <a:pos x="T8" y="T9"/>
                </a:cxn>
                <a:cxn ang="0">
                  <a:pos x="T10" y="T11"/>
                </a:cxn>
              </a:cxnLst>
              <a:rect l="0" t="0" r="r" b="b"/>
              <a:pathLst>
                <a:path w="1708" h="1413">
                  <a:moveTo>
                    <a:pt x="1708" y="0"/>
                  </a:moveTo>
                  <a:lnTo>
                    <a:pt x="1708" y="897"/>
                  </a:lnTo>
                  <a:lnTo>
                    <a:pt x="1073" y="1413"/>
                  </a:lnTo>
                  <a:lnTo>
                    <a:pt x="0" y="1390"/>
                  </a:lnTo>
                  <a:lnTo>
                    <a:pt x="636" y="871"/>
                  </a:lnTo>
                  <a:lnTo>
                    <a:pt x="170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10">
              <a:extLst>
                <a:ext uri="{FF2B5EF4-FFF2-40B4-BE49-F238E27FC236}">
                  <a16:creationId xmlns:a16="http://schemas.microsoft.com/office/drawing/2014/main" id="{9407EAAA-2838-41ED-BFA0-99347F03CBF0}"/>
                </a:ext>
              </a:extLst>
            </p:cNvPr>
            <p:cNvSpPr>
              <a:spLocks/>
            </p:cNvSpPr>
            <p:nvPr/>
          </p:nvSpPr>
          <p:spPr bwMode="auto">
            <a:xfrm>
              <a:off x="5056188" y="3095625"/>
              <a:ext cx="1355725" cy="1122363"/>
            </a:xfrm>
            <a:custGeom>
              <a:avLst/>
              <a:gdLst>
                <a:gd name="T0" fmla="*/ 1073 w 1708"/>
                <a:gd name="T1" fmla="*/ 0 h 1413"/>
                <a:gd name="T2" fmla="*/ 1708 w 1708"/>
                <a:gd name="T3" fmla="*/ 517 h 1413"/>
                <a:gd name="T4" fmla="*/ 1708 w 1708"/>
                <a:gd name="T5" fmla="*/ 1413 h 1413"/>
                <a:gd name="T6" fmla="*/ 636 w 1708"/>
                <a:gd name="T7" fmla="*/ 542 h 1413"/>
                <a:gd name="T8" fmla="*/ 0 w 1708"/>
                <a:gd name="T9" fmla="*/ 51 h 1413"/>
                <a:gd name="T10" fmla="*/ 1073 w 1708"/>
                <a:gd name="T11" fmla="*/ 0 h 1413"/>
              </a:gdLst>
              <a:ahLst/>
              <a:cxnLst>
                <a:cxn ang="0">
                  <a:pos x="T0" y="T1"/>
                </a:cxn>
                <a:cxn ang="0">
                  <a:pos x="T2" y="T3"/>
                </a:cxn>
                <a:cxn ang="0">
                  <a:pos x="T4" y="T5"/>
                </a:cxn>
                <a:cxn ang="0">
                  <a:pos x="T6" y="T7"/>
                </a:cxn>
                <a:cxn ang="0">
                  <a:pos x="T8" y="T9"/>
                </a:cxn>
                <a:cxn ang="0">
                  <a:pos x="T10" y="T11"/>
                </a:cxn>
              </a:cxnLst>
              <a:rect l="0" t="0" r="r" b="b"/>
              <a:pathLst>
                <a:path w="1708" h="1413">
                  <a:moveTo>
                    <a:pt x="1073" y="0"/>
                  </a:moveTo>
                  <a:lnTo>
                    <a:pt x="1708" y="517"/>
                  </a:lnTo>
                  <a:lnTo>
                    <a:pt x="1708" y="1413"/>
                  </a:lnTo>
                  <a:lnTo>
                    <a:pt x="636" y="542"/>
                  </a:lnTo>
                  <a:lnTo>
                    <a:pt x="0" y="51"/>
                  </a:lnTo>
                  <a:lnTo>
                    <a:pt x="1073"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 name="组合 7">
              <a:extLst>
                <a:ext uri="{FF2B5EF4-FFF2-40B4-BE49-F238E27FC236}">
                  <a16:creationId xmlns:a16="http://schemas.microsoft.com/office/drawing/2014/main" id="{4C99892E-BDE7-48B7-BE40-60AA43637DFF}"/>
                </a:ext>
              </a:extLst>
            </p:cNvPr>
            <p:cNvGrpSpPr/>
            <p:nvPr/>
          </p:nvGrpSpPr>
          <p:grpSpPr>
            <a:xfrm>
              <a:off x="5849938" y="3390900"/>
              <a:ext cx="214312" cy="198438"/>
              <a:chOff x="5849938" y="3390900"/>
              <a:chExt cx="214312" cy="198438"/>
            </a:xfrm>
            <a:grpFill/>
          </p:grpSpPr>
          <p:sp>
            <p:nvSpPr>
              <p:cNvPr id="12" name="Freeform 11">
                <a:extLst>
                  <a:ext uri="{FF2B5EF4-FFF2-40B4-BE49-F238E27FC236}">
                    <a16:creationId xmlns:a16="http://schemas.microsoft.com/office/drawing/2014/main" id="{CEB3BF9F-CC7E-4009-890D-535BDBCD3936}"/>
                  </a:ext>
                </a:extLst>
              </p:cNvPr>
              <p:cNvSpPr>
                <a:spLocks/>
              </p:cNvSpPr>
              <p:nvPr/>
            </p:nvSpPr>
            <p:spPr bwMode="auto">
              <a:xfrm>
                <a:off x="5849938" y="3390900"/>
                <a:ext cx="15875" cy="185738"/>
              </a:xfrm>
              <a:custGeom>
                <a:avLst/>
                <a:gdLst>
                  <a:gd name="T0" fmla="*/ 10 w 20"/>
                  <a:gd name="T1" fmla="*/ 0 h 233"/>
                  <a:gd name="T2" fmla="*/ 16 w 20"/>
                  <a:gd name="T3" fmla="*/ 2 h 233"/>
                  <a:gd name="T4" fmla="*/ 20 w 20"/>
                  <a:gd name="T5" fmla="*/ 6 h 233"/>
                  <a:gd name="T6" fmla="*/ 20 w 20"/>
                  <a:gd name="T7" fmla="*/ 10 h 233"/>
                  <a:gd name="T8" fmla="*/ 20 w 20"/>
                  <a:gd name="T9" fmla="*/ 223 h 233"/>
                  <a:gd name="T10" fmla="*/ 20 w 20"/>
                  <a:gd name="T11" fmla="*/ 229 h 233"/>
                  <a:gd name="T12" fmla="*/ 16 w 20"/>
                  <a:gd name="T13" fmla="*/ 233 h 233"/>
                  <a:gd name="T14" fmla="*/ 10 w 20"/>
                  <a:gd name="T15" fmla="*/ 233 h 233"/>
                  <a:gd name="T16" fmla="*/ 6 w 20"/>
                  <a:gd name="T17" fmla="*/ 233 h 233"/>
                  <a:gd name="T18" fmla="*/ 2 w 20"/>
                  <a:gd name="T19" fmla="*/ 229 h 233"/>
                  <a:gd name="T20" fmla="*/ 0 w 20"/>
                  <a:gd name="T21" fmla="*/ 223 h 233"/>
                  <a:gd name="T22" fmla="*/ 0 w 20"/>
                  <a:gd name="T23" fmla="*/ 10 h 233"/>
                  <a:gd name="T24" fmla="*/ 2 w 20"/>
                  <a:gd name="T25" fmla="*/ 6 h 233"/>
                  <a:gd name="T26" fmla="*/ 6 w 20"/>
                  <a:gd name="T27" fmla="*/ 2 h 233"/>
                  <a:gd name="T28" fmla="*/ 10 w 20"/>
                  <a:gd name="T2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33">
                    <a:moveTo>
                      <a:pt x="10" y="0"/>
                    </a:moveTo>
                    <a:lnTo>
                      <a:pt x="16" y="2"/>
                    </a:lnTo>
                    <a:lnTo>
                      <a:pt x="20" y="6"/>
                    </a:lnTo>
                    <a:lnTo>
                      <a:pt x="20" y="10"/>
                    </a:lnTo>
                    <a:lnTo>
                      <a:pt x="20" y="223"/>
                    </a:lnTo>
                    <a:lnTo>
                      <a:pt x="20" y="229"/>
                    </a:lnTo>
                    <a:lnTo>
                      <a:pt x="16" y="233"/>
                    </a:lnTo>
                    <a:lnTo>
                      <a:pt x="10" y="233"/>
                    </a:lnTo>
                    <a:lnTo>
                      <a:pt x="6" y="233"/>
                    </a:lnTo>
                    <a:lnTo>
                      <a:pt x="2" y="229"/>
                    </a:lnTo>
                    <a:lnTo>
                      <a:pt x="0" y="223"/>
                    </a:lnTo>
                    <a:lnTo>
                      <a:pt x="0" y="10"/>
                    </a:lnTo>
                    <a:lnTo>
                      <a:pt x="2" y="6"/>
                    </a:lnTo>
                    <a:lnTo>
                      <a:pt x="6" y="2"/>
                    </a:lnTo>
                    <a:lnTo>
                      <a:pt x="1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Freeform 12">
                <a:extLst>
                  <a:ext uri="{FF2B5EF4-FFF2-40B4-BE49-F238E27FC236}">
                    <a16:creationId xmlns:a16="http://schemas.microsoft.com/office/drawing/2014/main" id="{86190CD9-1E56-4DE2-AB0A-DB8146510690}"/>
                  </a:ext>
                </a:extLst>
              </p:cNvPr>
              <p:cNvSpPr>
                <a:spLocks/>
              </p:cNvSpPr>
              <p:nvPr/>
            </p:nvSpPr>
            <p:spPr bwMode="auto">
              <a:xfrm>
                <a:off x="5926138" y="3486150"/>
                <a:ext cx="39688" cy="76200"/>
              </a:xfrm>
              <a:custGeom>
                <a:avLst/>
                <a:gdLst>
                  <a:gd name="T0" fmla="*/ 14 w 51"/>
                  <a:gd name="T1" fmla="*/ 0 h 97"/>
                  <a:gd name="T2" fmla="*/ 37 w 51"/>
                  <a:gd name="T3" fmla="*/ 0 h 97"/>
                  <a:gd name="T4" fmla="*/ 41 w 51"/>
                  <a:gd name="T5" fmla="*/ 0 h 97"/>
                  <a:gd name="T6" fmla="*/ 47 w 51"/>
                  <a:gd name="T7" fmla="*/ 4 h 97"/>
                  <a:gd name="T8" fmla="*/ 49 w 51"/>
                  <a:gd name="T9" fmla="*/ 8 h 97"/>
                  <a:gd name="T10" fmla="*/ 51 w 51"/>
                  <a:gd name="T11" fmla="*/ 12 h 97"/>
                  <a:gd name="T12" fmla="*/ 51 w 51"/>
                  <a:gd name="T13" fmla="*/ 84 h 97"/>
                  <a:gd name="T14" fmla="*/ 49 w 51"/>
                  <a:gd name="T15" fmla="*/ 90 h 97"/>
                  <a:gd name="T16" fmla="*/ 47 w 51"/>
                  <a:gd name="T17" fmla="*/ 93 h 97"/>
                  <a:gd name="T18" fmla="*/ 41 w 51"/>
                  <a:gd name="T19" fmla="*/ 97 h 97"/>
                  <a:gd name="T20" fmla="*/ 37 w 51"/>
                  <a:gd name="T21" fmla="*/ 97 h 97"/>
                  <a:gd name="T22" fmla="*/ 14 w 51"/>
                  <a:gd name="T23" fmla="*/ 97 h 97"/>
                  <a:gd name="T24" fmla="*/ 10 w 51"/>
                  <a:gd name="T25" fmla="*/ 97 h 97"/>
                  <a:gd name="T26" fmla="*/ 4 w 51"/>
                  <a:gd name="T27" fmla="*/ 93 h 97"/>
                  <a:gd name="T28" fmla="*/ 2 w 51"/>
                  <a:gd name="T29" fmla="*/ 90 h 97"/>
                  <a:gd name="T30" fmla="*/ 0 w 51"/>
                  <a:gd name="T31" fmla="*/ 84 h 97"/>
                  <a:gd name="T32" fmla="*/ 0 w 51"/>
                  <a:gd name="T33" fmla="*/ 12 h 97"/>
                  <a:gd name="T34" fmla="*/ 2 w 51"/>
                  <a:gd name="T35" fmla="*/ 8 h 97"/>
                  <a:gd name="T36" fmla="*/ 4 w 51"/>
                  <a:gd name="T37" fmla="*/ 4 h 97"/>
                  <a:gd name="T38" fmla="*/ 10 w 51"/>
                  <a:gd name="T39" fmla="*/ 0 h 97"/>
                  <a:gd name="T40" fmla="*/ 14 w 51"/>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7">
                    <a:moveTo>
                      <a:pt x="14" y="0"/>
                    </a:moveTo>
                    <a:lnTo>
                      <a:pt x="37" y="0"/>
                    </a:lnTo>
                    <a:lnTo>
                      <a:pt x="41" y="0"/>
                    </a:lnTo>
                    <a:lnTo>
                      <a:pt x="47" y="4"/>
                    </a:lnTo>
                    <a:lnTo>
                      <a:pt x="49" y="8"/>
                    </a:lnTo>
                    <a:lnTo>
                      <a:pt x="51" y="12"/>
                    </a:lnTo>
                    <a:lnTo>
                      <a:pt x="51" y="84"/>
                    </a:lnTo>
                    <a:lnTo>
                      <a:pt x="49" y="90"/>
                    </a:lnTo>
                    <a:lnTo>
                      <a:pt x="47" y="93"/>
                    </a:lnTo>
                    <a:lnTo>
                      <a:pt x="41" y="97"/>
                    </a:lnTo>
                    <a:lnTo>
                      <a:pt x="37" y="97"/>
                    </a:lnTo>
                    <a:lnTo>
                      <a:pt x="14" y="97"/>
                    </a:lnTo>
                    <a:lnTo>
                      <a:pt x="10" y="97"/>
                    </a:lnTo>
                    <a:lnTo>
                      <a:pt x="4" y="93"/>
                    </a:lnTo>
                    <a:lnTo>
                      <a:pt x="2" y="90"/>
                    </a:lnTo>
                    <a:lnTo>
                      <a:pt x="0" y="84"/>
                    </a:lnTo>
                    <a:lnTo>
                      <a:pt x="0" y="12"/>
                    </a:lnTo>
                    <a:lnTo>
                      <a:pt x="2" y="8"/>
                    </a:lnTo>
                    <a:lnTo>
                      <a:pt x="4" y="4"/>
                    </a:lnTo>
                    <a:lnTo>
                      <a:pt x="10" y="0"/>
                    </a:lnTo>
                    <a:lnTo>
                      <a:pt x="1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Freeform 13">
                <a:extLst>
                  <a:ext uri="{FF2B5EF4-FFF2-40B4-BE49-F238E27FC236}">
                    <a16:creationId xmlns:a16="http://schemas.microsoft.com/office/drawing/2014/main" id="{34176EF3-8A55-48CF-B787-4D3D06F90538}"/>
                  </a:ext>
                </a:extLst>
              </p:cNvPr>
              <p:cNvSpPr>
                <a:spLocks/>
              </p:cNvSpPr>
              <p:nvPr/>
            </p:nvSpPr>
            <p:spPr bwMode="auto">
              <a:xfrm>
                <a:off x="5976938" y="3471863"/>
                <a:ext cx="38100" cy="90488"/>
              </a:xfrm>
              <a:custGeom>
                <a:avLst/>
                <a:gdLst>
                  <a:gd name="T0" fmla="*/ 14 w 49"/>
                  <a:gd name="T1" fmla="*/ 0 h 114"/>
                  <a:gd name="T2" fmla="*/ 35 w 49"/>
                  <a:gd name="T3" fmla="*/ 0 h 114"/>
                  <a:gd name="T4" fmla="*/ 41 w 49"/>
                  <a:gd name="T5" fmla="*/ 0 h 114"/>
                  <a:gd name="T6" fmla="*/ 45 w 49"/>
                  <a:gd name="T7" fmla="*/ 4 h 114"/>
                  <a:gd name="T8" fmla="*/ 47 w 49"/>
                  <a:gd name="T9" fmla="*/ 8 h 114"/>
                  <a:gd name="T10" fmla="*/ 49 w 49"/>
                  <a:gd name="T11" fmla="*/ 11 h 114"/>
                  <a:gd name="T12" fmla="*/ 49 w 49"/>
                  <a:gd name="T13" fmla="*/ 101 h 114"/>
                  <a:gd name="T14" fmla="*/ 47 w 49"/>
                  <a:gd name="T15" fmla="*/ 107 h 114"/>
                  <a:gd name="T16" fmla="*/ 45 w 49"/>
                  <a:gd name="T17" fmla="*/ 110 h 114"/>
                  <a:gd name="T18" fmla="*/ 41 w 49"/>
                  <a:gd name="T19" fmla="*/ 114 h 114"/>
                  <a:gd name="T20" fmla="*/ 35 w 49"/>
                  <a:gd name="T21" fmla="*/ 114 h 114"/>
                  <a:gd name="T22" fmla="*/ 14 w 49"/>
                  <a:gd name="T23" fmla="*/ 114 h 114"/>
                  <a:gd name="T24" fmla="*/ 8 w 49"/>
                  <a:gd name="T25" fmla="*/ 114 h 114"/>
                  <a:gd name="T26" fmla="*/ 4 w 49"/>
                  <a:gd name="T27" fmla="*/ 110 h 114"/>
                  <a:gd name="T28" fmla="*/ 0 w 49"/>
                  <a:gd name="T29" fmla="*/ 107 h 114"/>
                  <a:gd name="T30" fmla="*/ 0 w 49"/>
                  <a:gd name="T31" fmla="*/ 101 h 114"/>
                  <a:gd name="T32" fmla="*/ 0 w 49"/>
                  <a:gd name="T33" fmla="*/ 11 h 114"/>
                  <a:gd name="T34" fmla="*/ 0 w 49"/>
                  <a:gd name="T35" fmla="*/ 8 h 114"/>
                  <a:gd name="T36" fmla="*/ 4 w 49"/>
                  <a:gd name="T37" fmla="*/ 4 h 114"/>
                  <a:gd name="T38" fmla="*/ 8 w 49"/>
                  <a:gd name="T39" fmla="*/ 0 h 114"/>
                  <a:gd name="T40" fmla="*/ 14 w 49"/>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4">
                    <a:moveTo>
                      <a:pt x="14" y="0"/>
                    </a:moveTo>
                    <a:lnTo>
                      <a:pt x="35" y="0"/>
                    </a:lnTo>
                    <a:lnTo>
                      <a:pt x="41" y="0"/>
                    </a:lnTo>
                    <a:lnTo>
                      <a:pt x="45" y="4"/>
                    </a:lnTo>
                    <a:lnTo>
                      <a:pt x="47" y="8"/>
                    </a:lnTo>
                    <a:lnTo>
                      <a:pt x="49" y="11"/>
                    </a:lnTo>
                    <a:lnTo>
                      <a:pt x="49" y="101"/>
                    </a:lnTo>
                    <a:lnTo>
                      <a:pt x="47" y="107"/>
                    </a:lnTo>
                    <a:lnTo>
                      <a:pt x="45" y="110"/>
                    </a:lnTo>
                    <a:lnTo>
                      <a:pt x="41" y="114"/>
                    </a:lnTo>
                    <a:lnTo>
                      <a:pt x="35" y="114"/>
                    </a:lnTo>
                    <a:lnTo>
                      <a:pt x="14" y="114"/>
                    </a:lnTo>
                    <a:lnTo>
                      <a:pt x="8" y="114"/>
                    </a:lnTo>
                    <a:lnTo>
                      <a:pt x="4" y="110"/>
                    </a:lnTo>
                    <a:lnTo>
                      <a:pt x="0" y="107"/>
                    </a:lnTo>
                    <a:lnTo>
                      <a:pt x="0" y="101"/>
                    </a:lnTo>
                    <a:lnTo>
                      <a:pt x="0" y="11"/>
                    </a:lnTo>
                    <a:lnTo>
                      <a:pt x="0" y="8"/>
                    </a:lnTo>
                    <a:lnTo>
                      <a:pt x="4" y="4"/>
                    </a:lnTo>
                    <a:lnTo>
                      <a:pt x="8" y="0"/>
                    </a:lnTo>
                    <a:lnTo>
                      <a:pt x="1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Freeform 14">
                <a:extLst>
                  <a:ext uri="{FF2B5EF4-FFF2-40B4-BE49-F238E27FC236}">
                    <a16:creationId xmlns:a16="http://schemas.microsoft.com/office/drawing/2014/main" id="{C81DB8AA-8CFC-4EA6-9B9A-E33BC71C847E}"/>
                  </a:ext>
                </a:extLst>
              </p:cNvPr>
              <p:cNvSpPr>
                <a:spLocks/>
              </p:cNvSpPr>
              <p:nvPr/>
            </p:nvSpPr>
            <p:spPr bwMode="auto">
              <a:xfrm>
                <a:off x="5876925" y="3498850"/>
                <a:ext cx="38100" cy="63500"/>
              </a:xfrm>
              <a:custGeom>
                <a:avLst/>
                <a:gdLst>
                  <a:gd name="T0" fmla="*/ 14 w 49"/>
                  <a:gd name="T1" fmla="*/ 0 h 79"/>
                  <a:gd name="T2" fmla="*/ 35 w 49"/>
                  <a:gd name="T3" fmla="*/ 0 h 79"/>
                  <a:gd name="T4" fmla="*/ 41 w 49"/>
                  <a:gd name="T5" fmla="*/ 0 h 79"/>
                  <a:gd name="T6" fmla="*/ 45 w 49"/>
                  <a:gd name="T7" fmla="*/ 4 h 79"/>
                  <a:gd name="T8" fmla="*/ 49 w 49"/>
                  <a:gd name="T9" fmla="*/ 8 h 79"/>
                  <a:gd name="T10" fmla="*/ 49 w 49"/>
                  <a:gd name="T11" fmla="*/ 11 h 79"/>
                  <a:gd name="T12" fmla="*/ 49 w 49"/>
                  <a:gd name="T13" fmla="*/ 66 h 79"/>
                  <a:gd name="T14" fmla="*/ 49 w 49"/>
                  <a:gd name="T15" fmla="*/ 72 h 79"/>
                  <a:gd name="T16" fmla="*/ 45 w 49"/>
                  <a:gd name="T17" fmla="*/ 75 h 79"/>
                  <a:gd name="T18" fmla="*/ 41 w 49"/>
                  <a:gd name="T19" fmla="*/ 79 h 79"/>
                  <a:gd name="T20" fmla="*/ 35 w 49"/>
                  <a:gd name="T21" fmla="*/ 79 h 79"/>
                  <a:gd name="T22" fmla="*/ 14 w 49"/>
                  <a:gd name="T23" fmla="*/ 79 h 79"/>
                  <a:gd name="T24" fmla="*/ 8 w 49"/>
                  <a:gd name="T25" fmla="*/ 79 h 79"/>
                  <a:gd name="T26" fmla="*/ 4 w 49"/>
                  <a:gd name="T27" fmla="*/ 75 h 79"/>
                  <a:gd name="T28" fmla="*/ 2 w 49"/>
                  <a:gd name="T29" fmla="*/ 72 h 79"/>
                  <a:gd name="T30" fmla="*/ 0 w 49"/>
                  <a:gd name="T31" fmla="*/ 66 h 79"/>
                  <a:gd name="T32" fmla="*/ 0 w 49"/>
                  <a:gd name="T33" fmla="*/ 11 h 79"/>
                  <a:gd name="T34" fmla="*/ 2 w 49"/>
                  <a:gd name="T35" fmla="*/ 8 h 79"/>
                  <a:gd name="T36" fmla="*/ 4 w 49"/>
                  <a:gd name="T37" fmla="*/ 4 h 79"/>
                  <a:gd name="T38" fmla="*/ 8 w 49"/>
                  <a:gd name="T39" fmla="*/ 0 h 79"/>
                  <a:gd name="T40" fmla="*/ 14 w 4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79">
                    <a:moveTo>
                      <a:pt x="14" y="0"/>
                    </a:moveTo>
                    <a:lnTo>
                      <a:pt x="35" y="0"/>
                    </a:lnTo>
                    <a:lnTo>
                      <a:pt x="41" y="0"/>
                    </a:lnTo>
                    <a:lnTo>
                      <a:pt x="45" y="4"/>
                    </a:lnTo>
                    <a:lnTo>
                      <a:pt x="49" y="8"/>
                    </a:lnTo>
                    <a:lnTo>
                      <a:pt x="49" y="11"/>
                    </a:lnTo>
                    <a:lnTo>
                      <a:pt x="49" y="66"/>
                    </a:lnTo>
                    <a:lnTo>
                      <a:pt x="49" y="72"/>
                    </a:lnTo>
                    <a:lnTo>
                      <a:pt x="45" y="75"/>
                    </a:lnTo>
                    <a:lnTo>
                      <a:pt x="41" y="79"/>
                    </a:lnTo>
                    <a:lnTo>
                      <a:pt x="35" y="79"/>
                    </a:lnTo>
                    <a:lnTo>
                      <a:pt x="14" y="79"/>
                    </a:lnTo>
                    <a:lnTo>
                      <a:pt x="8" y="79"/>
                    </a:lnTo>
                    <a:lnTo>
                      <a:pt x="4" y="75"/>
                    </a:lnTo>
                    <a:lnTo>
                      <a:pt x="2" y="72"/>
                    </a:lnTo>
                    <a:lnTo>
                      <a:pt x="0" y="66"/>
                    </a:lnTo>
                    <a:lnTo>
                      <a:pt x="0" y="11"/>
                    </a:lnTo>
                    <a:lnTo>
                      <a:pt x="2" y="8"/>
                    </a:lnTo>
                    <a:lnTo>
                      <a:pt x="4" y="4"/>
                    </a:lnTo>
                    <a:lnTo>
                      <a:pt x="8" y="0"/>
                    </a:lnTo>
                    <a:lnTo>
                      <a:pt x="1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15">
                <a:extLst>
                  <a:ext uri="{FF2B5EF4-FFF2-40B4-BE49-F238E27FC236}">
                    <a16:creationId xmlns:a16="http://schemas.microsoft.com/office/drawing/2014/main" id="{D352D6F7-DFCF-4136-803F-E218DEDBE020}"/>
                  </a:ext>
                </a:extLst>
              </p:cNvPr>
              <p:cNvSpPr>
                <a:spLocks/>
              </p:cNvSpPr>
              <p:nvPr/>
            </p:nvSpPr>
            <p:spPr bwMode="auto">
              <a:xfrm>
                <a:off x="5880100" y="3573463"/>
                <a:ext cx="184150" cy="15875"/>
              </a:xfrm>
              <a:custGeom>
                <a:avLst/>
                <a:gdLst>
                  <a:gd name="T0" fmla="*/ 10 w 233"/>
                  <a:gd name="T1" fmla="*/ 0 h 19"/>
                  <a:gd name="T2" fmla="*/ 223 w 233"/>
                  <a:gd name="T3" fmla="*/ 0 h 19"/>
                  <a:gd name="T4" fmla="*/ 227 w 233"/>
                  <a:gd name="T5" fmla="*/ 2 h 19"/>
                  <a:gd name="T6" fmla="*/ 231 w 233"/>
                  <a:gd name="T7" fmla="*/ 6 h 19"/>
                  <a:gd name="T8" fmla="*/ 233 w 233"/>
                  <a:gd name="T9" fmla="*/ 10 h 19"/>
                  <a:gd name="T10" fmla="*/ 231 w 233"/>
                  <a:gd name="T11" fmla="*/ 15 h 19"/>
                  <a:gd name="T12" fmla="*/ 227 w 233"/>
                  <a:gd name="T13" fmla="*/ 19 h 19"/>
                  <a:gd name="T14" fmla="*/ 223 w 233"/>
                  <a:gd name="T15" fmla="*/ 19 h 19"/>
                  <a:gd name="T16" fmla="*/ 10 w 233"/>
                  <a:gd name="T17" fmla="*/ 19 h 19"/>
                  <a:gd name="T18" fmla="*/ 4 w 233"/>
                  <a:gd name="T19" fmla="*/ 19 h 19"/>
                  <a:gd name="T20" fmla="*/ 0 w 233"/>
                  <a:gd name="T21" fmla="*/ 15 h 19"/>
                  <a:gd name="T22" fmla="*/ 0 w 233"/>
                  <a:gd name="T23" fmla="*/ 10 h 19"/>
                  <a:gd name="T24" fmla="*/ 0 w 233"/>
                  <a:gd name="T25" fmla="*/ 6 h 19"/>
                  <a:gd name="T26" fmla="*/ 4 w 233"/>
                  <a:gd name="T27" fmla="*/ 2 h 19"/>
                  <a:gd name="T28" fmla="*/ 10 w 23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3" h="19">
                    <a:moveTo>
                      <a:pt x="10" y="0"/>
                    </a:moveTo>
                    <a:lnTo>
                      <a:pt x="223" y="0"/>
                    </a:lnTo>
                    <a:lnTo>
                      <a:pt x="227" y="2"/>
                    </a:lnTo>
                    <a:lnTo>
                      <a:pt x="231" y="6"/>
                    </a:lnTo>
                    <a:lnTo>
                      <a:pt x="233" y="10"/>
                    </a:lnTo>
                    <a:lnTo>
                      <a:pt x="231" y="15"/>
                    </a:lnTo>
                    <a:lnTo>
                      <a:pt x="227" y="19"/>
                    </a:lnTo>
                    <a:lnTo>
                      <a:pt x="223" y="19"/>
                    </a:lnTo>
                    <a:lnTo>
                      <a:pt x="10" y="19"/>
                    </a:lnTo>
                    <a:lnTo>
                      <a:pt x="4" y="19"/>
                    </a:lnTo>
                    <a:lnTo>
                      <a:pt x="0" y="15"/>
                    </a:lnTo>
                    <a:lnTo>
                      <a:pt x="0" y="10"/>
                    </a:lnTo>
                    <a:lnTo>
                      <a:pt x="0" y="6"/>
                    </a:lnTo>
                    <a:lnTo>
                      <a:pt x="4" y="2"/>
                    </a:lnTo>
                    <a:lnTo>
                      <a:pt x="1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Freeform 16">
                <a:extLst>
                  <a:ext uri="{FF2B5EF4-FFF2-40B4-BE49-F238E27FC236}">
                    <a16:creationId xmlns:a16="http://schemas.microsoft.com/office/drawing/2014/main" id="{83CDDAB2-0201-41A7-878B-60B6AF17CA99}"/>
                  </a:ext>
                </a:extLst>
              </p:cNvPr>
              <p:cNvSpPr>
                <a:spLocks/>
              </p:cNvSpPr>
              <p:nvPr/>
            </p:nvSpPr>
            <p:spPr bwMode="auto">
              <a:xfrm>
                <a:off x="6026150" y="3457575"/>
                <a:ext cx="38100" cy="104775"/>
              </a:xfrm>
              <a:custGeom>
                <a:avLst/>
                <a:gdLst>
                  <a:gd name="T0" fmla="*/ 13 w 48"/>
                  <a:gd name="T1" fmla="*/ 0 h 132"/>
                  <a:gd name="T2" fmla="*/ 36 w 48"/>
                  <a:gd name="T3" fmla="*/ 0 h 132"/>
                  <a:gd name="T4" fmla="*/ 40 w 48"/>
                  <a:gd name="T5" fmla="*/ 0 h 132"/>
                  <a:gd name="T6" fmla="*/ 44 w 48"/>
                  <a:gd name="T7" fmla="*/ 4 h 132"/>
                  <a:gd name="T8" fmla="*/ 48 w 48"/>
                  <a:gd name="T9" fmla="*/ 8 h 132"/>
                  <a:gd name="T10" fmla="*/ 48 w 48"/>
                  <a:gd name="T11" fmla="*/ 12 h 132"/>
                  <a:gd name="T12" fmla="*/ 48 w 48"/>
                  <a:gd name="T13" fmla="*/ 119 h 132"/>
                  <a:gd name="T14" fmla="*/ 48 w 48"/>
                  <a:gd name="T15" fmla="*/ 125 h 132"/>
                  <a:gd name="T16" fmla="*/ 44 w 48"/>
                  <a:gd name="T17" fmla="*/ 128 h 132"/>
                  <a:gd name="T18" fmla="*/ 40 w 48"/>
                  <a:gd name="T19" fmla="*/ 132 h 132"/>
                  <a:gd name="T20" fmla="*/ 36 w 48"/>
                  <a:gd name="T21" fmla="*/ 132 h 132"/>
                  <a:gd name="T22" fmla="*/ 13 w 48"/>
                  <a:gd name="T23" fmla="*/ 132 h 132"/>
                  <a:gd name="T24" fmla="*/ 7 w 48"/>
                  <a:gd name="T25" fmla="*/ 132 h 132"/>
                  <a:gd name="T26" fmla="*/ 3 w 48"/>
                  <a:gd name="T27" fmla="*/ 128 h 132"/>
                  <a:gd name="T28" fmla="*/ 2 w 48"/>
                  <a:gd name="T29" fmla="*/ 125 h 132"/>
                  <a:gd name="T30" fmla="*/ 0 w 48"/>
                  <a:gd name="T31" fmla="*/ 119 h 132"/>
                  <a:gd name="T32" fmla="*/ 0 w 48"/>
                  <a:gd name="T33" fmla="*/ 12 h 132"/>
                  <a:gd name="T34" fmla="*/ 2 w 48"/>
                  <a:gd name="T35" fmla="*/ 8 h 132"/>
                  <a:gd name="T36" fmla="*/ 3 w 48"/>
                  <a:gd name="T37" fmla="*/ 4 h 132"/>
                  <a:gd name="T38" fmla="*/ 7 w 48"/>
                  <a:gd name="T39" fmla="*/ 0 h 132"/>
                  <a:gd name="T40" fmla="*/ 13 w 4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32">
                    <a:moveTo>
                      <a:pt x="13" y="0"/>
                    </a:moveTo>
                    <a:lnTo>
                      <a:pt x="36" y="0"/>
                    </a:lnTo>
                    <a:lnTo>
                      <a:pt x="40" y="0"/>
                    </a:lnTo>
                    <a:lnTo>
                      <a:pt x="44" y="4"/>
                    </a:lnTo>
                    <a:lnTo>
                      <a:pt x="48" y="8"/>
                    </a:lnTo>
                    <a:lnTo>
                      <a:pt x="48" y="12"/>
                    </a:lnTo>
                    <a:lnTo>
                      <a:pt x="48" y="119"/>
                    </a:lnTo>
                    <a:lnTo>
                      <a:pt x="48" y="125"/>
                    </a:lnTo>
                    <a:lnTo>
                      <a:pt x="44" y="128"/>
                    </a:lnTo>
                    <a:lnTo>
                      <a:pt x="40" y="132"/>
                    </a:lnTo>
                    <a:lnTo>
                      <a:pt x="36" y="132"/>
                    </a:lnTo>
                    <a:lnTo>
                      <a:pt x="13" y="132"/>
                    </a:lnTo>
                    <a:lnTo>
                      <a:pt x="7" y="132"/>
                    </a:lnTo>
                    <a:lnTo>
                      <a:pt x="3" y="128"/>
                    </a:lnTo>
                    <a:lnTo>
                      <a:pt x="2" y="125"/>
                    </a:lnTo>
                    <a:lnTo>
                      <a:pt x="0" y="119"/>
                    </a:lnTo>
                    <a:lnTo>
                      <a:pt x="0" y="12"/>
                    </a:lnTo>
                    <a:lnTo>
                      <a:pt x="2" y="8"/>
                    </a:lnTo>
                    <a:lnTo>
                      <a:pt x="3" y="4"/>
                    </a:lnTo>
                    <a:lnTo>
                      <a:pt x="7" y="0"/>
                    </a:lnTo>
                    <a:lnTo>
                      <a:pt x="13"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9" name="Freeform 28">
              <a:extLst>
                <a:ext uri="{FF2B5EF4-FFF2-40B4-BE49-F238E27FC236}">
                  <a16:creationId xmlns:a16="http://schemas.microsoft.com/office/drawing/2014/main" id="{FC44A747-675E-4412-A28F-D824BF7C2E23}"/>
                </a:ext>
              </a:extLst>
            </p:cNvPr>
            <p:cNvSpPr>
              <a:spLocks/>
            </p:cNvSpPr>
            <p:nvPr/>
          </p:nvSpPr>
          <p:spPr bwMode="auto">
            <a:xfrm>
              <a:off x="5029200" y="2684463"/>
              <a:ext cx="882650" cy="881063"/>
            </a:xfrm>
            <a:custGeom>
              <a:avLst/>
              <a:gdLst>
                <a:gd name="T0" fmla="*/ 650 w 1112"/>
                <a:gd name="T1" fmla="*/ 10 h 1110"/>
                <a:gd name="T2" fmla="*/ 704 w 1112"/>
                <a:gd name="T3" fmla="*/ 124 h 1110"/>
                <a:gd name="T4" fmla="*/ 776 w 1112"/>
                <a:gd name="T5" fmla="*/ 45 h 1110"/>
                <a:gd name="T6" fmla="*/ 831 w 1112"/>
                <a:gd name="T7" fmla="*/ 79 h 1110"/>
                <a:gd name="T8" fmla="*/ 924 w 1112"/>
                <a:gd name="T9" fmla="*/ 151 h 1110"/>
                <a:gd name="T10" fmla="*/ 937 w 1112"/>
                <a:gd name="T11" fmla="*/ 151 h 1110"/>
                <a:gd name="T12" fmla="*/ 978 w 1112"/>
                <a:gd name="T13" fmla="*/ 202 h 1110"/>
                <a:gd name="T14" fmla="*/ 1040 w 1112"/>
                <a:gd name="T15" fmla="*/ 301 h 1110"/>
                <a:gd name="T16" fmla="*/ 1054 w 1112"/>
                <a:gd name="T17" fmla="*/ 307 h 1110"/>
                <a:gd name="T18" fmla="*/ 1069 w 1112"/>
                <a:gd name="T19" fmla="*/ 371 h 1110"/>
                <a:gd name="T20" fmla="*/ 1100 w 1112"/>
                <a:gd name="T21" fmla="*/ 483 h 1110"/>
                <a:gd name="T22" fmla="*/ 1112 w 1112"/>
                <a:gd name="T23" fmla="*/ 547 h 1110"/>
                <a:gd name="T24" fmla="*/ 1102 w 1112"/>
                <a:gd name="T25" fmla="*/ 557 h 1110"/>
                <a:gd name="T26" fmla="*/ 1093 w 1112"/>
                <a:gd name="T27" fmla="*/ 673 h 1110"/>
                <a:gd name="T28" fmla="*/ 1081 w 1112"/>
                <a:gd name="T29" fmla="*/ 738 h 1110"/>
                <a:gd name="T30" fmla="*/ 1067 w 1112"/>
                <a:gd name="T31" fmla="*/ 745 h 1110"/>
                <a:gd name="T32" fmla="*/ 1021 w 1112"/>
                <a:gd name="T33" fmla="*/ 850 h 1110"/>
                <a:gd name="T34" fmla="*/ 988 w 1112"/>
                <a:gd name="T35" fmla="*/ 906 h 1110"/>
                <a:gd name="T36" fmla="*/ 972 w 1112"/>
                <a:gd name="T37" fmla="*/ 908 h 1110"/>
                <a:gd name="T38" fmla="*/ 891 w 1112"/>
                <a:gd name="T39" fmla="*/ 992 h 1110"/>
                <a:gd name="T40" fmla="*/ 840 w 1112"/>
                <a:gd name="T41" fmla="*/ 1033 h 1110"/>
                <a:gd name="T42" fmla="*/ 827 w 1112"/>
                <a:gd name="T43" fmla="*/ 1031 h 1110"/>
                <a:gd name="T44" fmla="*/ 722 w 1112"/>
                <a:gd name="T45" fmla="*/ 1075 h 1110"/>
                <a:gd name="T46" fmla="*/ 714 w 1112"/>
                <a:gd name="T47" fmla="*/ 1089 h 1110"/>
                <a:gd name="T48" fmla="*/ 650 w 1112"/>
                <a:gd name="T49" fmla="*/ 1097 h 1110"/>
                <a:gd name="T50" fmla="*/ 563 w 1112"/>
                <a:gd name="T51" fmla="*/ 1011 h 1110"/>
                <a:gd name="T52" fmla="*/ 526 w 1112"/>
                <a:gd name="T53" fmla="*/ 1110 h 1110"/>
                <a:gd name="T54" fmla="*/ 460 w 1112"/>
                <a:gd name="T55" fmla="*/ 1101 h 1110"/>
                <a:gd name="T56" fmla="*/ 406 w 1112"/>
                <a:gd name="T57" fmla="*/ 986 h 1110"/>
                <a:gd name="T58" fmla="*/ 334 w 1112"/>
                <a:gd name="T59" fmla="*/ 1066 h 1110"/>
                <a:gd name="T60" fmla="*/ 279 w 1112"/>
                <a:gd name="T61" fmla="*/ 1031 h 1110"/>
                <a:gd name="T62" fmla="*/ 188 w 1112"/>
                <a:gd name="T63" fmla="*/ 959 h 1110"/>
                <a:gd name="T64" fmla="*/ 173 w 1112"/>
                <a:gd name="T65" fmla="*/ 959 h 1110"/>
                <a:gd name="T66" fmla="*/ 134 w 1112"/>
                <a:gd name="T67" fmla="*/ 908 h 1110"/>
                <a:gd name="T68" fmla="*/ 72 w 1112"/>
                <a:gd name="T69" fmla="*/ 809 h 1110"/>
                <a:gd name="T70" fmla="*/ 58 w 1112"/>
                <a:gd name="T71" fmla="*/ 804 h 1110"/>
                <a:gd name="T72" fmla="*/ 41 w 1112"/>
                <a:gd name="T73" fmla="*/ 739 h 1110"/>
                <a:gd name="T74" fmla="*/ 10 w 1112"/>
                <a:gd name="T75" fmla="*/ 627 h 1110"/>
                <a:gd name="T76" fmla="*/ 0 w 1112"/>
                <a:gd name="T77" fmla="*/ 563 h 1110"/>
                <a:gd name="T78" fmla="*/ 10 w 1112"/>
                <a:gd name="T79" fmla="*/ 553 h 1110"/>
                <a:gd name="T80" fmla="*/ 17 w 1112"/>
                <a:gd name="T81" fmla="*/ 437 h 1110"/>
                <a:gd name="T82" fmla="*/ 31 w 1112"/>
                <a:gd name="T83" fmla="*/ 373 h 1110"/>
                <a:gd name="T84" fmla="*/ 43 w 1112"/>
                <a:gd name="T85" fmla="*/ 365 h 1110"/>
                <a:gd name="T86" fmla="*/ 91 w 1112"/>
                <a:gd name="T87" fmla="*/ 260 h 1110"/>
                <a:gd name="T88" fmla="*/ 124 w 1112"/>
                <a:gd name="T89" fmla="*/ 204 h 1110"/>
                <a:gd name="T90" fmla="*/ 140 w 1112"/>
                <a:gd name="T91" fmla="*/ 202 h 1110"/>
                <a:gd name="T92" fmla="*/ 221 w 1112"/>
                <a:gd name="T93" fmla="*/ 118 h 1110"/>
                <a:gd name="T94" fmla="*/ 270 w 1112"/>
                <a:gd name="T95" fmla="*/ 78 h 1110"/>
                <a:gd name="T96" fmla="*/ 285 w 1112"/>
                <a:gd name="T97" fmla="*/ 81 h 1110"/>
                <a:gd name="T98" fmla="*/ 390 w 1112"/>
                <a:gd name="T99" fmla="*/ 31 h 1110"/>
                <a:gd name="T100" fmla="*/ 450 w 1112"/>
                <a:gd name="T101" fmla="*/ 10 h 1110"/>
                <a:gd name="T102" fmla="*/ 464 w 1112"/>
                <a:gd name="T103" fmla="*/ 17 h 1110"/>
                <a:gd name="T104" fmla="*/ 578 w 1112"/>
                <a:gd name="T105" fmla="*/ 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2" h="1110">
                  <a:moveTo>
                    <a:pt x="588" y="0"/>
                  </a:moveTo>
                  <a:lnTo>
                    <a:pt x="644" y="6"/>
                  </a:lnTo>
                  <a:lnTo>
                    <a:pt x="648" y="8"/>
                  </a:lnTo>
                  <a:lnTo>
                    <a:pt x="650" y="10"/>
                  </a:lnTo>
                  <a:lnTo>
                    <a:pt x="652" y="13"/>
                  </a:lnTo>
                  <a:lnTo>
                    <a:pt x="652" y="17"/>
                  </a:lnTo>
                  <a:lnTo>
                    <a:pt x="662" y="112"/>
                  </a:lnTo>
                  <a:lnTo>
                    <a:pt x="704" y="124"/>
                  </a:lnTo>
                  <a:lnTo>
                    <a:pt x="763" y="50"/>
                  </a:lnTo>
                  <a:lnTo>
                    <a:pt x="767" y="46"/>
                  </a:lnTo>
                  <a:lnTo>
                    <a:pt x="772" y="45"/>
                  </a:lnTo>
                  <a:lnTo>
                    <a:pt x="776" y="45"/>
                  </a:lnTo>
                  <a:lnTo>
                    <a:pt x="827" y="70"/>
                  </a:lnTo>
                  <a:lnTo>
                    <a:pt x="829" y="72"/>
                  </a:lnTo>
                  <a:lnTo>
                    <a:pt x="831" y="76"/>
                  </a:lnTo>
                  <a:lnTo>
                    <a:pt x="831" y="79"/>
                  </a:lnTo>
                  <a:lnTo>
                    <a:pt x="831" y="83"/>
                  </a:lnTo>
                  <a:lnTo>
                    <a:pt x="807" y="175"/>
                  </a:lnTo>
                  <a:lnTo>
                    <a:pt x="842" y="202"/>
                  </a:lnTo>
                  <a:lnTo>
                    <a:pt x="924" y="151"/>
                  </a:lnTo>
                  <a:lnTo>
                    <a:pt x="928" y="149"/>
                  </a:lnTo>
                  <a:lnTo>
                    <a:pt x="931" y="147"/>
                  </a:lnTo>
                  <a:lnTo>
                    <a:pt x="935" y="149"/>
                  </a:lnTo>
                  <a:lnTo>
                    <a:pt x="937" y="151"/>
                  </a:lnTo>
                  <a:lnTo>
                    <a:pt x="976" y="192"/>
                  </a:lnTo>
                  <a:lnTo>
                    <a:pt x="978" y="194"/>
                  </a:lnTo>
                  <a:lnTo>
                    <a:pt x="978" y="198"/>
                  </a:lnTo>
                  <a:lnTo>
                    <a:pt x="978" y="202"/>
                  </a:lnTo>
                  <a:lnTo>
                    <a:pt x="976" y="206"/>
                  </a:lnTo>
                  <a:lnTo>
                    <a:pt x="922" y="283"/>
                  </a:lnTo>
                  <a:lnTo>
                    <a:pt x="947" y="320"/>
                  </a:lnTo>
                  <a:lnTo>
                    <a:pt x="1040" y="301"/>
                  </a:lnTo>
                  <a:lnTo>
                    <a:pt x="1044" y="301"/>
                  </a:lnTo>
                  <a:lnTo>
                    <a:pt x="1048" y="301"/>
                  </a:lnTo>
                  <a:lnTo>
                    <a:pt x="1050" y="303"/>
                  </a:lnTo>
                  <a:lnTo>
                    <a:pt x="1054" y="307"/>
                  </a:lnTo>
                  <a:lnTo>
                    <a:pt x="1075" y="357"/>
                  </a:lnTo>
                  <a:lnTo>
                    <a:pt x="1075" y="363"/>
                  </a:lnTo>
                  <a:lnTo>
                    <a:pt x="1073" y="367"/>
                  </a:lnTo>
                  <a:lnTo>
                    <a:pt x="1069" y="371"/>
                  </a:lnTo>
                  <a:lnTo>
                    <a:pt x="994" y="425"/>
                  </a:lnTo>
                  <a:lnTo>
                    <a:pt x="1003" y="470"/>
                  </a:lnTo>
                  <a:lnTo>
                    <a:pt x="1096" y="481"/>
                  </a:lnTo>
                  <a:lnTo>
                    <a:pt x="1100" y="483"/>
                  </a:lnTo>
                  <a:lnTo>
                    <a:pt x="1104" y="485"/>
                  </a:lnTo>
                  <a:lnTo>
                    <a:pt x="1106" y="487"/>
                  </a:lnTo>
                  <a:lnTo>
                    <a:pt x="1108" y="491"/>
                  </a:lnTo>
                  <a:lnTo>
                    <a:pt x="1112" y="547"/>
                  </a:lnTo>
                  <a:lnTo>
                    <a:pt x="1110" y="551"/>
                  </a:lnTo>
                  <a:lnTo>
                    <a:pt x="1108" y="553"/>
                  </a:lnTo>
                  <a:lnTo>
                    <a:pt x="1106" y="557"/>
                  </a:lnTo>
                  <a:lnTo>
                    <a:pt x="1102" y="557"/>
                  </a:lnTo>
                  <a:lnTo>
                    <a:pt x="1011" y="582"/>
                  </a:lnTo>
                  <a:lnTo>
                    <a:pt x="1005" y="627"/>
                  </a:lnTo>
                  <a:lnTo>
                    <a:pt x="1089" y="672"/>
                  </a:lnTo>
                  <a:lnTo>
                    <a:pt x="1093" y="673"/>
                  </a:lnTo>
                  <a:lnTo>
                    <a:pt x="1094" y="677"/>
                  </a:lnTo>
                  <a:lnTo>
                    <a:pt x="1096" y="681"/>
                  </a:lnTo>
                  <a:lnTo>
                    <a:pt x="1096" y="685"/>
                  </a:lnTo>
                  <a:lnTo>
                    <a:pt x="1081" y="738"/>
                  </a:lnTo>
                  <a:lnTo>
                    <a:pt x="1079" y="741"/>
                  </a:lnTo>
                  <a:lnTo>
                    <a:pt x="1077" y="743"/>
                  </a:lnTo>
                  <a:lnTo>
                    <a:pt x="1073" y="743"/>
                  </a:lnTo>
                  <a:lnTo>
                    <a:pt x="1067" y="745"/>
                  </a:lnTo>
                  <a:lnTo>
                    <a:pt x="974" y="738"/>
                  </a:lnTo>
                  <a:lnTo>
                    <a:pt x="955" y="776"/>
                  </a:lnTo>
                  <a:lnTo>
                    <a:pt x="1017" y="848"/>
                  </a:lnTo>
                  <a:lnTo>
                    <a:pt x="1021" y="850"/>
                  </a:lnTo>
                  <a:lnTo>
                    <a:pt x="1021" y="854"/>
                  </a:lnTo>
                  <a:lnTo>
                    <a:pt x="1021" y="858"/>
                  </a:lnTo>
                  <a:lnTo>
                    <a:pt x="1019" y="862"/>
                  </a:lnTo>
                  <a:lnTo>
                    <a:pt x="988" y="906"/>
                  </a:lnTo>
                  <a:lnTo>
                    <a:pt x="984" y="908"/>
                  </a:lnTo>
                  <a:lnTo>
                    <a:pt x="980" y="910"/>
                  </a:lnTo>
                  <a:lnTo>
                    <a:pt x="976" y="910"/>
                  </a:lnTo>
                  <a:lnTo>
                    <a:pt x="972" y="908"/>
                  </a:lnTo>
                  <a:lnTo>
                    <a:pt x="887" y="870"/>
                  </a:lnTo>
                  <a:lnTo>
                    <a:pt x="854" y="901"/>
                  </a:lnTo>
                  <a:lnTo>
                    <a:pt x="891" y="988"/>
                  </a:lnTo>
                  <a:lnTo>
                    <a:pt x="891" y="992"/>
                  </a:lnTo>
                  <a:lnTo>
                    <a:pt x="891" y="996"/>
                  </a:lnTo>
                  <a:lnTo>
                    <a:pt x="889" y="1000"/>
                  </a:lnTo>
                  <a:lnTo>
                    <a:pt x="887" y="1002"/>
                  </a:lnTo>
                  <a:lnTo>
                    <a:pt x="840" y="1033"/>
                  </a:lnTo>
                  <a:lnTo>
                    <a:pt x="836" y="1035"/>
                  </a:lnTo>
                  <a:lnTo>
                    <a:pt x="834" y="1035"/>
                  </a:lnTo>
                  <a:lnTo>
                    <a:pt x="831" y="1033"/>
                  </a:lnTo>
                  <a:lnTo>
                    <a:pt x="827" y="1031"/>
                  </a:lnTo>
                  <a:lnTo>
                    <a:pt x="759" y="963"/>
                  </a:lnTo>
                  <a:lnTo>
                    <a:pt x="739" y="972"/>
                  </a:lnTo>
                  <a:lnTo>
                    <a:pt x="718" y="982"/>
                  </a:lnTo>
                  <a:lnTo>
                    <a:pt x="722" y="1075"/>
                  </a:lnTo>
                  <a:lnTo>
                    <a:pt x="722" y="1081"/>
                  </a:lnTo>
                  <a:lnTo>
                    <a:pt x="720" y="1083"/>
                  </a:lnTo>
                  <a:lnTo>
                    <a:pt x="718" y="1087"/>
                  </a:lnTo>
                  <a:lnTo>
                    <a:pt x="714" y="1089"/>
                  </a:lnTo>
                  <a:lnTo>
                    <a:pt x="660" y="1102"/>
                  </a:lnTo>
                  <a:lnTo>
                    <a:pt x="656" y="1102"/>
                  </a:lnTo>
                  <a:lnTo>
                    <a:pt x="652" y="1101"/>
                  </a:lnTo>
                  <a:lnTo>
                    <a:pt x="650" y="1097"/>
                  </a:lnTo>
                  <a:lnTo>
                    <a:pt x="648" y="1095"/>
                  </a:lnTo>
                  <a:lnTo>
                    <a:pt x="607" y="1009"/>
                  </a:lnTo>
                  <a:lnTo>
                    <a:pt x="584" y="1011"/>
                  </a:lnTo>
                  <a:lnTo>
                    <a:pt x="563" y="1011"/>
                  </a:lnTo>
                  <a:lnTo>
                    <a:pt x="534" y="1101"/>
                  </a:lnTo>
                  <a:lnTo>
                    <a:pt x="532" y="1104"/>
                  </a:lnTo>
                  <a:lnTo>
                    <a:pt x="530" y="1108"/>
                  </a:lnTo>
                  <a:lnTo>
                    <a:pt x="526" y="1110"/>
                  </a:lnTo>
                  <a:lnTo>
                    <a:pt x="522" y="1110"/>
                  </a:lnTo>
                  <a:lnTo>
                    <a:pt x="468" y="1104"/>
                  </a:lnTo>
                  <a:lnTo>
                    <a:pt x="464" y="1102"/>
                  </a:lnTo>
                  <a:lnTo>
                    <a:pt x="460" y="1101"/>
                  </a:lnTo>
                  <a:lnTo>
                    <a:pt x="460" y="1097"/>
                  </a:lnTo>
                  <a:lnTo>
                    <a:pt x="458" y="1093"/>
                  </a:lnTo>
                  <a:lnTo>
                    <a:pt x="448" y="1000"/>
                  </a:lnTo>
                  <a:lnTo>
                    <a:pt x="406" y="986"/>
                  </a:lnTo>
                  <a:lnTo>
                    <a:pt x="347" y="1062"/>
                  </a:lnTo>
                  <a:lnTo>
                    <a:pt x="343" y="1066"/>
                  </a:lnTo>
                  <a:lnTo>
                    <a:pt x="340" y="1066"/>
                  </a:lnTo>
                  <a:lnTo>
                    <a:pt x="334" y="1066"/>
                  </a:lnTo>
                  <a:lnTo>
                    <a:pt x="285" y="1040"/>
                  </a:lnTo>
                  <a:lnTo>
                    <a:pt x="281" y="1038"/>
                  </a:lnTo>
                  <a:lnTo>
                    <a:pt x="279" y="1035"/>
                  </a:lnTo>
                  <a:lnTo>
                    <a:pt x="279" y="1031"/>
                  </a:lnTo>
                  <a:lnTo>
                    <a:pt x="279" y="1027"/>
                  </a:lnTo>
                  <a:lnTo>
                    <a:pt x="305" y="936"/>
                  </a:lnTo>
                  <a:lnTo>
                    <a:pt x="268" y="908"/>
                  </a:lnTo>
                  <a:lnTo>
                    <a:pt x="188" y="959"/>
                  </a:lnTo>
                  <a:lnTo>
                    <a:pt x="184" y="961"/>
                  </a:lnTo>
                  <a:lnTo>
                    <a:pt x="180" y="963"/>
                  </a:lnTo>
                  <a:lnTo>
                    <a:pt x="177" y="961"/>
                  </a:lnTo>
                  <a:lnTo>
                    <a:pt x="173" y="959"/>
                  </a:lnTo>
                  <a:lnTo>
                    <a:pt x="136" y="918"/>
                  </a:lnTo>
                  <a:lnTo>
                    <a:pt x="132" y="916"/>
                  </a:lnTo>
                  <a:lnTo>
                    <a:pt x="132" y="912"/>
                  </a:lnTo>
                  <a:lnTo>
                    <a:pt x="134" y="908"/>
                  </a:lnTo>
                  <a:lnTo>
                    <a:pt x="136" y="904"/>
                  </a:lnTo>
                  <a:lnTo>
                    <a:pt x="188" y="827"/>
                  </a:lnTo>
                  <a:lnTo>
                    <a:pt x="165" y="790"/>
                  </a:lnTo>
                  <a:lnTo>
                    <a:pt x="72" y="809"/>
                  </a:lnTo>
                  <a:lnTo>
                    <a:pt x="68" y="809"/>
                  </a:lnTo>
                  <a:lnTo>
                    <a:pt x="64" y="809"/>
                  </a:lnTo>
                  <a:lnTo>
                    <a:pt x="60" y="807"/>
                  </a:lnTo>
                  <a:lnTo>
                    <a:pt x="58" y="804"/>
                  </a:lnTo>
                  <a:lnTo>
                    <a:pt x="37" y="753"/>
                  </a:lnTo>
                  <a:lnTo>
                    <a:pt x="35" y="747"/>
                  </a:lnTo>
                  <a:lnTo>
                    <a:pt x="37" y="743"/>
                  </a:lnTo>
                  <a:lnTo>
                    <a:pt x="41" y="739"/>
                  </a:lnTo>
                  <a:lnTo>
                    <a:pt x="118" y="685"/>
                  </a:lnTo>
                  <a:lnTo>
                    <a:pt x="109" y="640"/>
                  </a:lnTo>
                  <a:lnTo>
                    <a:pt x="14" y="629"/>
                  </a:lnTo>
                  <a:lnTo>
                    <a:pt x="10" y="627"/>
                  </a:lnTo>
                  <a:lnTo>
                    <a:pt x="6" y="625"/>
                  </a:lnTo>
                  <a:lnTo>
                    <a:pt x="4" y="623"/>
                  </a:lnTo>
                  <a:lnTo>
                    <a:pt x="4" y="619"/>
                  </a:lnTo>
                  <a:lnTo>
                    <a:pt x="0" y="563"/>
                  </a:lnTo>
                  <a:lnTo>
                    <a:pt x="0" y="559"/>
                  </a:lnTo>
                  <a:lnTo>
                    <a:pt x="2" y="557"/>
                  </a:lnTo>
                  <a:lnTo>
                    <a:pt x="6" y="553"/>
                  </a:lnTo>
                  <a:lnTo>
                    <a:pt x="10" y="553"/>
                  </a:lnTo>
                  <a:lnTo>
                    <a:pt x="101" y="528"/>
                  </a:lnTo>
                  <a:lnTo>
                    <a:pt x="105" y="483"/>
                  </a:lnTo>
                  <a:lnTo>
                    <a:pt x="21" y="439"/>
                  </a:lnTo>
                  <a:lnTo>
                    <a:pt x="17" y="437"/>
                  </a:lnTo>
                  <a:lnTo>
                    <a:pt x="16" y="433"/>
                  </a:lnTo>
                  <a:lnTo>
                    <a:pt x="14" y="429"/>
                  </a:lnTo>
                  <a:lnTo>
                    <a:pt x="16" y="425"/>
                  </a:lnTo>
                  <a:lnTo>
                    <a:pt x="31" y="373"/>
                  </a:lnTo>
                  <a:lnTo>
                    <a:pt x="33" y="369"/>
                  </a:lnTo>
                  <a:lnTo>
                    <a:pt x="35" y="367"/>
                  </a:lnTo>
                  <a:lnTo>
                    <a:pt x="39" y="367"/>
                  </a:lnTo>
                  <a:lnTo>
                    <a:pt x="43" y="365"/>
                  </a:lnTo>
                  <a:lnTo>
                    <a:pt x="138" y="373"/>
                  </a:lnTo>
                  <a:lnTo>
                    <a:pt x="157" y="334"/>
                  </a:lnTo>
                  <a:lnTo>
                    <a:pt x="93" y="262"/>
                  </a:lnTo>
                  <a:lnTo>
                    <a:pt x="91" y="260"/>
                  </a:lnTo>
                  <a:lnTo>
                    <a:pt x="89" y="256"/>
                  </a:lnTo>
                  <a:lnTo>
                    <a:pt x="89" y="252"/>
                  </a:lnTo>
                  <a:lnTo>
                    <a:pt x="91" y="248"/>
                  </a:lnTo>
                  <a:lnTo>
                    <a:pt x="124" y="204"/>
                  </a:lnTo>
                  <a:lnTo>
                    <a:pt x="128" y="202"/>
                  </a:lnTo>
                  <a:lnTo>
                    <a:pt x="130" y="200"/>
                  </a:lnTo>
                  <a:lnTo>
                    <a:pt x="136" y="200"/>
                  </a:lnTo>
                  <a:lnTo>
                    <a:pt x="140" y="202"/>
                  </a:lnTo>
                  <a:lnTo>
                    <a:pt x="225" y="241"/>
                  </a:lnTo>
                  <a:lnTo>
                    <a:pt x="258" y="210"/>
                  </a:lnTo>
                  <a:lnTo>
                    <a:pt x="221" y="122"/>
                  </a:lnTo>
                  <a:lnTo>
                    <a:pt x="221" y="118"/>
                  </a:lnTo>
                  <a:lnTo>
                    <a:pt x="221" y="114"/>
                  </a:lnTo>
                  <a:lnTo>
                    <a:pt x="221" y="111"/>
                  </a:lnTo>
                  <a:lnTo>
                    <a:pt x="225" y="109"/>
                  </a:lnTo>
                  <a:lnTo>
                    <a:pt x="270" y="78"/>
                  </a:lnTo>
                  <a:lnTo>
                    <a:pt x="274" y="76"/>
                  </a:lnTo>
                  <a:lnTo>
                    <a:pt x="278" y="76"/>
                  </a:lnTo>
                  <a:lnTo>
                    <a:pt x="281" y="78"/>
                  </a:lnTo>
                  <a:lnTo>
                    <a:pt x="285" y="81"/>
                  </a:lnTo>
                  <a:lnTo>
                    <a:pt x="351" y="147"/>
                  </a:lnTo>
                  <a:lnTo>
                    <a:pt x="394" y="130"/>
                  </a:lnTo>
                  <a:lnTo>
                    <a:pt x="390" y="35"/>
                  </a:lnTo>
                  <a:lnTo>
                    <a:pt x="390" y="31"/>
                  </a:lnTo>
                  <a:lnTo>
                    <a:pt x="392" y="27"/>
                  </a:lnTo>
                  <a:lnTo>
                    <a:pt x="394" y="23"/>
                  </a:lnTo>
                  <a:lnTo>
                    <a:pt x="398" y="21"/>
                  </a:lnTo>
                  <a:lnTo>
                    <a:pt x="450" y="10"/>
                  </a:lnTo>
                  <a:lnTo>
                    <a:pt x="454" y="10"/>
                  </a:lnTo>
                  <a:lnTo>
                    <a:pt x="458" y="10"/>
                  </a:lnTo>
                  <a:lnTo>
                    <a:pt x="460" y="13"/>
                  </a:lnTo>
                  <a:lnTo>
                    <a:pt x="464" y="17"/>
                  </a:lnTo>
                  <a:lnTo>
                    <a:pt x="503" y="103"/>
                  </a:lnTo>
                  <a:lnTo>
                    <a:pt x="547" y="99"/>
                  </a:lnTo>
                  <a:lnTo>
                    <a:pt x="576" y="10"/>
                  </a:lnTo>
                  <a:lnTo>
                    <a:pt x="578" y="6"/>
                  </a:lnTo>
                  <a:lnTo>
                    <a:pt x="582" y="2"/>
                  </a:lnTo>
                  <a:lnTo>
                    <a:pt x="584" y="0"/>
                  </a:lnTo>
                  <a:lnTo>
                    <a:pt x="58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29">
              <a:extLst>
                <a:ext uri="{FF2B5EF4-FFF2-40B4-BE49-F238E27FC236}">
                  <a16:creationId xmlns:a16="http://schemas.microsoft.com/office/drawing/2014/main" id="{7315CB93-06F0-4417-B874-380CEC41D109}"/>
                </a:ext>
              </a:extLst>
            </p:cNvPr>
            <p:cNvSpPr>
              <a:spLocks/>
            </p:cNvSpPr>
            <p:nvPr/>
          </p:nvSpPr>
          <p:spPr bwMode="auto">
            <a:xfrm>
              <a:off x="5175250" y="2830513"/>
              <a:ext cx="588963" cy="588963"/>
            </a:xfrm>
            <a:custGeom>
              <a:avLst/>
              <a:gdLst>
                <a:gd name="T0" fmla="*/ 344 w 742"/>
                <a:gd name="T1" fmla="*/ 0 h 742"/>
                <a:gd name="T2" fmla="*/ 402 w 742"/>
                <a:gd name="T3" fmla="*/ 0 h 742"/>
                <a:gd name="T4" fmla="*/ 458 w 742"/>
                <a:gd name="T5" fmla="*/ 10 h 742"/>
                <a:gd name="T6" fmla="*/ 513 w 742"/>
                <a:gd name="T7" fmla="*/ 27 h 742"/>
                <a:gd name="T8" fmla="*/ 565 w 742"/>
                <a:gd name="T9" fmla="*/ 55 h 742"/>
                <a:gd name="T10" fmla="*/ 612 w 742"/>
                <a:gd name="T11" fmla="*/ 88 h 742"/>
                <a:gd name="T12" fmla="*/ 652 w 742"/>
                <a:gd name="T13" fmla="*/ 126 h 742"/>
                <a:gd name="T14" fmla="*/ 685 w 742"/>
                <a:gd name="T15" fmla="*/ 173 h 742"/>
                <a:gd name="T16" fmla="*/ 713 w 742"/>
                <a:gd name="T17" fmla="*/ 225 h 742"/>
                <a:gd name="T18" fmla="*/ 732 w 742"/>
                <a:gd name="T19" fmla="*/ 284 h 742"/>
                <a:gd name="T20" fmla="*/ 742 w 742"/>
                <a:gd name="T21" fmla="*/ 342 h 742"/>
                <a:gd name="T22" fmla="*/ 742 w 742"/>
                <a:gd name="T23" fmla="*/ 402 h 742"/>
                <a:gd name="T24" fmla="*/ 732 w 742"/>
                <a:gd name="T25" fmla="*/ 458 h 742"/>
                <a:gd name="T26" fmla="*/ 714 w 742"/>
                <a:gd name="T27" fmla="*/ 513 h 742"/>
                <a:gd name="T28" fmla="*/ 689 w 742"/>
                <a:gd name="T29" fmla="*/ 565 h 742"/>
                <a:gd name="T30" fmla="*/ 656 w 742"/>
                <a:gd name="T31" fmla="*/ 610 h 742"/>
                <a:gd name="T32" fmla="*/ 616 w 742"/>
                <a:gd name="T33" fmla="*/ 651 h 742"/>
                <a:gd name="T34" fmla="*/ 569 w 742"/>
                <a:gd name="T35" fmla="*/ 686 h 742"/>
                <a:gd name="T36" fmla="*/ 517 w 742"/>
                <a:gd name="T37" fmla="*/ 713 h 742"/>
                <a:gd name="T38" fmla="*/ 460 w 742"/>
                <a:gd name="T39" fmla="*/ 732 h 742"/>
                <a:gd name="T40" fmla="*/ 400 w 742"/>
                <a:gd name="T41" fmla="*/ 742 h 742"/>
                <a:gd name="T42" fmla="*/ 342 w 742"/>
                <a:gd name="T43" fmla="*/ 742 h 742"/>
                <a:gd name="T44" fmla="*/ 284 w 742"/>
                <a:gd name="T45" fmla="*/ 732 h 742"/>
                <a:gd name="T46" fmla="*/ 229 w 742"/>
                <a:gd name="T47" fmla="*/ 715 h 742"/>
                <a:gd name="T48" fmla="*/ 179 w 742"/>
                <a:gd name="T49" fmla="*/ 689 h 742"/>
                <a:gd name="T50" fmla="*/ 132 w 742"/>
                <a:gd name="T51" fmla="*/ 656 h 742"/>
                <a:gd name="T52" fmla="*/ 92 w 742"/>
                <a:gd name="T53" fmla="*/ 616 h 742"/>
                <a:gd name="T54" fmla="*/ 57 w 742"/>
                <a:gd name="T55" fmla="*/ 569 h 742"/>
                <a:gd name="T56" fmla="*/ 29 w 742"/>
                <a:gd name="T57" fmla="*/ 517 h 742"/>
                <a:gd name="T58" fmla="*/ 10 w 742"/>
                <a:gd name="T59" fmla="*/ 460 h 742"/>
                <a:gd name="T60" fmla="*/ 0 w 742"/>
                <a:gd name="T61" fmla="*/ 400 h 742"/>
                <a:gd name="T62" fmla="*/ 0 w 742"/>
                <a:gd name="T63" fmla="*/ 340 h 742"/>
                <a:gd name="T64" fmla="*/ 10 w 742"/>
                <a:gd name="T65" fmla="*/ 284 h 742"/>
                <a:gd name="T66" fmla="*/ 28 w 742"/>
                <a:gd name="T67" fmla="*/ 229 h 742"/>
                <a:gd name="T68" fmla="*/ 55 w 742"/>
                <a:gd name="T69" fmla="*/ 179 h 742"/>
                <a:gd name="T70" fmla="*/ 88 w 742"/>
                <a:gd name="T71" fmla="*/ 132 h 742"/>
                <a:gd name="T72" fmla="*/ 126 w 742"/>
                <a:gd name="T73" fmla="*/ 92 h 742"/>
                <a:gd name="T74" fmla="*/ 173 w 742"/>
                <a:gd name="T75" fmla="*/ 57 h 742"/>
                <a:gd name="T76" fmla="*/ 225 w 742"/>
                <a:gd name="T77" fmla="*/ 29 h 742"/>
                <a:gd name="T78" fmla="*/ 284 w 742"/>
                <a:gd name="T79" fmla="*/ 10 h 742"/>
                <a:gd name="T80" fmla="*/ 344 w 742"/>
                <a:gd name="T8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742">
                  <a:moveTo>
                    <a:pt x="344" y="0"/>
                  </a:moveTo>
                  <a:lnTo>
                    <a:pt x="402" y="0"/>
                  </a:lnTo>
                  <a:lnTo>
                    <a:pt x="458" y="10"/>
                  </a:lnTo>
                  <a:lnTo>
                    <a:pt x="513" y="27"/>
                  </a:lnTo>
                  <a:lnTo>
                    <a:pt x="565" y="55"/>
                  </a:lnTo>
                  <a:lnTo>
                    <a:pt x="612" y="88"/>
                  </a:lnTo>
                  <a:lnTo>
                    <a:pt x="652" y="126"/>
                  </a:lnTo>
                  <a:lnTo>
                    <a:pt x="685" y="173"/>
                  </a:lnTo>
                  <a:lnTo>
                    <a:pt x="713" y="225"/>
                  </a:lnTo>
                  <a:lnTo>
                    <a:pt x="732" y="284"/>
                  </a:lnTo>
                  <a:lnTo>
                    <a:pt x="742" y="342"/>
                  </a:lnTo>
                  <a:lnTo>
                    <a:pt x="742" y="402"/>
                  </a:lnTo>
                  <a:lnTo>
                    <a:pt x="732" y="458"/>
                  </a:lnTo>
                  <a:lnTo>
                    <a:pt x="714" y="513"/>
                  </a:lnTo>
                  <a:lnTo>
                    <a:pt x="689" y="565"/>
                  </a:lnTo>
                  <a:lnTo>
                    <a:pt x="656" y="610"/>
                  </a:lnTo>
                  <a:lnTo>
                    <a:pt x="616" y="651"/>
                  </a:lnTo>
                  <a:lnTo>
                    <a:pt x="569" y="686"/>
                  </a:lnTo>
                  <a:lnTo>
                    <a:pt x="517" y="713"/>
                  </a:lnTo>
                  <a:lnTo>
                    <a:pt x="460" y="732"/>
                  </a:lnTo>
                  <a:lnTo>
                    <a:pt x="400" y="742"/>
                  </a:lnTo>
                  <a:lnTo>
                    <a:pt x="342" y="742"/>
                  </a:lnTo>
                  <a:lnTo>
                    <a:pt x="284" y="732"/>
                  </a:lnTo>
                  <a:lnTo>
                    <a:pt x="229" y="715"/>
                  </a:lnTo>
                  <a:lnTo>
                    <a:pt x="179" y="689"/>
                  </a:lnTo>
                  <a:lnTo>
                    <a:pt x="132" y="656"/>
                  </a:lnTo>
                  <a:lnTo>
                    <a:pt x="92" y="616"/>
                  </a:lnTo>
                  <a:lnTo>
                    <a:pt x="57" y="569"/>
                  </a:lnTo>
                  <a:lnTo>
                    <a:pt x="29" y="517"/>
                  </a:lnTo>
                  <a:lnTo>
                    <a:pt x="10" y="460"/>
                  </a:lnTo>
                  <a:lnTo>
                    <a:pt x="0" y="400"/>
                  </a:lnTo>
                  <a:lnTo>
                    <a:pt x="0" y="340"/>
                  </a:lnTo>
                  <a:lnTo>
                    <a:pt x="10" y="284"/>
                  </a:lnTo>
                  <a:lnTo>
                    <a:pt x="28" y="229"/>
                  </a:lnTo>
                  <a:lnTo>
                    <a:pt x="55" y="179"/>
                  </a:lnTo>
                  <a:lnTo>
                    <a:pt x="88" y="132"/>
                  </a:lnTo>
                  <a:lnTo>
                    <a:pt x="126" y="92"/>
                  </a:lnTo>
                  <a:lnTo>
                    <a:pt x="173" y="57"/>
                  </a:lnTo>
                  <a:lnTo>
                    <a:pt x="225" y="29"/>
                  </a:lnTo>
                  <a:lnTo>
                    <a:pt x="284" y="10"/>
                  </a:lnTo>
                  <a:lnTo>
                    <a:pt x="34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Freeform 30">
              <a:extLst>
                <a:ext uri="{FF2B5EF4-FFF2-40B4-BE49-F238E27FC236}">
                  <a16:creationId xmlns:a16="http://schemas.microsoft.com/office/drawing/2014/main" id="{E4EC410C-A1A8-402F-A94B-D1701917CCED}"/>
                </a:ext>
              </a:extLst>
            </p:cNvPr>
            <p:cNvSpPr>
              <a:spLocks/>
            </p:cNvSpPr>
            <p:nvPr/>
          </p:nvSpPr>
          <p:spPr bwMode="auto">
            <a:xfrm>
              <a:off x="5210175" y="2863850"/>
              <a:ext cx="519113" cy="522288"/>
            </a:xfrm>
            <a:custGeom>
              <a:avLst/>
              <a:gdLst>
                <a:gd name="T0" fmla="*/ 353 w 656"/>
                <a:gd name="T1" fmla="*/ 0 h 656"/>
                <a:gd name="T2" fmla="*/ 404 w 656"/>
                <a:gd name="T3" fmla="*/ 8 h 656"/>
                <a:gd name="T4" fmla="*/ 452 w 656"/>
                <a:gd name="T5" fmla="*/ 23 h 656"/>
                <a:gd name="T6" fmla="*/ 499 w 656"/>
                <a:gd name="T7" fmla="*/ 47 h 656"/>
                <a:gd name="T8" fmla="*/ 540 w 656"/>
                <a:gd name="T9" fmla="*/ 76 h 656"/>
                <a:gd name="T10" fmla="*/ 576 w 656"/>
                <a:gd name="T11" fmla="*/ 111 h 656"/>
                <a:gd name="T12" fmla="*/ 607 w 656"/>
                <a:gd name="T13" fmla="*/ 153 h 656"/>
                <a:gd name="T14" fmla="*/ 631 w 656"/>
                <a:gd name="T15" fmla="*/ 200 h 656"/>
                <a:gd name="T16" fmla="*/ 648 w 656"/>
                <a:gd name="T17" fmla="*/ 250 h 656"/>
                <a:gd name="T18" fmla="*/ 656 w 656"/>
                <a:gd name="T19" fmla="*/ 301 h 656"/>
                <a:gd name="T20" fmla="*/ 656 w 656"/>
                <a:gd name="T21" fmla="*/ 353 h 656"/>
                <a:gd name="T22" fmla="*/ 646 w 656"/>
                <a:gd name="T23" fmla="*/ 404 h 656"/>
                <a:gd name="T24" fmla="*/ 631 w 656"/>
                <a:gd name="T25" fmla="*/ 452 h 656"/>
                <a:gd name="T26" fmla="*/ 607 w 656"/>
                <a:gd name="T27" fmla="*/ 497 h 656"/>
                <a:gd name="T28" fmla="*/ 578 w 656"/>
                <a:gd name="T29" fmla="*/ 538 h 656"/>
                <a:gd name="T30" fmla="*/ 543 w 656"/>
                <a:gd name="T31" fmla="*/ 575 h 656"/>
                <a:gd name="T32" fmla="*/ 503 w 656"/>
                <a:gd name="T33" fmla="*/ 606 h 656"/>
                <a:gd name="T34" fmla="*/ 456 w 656"/>
                <a:gd name="T35" fmla="*/ 631 h 656"/>
                <a:gd name="T36" fmla="*/ 406 w 656"/>
                <a:gd name="T37" fmla="*/ 648 h 656"/>
                <a:gd name="T38" fmla="*/ 347 w 656"/>
                <a:gd name="T39" fmla="*/ 656 h 656"/>
                <a:gd name="T40" fmla="*/ 289 w 656"/>
                <a:gd name="T41" fmla="*/ 654 h 656"/>
                <a:gd name="T42" fmla="*/ 235 w 656"/>
                <a:gd name="T43" fmla="*/ 644 h 656"/>
                <a:gd name="T44" fmla="*/ 182 w 656"/>
                <a:gd name="T45" fmla="*/ 623 h 656"/>
                <a:gd name="T46" fmla="*/ 134 w 656"/>
                <a:gd name="T47" fmla="*/ 594 h 656"/>
                <a:gd name="T48" fmla="*/ 91 w 656"/>
                <a:gd name="T49" fmla="*/ 557 h 656"/>
                <a:gd name="T50" fmla="*/ 56 w 656"/>
                <a:gd name="T51" fmla="*/ 512 h 656"/>
                <a:gd name="T52" fmla="*/ 29 w 656"/>
                <a:gd name="T53" fmla="*/ 462 h 656"/>
                <a:gd name="T54" fmla="*/ 10 w 656"/>
                <a:gd name="T55" fmla="*/ 406 h 656"/>
                <a:gd name="T56" fmla="*/ 0 w 656"/>
                <a:gd name="T57" fmla="*/ 347 h 656"/>
                <a:gd name="T58" fmla="*/ 2 w 656"/>
                <a:gd name="T59" fmla="*/ 291 h 656"/>
                <a:gd name="T60" fmla="*/ 14 w 656"/>
                <a:gd name="T61" fmla="*/ 235 h 656"/>
                <a:gd name="T62" fmla="*/ 33 w 656"/>
                <a:gd name="T63" fmla="*/ 184 h 656"/>
                <a:gd name="T64" fmla="*/ 62 w 656"/>
                <a:gd name="T65" fmla="*/ 136 h 656"/>
                <a:gd name="T66" fmla="*/ 99 w 656"/>
                <a:gd name="T67" fmla="*/ 93 h 656"/>
                <a:gd name="T68" fmla="*/ 142 w 656"/>
                <a:gd name="T69" fmla="*/ 58 h 656"/>
                <a:gd name="T70" fmla="*/ 192 w 656"/>
                <a:gd name="T71" fmla="*/ 29 h 656"/>
                <a:gd name="T72" fmla="*/ 247 w 656"/>
                <a:gd name="T73" fmla="*/ 10 h 656"/>
                <a:gd name="T74" fmla="*/ 301 w 656"/>
                <a:gd name="T75" fmla="*/ 0 h 656"/>
                <a:gd name="T76" fmla="*/ 353 w 656"/>
                <a:gd name="T7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656">
                  <a:moveTo>
                    <a:pt x="353" y="0"/>
                  </a:moveTo>
                  <a:lnTo>
                    <a:pt x="404" y="8"/>
                  </a:lnTo>
                  <a:lnTo>
                    <a:pt x="452" y="23"/>
                  </a:lnTo>
                  <a:lnTo>
                    <a:pt x="499" y="47"/>
                  </a:lnTo>
                  <a:lnTo>
                    <a:pt x="540" y="76"/>
                  </a:lnTo>
                  <a:lnTo>
                    <a:pt x="576" y="111"/>
                  </a:lnTo>
                  <a:lnTo>
                    <a:pt x="607" y="153"/>
                  </a:lnTo>
                  <a:lnTo>
                    <a:pt x="631" y="200"/>
                  </a:lnTo>
                  <a:lnTo>
                    <a:pt x="648" y="250"/>
                  </a:lnTo>
                  <a:lnTo>
                    <a:pt x="656" y="301"/>
                  </a:lnTo>
                  <a:lnTo>
                    <a:pt x="656" y="353"/>
                  </a:lnTo>
                  <a:lnTo>
                    <a:pt x="646" y="404"/>
                  </a:lnTo>
                  <a:lnTo>
                    <a:pt x="631" y="452"/>
                  </a:lnTo>
                  <a:lnTo>
                    <a:pt x="607" y="497"/>
                  </a:lnTo>
                  <a:lnTo>
                    <a:pt x="578" y="538"/>
                  </a:lnTo>
                  <a:lnTo>
                    <a:pt x="543" y="575"/>
                  </a:lnTo>
                  <a:lnTo>
                    <a:pt x="503" y="606"/>
                  </a:lnTo>
                  <a:lnTo>
                    <a:pt x="456" y="631"/>
                  </a:lnTo>
                  <a:lnTo>
                    <a:pt x="406" y="648"/>
                  </a:lnTo>
                  <a:lnTo>
                    <a:pt x="347" y="656"/>
                  </a:lnTo>
                  <a:lnTo>
                    <a:pt x="289" y="654"/>
                  </a:lnTo>
                  <a:lnTo>
                    <a:pt x="235" y="644"/>
                  </a:lnTo>
                  <a:lnTo>
                    <a:pt x="182" y="623"/>
                  </a:lnTo>
                  <a:lnTo>
                    <a:pt x="134" y="594"/>
                  </a:lnTo>
                  <a:lnTo>
                    <a:pt x="91" y="557"/>
                  </a:lnTo>
                  <a:lnTo>
                    <a:pt x="56" y="512"/>
                  </a:lnTo>
                  <a:lnTo>
                    <a:pt x="29" y="462"/>
                  </a:lnTo>
                  <a:lnTo>
                    <a:pt x="10" y="406"/>
                  </a:lnTo>
                  <a:lnTo>
                    <a:pt x="0" y="347"/>
                  </a:lnTo>
                  <a:lnTo>
                    <a:pt x="2" y="291"/>
                  </a:lnTo>
                  <a:lnTo>
                    <a:pt x="14" y="235"/>
                  </a:lnTo>
                  <a:lnTo>
                    <a:pt x="33" y="184"/>
                  </a:lnTo>
                  <a:lnTo>
                    <a:pt x="62" y="136"/>
                  </a:lnTo>
                  <a:lnTo>
                    <a:pt x="99" y="93"/>
                  </a:lnTo>
                  <a:lnTo>
                    <a:pt x="142" y="58"/>
                  </a:lnTo>
                  <a:lnTo>
                    <a:pt x="192" y="29"/>
                  </a:lnTo>
                  <a:lnTo>
                    <a:pt x="247" y="10"/>
                  </a:lnTo>
                  <a:lnTo>
                    <a:pt x="301" y="0"/>
                  </a:lnTo>
                  <a:lnTo>
                    <a:pt x="353" y="0"/>
                  </a:lnTo>
                  <a:close/>
                </a:path>
              </a:pathLst>
            </a:custGeom>
            <a:grpFill/>
            <a:ln w="25400" cap="flat" cmpd="sng" algn="ctr">
              <a:solidFill>
                <a:sysClr val="window" lastClr="FFFFFF"/>
              </a:solid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A68A4826-46FC-4E1B-B4DF-6A9210992141}"/>
              </a:ext>
            </a:extLst>
          </p:cNvPr>
          <p:cNvGrpSpPr/>
          <p:nvPr/>
        </p:nvGrpSpPr>
        <p:grpSpPr>
          <a:xfrm>
            <a:off x="6411913" y="1319213"/>
            <a:ext cx="1416050" cy="2185987"/>
            <a:chOff x="6411913" y="1319213"/>
            <a:chExt cx="1416050" cy="2185987"/>
          </a:xfrm>
          <a:solidFill>
            <a:srgbClr val="363636"/>
          </a:solidFill>
        </p:grpSpPr>
        <p:sp>
          <p:nvSpPr>
            <p:cNvPr id="19" name="Freeform 17">
              <a:extLst>
                <a:ext uri="{FF2B5EF4-FFF2-40B4-BE49-F238E27FC236}">
                  <a16:creationId xmlns:a16="http://schemas.microsoft.com/office/drawing/2014/main" id="{730EAB2D-E6DE-41A8-A488-EE55AC2407A9}"/>
                </a:ext>
              </a:extLst>
            </p:cNvPr>
            <p:cNvSpPr>
              <a:spLocks/>
            </p:cNvSpPr>
            <p:nvPr/>
          </p:nvSpPr>
          <p:spPr bwMode="auto">
            <a:xfrm>
              <a:off x="6411913" y="1319213"/>
              <a:ext cx="1354138" cy="1122363"/>
            </a:xfrm>
            <a:custGeom>
              <a:avLst/>
              <a:gdLst>
                <a:gd name="T0" fmla="*/ 0 w 1705"/>
                <a:gd name="T1" fmla="*/ 0 h 1413"/>
                <a:gd name="T2" fmla="*/ 1071 w 1705"/>
                <a:gd name="T3" fmla="*/ 872 h 1413"/>
                <a:gd name="T4" fmla="*/ 1705 w 1705"/>
                <a:gd name="T5" fmla="*/ 1390 h 1413"/>
                <a:gd name="T6" fmla="*/ 634 w 1705"/>
                <a:gd name="T7" fmla="*/ 1413 h 1413"/>
                <a:gd name="T8" fmla="*/ 0 w 1705"/>
                <a:gd name="T9" fmla="*/ 897 h 1413"/>
                <a:gd name="T10" fmla="*/ 0 w 1705"/>
                <a:gd name="T11" fmla="*/ 0 h 1413"/>
              </a:gdLst>
              <a:ahLst/>
              <a:cxnLst>
                <a:cxn ang="0">
                  <a:pos x="T0" y="T1"/>
                </a:cxn>
                <a:cxn ang="0">
                  <a:pos x="T2" y="T3"/>
                </a:cxn>
                <a:cxn ang="0">
                  <a:pos x="T4" y="T5"/>
                </a:cxn>
                <a:cxn ang="0">
                  <a:pos x="T6" y="T7"/>
                </a:cxn>
                <a:cxn ang="0">
                  <a:pos x="T8" y="T9"/>
                </a:cxn>
                <a:cxn ang="0">
                  <a:pos x="T10" y="T11"/>
                </a:cxn>
              </a:cxnLst>
              <a:rect l="0" t="0" r="r" b="b"/>
              <a:pathLst>
                <a:path w="1705" h="1413">
                  <a:moveTo>
                    <a:pt x="0" y="0"/>
                  </a:moveTo>
                  <a:lnTo>
                    <a:pt x="1071" y="872"/>
                  </a:lnTo>
                  <a:lnTo>
                    <a:pt x="1705" y="1390"/>
                  </a:lnTo>
                  <a:lnTo>
                    <a:pt x="634" y="1413"/>
                  </a:lnTo>
                  <a:lnTo>
                    <a:pt x="0" y="897"/>
                  </a:lnTo>
                  <a:lnTo>
                    <a:pt x="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Freeform 18">
              <a:extLst>
                <a:ext uri="{FF2B5EF4-FFF2-40B4-BE49-F238E27FC236}">
                  <a16:creationId xmlns:a16="http://schemas.microsoft.com/office/drawing/2014/main" id="{999B03FE-1EC1-42F7-959D-F47E1BCAAA53}"/>
                </a:ext>
              </a:extLst>
            </p:cNvPr>
            <p:cNvSpPr>
              <a:spLocks/>
            </p:cNvSpPr>
            <p:nvPr/>
          </p:nvSpPr>
          <p:spPr bwMode="auto">
            <a:xfrm>
              <a:off x="6411913" y="2384425"/>
              <a:ext cx="1354138" cy="1120775"/>
            </a:xfrm>
            <a:custGeom>
              <a:avLst/>
              <a:gdLst>
                <a:gd name="T0" fmla="*/ 634 w 1705"/>
                <a:gd name="T1" fmla="*/ 0 h 1414"/>
                <a:gd name="T2" fmla="*/ 1705 w 1705"/>
                <a:gd name="T3" fmla="*/ 49 h 1414"/>
                <a:gd name="T4" fmla="*/ 1071 w 1705"/>
                <a:gd name="T5" fmla="*/ 542 h 1414"/>
                <a:gd name="T6" fmla="*/ 0 w 1705"/>
                <a:gd name="T7" fmla="*/ 1414 h 1414"/>
                <a:gd name="T8" fmla="*/ 0 w 1705"/>
                <a:gd name="T9" fmla="*/ 515 h 1414"/>
                <a:gd name="T10" fmla="*/ 634 w 1705"/>
                <a:gd name="T11" fmla="*/ 0 h 1414"/>
              </a:gdLst>
              <a:ahLst/>
              <a:cxnLst>
                <a:cxn ang="0">
                  <a:pos x="T0" y="T1"/>
                </a:cxn>
                <a:cxn ang="0">
                  <a:pos x="T2" y="T3"/>
                </a:cxn>
                <a:cxn ang="0">
                  <a:pos x="T4" y="T5"/>
                </a:cxn>
                <a:cxn ang="0">
                  <a:pos x="T6" y="T7"/>
                </a:cxn>
                <a:cxn ang="0">
                  <a:pos x="T8" y="T9"/>
                </a:cxn>
                <a:cxn ang="0">
                  <a:pos x="T10" y="T11"/>
                </a:cxn>
              </a:cxnLst>
              <a:rect l="0" t="0" r="r" b="b"/>
              <a:pathLst>
                <a:path w="1705" h="1414">
                  <a:moveTo>
                    <a:pt x="634" y="0"/>
                  </a:moveTo>
                  <a:lnTo>
                    <a:pt x="1705" y="49"/>
                  </a:lnTo>
                  <a:lnTo>
                    <a:pt x="1071" y="542"/>
                  </a:lnTo>
                  <a:lnTo>
                    <a:pt x="0" y="1414"/>
                  </a:lnTo>
                  <a:lnTo>
                    <a:pt x="0" y="515"/>
                  </a:lnTo>
                  <a:lnTo>
                    <a:pt x="63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Freeform 19">
              <a:extLst>
                <a:ext uri="{FF2B5EF4-FFF2-40B4-BE49-F238E27FC236}">
                  <a16:creationId xmlns:a16="http://schemas.microsoft.com/office/drawing/2014/main" id="{271285F3-1CC1-4653-AC81-AF14736C4D58}"/>
                </a:ext>
              </a:extLst>
            </p:cNvPr>
            <p:cNvSpPr>
              <a:spLocks noEditPoints="1"/>
            </p:cNvSpPr>
            <p:nvPr/>
          </p:nvSpPr>
          <p:spPr bwMode="auto">
            <a:xfrm>
              <a:off x="6715125" y="2722563"/>
              <a:ext cx="207963" cy="207963"/>
            </a:xfrm>
            <a:custGeom>
              <a:avLst/>
              <a:gdLst>
                <a:gd name="T0" fmla="*/ 140 w 262"/>
                <a:gd name="T1" fmla="*/ 195 h 262"/>
                <a:gd name="T2" fmla="*/ 140 w 262"/>
                <a:gd name="T3" fmla="*/ 224 h 262"/>
                <a:gd name="T4" fmla="*/ 126 w 262"/>
                <a:gd name="T5" fmla="*/ 228 h 262"/>
                <a:gd name="T6" fmla="*/ 120 w 262"/>
                <a:gd name="T7" fmla="*/ 200 h 262"/>
                <a:gd name="T8" fmla="*/ 132 w 262"/>
                <a:gd name="T9" fmla="*/ 189 h 262"/>
                <a:gd name="T10" fmla="*/ 223 w 262"/>
                <a:gd name="T11" fmla="*/ 123 h 262"/>
                <a:gd name="T12" fmla="*/ 227 w 262"/>
                <a:gd name="T13" fmla="*/ 136 h 262"/>
                <a:gd name="T14" fmla="*/ 198 w 262"/>
                <a:gd name="T15" fmla="*/ 142 h 262"/>
                <a:gd name="T16" fmla="*/ 188 w 262"/>
                <a:gd name="T17" fmla="*/ 132 h 262"/>
                <a:gd name="T18" fmla="*/ 198 w 262"/>
                <a:gd name="T19" fmla="*/ 121 h 262"/>
                <a:gd name="T20" fmla="*/ 68 w 262"/>
                <a:gd name="T21" fmla="*/ 123 h 262"/>
                <a:gd name="T22" fmla="*/ 72 w 262"/>
                <a:gd name="T23" fmla="*/ 136 h 262"/>
                <a:gd name="T24" fmla="*/ 45 w 262"/>
                <a:gd name="T25" fmla="*/ 142 h 262"/>
                <a:gd name="T26" fmla="*/ 35 w 262"/>
                <a:gd name="T27" fmla="*/ 132 h 262"/>
                <a:gd name="T28" fmla="*/ 45 w 262"/>
                <a:gd name="T29" fmla="*/ 121 h 262"/>
                <a:gd name="T30" fmla="*/ 87 w 262"/>
                <a:gd name="T31" fmla="*/ 76 h 262"/>
                <a:gd name="T32" fmla="*/ 134 w 262"/>
                <a:gd name="T33" fmla="*/ 119 h 262"/>
                <a:gd name="T34" fmla="*/ 159 w 262"/>
                <a:gd name="T35" fmla="*/ 96 h 262"/>
                <a:gd name="T36" fmla="*/ 169 w 262"/>
                <a:gd name="T37" fmla="*/ 101 h 262"/>
                <a:gd name="T38" fmla="*/ 167 w 262"/>
                <a:gd name="T39" fmla="*/ 111 h 262"/>
                <a:gd name="T40" fmla="*/ 140 w 262"/>
                <a:gd name="T41" fmla="*/ 142 h 262"/>
                <a:gd name="T42" fmla="*/ 126 w 262"/>
                <a:gd name="T43" fmla="*/ 144 h 262"/>
                <a:gd name="T44" fmla="*/ 116 w 262"/>
                <a:gd name="T45" fmla="*/ 132 h 262"/>
                <a:gd name="T46" fmla="*/ 76 w 262"/>
                <a:gd name="T47" fmla="*/ 84 h 262"/>
                <a:gd name="T48" fmla="*/ 81 w 262"/>
                <a:gd name="T49" fmla="*/ 74 h 262"/>
                <a:gd name="T50" fmla="*/ 140 w 262"/>
                <a:gd name="T51" fmla="*/ 39 h 262"/>
                <a:gd name="T52" fmla="*/ 140 w 262"/>
                <a:gd name="T53" fmla="*/ 70 h 262"/>
                <a:gd name="T54" fmla="*/ 126 w 262"/>
                <a:gd name="T55" fmla="*/ 74 h 262"/>
                <a:gd name="T56" fmla="*/ 120 w 262"/>
                <a:gd name="T57" fmla="*/ 45 h 262"/>
                <a:gd name="T58" fmla="*/ 132 w 262"/>
                <a:gd name="T59" fmla="*/ 35 h 262"/>
                <a:gd name="T60" fmla="*/ 41 w 262"/>
                <a:gd name="T61" fmla="*/ 35 h 262"/>
                <a:gd name="T62" fmla="*/ 29 w 262"/>
                <a:gd name="T63" fmla="*/ 55 h 262"/>
                <a:gd name="T64" fmla="*/ 35 w 262"/>
                <a:gd name="T65" fmla="*/ 224 h 262"/>
                <a:gd name="T66" fmla="*/ 54 w 262"/>
                <a:gd name="T67" fmla="*/ 233 h 262"/>
                <a:gd name="T68" fmla="*/ 223 w 262"/>
                <a:gd name="T69" fmla="*/ 229 h 262"/>
                <a:gd name="T70" fmla="*/ 233 w 262"/>
                <a:gd name="T71" fmla="*/ 208 h 262"/>
                <a:gd name="T72" fmla="*/ 227 w 262"/>
                <a:gd name="T73" fmla="*/ 41 h 262"/>
                <a:gd name="T74" fmla="*/ 208 w 262"/>
                <a:gd name="T75" fmla="*/ 30 h 262"/>
                <a:gd name="T76" fmla="*/ 223 w 262"/>
                <a:gd name="T77" fmla="*/ 0 h 262"/>
                <a:gd name="T78" fmla="*/ 262 w 262"/>
                <a:gd name="T79" fmla="*/ 41 h 262"/>
                <a:gd name="T80" fmla="*/ 243 w 262"/>
                <a:gd name="T81" fmla="*/ 257 h 262"/>
                <a:gd name="T82" fmla="*/ 19 w 262"/>
                <a:gd name="T83" fmla="*/ 257 h 262"/>
                <a:gd name="T84" fmla="*/ 0 w 262"/>
                <a:gd name="T85" fmla="*/ 41 h 262"/>
                <a:gd name="T86" fmla="*/ 41 w 262"/>
                <a:gd name="T8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62">
                  <a:moveTo>
                    <a:pt x="132" y="189"/>
                  </a:moveTo>
                  <a:lnTo>
                    <a:pt x="136" y="191"/>
                  </a:lnTo>
                  <a:lnTo>
                    <a:pt x="140" y="195"/>
                  </a:lnTo>
                  <a:lnTo>
                    <a:pt x="142" y="200"/>
                  </a:lnTo>
                  <a:lnTo>
                    <a:pt x="142" y="218"/>
                  </a:lnTo>
                  <a:lnTo>
                    <a:pt x="140" y="224"/>
                  </a:lnTo>
                  <a:lnTo>
                    <a:pt x="136" y="228"/>
                  </a:lnTo>
                  <a:lnTo>
                    <a:pt x="132" y="229"/>
                  </a:lnTo>
                  <a:lnTo>
                    <a:pt x="126" y="228"/>
                  </a:lnTo>
                  <a:lnTo>
                    <a:pt x="122" y="224"/>
                  </a:lnTo>
                  <a:lnTo>
                    <a:pt x="120" y="218"/>
                  </a:lnTo>
                  <a:lnTo>
                    <a:pt x="120" y="200"/>
                  </a:lnTo>
                  <a:lnTo>
                    <a:pt x="122" y="195"/>
                  </a:lnTo>
                  <a:lnTo>
                    <a:pt x="126" y="191"/>
                  </a:lnTo>
                  <a:lnTo>
                    <a:pt x="132" y="189"/>
                  </a:lnTo>
                  <a:close/>
                  <a:moveTo>
                    <a:pt x="198" y="121"/>
                  </a:moveTo>
                  <a:lnTo>
                    <a:pt x="217" y="121"/>
                  </a:lnTo>
                  <a:lnTo>
                    <a:pt x="223" y="123"/>
                  </a:lnTo>
                  <a:lnTo>
                    <a:pt x="227" y="127"/>
                  </a:lnTo>
                  <a:lnTo>
                    <a:pt x="229" y="132"/>
                  </a:lnTo>
                  <a:lnTo>
                    <a:pt x="227" y="136"/>
                  </a:lnTo>
                  <a:lnTo>
                    <a:pt x="223" y="140"/>
                  </a:lnTo>
                  <a:lnTo>
                    <a:pt x="217" y="142"/>
                  </a:lnTo>
                  <a:lnTo>
                    <a:pt x="198" y="142"/>
                  </a:lnTo>
                  <a:lnTo>
                    <a:pt x="194" y="140"/>
                  </a:lnTo>
                  <a:lnTo>
                    <a:pt x="190" y="136"/>
                  </a:lnTo>
                  <a:lnTo>
                    <a:pt x="188" y="132"/>
                  </a:lnTo>
                  <a:lnTo>
                    <a:pt x="190" y="127"/>
                  </a:lnTo>
                  <a:lnTo>
                    <a:pt x="194" y="123"/>
                  </a:lnTo>
                  <a:lnTo>
                    <a:pt x="198" y="121"/>
                  </a:lnTo>
                  <a:close/>
                  <a:moveTo>
                    <a:pt x="45" y="121"/>
                  </a:moveTo>
                  <a:lnTo>
                    <a:pt x="64" y="121"/>
                  </a:lnTo>
                  <a:lnTo>
                    <a:pt x="68" y="123"/>
                  </a:lnTo>
                  <a:lnTo>
                    <a:pt x="72" y="127"/>
                  </a:lnTo>
                  <a:lnTo>
                    <a:pt x="74" y="132"/>
                  </a:lnTo>
                  <a:lnTo>
                    <a:pt x="72" y="136"/>
                  </a:lnTo>
                  <a:lnTo>
                    <a:pt x="68" y="140"/>
                  </a:lnTo>
                  <a:lnTo>
                    <a:pt x="64" y="142"/>
                  </a:lnTo>
                  <a:lnTo>
                    <a:pt x="45" y="142"/>
                  </a:lnTo>
                  <a:lnTo>
                    <a:pt x="39" y="140"/>
                  </a:lnTo>
                  <a:lnTo>
                    <a:pt x="35" y="136"/>
                  </a:lnTo>
                  <a:lnTo>
                    <a:pt x="35" y="132"/>
                  </a:lnTo>
                  <a:lnTo>
                    <a:pt x="35" y="127"/>
                  </a:lnTo>
                  <a:lnTo>
                    <a:pt x="39" y="123"/>
                  </a:lnTo>
                  <a:lnTo>
                    <a:pt x="45" y="121"/>
                  </a:lnTo>
                  <a:close/>
                  <a:moveTo>
                    <a:pt x="81" y="74"/>
                  </a:moveTo>
                  <a:lnTo>
                    <a:pt x="85" y="74"/>
                  </a:lnTo>
                  <a:lnTo>
                    <a:pt x="87" y="76"/>
                  </a:lnTo>
                  <a:lnTo>
                    <a:pt x="128" y="119"/>
                  </a:lnTo>
                  <a:lnTo>
                    <a:pt x="132" y="119"/>
                  </a:lnTo>
                  <a:lnTo>
                    <a:pt x="134" y="119"/>
                  </a:lnTo>
                  <a:lnTo>
                    <a:pt x="153" y="97"/>
                  </a:lnTo>
                  <a:lnTo>
                    <a:pt x="155" y="96"/>
                  </a:lnTo>
                  <a:lnTo>
                    <a:pt x="159" y="96"/>
                  </a:lnTo>
                  <a:lnTo>
                    <a:pt x="163" y="96"/>
                  </a:lnTo>
                  <a:lnTo>
                    <a:pt x="167" y="97"/>
                  </a:lnTo>
                  <a:lnTo>
                    <a:pt x="169" y="101"/>
                  </a:lnTo>
                  <a:lnTo>
                    <a:pt x="169" y="105"/>
                  </a:lnTo>
                  <a:lnTo>
                    <a:pt x="169" y="107"/>
                  </a:lnTo>
                  <a:lnTo>
                    <a:pt x="167" y="111"/>
                  </a:lnTo>
                  <a:lnTo>
                    <a:pt x="145" y="132"/>
                  </a:lnTo>
                  <a:lnTo>
                    <a:pt x="144" y="138"/>
                  </a:lnTo>
                  <a:lnTo>
                    <a:pt x="140" y="142"/>
                  </a:lnTo>
                  <a:lnTo>
                    <a:pt x="136" y="146"/>
                  </a:lnTo>
                  <a:lnTo>
                    <a:pt x="132" y="146"/>
                  </a:lnTo>
                  <a:lnTo>
                    <a:pt x="126" y="144"/>
                  </a:lnTo>
                  <a:lnTo>
                    <a:pt x="120" y="142"/>
                  </a:lnTo>
                  <a:lnTo>
                    <a:pt x="118" y="138"/>
                  </a:lnTo>
                  <a:lnTo>
                    <a:pt x="116" y="132"/>
                  </a:lnTo>
                  <a:lnTo>
                    <a:pt x="118" y="129"/>
                  </a:lnTo>
                  <a:lnTo>
                    <a:pt x="78" y="86"/>
                  </a:lnTo>
                  <a:lnTo>
                    <a:pt x="76" y="84"/>
                  </a:lnTo>
                  <a:lnTo>
                    <a:pt x="76" y="80"/>
                  </a:lnTo>
                  <a:lnTo>
                    <a:pt x="78" y="76"/>
                  </a:lnTo>
                  <a:lnTo>
                    <a:pt x="81" y="74"/>
                  </a:lnTo>
                  <a:close/>
                  <a:moveTo>
                    <a:pt x="132" y="35"/>
                  </a:moveTo>
                  <a:lnTo>
                    <a:pt x="136" y="35"/>
                  </a:lnTo>
                  <a:lnTo>
                    <a:pt x="140" y="39"/>
                  </a:lnTo>
                  <a:lnTo>
                    <a:pt x="142" y="45"/>
                  </a:lnTo>
                  <a:lnTo>
                    <a:pt x="142" y="64"/>
                  </a:lnTo>
                  <a:lnTo>
                    <a:pt x="140" y="70"/>
                  </a:lnTo>
                  <a:lnTo>
                    <a:pt x="136" y="74"/>
                  </a:lnTo>
                  <a:lnTo>
                    <a:pt x="132" y="74"/>
                  </a:lnTo>
                  <a:lnTo>
                    <a:pt x="126" y="74"/>
                  </a:lnTo>
                  <a:lnTo>
                    <a:pt x="122" y="70"/>
                  </a:lnTo>
                  <a:lnTo>
                    <a:pt x="120" y="64"/>
                  </a:lnTo>
                  <a:lnTo>
                    <a:pt x="120" y="45"/>
                  </a:lnTo>
                  <a:lnTo>
                    <a:pt x="122" y="39"/>
                  </a:lnTo>
                  <a:lnTo>
                    <a:pt x="126" y="35"/>
                  </a:lnTo>
                  <a:lnTo>
                    <a:pt x="132" y="35"/>
                  </a:lnTo>
                  <a:close/>
                  <a:moveTo>
                    <a:pt x="54" y="30"/>
                  </a:moveTo>
                  <a:lnTo>
                    <a:pt x="47" y="31"/>
                  </a:lnTo>
                  <a:lnTo>
                    <a:pt x="41" y="35"/>
                  </a:lnTo>
                  <a:lnTo>
                    <a:pt x="35" y="41"/>
                  </a:lnTo>
                  <a:lnTo>
                    <a:pt x="31" y="47"/>
                  </a:lnTo>
                  <a:lnTo>
                    <a:pt x="29" y="55"/>
                  </a:lnTo>
                  <a:lnTo>
                    <a:pt x="29" y="208"/>
                  </a:lnTo>
                  <a:lnTo>
                    <a:pt x="31" y="216"/>
                  </a:lnTo>
                  <a:lnTo>
                    <a:pt x="35" y="224"/>
                  </a:lnTo>
                  <a:lnTo>
                    <a:pt x="41" y="229"/>
                  </a:lnTo>
                  <a:lnTo>
                    <a:pt x="47" y="231"/>
                  </a:lnTo>
                  <a:lnTo>
                    <a:pt x="54" y="233"/>
                  </a:lnTo>
                  <a:lnTo>
                    <a:pt x="208" y="233"/>
                  </a:lnTo>
                  <a:lnTo>
                    <a:pt x="215" y="231"/>
                  </a:lnTo>
                  <a:lnTo>
                    <a:pt x="223" y="229"/>
                  </a:lnTo>
                  <a:lnTo>
                    <a:pt x="227" y="224"/>
                  </a:lnTo>
                  <a:lnTo>
                    <a:pt x="231" y="216"/>
                  </a:lnTo>
                  <a:lnTo>
                    <a:pt x="233" y="208"/>
                  </a:lnTo>
                  <a:lnTo>
                    <a:pt x="233" y="55"/>
                  </a:lnTo>
                  <a:lnTo>
                    <a:pt x="231" y="47"/>
                  </a:lnTo>
                  <a:lnTo>
                    <a:pt x="227" y="41"/>
                  </a:lnTo>
                  <a:lnTo>
                    <a:pt x="223" y="35"/>
                  </a:lnTo>
                  <a:lnTo>
                    <a:pt x="215" y="31"/>
                  </a:lnTo>
                  <a:lnTo>
                    <a:pt x="208" y="30"/>
                  </a:lnTo>
                  <a:lnTo>
                    <a:pt x="54" y="30"/>
                  </a:lnTo>
                  <a:close/>
                  <a:moveTo>
                    <a:pt x="41" y="0"/>
                  </a:moveTo>
                  <a:lnTo>
                    <a:pt x="223" y="0"/>
                  </a:lnTo>
                  <a:lnTo>
                    <a:pt x="243" y="6"/>
                  </a:lnTo>
                  <a:lnTo>
                    <a:pt x="256" y="22"/>
                  </a:lnTo>
                  <a:lnTo>
                    <a:pt x="262" y="41"/>
                  </a:lnTo>
                  <a:lnTo>
                    <a:pt x="262" y="224"/>
                  </a:lnTo>
                  <a:lnTo>
                    <a:pt x="256" y="243"/>
                  </a:lnTo>
                  <a:lnTo>
                    <a:pt x="243" y="257"/>
                  </a:lnTo>
                  <a:lnTo>
                    <a:pt x="223" y="262"/>
                  </a:lnTo>
                  <a:lnTo>
                    <a:pt x="41" y="262"/>
                  </a:lnTo>
                  <a:lnTo>
                    <a:pt x="19" y="257"/>
                  </a:lnTo>
                  <a:lnTo>
                    <a:pt x="6" y="243"/>
                  </a:lnTo>
                  <a:lnTo>
                    <a:pt x="0" y="224"/>
                  </a:lnTo>
                  <a:lnTo>
                    <a:pt x="0" y="41"/>
                  </a:lnTo>
                  <a:lnTo>
                    <a:pt x="6" y="22"/>
                  </a:lnTo>
                  <a:lnTo>
                    <a:pt x="19" y="6"/>
                  </a:lnTo>
                  <a:lnTo>
                    <a:pt x="41"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Freeform 31">
              <a:extLst>
                <a:ext uri="{FF2B5EF4-FFF2-40B4-BE49-F238E27FC236}">
                  <a16:creationId xmlns:a16="http://schemas.microsoft.com/office/drawing/2014/main" id="{D07BCF73-F84D-4C08-8351-CA00F6403B68}"/>
                </a:ext>
              </a:extLst>
            </p:cNvPr>
            <p:cNvSpPr>
              <a:spLocks/>
            </p:cNvSpPr>
            <p:nvPr/>
          </p:nvSpPr>
          <p:spPr bwMode="auto">
            <a:xfrm>
              <a:off x="6945313" y="1973263"/>
              <a:ext cx="882650" cy="882650"/>
            </a:xfrm>
            <a:custGeom>
              <a:avLst/>
              <a:gdLst>
                <a:gd name="T0" fmla="*/ 650 w 1112"/>
                <a:gd name="T1" fmla="*/ 10 h 1110"/>
                <a:gd name="T2" fmla="*/ 705 w 1112"/>
                <a:gd name="T3" fmla="*/ 124 h 1110"/>
                <a:gd name="T4" fmla="*/ 776 w 1112"/>
                <a:gd name="T5" fmla="*/ 45 h 1110"/>
                <a:gd name="T6" fmla="*/ 833 w 1112"/>
                <a:gd name="T7" fmla="*/ 78 h 1110"/>
                <a:gd name="T8" fmla="*/ 924 w 1112"/>
                <a:gd name="T9" fmla="*/ 149 h 1110"/>
                <a:gd name="T10" fmla="*/ 937 w 1112"/>
                <a:gd name="T11" fmla="*/ 151 h 1110"/>
                <a:gd name="T12" fmla="*/ 978 w 1112"/>
                <a:gd name="T13" fmla="*/ 202 h 1110"/>
                <a:gd name="T14" fmla="*/ 1040 w 1112"/>
                <a:gd name="T15" fmla="*/ 301 h 1110"/>
                <a:gd name="T16" fmla="*/ 1054 w 1112"/>
                <a:gd name="T17" fmla="*/ 305 h 1110"/>
                <a:gd name="T18" fmla="*/ 1071 w 1112"/>
                <a:gd name="T19" fmla="*/ 371 h 1110"/>
                <a:gd name="T20" fmla="*/ 1102 w 1112"/>
                <a:gd name="T21" fmla="*/ 481 h 1110"/>
                <a:gd name="T22" fmla="*/ 1112 w 1112"/>
                <a:gd name="T23" fmla="*/ 545 h 1110"/>
                <a:gd name="T24" fmla="*/ 1102 w 1112"/>
                <a:gd name="T25" fmla="*/ 557 h 1110"/>
                <a:gd name="T26" fmla="*/ 1093 w 1112"/>
                <a:gd name="T27" fmla="*/ 674 h 1110"/>
                <a:gd name="T28" fmla="*/ 1081 w 1112"/>
                <a:gd name="T29" fmla="*/ 738 h 1110"/>
                <a:gd name="T30" fmla="*/ 1069 w 1112"/>
                <a:gd name="T31" fmla="*/ 743 h 1110"/>
                <a:gd name="T32" fmla="*/ 1021 w 1112"/>
                <a:gd name="T33" fmla="*/ 850 h 1110"/>
                <a:gd name="T34" fmla="*/ 988 w 1112"/>
                <a:gd name="T35" fmla="*/ 907 h 1110"/>
                <a:gd name="T36" fmla="*/ 972 w 1112"/>
                <a:gd name="T37" fmla="*/ 908 h 1110"/>
                <a:gd name="T38" fmla="*/ 891 w 1112"/>
                <a:gd name="T39" fmla="*/ 992 h 1110"/>
                <a:gd name="T40" fmla="*/ 842 w 1112"/>
                <a:gd name="T41" fmla="*/ 1033 h 1110"/>
                <a:gd name="T42" fmla="*/ 827 w 1112"/>
                <a:gd name="T43" fmla="*/ 1029 h 1110"/>
                <a:gd name="T44" fmla="*/ 722 w 1112"/>
                <a:gd name="T45" fmla="*/ 1075 h 1110"/>
                <a:gd name="T46" fmla="*/ 714 w 1112"/>
                <a:gd name="T47" fmla="*/ 1087 h 1110"/>
                <a:gd name="T48" fmla="*/ 650 w 1112"/>
                <a:gd name="T49" fmla="*/ 1097 h 1110"/>
                <a:gd name="T50" fmla="*/ 563 w 1112"/>
                <a:gd name="T51" fmla="*/ 1011 h 1110"/>
                <a:gd name="T52" fmla="*/ 526 w 1112"/>
                <a:gd name="T53" fmla="*/ 1110 h 1110"/>
                <a:gd name="T54" fmla="*/ 462 w 1112"/>
                <a:gd name="T55" fmla="*/ 1101 h 1110"/>
                <a:gd name="T56" fmla="*/ 408 w 1112"/>
                <a:gd name="T57" fmla="*/ 986 h 1110"/>
                <a:gd name="T58" fmla="*/ 336 w 1112"/>
                <a:gd name="T59" fmla="*/ 1066 h 1110"/>
                <a:gd name="T60" fmla="*/ 280 w 1112"/>
                <a:gd name="T61" fmla="*/ 1031 h 1110"/>
                <a:gd name="T62" fmla="*/ 188 w 1112"/>
                <a:gd name="T63" fmla="*/ 959 h 1110"/>
                <a:gd name="T64" fmla="*/ 175 w 1112"/>
                <a:gd name="T65" fmla="*/ 959 h 1110"/>
                <a:gd name="T66" fmla="*/ 134 w 1112"/>
                <a:gd name="T67" fmla="*/ 908 h 1110"/>
                <a:gd name="T68" fmla="*/ 72 w 1112"/>
                <a:gd name="T69" fmla="*/ 809 h 1110"/>
                <a:gd name="T70" fmla="*/ 58 w 1112"/>
                <a:gd name="T71" fmla="*/ 804 h 1110"/>
                <a:gd name="T72" fmla="*/ 43 w 1112"/>
                <a:gd name="T73" fmla="*/ 740 h 1110"/>
                <a:gd name="T74" fmla="*/ 10 w 1112"/>
                <a:gd name="T75" fmla="*/ 627 h 1110"/>
                <a:gd name="T76" fmla="*/ 0 w 1112"/>
                <a:gd name="T77" fmla="*/ 563 h 1110"/>
                <a:gd name="T78" fmla="*/ 10 w 1112"/>
                <a:gd name="T79" fmla="*/ 551 h 1110"/>
                <a:gd name="T80" fmla="*/ 20 w 1112"/>
                <a:gd name="T81" fmla="*/ 435 h 1110"/>
                <a:gd name="T82" fmla="*/ 31 w 1112"/>
                <a:gd name="T83" fmla="*/ 373 h 1110"/>
                <a:gd name="T84" fmla="*/ 43 w 1112"/>
                <a:gd name="T85" fmla="*/ 365 h 1110"/>
                <a:gd name="T86" fmla="*/ 91 w 1112"/>
                <a:gd name="T87" fmla="*/ 258 h 1110"/>
                <a:gd name="T88" fmla="*/ 124 w 1112"/>
                <a:gd name="T89" fmla="*/ 204 h 1110"/>
                <a:gd name="T90" fmla="*/ 140 w 1112"/>
                <a:gd name="T91" fmla="*/ 202 h 1110"/>
                <a:gd name="T92" fmla="*/ 221 w 1112"/>
                <a:gd name="T93" fmla="*/ 118 h 1110"/>
                <a:gd name="T94" fmla="*/ 272 w 1112"/>
                <a:gd name="T95" fmla="*/ 78 h 1110"/>
                <a:gd name="T96" fmla="*/ 285 w 1112"/>
                <a:gd name="T97" fmla="*/ 80 h 1110"/>
                <a:gd name="T98" fmla="*/ 390 w 1112"/>
                <a:gd name="T99" fmla="*/ 29 h 1110"/>
                <a:gd name="T100" fmla="*/ 450 w 1112"/>
                <a:gd name="T101" fmla="*/ 8 h 1110"/>
                <a:gd name="T102" fmla="*/ 464 w 1112"/>
                <a:gd name="T103" fmla="*/ 15 h 1110"/>
                <a:gd name="T104" fmla="*/ 580 w 1112"/>
                <a:gd name="T105" fmla="*/ 4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2" h="1110">
                  <a:moveTo>
                    <a:pt x="590" y="0"/>
                  </a:moveTo>
                  <a:lnTo>
                    <a:pt x="644" y="6"/>
                  </a:lnTo>
                  <a:lnTo>
                    <a:pt x="648" y="6"/>
                  </a:lnTo>
                  <a:lnTo>
                    <a:pt x="650" y="10"/>
                  </a:lnTo>
                  <a:lnTo>
                    <a:pt x="652" y="14"/>
                  </a:lnTo>
                  <a:lnTo>
                    <a:pt x="654" y="17"/>
                  </a:lnTo>
                  <a:lnTo>
                    <a:pt x="662" y="111"/>
                  </a:lnTo>
                  <a:lnTo>
                    <a:pt x="705" y="124"/>
                  </a:lnTo>
                  <a:lnTo>
                    <a:pt x="763" y="48"/>
                  </a:lnTo>
                  <a:lnTo>
                    <a:pt x="767" y="45"/>
                  </a:lnTo>
                  <a:lnTo>
                    <a:pt x="772" y="43"/>
                  </a:lnTo>
                  <a:lnTo>
                    <a:pt x="776" y="45"/>
                  </a:lnTo>
                  <a:lnTo>
                    <a:pt x="827" y="68"/>
                  </a:lnTo>
                  <a:lnTo>
                    <a:pt x="831" y="72"/>
                  </a:lnTo>
                  <a:lnTo>
                    <a:pt x="831" y="74"/>
                  </a:lnTo>
                  <a:lnTo>
                    <a:pt x="833" y="78"/>
                  </a:lnTo>
                  <a:lnTo>
                    <a:pt x="831" y="81"/>
                  </a:lnTo>
                  <a:lnTo>
                    <a:pt x="807" y="175"/>
                  </a:lnTo>
                  <a:lnTo>
                    <a:pt x="844" y="200"/>
                  </a:lnTo>
                  <a:lnTo>
                    <a:pt x="924" y="149"/>
                  </a:lnTo>
                  <a:lnTo>
                    <a:pt x="928" y="147"/>
                  </a:lnTo>
                  <a:lnTo>
                    <a:pt x="932" y="147"/>
                  </a:lnTo>
                  <a:lnTo>
                    <a:pt x="935" y="147"/>
                  </a:lnTo>
                  <a:lnTo>
                    <a:pt x="937" y="151"/>
                  </a:lnTo>
                  <a:lnTo>
                    <a:pt x="976" y="190"/>
                  </a:lnTo>
                  <a:lnTo>
                    <a:pt x="978" y="194"/>
                  </a:lnTo>
                  <a:lnTo>
                    <a:pt x="978" y="198"/>
                  </a:lnTo>
                  <a:lnTo>
                    <a:pt x="978" y="202"/>
                  </a:lnTo>
                  <a:lnTo>
                    <a:pt x="976" y="206"/>
                  </a:lnTo>
                  <a:lnTo>
                    <a:pt x="922" y="283"/>
                  </a:lnTo>
                  <a:lnTo>
                    <a:pt x="947" y="320"/>
                  </a:lnTo>
                  <a:lnTo>
                    <a:pt x="1040" y="301"/>
                  </a:lnTo>
                  <a:lnTo>
                    <a:pt x="1044" y="301"/>
                  </a:lnTo>
                  <a:lnTo>
                    <a:pt x="1048" y="301"/>
                  </a:lnTo>
                  <a:lnTo>
                    <a:pt x="1052" y="303"/>
                  </a:lnTo>
                  <a:lnTo>
                    <a:pt x="1054" y="305"/>
                  </a:lnTo>
                  <a:lnTo>
                    <a:pt x="1075" y="357"/>
                  </a:lnTo>
                  <a:lnTo>
                    <a:pt x="1077" y="361"/>
                  </a:lnTo>
                  <a:lnTo>
                    <a:pt x="1075" y="367"/>
                  </a:lnTo>
                  <a:lnTo>
                    <a:pt x="1071" y="371"/>
                  </a:lnTo>
                  <a:lnTo>
                    <a:pt x="994" y="425"/>
                  </a:lnTo>
                  <a:lnTo>
                    <a:pt x="1003" y="468"/>
                  </a:lnTo>
                  <a:lnTo>
                    <a:pt x="1098" y="481"/>
                  </a:lnTo>
                  <a:lnTo>
                    <a:pt x="1102" y="481"/>
                  </a:lnTo>
                  <a:lnTo>
                    <a:pt x="1104" y="483"/>
                  </a:lnTo>
                  <a:lnTo>
                    <a:pt x="1108" y="487"/>
                  </a:lnTo>
                  <a:lnTo>
                    <a:pt x="1108" y="491"/>
                  </a:lnTo>
                  <a:lnTo>
                    <a:pt x="1112" y="545"/>
                  </a:lnTo>
                  <a:lnTo>
                    <a:pt x="1112" y="549"/>
                  </a:lnTo>
                  <a:lnTo>
                    <a:pt x="1110" y="553"/>
                  </a:lnTo>
                  <a:lnTo>
                    <a:pt x="1106" y="555"/>
                  </a:lnTo>
                  <a:lnTo>
                    <a:pt x="1102" y="557"/>
                  </a:lnTo>
                  <a:lnTo>
                    <a:pt x="1011" y="582"/>
                  </a:lnTo>
                  <a:lnTo>
                    <a:pt x="1007" y="627"/>
                  </a:lnTo>
                  <a:lnTo>
                    <a:pt x="1091" y="672"/>
                  </a:lnTo>
                  <a:lnTo>
                    <a:pt x="1093" y="674"/>
                  </a:lnTo>
                  <a:lnTo>
                    <a:pt x="1097" y="675"/>
                  </a:lnTo>
                  <a:lnTo>
                    <a:pt x="1097" y="679"/>
                  </a:lnTo>
                  <a:lnTo>
                    <a:pt x="1097" y="683"/>
                  </a:lnTo>
                  <a:lnTo>
                    <a:pt x="1081" y="738"/>
                  </a:lnTo>
                  <a:lnTo>
                    <a:pt x="1079" y="740"/>
                  </a:lnTo>
                  <a:lnTo>
                    <a:pt x="1077" y="743"/>
                  </a:lnTo>
                  <a:lnTo>
                    <a:pt x="1073" y="743"/>
                  </a:lnTo>
                  <a:lnTo>
                    <a:pt x="1069" y="743"/>
                  </a:lnTo>
                  <a:lnTo>
                    <a:pt x="974" y="736"/>
                  </a:lnTo>
                  <a:lnTo>
                    <a:pt x="955" y="776"/>
                  </a:lnTo>
                  <a:lnTo>
                    <a:pt x="1019" y="846"/>
                  </a:lnTo>
                  <a:lnTo>
                    <a:pt x="1021" y="850"/>
                  </a:lnTo>
                  <a:lnTo>
                    <a:pt x="1023" y="854"/>
                  </a:lnTo>
                  <a:lnTo>
                    <a:pt x="1023" y="858"/>
                  </a:lnTo>
                  <a:lnTo>
                    <a:pt x="1021" y="862"/>
                  </a:lnTo>
                  <a:lnTo>
                    <a:pt x="988" y="907"/>
                  </a:lnTo>
                  <a:lnTo>
                    <a:pt x="984" y="908"/>
                  </a:lnTo>
                  <a:lnTo>
                    <a:pt x="982" y="908"/>
                  </a:lnTo>
                  <a:lnTo>
                    <a:pt x="978" y="908"/>
                  </a:lnTo>
                  <a:lnTo>
                    <a:pt x="972" y="908"/>
                  </a:lnTo>
                  <a:lnTo>
                    <a:pt x="887" y="868"/>
                  </a:lnTo>
                  <a:lnTo>
                    <a:pt x="854" y="899"/>
                  </a:lnTo>
                  <a:lnTo>
                    <a:pt x="891" y="988"/>
                  </a:lnTo>
                  <a:lnTo>
                    <a:pt x="891" y="992"/>
                  </a:lnTo>
                  <a:lnTo>
                    <a:pt x="891" y="996"/>
                  </a:lnTo>
                  <a:lnTo>
                    <a:pt x="891" y="998"/>
                  </a:lnTo>
                  <a:lnTo>
                    <a:pt x="887" y="1002"/>
                  </a:lnTo>
                  <a:lnTo>
                    <a:pt x="842" y="1033"/>
                  </a:lnTo>
                  <a:lnTo>
                    <a:pt x="838" y="1033"/>
                  </a:lnTo>
                  <a:lnTo>
                    <a:pt x="835" y="1033"/>
                  </a:lnTo>
                  <a:lnTo>
                    <a:pt x="831" y="1033"/>
                  </a:lnTo>
                  <a:lnTo>
                    <a:pt x="827" y="1029"/>
                  </a:lnTo>
                  <a:lnTo>
                    <a:pt x="761" y="963"/>
                  </a:lnTo>
                  <a:lnTo>
                    <a:pt x="739" y="973"/>
                  </a:lnTo>
                  <a:lnTo>
                    <a:pt x="718" y="980"/>
                  </a:lnTo>
                  <a:lnTo>
                    <a:pt x="722" y="1075"/>
                  </a:lnTo>
                  <a:lnTo>
                    <a:pt x="722" y="1079"/>
                  </a:lnTo>
                  <a:lnTo>
                    <a:pt x="720" y="1083"/>
                  </a:lnTo>
                  <a:lnTo>
                    <a:pt x="718" y="1087"/>
                  </a:lnTo>
                  <a:lnTo>
                    <a:pt x="714" y="1087"/>
                  </a:lnTo>
                  <a:lnTo>
                    <a:pt x="662" y="1101"/>
                  </a:lnTo>
                  <a:lnTo>
                    <a:pt x="658" y="1101"/>
                  </a:lnTo>
                  <a:lnTo>
                    <a:pt x="654" y="1101"/>
                  </a:lnTo>
                  <a:lnTo>
                    <a:pt x="650" y="1097"/>
                  </a:lnTo>
                  <a:lnTo>
                    <a:pt x="648" y="1093"/>
                  </a:lnTo>
                  <a:lnTo>
                    <a:pt x="608" y="1007"/>
                  </a:lnTo>
                  <a:lnTo>
                    <a:pt x="586" y="1009"/>
                  </a:lnTo>
                  <a:lnTo>
                    <a:pt x="563" y="1011"/>
                  </a:lnTo>
                  <a:lnTo>
                    <a:pt x="534" y="1101"/>
                  </a:lnTo>
                  <a:lnTo>
                    <a:pt x="532" y="1105"/>
                  </a:lnTo>
                  <a:lnTo>
                    <a:pt x="530" y="1108"/>
                  </a:lnTo>
                  <a:lnTo>
                    <a:pt x="526" y="1110"/>
                  </a:lnTo>
                  <a:lnTo>
                    <a:pt x="522" y="1110"/>
                  </a:lnTo>
                  <a:lnTo>
                    <a:pt x="468" y="1105"/>
                  </a:lnTo>
                  <a:lnTo>
                    <a:pt x="464" y="1103"/>
                  </a:lnTo>
                  <a:lnTo>
                    <a:pt x="462" y="1101"/>
                  </a:lnTo>
                  <a:lnTo>
                    <a:pt x="460" y="1097"/>
                  </a:lnTo>
                  <a:lnTo>
                    <a:pt x="458" y="1093"/>
                  </a:lnTo>
                  <a:lnTo>
                    <a:pt x="450" y="998"/>
                  </a:lnTo>
                  <a:lnTo>
                    <a:pt x="408" y="986"/>
                  </a:lnTo>
                  <a:lnTo>
                    <a:pt x="349" y="1060"/>
                  </a:lnTo>
                  <a:lnTo>
                    <a:pt x="346" y="1064"/>
                  </a:lnTo>
                  <a:lnTo>
                    <a:pt x="340" y="1066"/>
                  </a:lnTo>
                  <a:lnTo>
                    <a:pt x="336" y="1066"/>
                  </a:lnTo>
                  <a:lnTo>
                    <a:pt x="285" y="1040"/>
                  </a:lnTo>
                  <a:lnTo>
                    <a:pt x="281" y="1039"/>
                  </a:lnTo>
                  <a:lnTo>
                    <a:pt x="281" y="1035"/>
                  </a:lnTo>
                  <a:lnTo>
                    <a:pt x="280" y="1031"/>
                  </a:lnTo>
                  <a:lnTo>
                    <a:pt x="281" y="1027"/>
                  </a:lnTo>
                  <a:lnTo>
                    <a:pt x="305" y="936"/>
                  </a:lnTo>
                  <a:lnTo>
                    <a:pt x="268" y="908"/>
                  </a:lnTo>
                  <a:lnTo>
                    <a:pt x="188" y="959"/>
                  </a:lnTo>
                  <a:lnTo>
                    <a:pt x="184" y="961"/>
                  </a:lnTo>
                  <a:lnTo>
                    <a:pt x="181" y="961"/>
                  </a:lnTo>
                  <a:lnTo>
                    <a:pt x="177" y="961"/>
                  </a:lnTo>
                  <a:lnTo>
                    <a:pt x="175" y="959"/>
                  </a:lnTo>
                  <a:lnTo>
                    <a:pt x="136" y="918"/>
                  </a:lnTo>
                  <a:lnTo>
                    <a:pt x="134" y="914"/>
                  </a:lnTo>
                  <a:lnTo>
                    <a:pt x="134" y="912"/>
                  </a:lnTo>
                  <a:lnTo>
                    <a:pt x="134" y="908"/>
                  </a:lnTo>
                  <a:lnTo>
                    <a:pt x="136" y="905"/>
                  </a:lnTo>
                  <a:lnTo>
                    <a:pt x="190" y="825"/>
                  </a:lnTo>
                  <a:lnTo>
                    <a:pt x="165" y="788"/>
                  </a:lnTo>
                  <a:lnTo>
                    <a:pt x="72" y="809"/>
                  </a:lnTo>
                  <a:lnTo>
                    <a:pt x="68" y="809"/>
                  </a:lnTo>
                  <a:lnTo>
                    <a:pt x="64" y="808"/>
                  </a:lnTo>
                  <a:lnTo>
                    <a:pt x="60" y="806"/>
                  </a:lnTo>
                  <a:lnTo>
                    <a:pt x="58" y="804"/>
                  </a:lnTo>
                  <a:lnTo>
                    <a:pt x="37" y="753"/>
                  </a:lnTo>
                  <a:lnTo>
                    <a:pt x="35" y="747"/>
                  </a:lnTo>
                  <a:lnTo>
                    <a:pt x="37" y="743"/>
                  </a:lnTo>
                  <a:lnTo>
                    <a:pt x="43" y="740"/>
                  </a:lnTo>
                  <a:lnTo>
                    <a:pt x="118" y="683"/>
                  </a:lnTo>
                  <a:lnTo>
                    <a:pt x="109" y="641"/>
                  </a:lnTo>
                  <a:lnTo>
                    <a:pt x="16" y="627"/>
                  </a:lnTo>
                  <a:lnTo>
                    <a:pt x="10" y="627"/>
                  </a:lnTo>
                  <a:lnTo>
                    <a:pt x="8" y="625"/>
                  </a:lnTo>
                  <a:lnTo>
                    <a:pt x="4" y="621"/>
                  </a:lnTo>
                  <a:lnTo>
                    <a:pt x="4" y="617"/>
                  </a:lnTo>
                  <a:lnTo>
                    <a:pt x="0" y="563"/>
                  </a:lnTo>
                  <a:lnTo>
                    <a:pt x="0" y="559"/>
                  </a:lnTo>
                  <a:lnTo>
                    <a:pt x="2" y="555"/>
                  </a:lnTo>
                  <a:lnTo>
                    <a:pt x="6" y="553"/>
                  </a:lnTo>
                  <a:lnTo>
                    <a:pt x="10" y="551"/>
                  </a:lnTo>
                  <a:lnTo>
                    <a:pt x="101" y="526"/>
                  </a:lnTo>
                  <a:lnTo>
                    <a:pt x="107" y="483"/>
                  </a:lnTo>
                  <a:lnTo>
                    <a:pt x="21" y="439"/>
                  </a:lnTo>
                  <a:lnTo>
                    <a:pt x="20" y="435"/>
                  </a:lnTo>
                  <a:lnTo>
                    <a:pt x="16" y="433"/>
                  </a:lnTo>
                  <a:lnTo>
                    <a:pt x="16" y="429"/>
                  </a:lnTo>
                  <a:lnTo>
                    <a:pt x="16" y="425"/>
                  </a:lnTo>
                  <a:lnTo>
                    <a:pt x="31" y="373"/>
                  </a:lnTo>
                  <a:lnTo>
                    <a:pt x="33" y="369"/>
                  </a:lnTo>
                  <a:lnTo>
                    <a:pt x="35" y="367"/>
                  </a:lnTo>
                  <a:lnTo>
                    <a:pt x="39" y="365"/>
                  </a:lnTo>
                  <a:lnTo>
                    <a:pt x="43" y="365"/>
                  </a:lnTo>
                  <a:lnTo>
                    <a:pt x="138" y="373"/>
                  </a:lnTo>
                  <a:lnTo>
                    <a:pt x="157" y="332"/>
                  </a:lnTo>
                  <a:lnTo>
                    <a:pt x="95" y="262"/>
                  </a:lnTo>
                  <a:lnTo>
                    <a:pt x="91" y="258"/>
                  </a:lnTo>
                  <a:lnTo>
                    <a:pt x="91" y="256"/>
                  </a:lnTo>
                  <a:lnTo>
                    <a:pt x="91" y="252"/>
                  </a:lnTo>
                  <a:lnTo>
                    <a:pt x="93" y="248"/>
                  </a:lnTo>
                  <a:lnTo>
                    <a:pt x="124" y="204"/>
                  </a:lnTo>
                  <a:lnTo>
                    <a:pt x="128" y="200"/>
                  </a:lnTo>
                  <a:lnTo>
                    <a:pt x="132" y="200"/>
                  </a:lnTo>
                  <a:lnTo>
                    <a:pt x="136" y="200"/>
                  </a:lnTo>
                  <a:lnTo>
                    <a:pt x="140" y="202"/>
                  </a:lnTo>
                  <a:lnTo>
                    <a:pt x="225" y="241"/>
                  </a:lnTo>
                  <a:lnTo>
                    <a:pt x="258" y="210"/>
                  </a:lnTo>
                  <a:lnTo>
                    <a:pt x="223" y="122"/>
                  </a:lnTo>
                  <a:lnTo>
                    <a:pt x="221" y="118"/>
                  </a:lnTo>
                  <a:lnTo>
                    <a:pt x="221" y="114"/>
                  </a:lnTo>
                  <a:lnTo>
                    <a:pt x="223" y="111"/>
                  </a:lnTo>
                  <a:lnTo>
                    <a:pt x="225" y="109"/>
                  </a:lnTo>
                  <a:lnTo>
                    <a:pt x="272" y="78"/>
                  </a:lnTo>
                  <a:lnTo>
                    <a:pt x="276" y="76"/>
                  </a:lnTo>
                  <a:lnTo>
                    <a:pt x="280" y="76"/>
                  </a:lnTo>
                  <a:lnTo>
                    <a:pt x="281" y="78"/>
                  </a:lnTo>
                  <a:lnTo>
                    <a:pt x="285" y="80"/>
                  </a:lnTo>
                  <a:lnTo>
                    <a:pt x="353" y="146"/>
                  </a:lnTo>
                  <a:lnTo>
                    <a:pt x="394" y="128"/>
                  </a:lnTo>
                  <a:lnTo>
                    <a:pt x="390" y="33"/>
                  </a:lnTo>
                  <a:lnTo>
                    <a:pt x="390" y="29"/>
                  </a:lnTo>
                  <a:lnTo>
                    <a:pt x="392" y="25"/>
                  </a:lnTo>
                  <a:lnTo>
                    <a:pt x="394" y="23"/>
                  </a:lnTo>
                  <a:lnTo>
                    <a:pt x="398" y="21"/>
                  </a:lnTo>
                  <a:lnTo>
                    <a:pt x="450" y="8"/>
                  </a:lnTo>
                  <a:lnTo>
                    <a:pt x="454" y="8"/>
                  </a:lnTo>
                  <a:lnTo>
                    <a:pt x="458" y="10"/>
                  </a:lnTo>
                  <a:lnTo>
                    <a:pt x="462" y="12"/>
                  </a:lnTo>
                  <a:lnTo>
                    <a:pt x="464" y="15"/>
                  </a:lnTo>
                  <a:lnTo>
                    <a:pt x="505" y="101"/>
                  </a:lnTo>
                  <a:lnTo>
                    <a:pt x="549" y="99"/>
                  </a:lnTo>
                  <a:lnTo>
                    <a:pt x="578" y="8"/>
                  </a:lnTo>
                  <a:lnTo>
                    <a:pt x="580" y="4"/>
                  </a:lnTo>
                  <a:lnTo>
                    <a:pt x="582" y="2"/>
                  </a:lnTo>
                  <a:lnTo>
                    <a:pt x="586" y="0"/>
                  </a:lnTo>
                  <a:lnTo>
                    <a:pt x="59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Freeform 32">
              <a:extLst>
                <a:ext uri="{FF2B5EF4-FFF2-40B4-BE49-F238E27FC236}">
                  <a16:creationId xmlns:a16="http://schemas.microsoft.com/office/drawing/2014/main" id="{9E31A21A-C280-4862-8AAD-557DF2C443ED}"/>
                </a:ext>
              </a:extLst>
            </p:cNvPr>
            <p:cNvSpPr>
              <a:spLocks/>
            </p:cNvSpPr>
            <p:nvPr/>
          </p:nvSpPr>
          <p:spPr bwMode="auto">
            <a:xfrm>
              <a:off x="7092950" y="2120900"/>
              <a:ext cx="587375" cy="587375"/>
            </a:xfrm>
            <a:custGeom>
              <a:avLst/>
              <a:gdLst>
                <a:gd name="T0" fmla="*/ 342 w 740"/>
                <a:gd name="T1" fmla="*/ 0 h 742"/>
                <a:gd name="T2" fmla="*/ 400 w 740"/>
                <a:gd name="T3" fmla="*/ 0 h 742"/>
                <a:gd name="T4" fmla="*/ 458 w 740"/>
                <a:gd name="T5" fmla="*/ 10 h 742"/>
                <a:gd name="T6" fmla="*/ 513 w 740"/>
                <a:gd name="T7" fmla="*/ 28 h 742"/>
                <a:gd name="T8" fmla="*/ 563 w 740"/>
                <a:gd name="T9" fmla="*/ 53 h 742"/>
                <a:gd name="T10" fmla="*/ 610 w 740"/>
                <a:gd name="T11" fmla="*/ 86 h 742"/>
                <a:gd name="T12" fmla="*/ 650 w 740"/>
                <a:gd name="T13" fmla="*/ 127 h 742"/>
                <a:gd name="T14" fmla="*/ 685 w 740"/>
                <a:gd name="T15" fmla="*/ 173 h 742"/>
                <a:gd name="T16" fmla="*/ 713 w 740"/>
                <a:gd name="T17" fmla="*/ 226 h 742"/>
                <a:gd name="T18" fmla="*/ 730 w 740"/>
                <a:gd name="T19" fmla="*/ 282 h 742"/>
                <a:gd name="T20" fmla="*/ 740 w 740"/>
                <a:gd name="T21" fmla="*/ 342 h 742"/>
                <a:gd name="T22" fmla="*/ 740 w 740"/>
                <a:gd name="T23" fmla="*/ 400 h 742"/>
                <a:gd name="T24" fmla="*/ 732 w 740"/>
                <a:gd name="T25" fmla="*/ 458 h 742"/>
                <a:gd name="T26" fmla="*/ 713 w 740"/>
                <a:gd name="T27" fmla="*/ 513 h 742"/>
                <a:gd name="T28" fmla="*/ 687 w 740"/>
                <a:gd name="T29" fmla="*/ 563 h 742"/>
                <a:gd name="T30" fmla="*/ 654 w 740"/>
                <a:gd name="T31" fmla="*/ 610 h 742"/>
                <a:gd name="T32" fmla="*/ 614 w 740"/>
                <a:gd name="T33" fmla="*/ 651 h 742"/>
                <a:gd name="T34" fmla="*/ 567 w 740"/>
                <a:gd name="T35" fmla="*/ 686 h 742"/>
                <a:gd name="T36" fmla="*/ 515 w 740"/>
                <a:gd name="T37" fmla="*/ 713 h 742"/>
                <a:gd name="T38" fmla="*/ 458 w 740"/>
                <a:gd name="T39" fmla="*/ 732 h 742"/>
                <a:gd name="T40" fmla="*/ 398 w 740"/>
                <a:gd name="T41" fmla="*/ 742 h 742"/>
                <a:gd name="T42" fmla="*/ 340 w 740"/>
                <a:gd name="T43" fmla="*/ 742 h 742"/>
                <a:gd name="T44" fmla="*/ 282 w 740"/>
                <a:gd name="T45" fmla="*/ 732 h 742"/>
                <a:gd name="T46" fmla="*/ 227 w 740"/>
                <a:gd name="T47" fmla="*/ 715 h 742"/>
                <a:gd name="T48" fmla="*/ 177 w 740"/>
                <a:gd name="T49" fmla="*/ 688 h 742"/>
                <a:gd name="T50" fmla="*/ 130 w 740"/>
                <a:gd name="T51" fmla="*/ 655 h 742"/>
                <a:gd name="T52" fmla="*/ 90 w 740"/>
                <a:gd name="T53" fmla="*/ 616 h 742"/>
                <a:gd name="T54" fmla="*/ 55 w 740"/>
                <a:gd name="T55" fmla="*/ 569 h 742"/>
                <a:gd name="T56" fmla="*/ 28 w 740"/>
                <a:gd name="T57" fmla="*/ 517 h 742"/>
                <a:gd name="T58" fmla="*/ 10 w 740"/>
                <a:gd name="T59" fmla="*/ 458 h 742"/>
                <a:gd name="T60" fmla="*/ 0 w 740"/>
                <a:gd name="T61" fmla="*/ 398 h 742"/>
                <a:gd name="T62" fmla="*/ 0 w 740"/>
                <a:gd name="T63" fmla="*/ 340 h 742"/>
                <a:gd name="T64" fmla="*/ 8 w 740"/>
                <a:gd name="T65" fmla="*/ 284 h 742"/>
                <a:gd name="T66" fmla="*/ 28 w 740"/>
                <a:gd name="T67" fmla="*/ 229 h 742"/>
                <a:gd name="T68" fmla="*/ 53 w 740"/>
                <a:gd name="T69" fmla="*/ 177 h 742"/>
                <a:gd name="T70" fmla="*/ 86 w 740"/>
                <a:gd name="T71" fmla="*/ 130 h 742"/>
                <a:gd name="T72" fmla="*/ 127 w 740"/>
                <a:gd name="T73" fmla="*/ 90 h 742"/>
                <a:gd name="T74" fmla="*/ 173 w 740"/>
                <a:gd name="T75" fmla="*/ 57 h 742"/>
                <a:gd name="T76" fmla="*/ 226 w 740"/>
                <a:gd name="T77" fmla="*/ 29 h 742"/>
                <a:gd name="T78" fmla="*/ 282 w 740"/>
                <a:gd name="T79" fmla="*/ 10 h 742"/>
                <a:gd name="T80" fmla="*/ 342 w 740"/>
                <a:gd name="T8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0" h="742">
                  <a:moveTo>
                    <a:pt x="342" y="0"/>
                  </a:moveTo>
                  <a:lnTo>
                    <a:pt x="400" y="0"/>
                  </a:lnTo>
                  <a:lnTo>
                    <a:pt x="458" y="10"/>
                  </a:lnTo>
                  <a:lnTo>
                    <a:pt x="513" y="28"/>
                  </a:lnTo>
                  <a:lnTo>
                    <a:pt x="563" y="53"/>
                  </a:lnTo>
                  <a:lnTo>
                    <a:pt x="610" y="86"/>
                  </a:lnTo>
                  <a:lnTo>
                    <a:pt x="650" y="127"/>
                  </a:lnTo>
                  <a:lnTo>
                    <a:pt x="685" y="173"/>
                  </a:lnTo>
                  <a:lnTo>
                    <a:pt x="713" y="226"/>
                  </a:lnTo>
                  <a:lnTo>
                    <a:pt x="730" y="282"/>
                  </a:lnTo>
                  <a:lnTo>
                    <a:pt x="740" y="342"/>
                  </a:lnTo>
                  <a:lnTo>
                    <a:pt x="740" y="400"/>
                  </a:lnTo>
                  <a:lnTo>
                    <a:pt x="732" y="458"/>
                  </a:lnTo>
                  <a:lnTo>
                    <a:pt x="713" y="513"/>
                  </a:lnTo>
                  <a:lnTo>
                    <a:pt x="687" y="563"/>
                  </a:lnTo>
                  <a:lnTo>
                    <a:pt x="654" y="610"/>
                  </a:lnTo>
                  <a:lnTo>
                    <a:pt x="614" y="651"/>
                  </a:lnTo>
                  <a:lnTo>
                    <a:pt x="567" y="686"/>
                  </a:lnTo>
                  <a:lnTo>
                    <a:pt x="515" y="713"/>
                  </a:lnTo>
                  <a:lnTo>
                    <a:pt x="458" y="732"/>
                  </a:lnTo>
                  <a:lnTo>
                    <a:pt x="398" y="742"/>
                  </a:lnTo>
                  <a:lnTo>
                    <a:pt x="340" y="742"/>
                  </a:lnTo>
                  <a:lnTo>
                    <a:pt x="282" y="732"/>
                  </a:lnTo>
                  <a:lnTo>
                    <a:pt x="227" y="715"/>
                  </a:lnTo>
                  <a:lnTo>
                    <a:pt x="177" y="688"/>
                  </a:lnTo>
                  <a:lnTo>
                    <a:pt x="130" y="655"/>
                  </a:lnTo>
                  <a:lnTo>
                    <a:pt x="90" y="616"/>
                  </a:lnTo>
                  <a:lnTo>
                    <a:pt x="55" y="569"/>
                  </a:lnTo>
                  <a:lnTo>
                    <a:pt x="28" y="517"/>
                  </a:lnTo>
                  <a:lnTo>
                    <a:pt x="10" y="458"/>
                  </a:lnTo>
                  <a:lnTo>
                    <a:pt x="0" y="398"/>
                  </a:lnTo>
                  <a:lnTo>
                    <a:pt x="0" y="340"/>
                  </a:lnTo>
                  <a:lnTo>
                    <a:pt x="8" y="284"/>
                  </a:lnTo>
                  <a:lnTo>
                    <a:pt x="28" y="229"/>
                  </a:lnTo>
                  <a:lnTo>
                    <a:pt x="53" y="177"/>
                  </a:lnTo>
                  <a:lnTo>
                    <a:pt x="86" y="130"/>
                  </a:lnTo>
                  <a:lnTo>
                    <a:pt x="127" y="90"/>
                  </a:lnTo>
                  <a:lnTo>
                    <a:pt x="173" y="57"/>
                  </a:lnTo>
                  <a:lnTo>
                    <a:pt x="226" y="29"/>
                  </a:lnTo>
                  <a:lnTo>
                    <a:pt x="282" y="10"/>
                  </a:lnTo>
                  <a:lnTo>
                    <a:pt x="342"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 name="Freeform 33">
              <a:extLst>
                <a:ext uri="{FF2B5EF4-FFF2-40B4-BE49-F238E27FC236}">
                  <a16:creationId xmlns:a16="http://schemas.microsoft.com/office/drawing/2014/main" id="{4777EB1B-841D-44A9-B273-14435083829A}"/>
                </a:ext>
              </a:extLst>
            </p:cNvPr>
            <p:cNvSpPr>
              <a:spLocks/>
            </p:cNvSpPr>
            <p:nvPr/>
          </p:nvSpPr>
          <p:spPr bwMode="auto">
            <a:xfrm>
              <a:off x="7126288" y="2154238"/>
              <a:ext cx="520700" cy="520700"/>
            </a:xfrm>
            <a:custGeom>
              <a:avLst/>
              <a:gdLst>
                <a:gd name="T0" fmla="*/ 353 w 656"/>
                <a:gd name="T1" fmla="*/ 0 h 656"/>
                <a:gd name="T2" fmla="*/ 404 w 656"/>
                <a:gd name="T3" fmla="*/ 8 h 656"/>
                <a:gd name="T4" fmla="*/ 452 w 656"/>
                <a:gd name="T5" fmla="*/ 23 h 656"/>
                <a:gd name="T6" fmla="*/ 499 w 656"/>
                <a:gd name="T7" fmla="*/ 45 h 656"/>
                <a:gd name="T8" fmla="*/ 540 w 656"/>
                <a:gd name="T9" fmla="*/ 76 h 656"/>
                <a:gd name="T10" fmla="*/ 577 w 656"/>
                <a:gd name="T11" fmla="*/ 111 h 656"/>
                <a:gd name="T12" fmla="*/ 608 w 656"/>
                <a:gd name="T13" fmla="*/ 151 h 656"/>
                <a:gd name="T14" fmla="*/ 631 w 656"/>
                <a:gd name="T15" fmla="*/ 198 h 656"/>
                <a:gd name="T16" fmla="*/ 648 w 656"/>
                <a:gd name="T17" fmla="*/ 250 h 656"/>
                <a:gd name="T18" fmla="*/ 656 w 656"/>
                <a:gd name="T19" fmla="*/ 301 h 656"/>
                <a:gd name="T20" fmla="*/ 656 w 656"/>
                <a:gd name="T21" fmla="*/ 353 h 656"/>
                <a:gd name="T22" fmla="*/ 648 w 656"/>
                <a:gd name="T23" fmla="*/ 402 h 656"/>
                <a:gd name="T24" fmla="*/ 631 w 656"/>
                <a:gd name="T25" fmla="*/ 450 h 656"/>
                <a:gd name="T26" fmla="*/ 609 w 656"/>
                <a:gd name="T27" fmla="*/ 497 h 656"/>
                <a:gd name="T28" fmla="*/ 580 w 656"/>
                <a:gd name="T29" fmla="*/ 538 h 656"/>
                <a:gd name="T30" fmla="*/ 544 w 656"/>
                <a:gd name="T31" fmla="*/ 575 h 656"/>
                <a:gd name="T32" fmla="*/ 503 w 656"/>
                <a:gd name="T33" fmla="*/ 606 h 656"/>
                <a:gd name="T34" fmla="*/ 458 w 656"/>
                <a:gd name="T35" fmla="*/ 631 h 656"/>
                <a:gd name="T36" fmla="*/ 406 w 656"/>
                <a:gd name="T37" fmla="*/ 647 h 656"/>
                <a:gd name="T38" fmla="*/ 348 w 656"/>
                <a:gd name="T39" fmla="*/ 656 h 656"/>
                <a:gd name="T40" fmla="*/ 291 w 656"/>
                <a:gd name="T41" fmla="*/ 654 h 656"/>
                <a:gd name="T42" fmla="*/ 235 w 656"/>
                <a:gd name="T43" fmla="*/ 643 h 656"/>
                <a:gd name="T44" fmla="*/ 183 w 656"/>
                <a:gd name="T45" fmla="*/ 623 h 656"/>
                <a:gd name="T46" fmla="*/ 134 w 656"/>
                <a:gd name="T47" fmla="*/ 594 h 656"/>
                <a:gd name="T48" fmla="*/ 93 w 656"/>
                <a:gd name="T49" fmla="*/ 557 h 656"/>
                <a:gd name="T50" fmla="*/ 56 w 656"/>
                <a:gd name="T51" fmla="*/ 513 h 656"/>
                <a:gd name="T52" fmla="*/ 29 w 656"/>
                <a:gd name="T53" fmla="*/ 462 h 656"/>
                <a:gd name="T54" fmla="*/ 10 w 656"/>
                <a:gd name="T55" fmla="*/ 406 h 656"/>
                <a:gd name="T56" fmla="*/ 0 w 656"/>
                <a:gd name="T57" fmla="*/ 348 h 656"/>
                <a:gd name="T58" fmla="*/ 2 w 656"/>
                <a:gd name="T59" fmla="*/ 289 h 656"/>
                <a:gd name="T60" fmla="*/ 14 w 656"/>
                <a:gd name="T61" fmla="*/ 235 h 656"/>
                <a:gd name="T62" fmla="*/ 33 w 656"/>
                <a:gd name="T63" fmla="*/ 183 h 656"/>
                <a:gd name="T64" fmla="*/ 62 w 656"/>
                <a:gd name="T65" fmla="*/ 136 h 656"/>
                <a:gd name="T66" fmla="*/ 99 w 656"/>
                <a:gd name="T67" fmla="*/ 93 h 656"/>
                <a:gd name="T68" fmla="*/ 142 w 656"/>
                <a:gd name="T69" fmla="*/ 56 h 656"/>
                <a:gd name="T70" fmla="*/ 192 w 656"/>
                <a:gd name="T71" fmla="*/ 29 h 656"/>
                <a:gd name="T72" fmla="*/ 249 w 656"/>
                <a:gd name="T73" fmla="*/ 10 h 656"/>
                <a:gd name="T74" fmla="*/ 301 w 656"/>
                <a:gd name="T75" fmla="*/ 0 h 656"/>
                <a:gd name="T76" fmla="*/ 353 w 656"/>
                <a:gd name="T7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656">
                  <a:moveTo>
                    <a:pt x="353" y="0"/>
                  </a:moveTo>
                  <a:lnTo>
                    <a:pt x="404" y="8"/>
                  </a:lnTo>
                  <a:lnTo>
                    <a:pt x="452" y="23"/>
                  </a:lnTo>
                  <a:lnTo>
                    <a:pt x="499" y="45"/>
                  </a:lnTo>
                  <a:lnTo>
                    <a:pt x="540" y="76"/>
                  </a:lnTo>
                  <a:lnTo>
                    <a:pt x="577" y="111"/>
                  </a:lnTo>
                  <a:lnTo>
                    <a:pt x="608" y="151"/>
                  </a:lnTo>
                  <a:lnTo>
                    <a:pt x="631" y="198"/>
                  </a:lnTo>
                  <a:lnTo>
                    <a:pt x="648" y="250"/>
                  </a:lnTo>
                  <a:lnTo>
                    <a:pt x="656" y="301"/>
                  </a:lnTo>
                  <a:lnTo>
                    <a:pt x="656" y="353"/>
                  </a:lnTo>
                  <a:lnTo>
                    <a:pt x="648" y="402"/>
                  </a:lnTo>
                  <a:lnTo>
                    <a:pt x="631" y="450"/>
                  </a:lnTo>
                  <a:lnTo>
                    <a:pt x="609" y="497"/>
                  </a:lnTo>
                  <a:lnTo>
                    <a:pt x="580" y="538"/>
                  </a:lnTo>
                  <a:lnTo>
                    <a:pt x="544" y="575"/>
                  </a:lnTo>
                  <a:lnTo>
                    <a:pt x="503" y="606"/>
                  </a:lnTo>
                  <a:lnTo>
                    <a:pt x="458" y="631"/>
                  </a:lnTo>
                  <a:lnTo>
                    <a:pt x="406" y="647"/>
                  </a:lnTo>
                  <a:lnTo>
                    <a:pt x="348" y="656"/>
                  </a:lnTo>
                  <a:lnTo>
                    <a:pt x="291" y="654"/>
                  </a:lnTo>
                  <a:lnTo>
                    <a:pt x="235" y="643"/>
                  </a:lnTo>
                  <a:lnTo>
                    <a:pt x="183" y="623"/>
                  </a:lnTo>
                  <a:lnTo>
                    <a:pt x="134" y="594"/>
                  </a:lnTo>
                  <a:lnTo>
                    <a:pt x="93" y="557"/>
                  </a:lnTo>
                  <a:lnTo>
                    <a:pt x="56" y="513"/>
                  </a:lnTo>
                  <a:lnTo>
                    <a:pt x="29" y="462"/>
                  </a:lnTo>
                  <a:lnTo>
                    <a:pt x="10" y="406"/>
                  </a:lnTo>
                  <a:lnTo>
                    <a:pt x="0" y="348"/>
                  </a:lnTo>
                  <a:lnTo>
                    <a:pt x="2" y="289"/>
                  </a:lnTo>
                  <a:lnTo>
                    <a:pt x="14" y="235"/>
                  </a:lnTo>
                  <a:lnTo>
                    <a:pt x="33" y="183"/>
                  </a:lnTo>
                  <a:lnTo>
                    <a:pt x="62" y="136"/>
                  </a:lnTo>
                  <a:lnTo>
                    <a:pt x="99" y="93"/>
                  </a:lnTo>
                  <a:lnTo>
                    <a:pt x="142" y="56"/>
                  </a:lnTo>
                  <a:lnTo>
                    <a:pt x="192" y="29"/>
                  </a:lnTo>
                  <a:lnTo>
                    <a:pt x="249" y="10"/>
                  </a:lnTo>
                  <a:lnTo>
                    <a:pt x="301" y="0"/>
                  </a:lnTo>
                  <a:lnTo>
                    <a:pt x="353" y="0"/>
                  </a:lnTo>
                  <a:close/>
                </a:path>
              </a:pathLst>
            </a:custGeom>
            <a:grpFill/>
            <a:ln w="25400" cap="flat" cmpd="sng" algn="ctr">
              <a:solidFill>
                <a:sysClr val="window" lastClr="FFFFFF"/>
              </a:solid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5" name="组合 24">
            <a:extLst>
              <a:ext uri="{FF2B5EF4-FFF2-40B4-BE49-F238E27FC236}">
                <a16:creationId xmlns:a16="http://schemas.microsoft.com/office/drawing/2014/main" id="{CD1E6404-A7AB-4C58-9A6F-71EEFCCEFFBE}"/>
              </a:ext>
            </a:extLst>
          </p:cNvPr>
          <p:cNvGrpSpPr/>
          <p:nvPr/>
        </p:nvGrpSpPr>
        <p:grpSpPr>
          <a:xfrm>
            <a:off x="6411913" y="3503613"/>
            <a:ext cx="1416050" cy="2185987"/>
            <a:chOff x="6411913" y="3503613"/>
            <a:chExt cx="1416050" cy="2185987"/>
          </a:xfrm>
          <a:solidFill>
            <a:srgbClr val="363636"/>
          </a:solidFill>
        </p:grpSpPr>
        <p:sp>
          <p:nvSpPr>
            <p:cNvPr id="26" name="Freeform 6">
              <a:extLst>
                <a:ext uri="{FF2B5EF4-FFF2-40B4-BE49-F238E27FC236}">
                  <a16:creationId xmlns:a16="http://schemas.microsoft.com/office/drawing/2014/main" id="{5060C7EC-E4B1-4361-8826-3FB6550FFA53}"/>
                </a:ext>
              </a:extLst>
            </p:cNvPr>
            <p:cNvSpPr>
              <a:spLocks/>
            </p:cNvSpPr>
            <p:nvPr/>
          </p:nvSpPr>
          <p:spPr bwMode="auto">
            <a:xfrm>
              <a:off x="6411913" y="3503613"/>
              <a:ext cx="1354138" cy="1122363"/>
            </a:xfrm>
            <a:custGeom>
              <a:avLst/>
              <a:gdLst>
                <a:gd name="T0" fmla="*/ 0 w 1705"/>
                <a:gd name="T1" fmla="*/ 0 h 1413"/>
                <a:gd name="T2" fmla="*/ 1071 w 1705"/>
                <a:gd name="T3" fmla="*/ 871 h 1413"/>
                <a:gd name="T4" fmla="*/ 1705 w 1705"/>
                <a:gd name="T5" fmla="*/ 1389 h 1413"/>
                <a:gd name="T6" fmla="*/ 634 w 1705"/>
                <a:gd name="T7" fmla="*/ 1413 h 1413"/>
                <a:gd name="T8" fmla="*/ 0 w 1705"/>
                <a:gd name="T9" fmla="*/ 896 h 1413"/>
                <a:gd name="T10" fmla="*/ 0 w 1705"/>
                <a:gd name="T11" fmla="*/ 0 h 1413"/>
              </a:gdLst>
              <a:ahLst/>
              <a:cxnLst>
                <a:cxn ang="0">
                  <a:pos x="T0" y="T1"/>
                </a:cxn>
                <a:cxn ang="0">
                  <a:pos x="T2" y="T3"/>
                </a:cxn>
                <a:cxn ang="0">
                  <a:pos x="T4" y="T5"/>
                </a:cxn>
                <a:cxn ang="0">
                  <a:pos x="T6" y="T7"/>
                </a:cxn>
                <a:cxn ang="0">
                  <a:pos x="T8" y="T9"/>
                </a:cxn>
                <a:cxn ang="0">
                  <a:pos x="T10" y="T11"/>
                </a:cxn>
              </a:cxnLst>
              <a:rect l="0" t="0" r="r" b="b"/>
              <a:pathLst>
                <a:path w="1705" h="1413">
                  <a:moveTo>
                    <a:pt x="0" y="0"/>
                  </a:moveTo>
                  <a:lnTo>
                    <a:pt x="1071" y="871"/>
                  </a:lnTo>
                  <a:lnTo>
                    <a:pt x="1705" y="1389"/>
                  </a:lnTo>
                  <a:lnTo>
                    <a:pt x="634" y="1413"/>
                  </a:lnTo>
                  <a:lnTo>
                    <a:pt x="0" y="896"/>
                  </a:lnTo>
                  <a:lnTo>
                    <a:pt x="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Freeform 7">
              <a:extLst>
                <a:ext uri="{FF2B5EF4-FFF2-40B4-BE49-F238E27FC236}">
                  <a16:creationId xmlns:a16="http://schemas.microsoft.com/office/drawing/2014/main" id="{02BA510C-EE42-4B45-B904-BA0ED720AC70}"/>
                </a:ext>
              </a:extLst>
            </p:cNvPr>
            <p:cNvSpPr>
              <a:spLocks/>
            </p:cNvSpPr>
            <p:nvPr/>
          </p:nvSpPr>
          <p:spPr bwMode="auto">
            <a:xfrm>
              <a:off x="6411913" y="4568825"/>
              <a:ext cx="1354138" cy="1120775"/>
            </a:xfrm>
            <a:custGeom>
              <a:avLst/>
              <a:gdLst>
                <a:gd name="T0" fmla="*/ 634 w 1705"/>
                <a:gd name="T1" fmla="*/ 0 h 1411"/>
                <a:gd name="T2" fmla="*/ 1705 w 1705"/>
                <a:gd name="T3" fmla="*/ 48 h 1411"/>
                <a:gd name="T4" fmla="*/ 1071 w 1705"/>
                <a:gd name="T5" fmla="*/ 542 h 1411"/>
                <a:gd name="T6" fmla="*/ 0 w 1705"/>
                <a:gd name="T7" fmla="*/ 1411 h 1411"/>
                <a:gd name="T8" fmla="*/ 0 w 1705"/>
                <a:gd name="T9" fmla="*/ 514 h 1411"/>
                <a:gd name="T10" fmla="*/ 634 w 1705"/>
                <a:gd name="T11" fmla="*/ 0 h 1411"/>
              </a:gdLst>
              <a:ahLst/>
              <a:cxnLst>
                <a:cxn ang="0">
                  <a:pos x="T0" y="T1"/>
                </a:cxn>
                <a:cxn ang="0">
                  <a:pos x="T2" y="T3"/>
                </a:cxn>
                <a:cxn ang="0">
                  <a:pos x="T4" y="T5"/>
                </a:cxn>
                <a:cxn ang="0">
                  <a:pos x="T6" y="T7"/>
                </a:cxn>
                <a:cxn ang="0">
                  <a:pos x="T8" y="T9"/>
                </a:cxn>
                <a:cxn ang="0">
                  <a:pos x="T10" y="T11"/>
                </a:cxn>
              </a:cxnLst>
              <a:rect l="0" t="0" r="r" b="b"/>
              <a:pathLst>
                <a:path w="1705" h="1411">
                  <a:moveTo>
                    <a:pt x="634" y="0"/>
                  </a:moveTo>
                  <a:lnTo>
                    <a:pt x="1705" y="48"/>
                  </a:lnTo>
                  <a:lnTo>
                    <a:pt x="1071" y="542"/>
                  </a:lnTo>
                  <a:lnTo>
                    <a:pt x="0" y="1411"/>
                  </a:lnTo>
                  <a:lnTo>
                    <a:pt x="0" y="514"/>
                  </a:lnTo>
                  <a:lnTo>
                    <a:pt x="63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Freeform 8">
              <a:extLst>
                <a:ext uri="{FF2B5EF4-FFF2-40B4-BE49-F238E27FC236}">
                  <a16:creationId xmlns:a16="http://schemas.microsoft.com/office/drawing/2014/main" id="{43EA48BF-47A4-4532-93F5-F112ABEB2414}"/>
                </a:ext>
              </a:extLst>
            </p:cNvPr>
            <p:cNvSpPr>
              <a:spLocks noEditPoints="1"/>
            </p:cNvSpPr>
            <p:nvPr/>
          </p:nvSpPr>
          <p:spPr bwMode="auto">
            <a:xfrm>
              <a:off x="6727825" y="4894263"/>
              <a:ext cx="214313" cy="214313"/>
            </a:xfrm>
            <a:custGeom>
              <a:avLst/>
              <a:gdLst>
                <a:gd name="T0" fmla="*/ 185 w 270"/>
                <a:gd name="T1" fmla="*/ 186 h 269"/>
                <a:gd name="T2" fmla="*/ 78 w 270"/>
                <a:gd name="T3" fmla="*/ 147 h 269"/>
                <a:gd name="T4" fmla="*/ 123 w 270"/>
                <a:gd name="T5" fmla="*/ 147 h 269"/>
                <a:gd name="T6" fmla="*/ 22 w 270"/>
                <a:gd name="T7" fmla="*/ 166 h 269"/>
                <a:gd name="T8" fmla="*/ 61 w 270"/>
                <a:gd name="T9" fmla="*/ 147 h 269"/>
                <a:gd name="T10" fmla="*/ 26 w 270"/>
                <a:gd name="T11" fmla="*/ 93 h 269"/>
                <a:gd name="T12" fmla="*/ 22 w 270"/>
                <a:gd name="T13" fmla="*/ 108 h 269"/>
                <a:gd name="T14" fmla="*/ 18 w 270"/>
                <a:gd name="T15" fmla="*/ 122 h 269"/>
                <a:gd name="T16" fmla="*/ 2 w 270"/>
                <a:gd name="T17" fmla="*/ 106 h 269"/>
                <a:gd name="T18" fmla="*/ 243 w 270"/>
                <a:gd name="T19" fmla="*/ 93 h 269"/>
                <a:gd name="T20" fmla="*/ 266 w 270"/>
                <a:gd name="T21" fmla="*/ 102 h 269"/>
                <a:gd name="T22" fmla="*/ 270 w 270"/>
                <a:gd name="T23" fmla="*/ 124 h 269"/>
                <a:gd name="T24" fmla="*/ 247 w 270"/>
                <a:gd name="T25" fmla="*/ 104 h 269"/>
                <a:gd name="T26" fmla="*/ 146 w 270"/>
                <a:gd name="T27" fmla="*/ 85 h 269"/>
                <a:gd name="T28" fmla="*/ 191 w 270"/>
                <a:gd name="T29" fmla="*/ 106 h 269"/>
                <a:gd name="T30" fmla="*/ 84 w 270"/>
                <a:gd name="T31" fmla="*/ 85 h 269"/>
                <a:gd name="T32" fmla="*/ 123 w 270"/>
                <a:gd name="T33" fmla="*/ 132 h 269"/>
                <a:gd name="T34" fmla="*/ 231 w 270"/>
                <a:gd name="T35" fmla="*/ 69 h 269"/>
                <a:gd name="T36" fmla="*/ 241 w 270"/>
                <a:gd name="T37" fmla="*/ 85 h 269"/>
                <a:gd name="T38" fmla="*/ 187 w 270"/>
                <a:gd name="T39" fmla="*/ 27 h 269"/>
                <a:gd name="T40" fmla="*/ 239 w 270"/>
                <a:gd name="T41" fmla="*/ 50 h 269"/>
                <a:gd name="T42" fmla="*/ 214 w 270"/>
                <a:gd name="T43" fmla="*/ 48 h 269"/>
                <a:gd name="T44" fmla="*/ 55 w 270"/>
                <a:gd name="T45" fmla="*/ 27 h 269"/>
                <a:gd name="T46" fmla="*/ 61 w 270"/>
                <a:gd name="T47" fmla="*/ 44 h 269"/>
                <a:gd name="T48" fmla="*/ 20 w 270"/>
                <a:gd name="T49" fmla="*/ 62 h 269"/>
                <a:gd name="T50" fmla="*/ 55 w 270"/>
                <a:gd name="T51" fmla="*/ 27 h 269"/>
                <a:gd name="T52" fmla="*/ 179 w 270"/>
                <a:gd name="T53" fmla="*/ 40 h 269"/>
                <a:gd name="T54" fmla="*/ 210 w 270"/>
                <a:gd name="T55" fmla="*/ 133 h 269"/>
                <a:gd name="T56" fmla="*/ 179 w 270"/>
                <a:gd name="T57" fmla="*/ 229 h 269"/>
                <a:gd name="T58" fmla="*/ 154 w 270"/>
                <a:gd name="T59" fmla="*/ 244 h 269"/>
                <a:gd name="T60" fmla="*/ 144 w 270"/>
                <a:gd name="T61" fmla="*/ 201 h 269"/>
                <a:gd name="T62" fmla="*/ 134 w 270"/>
                <a:gd name="T63" fmla="*/ 252 h 269"/>
                <a:gd name="T64" fmla="*/ 125 w 270"/>
                <a:gd name="T65" fmla="*/ 201 h 269"/>
                <a:gd name="T66" fmla="*/ 117 w 270"/>
                <a:gd name="T67" fmla="*/ 244 h 269"/>
                <a:gd name="T68" fmla="*/ 90 w 270"/>
                <a:gd name="T69" fmla="*/ 227 h 269"/>
                <a:gd name="T70" fmla="*/ 57 w 270"/>
                <a:gd name="T71" fmla="*/ 221 h 269"/>
                <a:gd name="T72" fmla="*/ 134 w 270"/>
                <a:gd name="T73" fmla="*/ 252 h 269"/>
                <a:gd name="T74" fmla="*/ 218 w 270"/>
                <a:gd name="T75" fmla="*/ 215 h 269"/>
                <a:gd name="T76" fmla="*/ 251 w 270"/>
                <a:gd name="T77" fmla="*/ 132 h 269"/>
                <a:gd name="T78" fmla="*/ 253 w 270"/>
                <a:gd name="T79" fmla="*/ 201 h 269"/>
                <a:gd name="T80" fmla="*/ 171 w 270"/>
                <a:gd name="T81" fmla="*/ 264 h 269"/>
                <a:gd name="T82" fmla="*/ 65 w 270"/>
                <a:gd name="T83" fmla="*/ 250 h 269"/>
                <a:gd name="T84" fmla="*/ 4 w 270"/>
                <a:gd name="T85" fmla="*/ 166 h 269"/>
                <a:gd name="T86" fmla="*/ 63 w 270"/>
                <a:gd name="T87" fmla="*/ 106 h 269"/>
                <a:gd name="T88" fmla="*/ 16 w 270"/>
                <a:gd name="T89" fmla="*/ 69 h 269"/>
                <a:gd name="T90" fmla="*/ 99 w 270"/>
                <a:gd name="T91" fmla="*/ 31 h 269"/>
                <a:gd name="T92" fmla="*/ 117 w 270"/>
                <a:gd name="T93" fmla="*/ 23 h 269"/>
                <a:gd name="T94" fmla="*/ 125 w 270"/>
                <a:gd name="T95" fmla="*/ 69 h 269"/>
                <a:gd name="T96" fmla="*/ 134 w 270"/>
                <a:gd name="T97" fmla="*/ 17 h 269"/>
                <a:gd name="T98" fmla="*/ 146 w 270"/>
                <a:gd name="T99" fmla="*/ 69 h 269"/>
                <a:gd name="T100" fmla="*/ 154 w 270"/>
                <a:gd name="T101" fmla="*/ 23 h 269"/>
                <a:gd name="T102" fmla="*/ 175 w 270"/>
                <a:gd name="T103" fmla="*/ 5 h 269"/>
                <a:gd name="T104" fmla="*/ 134 w 270"/>
                <a:gd name="T105" fmla="*/ 17 h 269"/>
                <a:gd name="T106" fmla="*/ 96 w 270"/>
                <a:gd name="T107"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69">
                  <a:moveTo>
                    <a:pt x="148" y="147"/>
                  </a:moveTo>
                  <a:lnTo>
                    <a:pt x="146" y="186"/>
                  </a:lnTo>
                  <a:lnTo>
                    <a:pt x="185" y="186"/>
                  </a:lnTo>
                  <a:lnTo>
                    <a:pt x="191" y="147"/>
                  </a:lnTo>
                  <a:lnTo>
                    <a:pt x="148" y="147"/>
                  </a:lnTo>
                  <a:close/>
                  <a:moveTo>
                    <a:pt x="78" y="147"/>
                  </a:moveTo>
                  <a:lnTo>
                    <a:pt x="84" y="186"/>
                  </a:lnTo>
                  <a:lnTo>
                    <a:pt x="123" y="186"/>
                  </a:lnTo>
                  <a:lnTo>
                    <a:pt x="123" y="147"/>
                  </a:lnTo>
                  <a:lnTo>
                    <a:pt x="78" y="147"/>
                  </a:lnTo>
                  <a:close/>
                  <a:moveTo>
                    <a:pt x="18" y="147"/>
                  </a:moveTo>
                  <a:lnTo>
                    <a:pt x="22" y="166"/>
                  </a:lnTo>
                  <a:lnTo>
                    <a:pt x="30" y="186"/>
                  </a:lnTo>
                  <a:lnTo>
                    <a:pt x="68" y="186"/>
                  </a:lnTo>
                  <a:lnTo>
                    <a:pt x="61" y="147"/>
                  </a:lnTo>
                  <a:lnTo>
                    <a:pt x="18" y="147"/>
                  </a:lnTo>
                  <a:close/>
                  <a:moveTo>
                    <a:pt x="6" y="93"/>
                  </a:moveTo>
                  <a:lnTo>
                    <a:pt x="26" y="93"/>
                  </a:lnTo>
                  <a:lnTo>
                    <a:pt x="24" y="97"/>
                  </a:lnTo>
                  <a:lnTo>
                    <a:pt x="22" y="100"/>
                  </a:lnTo>
                  <a:lnTo>
                    <a:pt x="22" y="108"/>
                  </a:lnTo>
                  <a:lnTo>
                    <a:pt x="20" y="114"/>
                  </a:lnTo>
                  <a:lnTo>
                    <a:pt x="18" y="118"/>
                  </a:lnTo>
                  <a:lnTo>
                    <a:pt x="18" y="122"/>
                  </a:lnTo>
                  <a:lnTo>
                    <a:pt x="0" y="122"/>
                  </a:lnTo>
                  <a:lnTo>
                    <a:pt x="0" y="114"/>
                  </a:lnTo>
                  <a:lnTo>
                    <a:pt x="2" y="106"/>
                  </a:lnTo>
                  <a:lnTo>
                    <a:pt x="4" y="99"/>
                  </a:lnTo>
                  <a:lnTo>
                    <a:pt x="6" y="93"/>
                  </a:lnTo>
                  <a:close/>
                  <a:moveTo>
                    <a:pt x="243" y="93"/>
                  </a:moveTo>
                  <a:lnTo>
                    <a:pt x="264" y="93"/>
                  </a:lnTo>
                  <a:lnTo>
                    <a:pt x="264" y="97"/>
                  </a:lnTo>
                  <a:lnTo>
                    <a:pt x="266" y="102"/>
                  </a:lnTo>
                  <a:lnTo>
                    <a:pt x="268" y="110"/>
                  </a:lnTo>
                  <a:lnTo>
                    <a:pt x="270" y="116"/>
                  </a:lnTo>
                  <a:lnTo>
                    <a:pt x="270" y="124"/>
                  </a:lnTo>
                  <a:lnTo>
                    <a:pt x="251" y="124"/>
                  </a:lnTo>
                  <a:lnTo>
                    <a:pt x="249" y="114"/>
                  </a:lnTo>
                  <a:lnTo>
                    <a:pt x="247" y="104"/>
                  </a:lnTo>
                  <a:lnTo>
                    <a:pt x="245" y="99"/>
                  </a:lnTo>
                  <a:lnTo>
                    <a:pt x="243" y="93"/>
                  </a:lnTo>
                  <a:close/>
                  <a:moveTo>
                    <a:pt x="146" y="85"/>
                  </a:moveTo>
                  <a:lnTo>
                    <a:pt x="148" y="132"/>
                  </a:lnTo>
                  <a:lnTo>
                    <a:pt x="191" y="132"/>
                  </a:lnTo>
                  <a:lnTo>
                    <a:pt x="191" y="106"/>
                  </a:lnTo>
                  <a:lnTo>
                    <a:pt x="187" y="85"/>
                  </a:lnTo>
                  <a:lnTo>
                    <a:pt x="146" y="85"/>
                  </a:lnTo>
                  <a:close/>
                  <a:moveTo>
                    <a:pt x="84" y="85"/>
                  </a:moveTo>
                  <a:lnTo>
                    <a:pt x="80" y="106"/>
                  </a:lnTo>
                  <a:lnTo>
                    <a:pt x="78" y="132"/>
                  </a:lnTo>
                  <a:lnTo>
                    <a:pt x="123" y="132"/>
                  </a:lnTo>
                  <a:lnTo>
                    <a:pt x="123" y="85"/>
                  </a:lnTo>
                  <a:lnTo>
                    <a:pt x="84" y="85"/>
                  </a:lnTo>
                  <a:close/>
                  <a:moveTo>
                    <a:pt x="231" y="69"/>
                  </a:moveTo>
                  <a:lnTo>
                    <a:pt x="253" y="69"/>
                  </a:lnTo>
                  <a:lnTo>
                    <a:pt x="261" y="85"/>
                  </a:lnTo>
                  <a:lnTo>
                    <a:pt x="241" y="85"/>
                  </a:lnTo>
                  <a:lnTo>
                    <a:pt x="237" y="77"/>
                  </a:lnTo>
                  <a:lnTo>
                    <a:pt x="231" y="69"/>
                  </a:lnTo>
                  <a:close/>
                  <a:moveTo>
                    <a:pt x="187" y="27"/>
                  </a:moveTo>
                  <a:lnTo>
                    <a:pt x="216" y="27"/>
                  </a:lnTo>
                  <a:lnTo>
                    <a:pt x="228" y="36"/>
                  </a:lnTo>
                  <a:lnTo>
                    <a:pt x="239" y="50"/>
                  </a:lnTo>
                  <a:lnTo>
                    <a:pt x="251" y="62"/>
                  </a:lnTo>
                  <a:lnTo>
                    <a:pt x="228" y="62"/>
                  </a:lnTo>
                  <a:lnTo>
                    <a:pt x="214" y="48"/>
                  </a:lnTo>
                  <a:lnTo>
                    <a:pt x="200" y="34"/>
                  </a:lnTo>
                  <a:lnTo>
                    <a:pt x="187" y="27"/>
                  </a:lnTo>
                  <a:close/>
                  <a:moveTo>
                    <a:pt x="55" y="27"/>
                  </a:moveTo>
                  <a:lnTo>
                    <a:pt x="84" y="27"/>
                  </a:lnTo>
                  <a:lnTo>
                    <a:pt x="74" y="33"/>
                  </a:lnTo>
                  <a:lnTo>
                    <a:pt x="61" y="44"/>
                  </a:lnTo>
                  <a:lnTo>
                    <a:pt x="51" y="54"/>
                  </a:lnTo>
                  <a:lnTo>
                    <a:pt x="45" y="64"/>
                  </a:lnTo>
                  <a:lnTo>
                    <a:pt x="20" y="62"/>
                  </a:lnTo>
                  <a:lnTo>
                    <a:pt x="32" y="46"/>
                  </a:lnTo>
                  <a:lnTo>
                    <a:pt x="45" y="33"/>
                  </a:lnTo>
                  <a:lnTo>
                    <a:pt x="55" y="27"/>
                  </a:lnTo>
                  <a:close/>
                  <a:moveTo>
                    <a:pt x="134" y="17"/>
                  </a:moveTo>
                  <a:lnTo>
                    <a:pt x="158" y="23"/>
                  </a:lnTo>
                  <a:lnTo>
                    <a:pt x="179" y="40"/>
                  </a:lnTo>
                  <a:lnTo>
                    <a:pt x="195" y="66"/>
                  </a:lnTo>
                  <a:lnTo>
                    <a:pt x="206" y="97"/>
                  </a:lnTo>
                  <a:lnTo>
                    <a:pt x="210" y="133"/>
                  </a:lnTo>
                  <a:lnTo>
                    <a:pt x="206" y="170"/>
                  </a:lnTo>
                  <a:lnTo>
                    <a:pt x="195" y="203"/>
                  </a:lnTo>
                  <a:lnTo>
                    <a:pt x="179" y="229"/>
                  </a:lnTo>
                  <a:lnTo>
                    <a:pt x="158" y="246"/>
                  </a:lnTo>
                  <a:lnTo>
                    <a:pt x="134" y="252"/>
                  </a:lnTo>
                  <a:lnTo>
                    <a:pt x="154" y="244"/>
                  </a:lnTo>
                  <a:lnTo>
                    <a:pt x="169" y="227"/>
                  </a:lnTo>
                  <a:lnTo>
                    <a:pt x="181" y="201"/>
                  </a:lnTo>
                  <a:lnTo>
                    <a:pt x="144" y="201"/>
                  </a:lnTo>
                  <a:lnTo>
                    <a:pt x="142" y="227"/>
                  </a:lnTo>
                  <a:lnTo>
                    <a:pt x="138" y="244"/>
                  </a:lnTo>
                  <a:lnTo>
                    <a:pt x="134" y="252"/>
                  </a:lnTo>
                  <a:lnTo>
                    <a:pt x="130" y="244"/>
                  </a:lnTo>
                  <a:lnTo>
                    <a:pt x="127" y="227"/>
                  </a:lnTo>
                  <a:lnTo>
                    <a:pt x="125" y="201"/>
                  </a:lnTo>
                  <a:lnTo>
                    <a:pt x="88" y="201"/>
                  </a:lnTo>
                  <a:lnTo>
                    <a:pt x="101" y="227"/>
                  </a:lnTo>
                  <a:lnTo>
                    <a:pt x="117" y="244"/>
                  </a:lnTo>
                  <a:lnTo>
                    <a:pt x="134" y="252"/>
                  </a:lnTo>
                  <a:lnTo>
                    <a:pt x="111" y="244"/>
                  </a:lnTo>
                  <a:lnTo>
                    <a:pt x="90" y="227"/>
                  </a:lnTo>
                  <a:lnTo>
                    <a:pt x="74" y="201"/>
                  </a:lnTo>
                  <a:lnTo>
                    <a:pt x="39" y="201"/>
                  </a:lnTo>
                  <a:lnTo>
                    <a:pt x="57" y="221"/>
                  </a:lnTo>
                  <a:lnTo>
                    <a:pt x="80" y="238"/>
                  </a:lnTo>
                  <a:lnTo>
                    <a:pt x="105" y="248"/>
                  </a:lnTo>
                  <a:lnTo>
                    <a:pt x="134" y="252"/>
                  </a:lnTo>
                  <a:lnTo>
                    <a:pt x="167" y="246"/>
                  </a:lnTo>
                  <a:lnTo>
                    <a:pt x="195" y="234"/>
                  </a:lnTo>
                  <a:lnTo>
                    <a:pt x="218" y="215"/>
                  </a:lnTo>
                  <a:lnTo>
                    <a:pt x="237" y="192"/>
                  </a:lnTo>
                  <a:lnTo>
                    <a:pt x="249" y="163"/>
                  </a:lnTo>
                  <a:lnTo>
                    <a:pt x="251" y="132"/>
                  </a:lnTo>
                  <a:lnTo>
                    <a:pt x="270" y="132"/>
                  </a:lnTo>
                  <a:lnTo>
                    <a:pt x="266" y="166"/>
                  </a:lnTo>
                  <a:lnTo>
                    <a:pt x="253" y="201"/>
                  </a:lnTo>
                  <a:lnTo>
                    <a:pt x="231" y="229"/>
                  </a:lnTo>
                  <a:lnTo>
                    <a:pt x="204" y="250"/>
                  </a:lnTo>
                  <a:lnTo>
                    <a:pt x="171" y="264"/>
                  </a:lnTo>
                  <a:lnTo>
                    <a:pt x="134" y="269"/>
                  </a:lnTo>
                  <a:lnTo>
                    <a:pt x="98" y="264"/>
                  </a:lnTo>
                  <a:lnTo>
                    <a:pt x="65" y="250"/>
                  </a:lnTo>
                  <a:lnTo>
                    <a:pt x="37" y="229"/>
                  </a:lnTo>
                  <a:lnTo>
                    <a:pt x="16" y="201"/>
                  </a:lnTo>
                  <a:lnTo>
                    <a:pt x="4" y="166"/>
                  </a:lnTo>
                  <a:lnTo>
                    <a:pt x="0" y="132"/>
                  </a:lnTo>
                  <a:lnTo>
                    <a:pt x="61" y="132"/>
                  </a:lnTo>
                  <a:lnTo>
                    <a:pt x="63" y="106"/>
                  </a:lnTo>
                  <a:lnTo>
                    <a:pt x="66" y="85"/>
                  </a:lnTo>
                  <a:lnTo>
                    <a:pt x="8" y="85"/>
                  </a:lnTo>
                  <a:lnTo>
                    <a:pt x="16" y="69"/>
                  </a:lnTo>
                  <a:lnTo>
                    <a:pt x="72" y="69"/>
                  </a:lnTo>
                  <a:lnTo>
                    <a:pt x="84" y="48"/>
                  </a:lnTo>
                  <a:lnTo>
                    <a:pt x="99" y="31"/>
                  </a:lnTo>
                  <a:lnTo>
                    <a:pt x="117" y="21"/>
                  </a:lnTo>
                  <a:lnTo>
                    <a:pt x="134" y="17"/>
                  </a:lnTo>
                  <a:lnTo>
                    <a:pt x="117" y="23"/>
                  </a:lnTo>
                  <a:lnTo>
                    <a:pt x="99" y="42"/>
                  </a:lnTo>
                  <a:lnTo>
                    <a:pt x="88" y="69"/>
                  </a:lnTo>
                  <a:lnTo>
                    <a:pt x="125" y="69"/>
                  </a:lnTo>
                  <a:lnTo>
                    <a:pt x="127" y="42"/>
                  </a:lnTo>
                  <a:lnTo>
                    <a:pt x="130" y="23"/>
                  </a:lnTo>
                  <a:lnTo>
                    <a:pt x="134" y="17"/>
                  </a:lnTo>
                  <a:lnTo>
                    <a:pt x="138" y="23"/>
                  </a:lnTo>
                  <a:lnTo>
                    <a:pt x="142" y="42"/>
                  </a:lnTo>
                  <a:lnTo>
                    <a:pt x="146" y="69"/>
                  </a:lnTo>
                  <a:lnTo>
                    <a:pt x="181" y="69"/>
                  </a:lnTo>
                  <a:lnTo>
                    <a:pt x="169" y="42"/>
                  </a:lnTo>
                  <a:lnTo>
                    <a:pt x="154" y="23"/>
                  </a:lnTo>
                  <a:lnTo>
                    <a:pt x="134" y="17"/>
                  </a:lnTo>
                  <a:close/>
                  <a:moveTo>
                    <a:pt x="134" y="0"/>
                  </a:moveTo>
                  <a:lnTo>
                    <a:pt x="175" y="5"/>
                  </a:lnTo>
                  <a:lnTo>
                    <a:pt x="210" y="21"/>
                  </a:lnTo>
                  <a:lnTo>
                    <a:pt x="165" y="21"/>
                  </a:lnTo>
                  <a:lnTo>
                    <a:pt x="134" y="17"/>
                  </a:lnTo>
                  <a:lnTo>
                    <a:pt x="103" y="21"/>
                  </a:lnTo>
                  <a:lnTo>
                    <a:pt x="61" y="21"/>
                  </a:lnTo>
                  <a:lnTo>
                    <a:pt x="96" y="5"/>
                  </a:lnTo>
                  <a:lnTo>
                    <a:pt x="134"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Freeform 34">
              <a:extLst>
                <a:ext uri="{FF2B5EF4-FFF2-40B4-BE49-F238E27FC236}">
                  <a16:creationId xmlns:a16="http://schemas.microsoft.com/office/drawing/2014/main" id="{2C0DBE7E-1606-491F-8260-44C3BD179C7B}"/>
                </a:ext>
              </a:extLst>
            </p:cNvPr>
            <p:cNvSpPr>
              <a:spLocks/>
            </p:cNvSpPr>
            <p:nvPr/>
          </p:nvSpPr>
          <p:spPr bwMode="auto">
            <a:xfrm>
              <a:off x="6945313" y="4157663"/>
              <a:ext cx="882650" cy="881063"/>
            </a:xfrm>
            <a:custGeom>
              <a:avLst/>
              <a:gdLst>
                <a:gd name="T0" fmla="*/ 650 w 1112"/>
                <a:gd name="T1" fmla="*/ 9 h 1110"/>
                <a:gd name="T2" fmla="*/ 705 w 1112"/>
                <a:gd name="T3" fmla="*/ 124 h 1110"/>
                <a:gd name="T4" fmla="*/ 776 w 1112"/>
                <a:gd name="T5" fmla="*/ 44 h 1110"/>
                <a:gd name="T6" fmla="*/ 833 w 1112"/>
                <a:gd name="T7" fmla="*/ 77 h 1110"/>
                <a:gd name="T8" fmla="*/ 924 w 1112"/>
                <a:gd name="T9" fmla="*/ 149 h 1110"/>
                <a:gd name="T10" fmla="*/ 937 w 1112"/>
                <a:gd name="T11" fmla="*/ 151 h 1110"/>
                <a:gd name="T12" fmla="*/ 978 w 1112"/>
                <a:gd name="T13" fmla="*/ 202 h 1110"/>
                <a:gd name="T14" fmla="*/ 1040 w 1112"/>
                <a:gd name="T15" fmla="*/ 301 h 1110"/>
                <a:gd name="T16" fmla="*/ 1054 w 1112"/>
                <a:gd name="T17" fmla="*/ 306 h 1110"/>
                <a:gd name="T18" fmla="*/ 1071 w 1112"/>
                <a:gd name="T19" fmla="*/ 370 h 1110"/>
                <a:gd name="T20" fmla="*/ 1102 w 1112"/>
                <a:gd name="T21" fmla="*/ 483 h 1110"/>
                <a:gd name="T22" fmla="*/ 1112 w 1112"/>
                <a:gd name="T23" fmla="*/ 545 h 1110"/>
                <a:gd name="T24" fmla="*/ 1102 w 1112"/>
                <a:gd name="T25" fmla="*/ 557 h 1110"/>
                <a:gd name="T26" fmla="*/ 1093 w 1112"/>
                <a:gd name="T27" fmla="*/ 673 h 1110"/>
                <a:gd name="T28" fmla="*/ 1081 w 1112"/>
                <a:gd name="T29" fmla="*/ 737 h 1110"/>
                <a:gd name="T30" fmla="*/ 1069 w 1112"/>
                <a:gd name="T31" fmla="*/ 743 h 1110"/>
                <a:gd name="T32" fmla="*/ 1021 w 1112"/>
                <a:gd name="T33" fmla="*/ 850 h 1110"/>
                <a:gd name="T34" fmla="*/ 988 w 1112"/>
                <a:gd name="T35" fmla="*/ 906 h 1110"/>
                <a:gd name="T36" fmla="*/ 972 w 1112"/>
                <a:gd name="T37" fmla="*/ 908 h 1110"/>
                <a:gd name="T38" fmla="*/ 891 w 1112"/>
                <a:gd name="T39" fmla="*/ 992 h 1110"/>
                <a:gd name="T40" fmla="*/ 842 w 1112"/>
                <a:gd name="T41" fmla="*/ 1032 h 1110"/>
                <a:gd name="T42" fmla="*/ 827 w 1112"/>
                <a:gd name="T43" fmla="*/ 1028 h 1110"/>
                <a:gd name="T44" fmla="*/ 722 w 1112"/>
                <a:gd name="T45" fmla="*/ 1075 h 1110"/>
                <a:gd name="T46" fmla="*/ 714 w 1112"/>
                <a:gd name="T47" fmla="*/ 1087 h 1110"/>
                <a:gd name="T48" fmla="*/ 650 w 1112"/>
                <a:gd name="T49" fmla="*/ 1096 h 1110"/>
                <a:gd name="T50" fmla="*/ 563 w 1112"/>
                <a:gd name="T51" fmla="*/ 1011 h 1110"/>
                <a:gd name="T52" fmla="*/ 526 w 1112"/>
                <a:gd name="T53" fmla="*/ 1110 h 1110"/>
                <a:gd name="T54" fmla="*/ 462 w 1112"/>
                <a:gd name="T55" fmla="*/ 1100 h 1110"/>
                <a:gd name="T56" fmla="*/ 408 w 1112"/>
                <a:gd name="T57" fmla="*/ 986 h 1110"/>
                <a:gd name="T58" fmla="*/ 336 w 1112"/>
                <a:gd name="T59" fmla="*/ 1065 h 1110"/>
                <a:gd name="T60" fmla="*/ 280 w 1112"/>
                <a:gd name="T61" fmla="*/ 1030 h 1110"/>
                <a:gd name="T62" fmla="*/ 188 w 1112"/>
                <a:gd name="T63" fmla="*/ 959 h 1110"/>
                <a:gd name="T64" fmla="*/ 175 w 1112"/>
                <a:gd name="T65" fmla="*/ 959 h 1110"/>
                <a:gd name="T66" fmla="*/ 134 w 1112"/>
                <a:gd name="T67" fmla="*/ 908 h 1110"/>
                <a:gd name="T68" fmla="*/ 72 w 1112"/>
                <a:gd name="T69" fmla="*/ 809 h 1110"/>
                <a:gd name="T70" fmla="*/ 58 w 1112"/>
                <a:gd name="T71" fmla="*/ 803 h 1110"/>
                <a:gd name="T72" fmla="*/ 43 w 1112"/>
                <a:gd name="T73" fmla="*/ 739 h 1110"/>
                <a:gd name="T74" fmla="*/ 10 w 1112"/>
                <a:gd name="T75" fmla="*/ 627 h 1110"/>
                <a:gd name="T76" fmla="*/ 0 w 1112"/>
                <a:gd name="T77" fmla="*/ 563 h 1110"/>
                <a:gd name="T78" fmla="*/ 10 w 1112"/>
                <a:gd name="T79" fmla="*/ 551 h 1110"/>
                <a:gd name="T80" fmla="*/ 20 w 1112"/>
                <a:gd name="T81" fmla="*/ 434 h 1110"/>
                <a:gd name="T82" fmla="*/ 31 w 1112"/>
                <a:gd name="T83" fmla="*/ 372 h 1110"/>
                <a:gd name="T84" fmla="*/ 43 w 1112"/>
                <a:gd name="T85" fmla="*/ 365 h 1110"/>
                <a:gd name="T86" fmla="*/ 91 w 1112"/>
                <a:gd name="T87" fmla="*/ 258 h 1110"/>
                <a:gd name="T88" fmla="*/ 124 w 1112"/>
                <a:gd name="T89" fmla="*/ 203 h 1110"/>
                <a:gd name="T90" fmla="*/ 140 w 1112"/>
                <a:gd name="T91" fmla="*/ 202 h 1110"/>
                <a:gd name="T92" fmla="*/ 221 w 1112"/>
                <a:gd name="T93" fmla="*/ 118 h 1110"/>
                <a:gd name="T94" fmla="*/ 272 w 1112"/>
                <a:gd name="T95" fmla="*/ 77 h 1110"/>
                <a:gd name="T96" fmla="*/ 285 w 1112"/>
                <a:gd name="T97" fmla="*/ 79 h 1110"/>
                <a:gd name="T98" fmla="*/ 390 w 1112"/>
                <a:gd name="T99" fmla="*/ 29 h 1110"/>
                <a:gd name="T100" fmla="*/ 450 w 1112"/>
                <a:gd name="T101" fmla="*/ 7 h 1110"/>
                <a:gd name="T102" fmla="*/ 464 w 1112"/>
                <a:gd name="T103" fmla="*/ 15 h 1110"/>
                <a:gd name="T104" fmla="*/ 580 w 1112"/>
                <a:gd name="T105" fmla="*/ 4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2" h="1110">
                  <a:moveTo>
                    <a:pt x="590" y="0"/>
                  </a:moveTo>
                  <a:lnTo>
                    <a:pt x="644" y="5"/>
                  </a:lnTo>
                  <a:lnTo>
                    <a:pt x="648" y="5"/>
                  </a:lnTo>
                  <a:lnTo>
                    <a:pt x="650" y="9"/>
                  </a:lnTo>
                  <a:lnTo>
                    <a:pt x="652" y="13"/>
                  </a:lnTo>
                  <a:lnTo>
                    <a:pt x="654" y="17"/>
                  </a:lnTo>
                  <a:lnTo>
                    <a:pt x="662" y="110"/>
                  </a:lnTo>
                  <a:lnTo>
                    <a:pt x="705" y="124"/>
                  </a:lnTo>
                  <a:lnTo>
                    <a:pt x="763" y="48"/>
                  </a:lnTo>
                  <a:lnTo>
                    <a:pt x="767" y="44"/>
                  </a:lnTo>
                  <a:lnTo>
                    <a:pt x="772" y="42"/>
                  </a:lnTo>
                  <a:lnTo>
                    <a:pt x="776" y="44"/>
                  </a:lnTo>
                  <a:lnTo>
                    <a:pt x="827" y="68"/>
                  </a:lnTo>
                  <a:lnTo>
                    <a:pt x="831" y="71"/>
                  </a:lnTo>
                  <a:lnTo>
                    <a:pt x="831" y="73"/>
                  </a:lnTo>
                  <a:lnTo>
                    <a:pt x="833" y="77"/>
                  </a:lnTo>
                  <a:lnTo>
                    <a:pt x="831" y="83"/>
                  </a:lnTo>
                  <a:lnTo>
                    <a:pt x="807" y="174"/>
                  </a:lnTo>
                  <a:lnTo>
                    <a:pt x="844" y="200"/>
                  </a:lnTo>
                  <a:lnTo>
                    <a:pt x="924" y="149"/>
                  </a:lnTo>
                  <a:lnTo>
                    <a:pt x="928" y="149"/>
                  </a:lnTo>
                  <a:lnTo>
                    <a:pt x="932" y="147"/>
                  </a:lnTo>
                  <a:lnTo>
                    <a:pt x="935" y="147"/>
                  </a:lnTo>
                  <a:lnTo>
                    <a:pt x="937" y="151"/>
                  </a:lnTo>
                  <a:lnTo>
                    <a:pt x="976" y="190"/>
                  </a:lnTo>
                  <a:lnTo>
                    <a:pt x="978" y="194"/>
                  </a:lnTo>
                  <a:lnTo>
                    <a:pt x="978" y="198"/>
                  </a:lnTo>
                  <a:lnTo>
                    <a:pt x="978" y="202"/>
                  </a:lnTo>
                  <a:lnTo>
                    <a:pt x="976" y="205"/>
                  </a:lnTo>
                  <a:lnTo>
                    <a:pt x="922" y="283"/>
                  </a:lnTo>
                  <a:lnTo>
                    <a:pt x="947" y="320"/>
                  </a:lnTo>
                  <a:lnTo>
                    <a:pt x="1040" y="301"/>
                  </a:lnTo>
                  <a:lnTo>
                    <a:pt x="1044" y="301"/>
                  </a:lnTo>
                  <a:lnTo>
                    <a:pt x="1048" y="301"/>
                  </a:lnTo>
                  <a:lnTo>
                    <a:pt x="1052" y="302"/>
                  </a:lnTo>
                  <a:lnTo>
                    <a:pt x="1054" y="306"/>
                  </a:lnTo>
                  <a:lnTo>
                    <a:pt x="1075" y="357"/>
                  </a:lnTo>
                  <a:lnTo>
                    <a:pt x="1077" y="361"/>
                  </a:lnTo>
                  <a:lnTo>
                    <a:pt x="1075" y="367"/>
                  </a:lnTo>
                  <a:lnTo>
                    <a:pt x="1071" y="370"/>
                  </a:lnTo>
                  <a:lnTo>
                    <a:pt x="994" y="425"/>
                  </a:lnTo>
                  <a:lnTo>
                    <a:pt x="1003" y="467"/>
                  </a:lnTo>
                  <a:lnTo>
                    <a:pt x="1098" y="481"/>
                  </a:lnTo>
                  <a:lnTo>
                    <a:pt x="1102" y="483"/>
                  </a:lnTo>
                  <a:lnTo>
                    <a:pt x="1104" y="483"/>
                  </a:lnTo>
                  <a:lnTo>
                    <a:pt x="1108" y="487"/>
                  </a:lnTo>
                  <a:lnTo>
                    <a:pt x="1108" y="491"/>
                  </a:lnTo>
                  <a:lnTo>
                    <a:pt x="1112" y="545"/>
                  </a:lnTo>
                  <a:lnTo>
                    <a:pt x="1112" y="549"/>
                  </a:lnTo>
                  <a:lnTo>
                    <a:pt x="1110" y="553"/>
                  </a:lnTo>
                  <a:lnTo>
                    <a:pt x="1106" y="555"/>
                  </a:lnTo>
                  <a:lnTo>
                    <a:pt x="1102" y="557"/>
                  </a:lnTo>
                  <a:lnTo>
                    <a:pt x="1011" y="582"/>
                  </a:lnTo>
                  <a:lnTo>
                    <a:pt x="1007" y="627"/>
                  </a:lnTo>
                  <a:lnTo>
                    <a:pt x="1091" y="671"/>
                  </a:lnTo>
                  <a:lnTo>
                    <a:pt x="1093" y="673"/>
                  </a:lnTo>
                  <a:lnTo>
                    <a:pt x="1097" y="675"/>
                  </a:lnTo>
                  <a:lnTo>
                    <a:pt x="1097" y="679"/>
                  </a:lnTo>
                  <a:lnTo>
                    <a:pt x="1097" y="683"/>
                  </a:lnTo>
                  <a:lnTo>
                    <a:pt x="1081" y="737"/>
                  </a:lnTo>
                  <a:lnTo>
                    <a:pt x="1079" y="739"/>
                  </a:lnTo>
                  <a:lnTo>
                    <a:pt x="1077" y="743"/>
                  </a:lnTo>
                  <a:lnTo>
                    <a:pt x="1073" y="743"/>
                  </a:lnTo>
                  <a:lnTo>
                    <a:pt x="1069" y="743"/>
                  </a:lnTo>
                  <a:lnTo>
                    <a:pt x="974" y="735"/>
                  </a:lnTo>
                  <a:lnTo>
                    <a:pt x="955" y="776"/>
                  </a:lnTo>
                  <a:lnTo>
                    <a:pt x="1019" y="846"/>
                  </a:lnTo>
                  <a:lnTo>
                    <a:pt x="1021" y="850"/>
                  </a:lnTo>
                  <a:lnTo>
                    <a:pt x="1023" y="854"/>
                  </a:lnTo>
                  <a:lnTo>
                    <a:pt x="1023" y="858"/>
                  </a:lnTo>
                  <a:lnTo>
                    <a:pt x="1021" y="862"/>
                  </a:lnTo>
                  <a:lnTo>
                    <a:pt x="988" y="906"/>
                  </a:lnTo>
                  <a:lnTo>
                    <a:pt x="984" y="908"/>
                  </a:lnTo>
                  <a:lnTo>
                    <a:pt x="982" y="908"/>
                  </a:lnTo>
                  <a:lnTo>
                    <a:pt x="978" y="908"/>
                  </a:lnTo>
                  <a:lnTo>
                    <a:pt x="972" y="908"/>
                  </a:lnTo>
                  <a:lnTo>
                    <a:pt x="887" y="867"/>
                  </a:lnTo>
                  <a:lnTo>
                    <a:pt x="854" y="898"/>
                  </a:lnTo>
                  <a:lnTo>
                    <a:pt x="891" y="988"/>
                  </a:lnTo>
                  <a:lnTo>
                    <a:pt x="891" y="992"/>
                  </a:lnTo>
                  <a:lnTo>
                    <a:pt x="891" y="995"/>
                  </a:lnTo>
                  <a:lnTo>
                    <a:pt x="891" y="997"/>
                  </a:lnTo>
                  <a:lnTo>
                    <a:pt x="887" y="1001"/>
                  </a:lnTo>
                  <a:lnTo>
                    <a:pt x="842" y="1032"/>
                  </a:lnTo>
                  <a:lnTo>
                    <a:pt x="838" y="1032"/>
                  </a:lnTo>
                  <a:lnTo>
                    <a:pt x="835" y="1032"/>
                  </a:lnTo>
                  <a:lnTo>
                    <a:pt x="831" y="1032"/>
                  </a:lnTo>
                  <a:lnTo>
                    <a:pt x="827" y="1028"/>
                  </a:lnTo>
                  <a:lnTo>
                    <a:pt x="761" y="962"/>
                  </a:lnTo>
                  <a:lnTo>
                    <a:pt x="739" y="972"/>
                  </a:lnTo>
                  <a:lnTo>
                    <a:pt x="718" y="980"/>
                  </a:lnTo>
                  <a:lnTo>
                    <a:pt x="722" y="1075"/>
                  </a:lnTo>
                  <a:lnTo>
                    <a:pt x="722" y="1079"/>
                  </a:lnTo>
                  <a:lnTo>
                    <a:pt x="720" y="1083"/>
                  </a:lnTo>
                  <a:lnTo>
                    <a:pt x="718" y="1087"/>
                  </a:lnTo>
                  <a:lnTo>
                    <a:pt x="714" y="1087"/>
                  </a:lnTo>
                  <a:lnTo>
                    <a:pt x="662" y="1100"/>
                  </a:lnTo>
                  <a:lnTo>
                    <a:pt x="658" y="1100"/>
                  </a:lnTo>
                  <a:lnTo>
                    <a:pt x="654" y="1100"/>
                  </a:lnTo>
                  <a:lnTo>
                    <a:pt x="650" y="1096"/>
                  </a:lnTo>
                  <a:lnTo>
                    <a:pt x="648" y="1093"/>
                  </a:lnTo>
                  <a:lnTo>
                    <a:pt x="608" y="1007"/>
                  </a:lnTo>
                  <a:lnTo>
                    <a:pt x="586" y="1009"/>
                  </a:lnTo>
                  <a:lnTo>
                    <a:pt x="563" y="1011"/>
                  </a:lnTo>
                  <a:lnTo>
                    <a:pt x="534" y="1100"/>
                  </a:lnTo>
                  <a:lnTo>
                    <a:pt x="532" y="1104"/>
                  </a:lnTo>
                  <a:lnTo>
                    <a:pt x="530" y="1108"/>
                  </a:lnTo>
                  <a:lnTo>
                    <a:pt x="526" y="1110"/>
                  </a:lnTo>
                  <a:lnTo>
                    <a:pt x="522" y="1110"/>
                  </a:lnTo>
                  <a:lnTo>
                    <a:pt x="468" y="1104"/>
                  </a:lnTo>
                  <a:lnTo>
                    <a:pt x="464" y="1102"/>
                  </a:lnTo>
                  <a:lnTo>
                    <a:pt x="462" y="1100"/>
                  </a:lnTo>
                  <a:lnTo>
                    <a:pt x="460" y="1096"/>
                  </a:lnTo>
                  <a:lnTo>
                    <a:pt x="458" y="1093"/>
                  </a:lnTo>
                  <a:lnTo>
                    <a:pt x="450" y="997"/>
                  </a:lnTo>
                  <a:lnTo>
                    <a:pt x="408" y="986"/>
                  </a:lnTo>
                  <a:lnTo>
                    <a:pt x="349" y="1060"/>
                  </a:lnTo>
                  <a:lnTo>
                    <a:pt x="346" y="1063"/>
                  </a:lnTo>
                  <a:lnTo>
                    <a:pt x="340" y="1065"/>
                  </a:lnTo>
                  <a:lnTo>
                    <a:pt x="336" y="1065"/>
                  </a:lnTo>
                  <a:lnTo>
                    <a:pt x="285" y="1040"/>
                  </a:lnTo>
                  <a:lnTo>
                    <a:pt x="281" y="1038"/>
                  </a:lnTo>
                  <a:lnTo>
                    <a:pt x="281" y="1034"/>
                  </a:lnTo>
                  <a:lnTo>
                    <a:pt x="280" y="1030"/>
                  </a:lnTo>
                  <a:lnTo>
                    <a:pt x="281" y="1027"/>
                  </a:lnTo>
                  <a:lnTo>
                    <a:pt x="305" y="935"/>
                  </a:lnTo>
                  <a:lnTo>
                    <a:pt x="268" y="908"/>
                  </a:lnTo>
                  <a:lnTo>
                    <a:pt x="188" y="959"/>
                  </a:lnTo>
                  <a:lnTo>
                    <a:pt x="184" y="961"/>
                  </a:lnTo>
                  <a:lnTo>
                    <a:pt x="181" y="961"/>
                  </a:lnTo>
                  <a:lnTo>
                    <a:pt x="177" y="961"/>
                  </a:lnTo>
                  <a:lnTo>
                    <a:pt x="175" y="959"/>
                  </a:lnTo>
                  <a:lnTo>
                    <a:pt x="136" y="918"/>
                  </a:lnTo>
                  <a:lnTo>
                    <a:pt x="134" y="914"/>
                  </a:lnTo>
                  <a:lnTo>
                    <a:pt x="134" y="912"/>
                  </a:lnTo>
                  <a:lnTo>
                    <a:pt x="134" y="908"/>
                  </a:lnTo>
                  <a:lnTo>
                    <a:pt x="136" y="904"/>
                  </a:lnTo>
                  <a:lnTo>
                    <a:pt x="190" y="827"/>
                  </a:lnTo>
                  <a:lnTo>
                    <a:pt x="165" y="788"/>
                  </a:lnTo>
                  <a:lnTo>
                    <a:pt x="72" y="809"/>
                  </a:lnTo>
                  <a:lnTo>
                    <a:pt x="68" y="809"/>
                  </a:lnTo>
                  <a:lnTo>
                    <a:pt x="64" y="807"/>
                  </a:lnTo>
                  <a:lnTo>
                    <a:pt x="60" y="805"/>
                  </a:lnTo>
                  <a:lnTo>
                    <a:pt x="58" y="803"/>
                  </a:lnTo>
                  <a:lnTo>
                    <a:pt x="37" y="753"/>
                  </a:lnTo>
                  <a:lnTo>
                    <a:pt x="35" y="747"/>
                  </a:lnTo>
                  <a:lnTo>
                    <a:pt x="37" y="743"/>
                  </a:lnTo>
                  <a:lnTo>
                    <a:pt x="43" y="739"/>
                  </a:lnTo>
                  <a:lnTo>
                    <a:pt x="118" y="685"/>
                  </a:lnTo>
                  <a:lnTo>
                    <a:pt x="109" y="640"/>
                  </a:lnTo>
                  <a:lnTo>
                    <a:pt x="16" y="627"/>
                  </a:lnTo>
                  <a:lnTo>
                    <a:pt x="10" y="627"/>
                  </a:lnTo>
                  <a:lnTo>
                    <a:pt x="8" y="625"/>
                  </a:lnTo>
                  <a:lnTo>
                    <a:pt x="4" y="621"/>
                  </a:lnTo>
                  <a:lnTo>
                    <a:pt x="4" y="617"/>
                  </a:lnTo>
                  <a:lnTo>
                    <a:pt x="0" y="563"/>
                  </a:lnTo>
                  <a:lnTo>
                    <a:pt x="0" y="559"/>
                  </a:lnTo>
                  <a:lnTo>
                    <a:pt x="2" y="555"/>
                  </a:lnTo>
                  <a:lnTo>
                    <a:pt x="6" y="553"/>
                  </a:lnTo>
                  <a:lnTo>
                    <a:pt x="10" y="551"/>
                  </a:lnTo>
                  <a:lnTo>
                    <a:pt x="101" y="526"/>
                  </a:lnTo>
                  <a:lnTo>
                    <a:pt x="107" y="483"/>
                  </a:lnTo>
                  <a:lnTo>
                    <a:pt x="21" y="438"/>
                  </a:lnTo>
                  <a:lnTo>
                    <a:pt x="20" y="434"/>
                  </a:lnTo>
                  <a:lnTo>
                    <a:pt x="16" y="433"/>
                  </a:lnTo>
                  <a:lnTo>
                    <a:pt x="16" y="429"/>
                  </a:lnTo>
                  <a:lnTo>
                    <a:pt x="16" y="425"/>
                  </a:lnTo>
                  <a:lnTo>
                    <a:pt x="31" y="372"/>
                  </a:lnTo>
                  <a:lnTo>
                    <a:pt x="33" y="368"/>
                  </a:lnTo>
                  <a:lnTo>
                    <a:pt x="35" y="367"/>
                  </a:lnTo>
                  <a:lnTo>
                    <a:pt x="39" y="365"/>
                  </a:lnTo>
                  <a:lnTo>
                    <a:pt x="43" y="365"/>
                  </a:lnTo>
                  <a:lnTo>
                    <a:pt x="138" y="372"/>
                  </a:lnTo>
                  <a:lnTo>
                    <a:pt x="157" y="332"/>
                  </a:lnTo>
                  <a:lnTo>
                    <a:pt x="95" y="262"/>
                  </a:lnTo>
                  <a:lnTo>
                    <a:pt x="91" y="258"/>
                  </a:lnTo>
                  <a:lnTo>
                    <a:pt x="91" y="256"/>
                  </a:lnTo>
                  <a:lnTo>
                    <a:pt x="91" y="252"/>
                  </a:lnTo>
                  <a:lnTo>
                    <a:pt x="93" y="248"/>
                  </a:lnTo>
                  <a:lnTo>
                    <a:pt x="124" y="203"/>
                  </a:lnTo>
                  <a:lnTo>
                    <a:pt x="128" y="200"/>
                  </a:lnTo>
                  <a:lnTo>
                    <a:pt x="132" y="200"/>
                  </a:lnTo>
                  <a:lnTo>
                    <a:pt x="136" y="200"/>
                  </a:lnTo>
                  <a:lnTo>
                    <a:pt x="140" y="202"/>
                  </a:lnTo>
                  <a:lnTo>
                    <a:pt x="225" y="240"/>
                  </a:lnTo>
                  <a:lnTo>
                    <a:pt x="258" y="209"/>
                  </a:lnTo>
                  <a:lnTo>
                    <a:pt x="223" y="122"/>
                  </a:lnTo>
                  <a:lnTo>
                    <a:pt x="221" y="118"/>
                  </a:lnTo>
                  <a:lnTo>
                    <a:pt x="221" y="114"/>
                  </a:lnTo>
                  <a:lnTo>
                    <a:pt x="223" y="110"/>
                  </a:lnTo>
                  <a:lnTo>
                    <a:pt x="225" y="108"/>
                  </a:lnTo>
                  <a:lnTo>
                    <a:pt x="272" y="77"/>
                  </a:lnTo>
                  <a:lnTo>
                    <a:pt x="276" y="75"/>
                  </a:lnTo>
                  <a:lnTo>
                    <a:pt x="280" y="75"/>
                  </a:lnTo>
                  <a:lnTo>
                    <a:pt x="281" y="77"/>
                  </a:lnTo>
                  <a:lnTo>
                    <a:pt x="285" y="79"/>
                  </a:lnTo>
                  <a:lnTo>
                    <a:pt x="353" y="145"/>
                  </a:lnTo>
                  <a:lnTo>
                    <a:pt x="394" y="128"/>
                  </a:lnTo>
                  <a:lnTo>
                    <a:pt x="390" y="33"/>
                  </a:lnTo>
                  <a:lnTo>
                    <a:pt x="390" y="29"/>
                  </a:lnTo>
                  <a:lnTo>
                    <a:pt x="392" y="25"/>
                  </a:lnTo>
                  <a:lnTo>
                    <a:pt x="394" y="23"/>
                  </a:lnTo>
                  <a:lnTo>
                    <a:pt x="398" y="21"/>
                  </a:lnTo>
                  <a:lnTo>
                    <a:pt x="450" y="7"/>
                  </a:lnTo>
                  <a:lnTo>
                    <a:pt x="454" y="7"/>
                  </a:lnTo>
                  <a:lnTo>
                    <a:pt x="458" y="9"/>
                  </a:lnTo>
                  <a:lnTo>
                    <a:pt x="462" y="11"/>
                  </a:lnTo>
                  <a:lnTo>
                    <a:pt x="464" y="15"/>
                  </a:lnTo>
                  <a:lnTo>
                    <a:pt x="505" y="101"/>
                  </a:lnTo>
                  <a:lnTo>
                    <a:pt x="549" y="99"/>
                  </a:lnTo>
                  <a:lnTo>
                    <a:pt x="578" y="7"/>
                  </a:lnTo>
                  <a:lnTo>
                    <a:pt x="580" y="4"/>
                  </a:lnTo>
                  <a:lnTo>
                    <a:pt x="582" y="2"/>
                  </a:lnTo>
                  <a:lnTo>
                    <a:pt x="586" y="0"/>
                  </a:lnTo>
                  <a:lnTo>
                    <a:pt x="59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Freeform 35">
              <a:extLst>
                <a:ext uri="{FF2B5EF4-FFF2-40B4-BE49-F238E27FC236}">
                  <a16:creationId xmlns:a16="http://schemas.microsoft.com/office/drawing/2014/main" id="{FCC5ADB5-B2AD-432A-95BB-A75F15D57CC3}"/>
                </a:ext>
              </a:extLst>
            </p:cNvPr>
            <p:cNvSpPr>
              <a:spLocks/>
            </p:cNvSpPr>
            <p:nvPr/>
          </p:nvSpPr>
          <p:spPr bwMode="auto">
            <a:xfrm>
              <a:off x="7092950" y="4303713"/>
              <a:ext cx="587375" cy="588963"/>
            </a:xfrm>
            <a:custGeom>
              <a:avLst/>
              <a:gdLst>
                <a:gd name="T0" fmla="*/ 342 w 740"/>
                <a:gd name="T1" fmla="*/ 0 h 742"/>
                <a:gd name="T2" fmla="*/ 400 w 740"/>
                <a:gd name="T3" fmla="*/ 0 h 742"/>
                <a:gd name="T4" fmla="*/ 458 w 740"/>
                <a:gd name="T5" fmla="*/ 10 h 742"/>
                <a:gd name="T6" fmla="*/ 513 w 740"/>
                <a:gd name="T7" fmla="*/ 27 h 742"/>
                <a:gd name="T8" fmla="*/ 563 w 740"/>
                <a:gd name="T9" fmla="*/ 52 h 742"/>
                <a:gd name="T10" fmla="*/ 610 w 740"/>
                <a:gd name="T11" fmla="*/ 85 h 742"/>
                <a:gd name="T12" fmla="*/ 650 w 740"/>
                <a:gd name="T13" fmla="*/ 126 h 742"/>
                <a:gd name="T14" fmla="*/ 685 w 740"/>
                <a:gd name="T15" fmla="*/ 173 h 742"/>
                <a:gd name="T16" fmla="*/ 713 w 740"/>
                <a:gd name="T17" fmla="*/ 225 h 742"/>
                <a:gd name="T18" fmla="*/ 730 w 740"/>
                <a:gd name="T19" fmla="*/ 282 h 742"/>
                <a:gd name="T20" fmla="*/ 740 w 740"/>
                <a:gd name="T21" fmla="*/ 342 h 742"/>
                <a:gd name="T22" fmla="*/ 740 w 740"/>
                <a:gd name="T23" fmla="*/ 402 h 742"/>
                <a:gd name="T24" fmla="*/ 732 w 740"/>
                <a:gd name="T25" fmla="*/ 458 h 742"/>
                <a:gd name="T26" fmla="*/ 713 w 740"/>
                <a:gd name="T27" fmla="*/ 513 h 742"/>
                <a:gd name="T28" fmla="*/ 687 w 740"/>
                <a:gd name="T29" fmla="*/ 563 h 742"/>
                <a:gd name="T30" fmla="*/ 654 w 740"/>
                <a:gd name="T31" fmla="*/ 610 h 742"/>
                <a:gd name="T32" fmla="*/ 614 w 740"/>
                <a:gd name="T33" fmla="*/ 650 h 742"/>
                <a:gd name="T34" fmla="*/ 567 w 740"/>
                <a:gd name="T35" fmla="*/ 685 h 742"/>
                <a:gd name="T36" fmla="*/ 515 w 740"/>
                <a:gd name="T37" fmla="*/ 712 h 742"/>
                <a:gd name="T38" fmla="*/ 458 w 740"/>
                <a:gd name="T39" fmla="*/ 732 h 742"/>
                <a:gd name="T40" fmla="*/ 398 w 740"/>
                <a:gd name="T41" fmla="*/ 742 h 742"/>
                <a:gd name="T42" fmla="*/ 340 w 740"/>
                <a:gd name="T43" fmla="*/ 742 h 742"/>
                <a:gd name="T44" fmla="*/ 282 w 740"/>
                <a:gd name="T45" fmla="*/ 732 h 742"/>
                <a:gd name="T46" fmla="*/ 227 w 740"/>
                <a:gd name="T47" fmla="*/ 714 h 742"/>
                <a:gd name="T48" fmla="*/ 177 w 740"/>
                <a:gd name="T49" fmla="*/ 687 h 742"/>
                <a:gd name="T50" fmla="*/ 130 w 740"/>
                <a:gd name="T51" fmla="*/ 654 h 742"/>
                <a:gd name="T52" fmla="*/ 90 w 740"/>
                <a:gd name="T53" fmla="*/ 615 h 742"/>
                <a:gd name="T54" fmla="*/ 55 w 740"/>
                <a:gd name="T55" fmla="*/ 569 h 742"/>
                <a:gd name="T56" fmla="*/ 28 w 740"/>
                <a:gd name="T57" fmla="*/ 516 h 742"/>
                <a:gd name="T58" fmla="*/ 10 w 740"/>
                <a:gd name="T59" fmla="*/ 458 h 742"/>
                <a:gd name="T60" fmla="*/ 0 w 740"/>
                <a:gd name="T61" fmla="*/ 398 h 742"/>
                <a:gd name="T62" fmla="*/ 0 w 740"/>
                <a:gd name="T63" fmla="*/ 340 h 742"/>
                <a:gd name="T64" fmla="*/ 8 w 740"/>
                <a:gd name="T65" fmla="*/ 283 h 742"/>
                <a:gd name="T66" fmla="*/ 28 w 740"/>
                <a:gd name="T67" fmla="*/ 229 h 742"/>
                <a:gd name="T68" fmla="*/ 53 w 740"/>
                <a:gd name="T69" fmla="*/ 177 h 742"/>
                <a:gd name="T70" fmla="*/ 86 w 740"/>
                <a:gd name="T71" fmla="*/ 132 h 742"/>
                <a:gd name="T72" fmla="*/ 127 w 740"/>
                <a:gd name="T73" fmla="*/ 89 h 742"/>
                <a:gd name="T74" fmla="*/ 173 w 740"/>
                <a:gd name="T75" fmla="*/ 56 h 742"/>
                <a:gd name="T76" fmla="*/ 226 w 740"/>
                <a:gd name="T77" fmla="*/ 29 h 742"/>
                <a:gd name="T78" fmla="*/ 282 w 740"/>
                <a:gd name="T79" fmla="*/ 10 h 742"/>
                <a:gd name="T80" fmla="*/ 342 w 740"/>
                <a:gd name="T8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0" h="742">
                  <a:moveTo>
                    <a:pt x="342" y="0"/>
                  </a:moveTo>
                  <a:lnTo>
                    <a:pt x="400" y="0"/>
                  </a:lnTo>
                  <a:lnTo>
                    <a:pt x="458" y="10"/>
                  </a:lnTo>
                  <a:lnTo>
                    <a:pt x="513" y="27"/>
                  </a:lnTo>
                  <a:lnTo>
                    <a:pt x="563" y="52"/>
                  </a:lnTo>
                  <a:lnTo>
                    <a:pt x="610" y="85"/>
                  </a:lnTo>
                  <a:lnTo>
                    <a:pt x="650" y="126"/>
                  </a:lnTo>
                  <a:lnTo>
                    <a:pt x="685" y="173"/>
                  </a:lnTo>
                  <a:lnTo>
                    <a:pt x="713" y="225"/>
                  </a:lnTo>
                  <a:lnTo>
                    <a:pt x="730" y="282"/>
                  </a:lnTo>
                  <a:lnTo>
                    <a:pt x="740" y="342"/>
                  </a:lnTo>
                  <a:lnTo>
                    <a:pt x="740" y="402"/>
                  </a:lnTo>
                  <a:lnTo>
                    <a:pt x="732" y="458"/>
                  </a:lnTo>
                  <a:lnTo>
                    <a:pt x="713" y="513"/>
                  </a:lnTo>
                  <a:lnTo>
                    <a:pt x="687" y="563"/>
                  </a:lnTo>
                  <a:lnTo>
                    <a:pt x="654" y="610"/>
                  </a:lnTo>
                  <a:lnTo>
                    <a:pt x="614" y="650"/>
                  </a:lnTo>
                  <a:lnTo>
                    <a:pt x="567" y="685"/>
                  </a:lnTo>
                  <a:lnTo>
                    <a:pt x="515" y="712"/>
                  </a:lnTo>
                  <a:lnTo>
                    <a:pt x="458" y="732"/>
                  </a:lnTo>
                  <a:lnTo>
                    <a:pt x="398" y="742"/>
                  </a:lnTo>
                  <a:lnTo>
                    <a:pt x="340" y="742"/>
                  </a:lnTo>
                  <a:lnTo>
                    <a:pt x="282" y="732"/>
                  </a:lnTo>
                  <a:lnTo>
                    <a:pt x="227" y="714"/>
                  </a:lnTo>
                  <a:lnTo>
                    <a:pt x="177" y="687"/>
                  </a:lnTo>
                  <a:lnTo>
                    <a:pt x="130" y="654"/>
                  </a:lnTo>
                  <a:lnTo>
                    <a:pt x="90" y="615"/>
                  </a:lnTo>
                  <a:lnTo>
                    <a:pt x="55" y="569"/>
                  </a:lnTo>
                  <a:lnTo>
                    <a:pt x="28" y="516"/>
                  </a:lnTo>
                  <a:lnTo>
                    <a:pt x="10" y="458"/>
                  </a:lnTo>
                  <a:lnTo>
                    <a:pt x="0" y="398"/>
                  </a:lnTo>
                  <a:lnTo>
                    <a:pt x="0" y="340"/>
                  </a:lnTo>
                  <a:lnTo>
                    <a:pt x="8" y="283"/>
                  </a:lnTo>
                  <a:lnTo>
                    <a:pt x="28" y="229"/>
                  </a:lnTo>
                  <a:lnTo>
                    <a:pt x="53" y="177"/>
                  </a:lnTo>
                  <a:lnTo>
                    <a:pt x="86" y="132"/>
                  </a:lnTo>
                  <a:lnTo>
                    <a:pt x="127" y="89"/>
                  </a:lnTo>
                  <a:lnTo>
                    <a:pt x="173" y="56"/>
                  </a:lnTo>
                  <a:lnTo>
                    <a:pt x="226" y="29"/>
                  </a:lnTo>
                  <a:lnTo>
                    <a:pt x="282" y="10"/>
                  </a:lnTo>
                  <a:lnTo>
                    <a:pt x="342"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Freeform 36">
              <a:extLst>
                <a:ext uri="{FF2B5EF4-FFF2-40B4-BE49-F238E27FC236}">
                  <a16:creationId xmlns:a16="http://schemas.microsoft.com/office/drawing/2014/main" id="{86FD95C7-390E-4524-B235-E7A8B7F447B5}"/>
                </a:ext>
              </a:extLst>
            </p:cNvPr>
            <p:cNvSpPr>
              <a:spLocks/>
            </p:cNvSpPr>
            <p:nvPr/>
          </p:nvSpPr>
          <p:spPr bwMode="auto">
            <a:xfrm>
              <a:off x="7126288" y="4337050"/>
              <a:ext cx="520700" cy="520700"/>
            </a:xfrm>
            <a:custGeom>
              <a:avLst/>
              <a:gdLst>
                <a:gd name="T0" fmla="*/ 353 w 656"/>
                <a:gd name="T1" fmla="*/ 0 h 656"/>
                <a:gd name="T2" fmla="*/ 404 w 656"/>
                <a:gd name="T3" fmla="*/ 8 h 656"/>
                <a:gd name="T4" fmla="*/ 452 w 656"/>
                <a:gd name="T5" fmla="*/ 23 h 656"/>
                <a:gd name="T6" fmla="*/ 499 w 656"/>
                <a:gd name="T7" fmla="*/ 44 h 656"/>
                <a:gd name="T8" fmla="*/ 540 w 656"/>
                <a:gd name="T9" fmla="*/ 75 h 656"/>
                <a:gd name="T10" fmla="*/ 577 w 656"/>
                <a:gd name="T11" fmla="*/ 110 h 656"/>
                <a:gd name="T12" fmla="*/ 608 w 656"/>
                <a:gd name="T13" fmla="*/ 151 h 656"/>
                <a:gd name="T14" fmla="*/ 631 w 656"/>
                <a:gd name="T15" fmla="*/ 198 h 656"/>
                <a:gd name="T16" fmla="*/ 648 w 656"/>
                <a:gd name="T17" fmla="*/ 250 h 656"/>
                <a:gd name="T18" fmla="*/ 656 w 656"/>
                <a:gd name="T19" fmla="*/ 301 h 656"/>
                <a:gd name="T20" fmla="*/ 656 w 656"/>
                <a:gd name="T21" fmla="*/ 353 h 656"/>
                <a:gd name="T22" fmla="*/ 648 w 656"/>
                <a:gd name="T23" fmla="*/ 402 h 656"/>
                <a:gd name="T24" fmla="*/ 631 w 656"/>
                <a:gd name="T25" fmla="*/ 450 h 656"/>
                <a:gd name="T26" fmla="*/ 609 w 656"/>
                <a:gd name="T27" fmla="*/ 497 h 656"/>
                <a:gd name="T28" fmla="*/ 580 w 656"/>
                <a:gd name="T29" fmla="*/ 537 h 656"/>
                <a:gd name="T30" fmla="*/ 544 w 656"/>
                <a:gd name="T31" fmla="*/ 574 h 656"/>
                <a:gd name="T32" fmla="*/ 503 w 656"/>
                <a:gd name="T33" fmla="*/ 605 h 656"/>
                <a:gd name="T34" fmla="*/ 458 w 656"/>
                <a:gd name="T35" fmla="*/ 631 h 656"/>
                <a:gd name="T36" fmla="*/ 406 w 656"/>
                <a:gd name="T37" fmla="*/ 646 h 656"/>
                <a:gd name="T38" fmla="*/ 348 w 656"/>
                <a:gd name="T39" fmla="*/ 656 h 656"/>
                <a:gd name="T40" fmla="*/ 291 w 656"/>
                <a:gd name="T41" fmla="*/ 654 h 656"/>
                <a:gd name="T42" fmla="*/ 235 w 656"/>
                <a:gd name="T43" fmla="*/ 642 h 656"/>
                <a:gd name="T44" fmla="*/ 183 w 656"/>
                <a:gd name="T45" fmla="*/ 623 h 656"/>
                <a:gd name="T46" fmla="*/ 134 w 656"/>
                <a:gd name="T47" fmla="*/ 594 h 656"/>
                <a:gd name="T48" fmla="*/ 93 w 656"/>
                <a:gd name="T49" fmla="*/ 557 h 656"/>
                <a:gd name="T50" fmla="*/ 56 w 656"/>
                <a:gd name="T51" fmla="*/ 512 h 656"/>
                <a:gd name="T52" fmla="*/ 29 w 656"/>
                <a:gd name="T53" fmla="*/ 462 h 656"/>
                <a:gd name="T54" fmla="*/ 10 w 656"/>
                <a:gd name="T55" fmla="*/ 405 h 656"/>
                <a:gd name="T56" fmla="*/ 0 w 656"/>
                <a:gd name="T57" fmla="*/ 347 h 656"/>
                <a:gd name="T58" fmla="*/ 2 w 656"/>
                <a:gd name="T59" fmla="*/ 289 h 656"/>
                <a:gd name="T60" fmla="*/ 14 w 656"/>
                <a:gd name="T61" fmla="*/ 235 h 656"/>
                <a:gd name="T62" fmla="*/ 33 w 656"/>
                <a:gd name="T63" fmla="*/ 182 h 656"/>
                <a:gd name="T64" fmla="*/ 62 w 656"/>
                <a:gd name="T65" fmla="*/ 136 h 656"/>
                <a:gd name="T66" fmla="*/ 99 w 656"/>
                <a:gd name="T67" fmla="*/ 93 h 656"/>
                <a:gd name="T68" fmla="*/ 142 w 656"/>
                <a:gd name="T69" fmla="*/ 56 h 656"/>
                <a:gd name="T70" fmla="*/ 192 w 656"/>
                <a:gd name="T71" fmla="*/ 29 h 656"/>
                <a:gd name="T72" fmla="*/ 249 w 656"/>
                <a:gd name="T73" fmla="*/ 9 h 656"/>
                <a:gd name="T74" fmla="*/ 301 w 656"/>
                <a:gd name="T75" fmla="*/ 0 h 656"/>
                <a:gd name="T76" fmla="*/ 353 w 656"/>
                <a:gd name="T7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656">
                  <a:moveTo>
                    <a:pt x="353" y="0"/>
                  </a:moveTo>
                  <a:lnTo>
                    <a:pt x="404" y="8"/>
                  </a:lnTo>
                  <a:lnTo>
                    <a:pt x="452" y="23"/>
                  </a:lnTo>
                  <a:lnTo>
                    <a:pt x="499" y="44"/>
                  </a:lnTo>
                  <a:lnTo>
                    <a:pt x="540" y="75"/>
                  </a:lnTo>
                  <a:lnTo>
                    <a:pt x="577" y="110"/>
                  </a:lnTo>
                  <a:lnTo>
                    <a:pt x="608" y="151"/>
                  </a:lnTo>
                  <a:lnTo>
                    <a:pt x="631" y="198"/>
                  </a:lnTo>
                  <a:lnTo>
                    <a:pt x="648" y="250"/>
                  </a:lnTo>
                  <a:lnTo>
                    <a:pt x="656" y="301"/>
                  </a:lnTo>
                  <a:lnTo>
                    <a:pt x="656" y="353"/>
                  </a:lnTo>
                  <a:lnTo>
                    <a:pt x="648" y="402"/>
                  </a:lnTo>
                  <a:lnTo>
                    <a:pt x="631" y="450"/>
                  </a:lnTo>
                  <a:lnTo>
                    <a:pt x="609" y="497"/>
                  </a:lnTo>
                  <a:lnTo>
                    <a:pt x="580" y="537"/>
                  </a:lnTo>
                  <a:lnTo>
                    <a:pt x="544" y="574"/>
                  </a:lnTo>
                  <a:lnTo>
                    <a:pt x="503" y="605"/>
                  </a:lnTo>
                  <a:lnTo>
                    <a:pt x="458" y="631"/>
                  </a:lnTo>
                  <a:lnTo>
                    <a:pt x="406" y="646"/>
                  </a:lnTo>
                  <a:lnTo>
                    <a:pt x="348" y="656"/>
                  </a:lnTo>
                  <a:lnTo>
                    <a:pt x="291" y="654"/>
                  </a:lnTo>
                  <a:lnTo>
                    <a:pt x="235" y="642"/>
                  </a:lnTo>
                  <a:lnTo>
                    <a:pt x="183" y="623"/>
                  </a:lnTo>
                  <a:lnTo>
                    <a:pt x="134" y="594"/>
                  </a:lnTo>
                  <a:lnTo>
                    <a:pt x="93" y="557"/>
                  </a:lnTo>
                  <a:lnTo>
                    <a:pt x="56" y="512"/>
                  </a:lnTo>
                  <a:lnTo>
                    <a:pt x="29" y="462"/>
                  </a:lnTo>
                  <a:lnTo>
                    <a:pt x="10" y="405"/>
                  </a:lnTo>
                  <a:lnTo>
                    <a:pt x="0" y="347"/>
                  </a:lnTo>
                  <a:lnTo>
                    <a:pt x="2" y="289"/>
                  </a:lnTo>
                  <a:lnTo>
                    <a:pt x="14" y="235"/>
                  </a:lnTo>
                  <a:lnTo>
                    <a:pt x="33" y="182"/>
                  </a:lnTo>
                  <a:lnTo>
                    <a:pt x="62" y="136"/>
                  </a:lnTo>
                  <a:lnTo>
                    <a:pt x="99" y="93"/>
                  </a:lnTo>
                  <a:lnTo>
                    <a:pt x="142" y="56"/>
                  </a:lnTo>
                  <a:lnTo>
                    <a:pt x="192" y="29"/>
                  </a:lnTo>
                  <a:lnTo>
                    <a:pt x="249" y="9"/>
                  </a:lnTo>
                  <a:lnTo>
                    <a:pt x="301" y="0"/>
                  </a:lnTo>
                  <a:lnTo>
                    <a:pt x="353" y="0"/>
                  </a:lnTo>
                  <a:close/>
                </a:path>
              </a:pathLst>
            </a:custGeom>
            <a:grpFill/>
            <a:ln w="25400" cap="flat" cmpd="sng" algn="ctr">
              <a:solidFill>
                <a:sysClr val="window" lastClr="FFFFFF"/>
              </a:solid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32" name="组合 31">
            <a:extLst>
              <a:ext uri="{FF2B5EF4-FFF2-40B4-BE49-F238E27FC236}">
                <a16:creationId xmlns:a16="http://schemas.microsoft.com/office/drawing/2014/main" id="{66EEC7A8-5936-4A3C-82D1-6770E4DF7EED}"/>
              </a:ext>
            </a:extLst>
          </p:cNvPr>
          <p:cNvGrpSpPr/>
          <p:nvPr/>
        </p:nvGrpSpPr>
        <p:grpSpPr>
          <a:xfrm>
            <a:off x="5029200" y="4217988"/>
            <a:ext cx="1382713" cy="2184400"/>
            <a:chOff x="5029200" y="4217988"/>
            <a:chExt cx="1382713" cy="2184400"/>
          </a:xfrm>
          <a:solidFill>
            <a:srgbClr val="7F7F7F"/>
          </a:solidFill>
        </p:grpSpPr>
        <p:sp>
          <p:nvSpPr>
            <p:cNvPr id="33" name="Freeform 20">
              <a:extLst>
                <a:ext uri="{FF2B5EF4-FFF2-40B4-BE49-F238E27FC236}">
                  <a16:creationId xmlns:a16="http://schemas.microsoft.com/office/drawing/2014/main" id="{CC3AC445-0952-4EFC-92C8-DB584F0972EA}"/>
                </a:ext>
              </a:extLst>
            </p:cNvPr>
            <p:cNvSpPr>
              <a:spLocks/>
            </p:cNvSpPr>
            <p:nvPr/>
          </p:nvSpPr>
          <p:spPr bwMode="auto">
            <a:xfrm>
              <a:off x="5056188" y="4217988"/>
              <a:ext cx="1355725" cy="1120775"/>
            </a:xfrm>
            <a:custGeom>
              <a:avLst/>
              <a:gdLst>
                <a:gd name="T0" fmla="*/ 1708 w 1708"/>
                <a:gd name="T1" fmla="*/ 0 h 1414"/>
                <a:gd name="T2" fmla="*/ 1708 w 1708"/>
                <a:gd name="T3" fmla="*/ 897 h 1414"/>
                <a:gd name="T4" fmla="*/ 1073 w 1708"/>
                <a:gd name="T5" fmla="*/ 1414 h 1414"/>
                <a:gd name="T6" fmla="*/ 0 w 1708"/>
                <a:gd name="T7" fmla="*/ 1390 h 1414"/>
                <a:gd name="T8" fmla="*/ 636 w 1708"/>
                <a:gd name="T9" fmla="*/ 872 h 1414"/>
                <a:gd name="T10" fmla="*/ 1708 w 1708"/>
                <a:gd name="T11" fmla="*/ 0 h 1414"/>
              </a:gdLst>
              <a:ahLst/>
              <a:cxnLst>
                <a:cxn ang="0">
                  <a:pos x="T0" y="T1"/>
                </a:cxn>
                <a:cxn ang="0">
                  <a:pos x="T2" y="T3"/>
                </a:cxn>
                <a:cxn ang="0">
                  <a:pos x="T4" y="T5"/>
                </a:cxn>
                <a:cxn ang="0">
                  <a:pos x="T6" y="T7"/>
                </a:cxn>
                <a:cxn ang="0">
                  <a:pos x="T8" y="T9"/>
                </a:cxn>
                <a:cxn ang="0">
                  <a:pos x="T10" y="T11"/>
                </a:cxn>
              </a:cxnLst>
              <a:rect l="0" t="0" r="r" b="b"/>
              <a:pathLst>
                <a:path w="1708" h="1414">
                  <a:moveTo>
                    <a:pt x="1708" y="0"/>
                  </a:moveTo>
                  <a:lnTo>
                    <a:pt x="1708" y="897"/>
                  </a:lnTo>
                  <a:lnTo>
                    <a:pt x="1073" y="1414"/>
                  </a:lnTo>
                  <a:lnTo>
                    <a:pt x="0" y="1390"/>
                  </a:lnTo>
                  <a:lnTo>
                    <a:pt x="636" y="872"/>
                  </a:lnTo>
                  <a:lnTo>
                    <a:pt x="170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Freeform 21">
              <a:extLst>
                <a:ext uri="{FF2B5EF4-FFF2-40B4-BE49-F238E27FC236}">
                  <a16:creationId xmlns:a16="http://schemas.microsoft.com/office/drawing/2014/main" id="{958A57AF-0973-4291-BD33-58509FFAE571}"/>
                </a:ext>
              </a:extLst>
            </p:cNvPr>
            <p:cNvSpPr>
              <a:spLocks/>
            </p:cNvSpPr>
            <p:nvPr/>
          </p:nvSpPr>
          <p:spPr bwMode="auto">
            <a:xfrm>
              <a:off x="5056188" y="5280025"/>
              <a:ext cx="1355725" cy="1122363"/>
            </a:xfrm>
            <a:custGeom>
              <a:avLst/>
              <a:gdLst>
                <a:gd name="T0" fmla="*/ 1073 w 1708"/>
                <a:gd name="T1" fmla="*/ 0 h 1413"/>
                <a:gd name="T2" fmla="*/ 1708 w 1708"/>
                <a:gd name="T3" fmla="*/ 516 h 1413"/>
                <a:gd name="T4" fmla="*/ 1708 w 1708"/>
                <a:gd name="T5" fmla="*/ 1413 h 1413"/>
                <a:gd name="T6" fmla="*/ 636 w 1708"/>
                <a:gd name="T7" fmla="*/ 541 h 1413"/>
                <a:gd name="T8" fmla="*/ 0 w 1708"/>
                <a:gd name="T9" fmla="*/ 50 h 1413"/>
                <a:gd name="T10" fmla="*/ 1073 w 1708"/>
                <a:gd name="T11" fmla="*/ 0 h 1413"/>
              </a:gdLst>
              <a:ahLst/>
              <a:cxnLst>
                <a:cxn ang="0">
                  <a:pos x="T0" y="T1"/>
                </a:cxn>
                <a:cxn ang="0">
                  <a:pos x="T2" y="T3"/>
                </a:cxn>
                <a:cxn ang="0">
                  <a:pos x="T4" y="T5"/>
                </a:cxn>
                <a:cxn ang="0">
                  <a:pos x="T6" y="T7"/>
                </a:cxn>
                <a:cxn ang="0">
                  <a:pos x="T8" y="T9"/>
                </a:cxn>
                <a:cxn ang="0">
                  <a:pos x="T10" y="T11"/>
                </a:cxn>
              </a:cxnLst>
              <a:rect l="0" t="0" r="r" b="b"/>
              <a:pathLst>
                <a:path w="1708" h="1413">
                  <a:moveTo>
                    <a:pt x="1073" y="0"/>
                  </a:moveTo>
                  <a:lnTo>
                    <a:pt x="1708" y="516"/>
                  </a:lnTo>
                  <a:lnTo>
                    <a:pt x="1708" y="1413"/>
                  </a:lnTo>
                  <a:lnTo>
                    <a:pt x="636" y="541"/>
                  </a:lnTo>
                  <a:lnTo>
                    <a:pt x="0" y="50"/>
                  </a:lnTo>
                  <a:lnTo>
                    <a:pt x="1073"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35" name="组合 34">
              <a:extLst>
                <a:ext uri="{FF2B5EF4-FFF2-40B4-BE49-F238E27FC236}">
                  <a16:creationId xmlns:a16="http://schemas.microsoft.com/office/drawing/2014/main" id="{F2BD6A8E-4632-4D39-A314-FE8411E8B86E}"/>
                </a:ext>
              </a:extLst>
            </p:cNvPr>
            <p:cNvGrpSpPr/>
            <p:nvPr/>
          </p:nvGrpSpPr>
          <p:grpSpPr>
            <a:xfrm>
              <a:off x="5848350" y="5607050"/>
              <a:ext cx="219076" cy="168276"/>
              <a:chOff x="5848350" y="5607050"/>
              <a:chExt cx="219076" cy="168276"/>
            </a:xfrm>
            <a:grpFill/>
          </p:grpSpPr>
          <p:sp>
            <p:nvSpPr>
              <p:cNvPr id="39" name="Freeform 22">
                <a:extLst>
                  <a:ext uri="{FF2B5EF4-FFF2-40B4-BE49-F238E27FC236}">
                    <a16:creationId xmlns:a16="http://schemas.microsoft.com/office/drawing/2014/main" id="{2834429F-57AB-42BC-B81F-A549E439BA59}"/>
                  </a:ext>
                </a:extLst>
              </p:cNvPr>
              <p:cNvSpPr>
                <a:spLocks/>
              </p:cNvSpPr>
              <p:nvPr/>
            </p:nvSpPr>
            <p:spPr bwMode="auto">
              <a:xfrm>
                <a:off x="6000750" y="5649913"/>
                <a:ext cx="47625" cy="47625"/>
              </a:xfrm>
              <a:custGeom>
                <a:avLst/>
                <a:gdLst>
                  <a:gd name="T0" fmla="*/ 29 w 60"/>
                  <a:gd name="T1" fmla="*/ 0 h 60"/>
                  <a:gd name="T2" fmla="*/ 36 w 60"/>
                  <a:gd name="T3" fmla="*/ 2 h 60"/>
                  <a:gd name="T4" fmla="*/ 44 w 60"/>
                  <a:gd name="T5" fmla="*/ 4 h 60"/>
                  <a:gd name="T6" fmla="*/ 50 w 60"/>
                  <a:gd name="T7" fmla="*/ 9 h 60"/>
                  <a:gd name="T8" fmla="*/ 56 w 60"/>
                  <a:gd name="T9" fmla="*/ 15 h 60"/>
                  <a:gd name="T10" fmla="*/ 58 w 60"/>
                  <a:gd name="T11" fmla="*/ 21 h 60"/>
                  <a:gd name="T12" fmla="*/ 60 w 60"/>
                  <a:gd name="T13" fmla="*/ 31 h 60"/>
                  <a:gd name="T14" fmla="*/ 58 w 60"/>
                  <a:gd name="T15" fmla="*/ 39 h 60"/>
                  <a:gd name="T16" fmla="*/ 56 w 60"/>
                  <a:gd name="T17" fmla="*/ 44 h 60"/>
                  <a:gd name="T18" fmla="*/ 50 w 60"/>
                  <a:gd name="T19" fmla="*/ 50 h 60"/>
                  <a:gd name="T20" fmla="*/ 44 w 60"/>
                  <a:gd name="T21" fmla="*/ 56 h 60"/>
                  <a:gd name="T22" fmla="*/ 36 w 60"/>
                  <a:gd name="T23" fmla="*/ 58 h 60"/>
                  <a:gd name="T24" fmla="*/ 29 w 60"/>
                  <a:gd name="T25" fmla="*/ 60 h 60"/>
                  <a:gd name="T26" fmla="*/ 21 w 60"/>
                  <a:gd name="T27" fmla="*/ 58 h 60"/>
                  <a:gd name="T28" fmla="*/ 13 w 60"/>
                  <a:gd name="T29" fmla="*/ 56 h 60"/>
                  <a:gd name="T30" fmla="*/ 7 w 60"/>
                  <a:gd name="T31" fmla="*/ 50 h 60"/>
                  <a:gd name="T32" fmla="*/ 3 w 60"/>
                  <a:gd name="T33" fmla="*/ 44 h 60"/>
                  <a:gd name="T34" fmla="*/ 0 w 60"/>
                  <a:gd name="T35" fmla="*/ 39 h 60"/>
                  <a:gd name="T36" fmla="*/ 0 w 60"/>
                  <a:gd name="T37" fmla="*/ 31 h 60"/>
                  <a:gd name="T38" fmla="*/ 0 w 60"/>
                  <a:gd name="T39" fmla="*/ 21 h 60"/>
                  <a:gd name="T40" fmla="*/ 3 w 60"/>
                  <a:gd name="T41" fmla="*/ 15 h 60"/>
                  <a:gd name="T42" fmla="*/ 7 w 60"/>
                  <a:gd name="T43" fmla="*/ 9 h 60"/>
                  <a:gd name="T44" fmla="*/ 13 w 60"/>
                  <a:gd name="T45" fmla="*/ 4 h 60"/>
                  <a:gd name="T46" fmla="*/ 21 w 60"/>
                  <a:gd name="T47" fmla="*/ 2 h 60"/>
                  <a:gd name="T48" fmla="*/ 29 w 60"/>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0">
                    <a:moveTo>
                      <a:pt x="29" y="0"/>
                    </a:moveTo>
                    <a:lnTo>
                      <a:pt x="36" y="2"/>
                    </a:lnTo>
                    <a:lnTo>
                      <a:pt x="44" y="4"/>
                    </a:lnTo>
                    <a:lnTo>
                      <a:pt x="50" y="9"/>
                    </a:lnTo>
                    <a:lnTo>
                      <a:pt x="56" y="15"/>
                    </a:lnTo>
                    <a:lnTo>
                      <a:pt x="58" y="21"/>
                    </a:lnTo>
                    <a:lnTo>
                      <a:pt x="60" y="31"/>
                    </a:lnTo>
                    <a:lnTo>
                      <a:pt x="58" y="39"/>
                    </a:lnTo>
                    <a:lnTo>
                      <a:pt x="56" y="44"/>
                    </a:lnTo>
                    <a:lnTo>
                      <a:pt x="50" y="50"/>
                    </a:lnTo>
                    <a:lnTo>
                      <a:pt x="44" y="56"/>
                    </a:lnTo>
                    <a:lnTo>
                      <a:pt x="36" y="58"/>
                    </a:lnTo>
                    <a:lnTo>
                      <a:pt x="29" y="60"/>
                    </a:lnTo>
                    <a:lnTo>
                      <a:pt x="21" y="58"/>
                    </a:lnTo>
                    <a:lnTo>
                      <a:pt x="13" y="56"/>
                    </a:lnTo>
                    <a:lnTo>
                      <a:pt x="7" y="50"/>
                    </a:lnTo>
                    <a:lnTo>
                      <a:pt x="3" y="44"/>
                    </a:lnTo>
                    <a:lnTo>
                      <a:pt x="0" y="39"/>
                    </a:lnTo>
                    <a:lnTo>
                      <a:pt x="0" y="31"/>
                    </a:lnTo>
                    <a:lnTo>
                      <a:pt x="0" y="21"/>
                    </a:lnTo>
                    <a:lnTo>
                      <a:pt x="3" y="15"/>
                    </a:lnTo>
                    <a:lnTo>
                      <a:pt x="7" y="9"/>
                    </a:lnTo>
                    <a:lnTo>
                      <a:pt x="13" y="4"/>
                    </a:lnTo>
                    <a:lnTo>
                      <a:pt x="21" y="2"/>
                    </a:lnTo>
                    <a:lnTo>
                      <a:pt x="29"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0" name="Freeform 23">
                <a:extLst>
                  <a:ext uri="{FF2B5EF4-FFF2-40B4-BE49-F238E27FC236}">
                    <a16:creationId xmlns:a16="http://schemas.microsoft.com/office/drawing/2014/main" id="{0CC0769E-55FB-4A53-9870-0F3A24B6DA83}"/>
                  </a:ext>
                </a:extLst>
              </p:cNvPr>
              <p:cNvSpPr>
                <a:spLocks/>
              </p:cNvSpPr>
              <p:nvPr/>
            </p:nvSpPr>
            <p:spPr bwMode="auto">
              <a:xfrm>
                <a:off x="5983288" y="5695950"/>
                <a:ext cx="84138" cy="57150"/>
              </a:xfrm>
              <a:custGeom>
                <a:avLst/>
                <a:gdLst>
                  <a:gd name="T0" fmla="*/ 37 w 107"/>
                  <a:gd name="T1" fmla="*/ 0 h 72"/>
                  <a:gd name="T2" fmla="*/ 45 w 107"/>
                  <a:gd name="T3" fmla="*/ 4 h 72"/>
                  <a:gd name="T4" fmla="*/ 49 w 107"/>
                  <a:gd name="T5" fmla="*/ 8 h 72"/>
                  <a:gd name="T6" fmla="*/ 51 w 107"/>
                  <a:gd name="T7" fmla="*/ 14 h 72"/>
                  <a:gd name="T8" fmla="*/ 53 w 107"/>
                  <a:gd name="T9" fmla="*/ 21 h 72"/>
                  <a:gd name="T10" fmla="*/ 55 w 107"/>
                  <a:gd name="T11" fmla="*/ 15 h 72"/>
                  <a:gd name="T12" fmla="*/ 57 w 107"/>
                  <a:gd name="T13" fmla="*/ 12 h 72"/>
                  <a:gd name="T14" fmla="*/ 58 w 107"/>
                  <a:gd name="T15" fmla="*/ 8 h 72"/>
                  <a:gd name="T16" fmla="*/ 62 w 107"/>
                  <a:gd name="T17" fmla="*/ 4 h 72"/>
                  <a:gd name="T18" fmla="*/ 66 w 107"/>
                  <a:gd name="T19" fmla="*/ 0 h 72"/>
                  <a:gd name="T20" fmla="*/ 88 w 107"/>
                  <a:gd name="T21" fmla="*/ 17 h 72"/>
                  <a:gd name="T22" fmla="*/ 99 w 107"/>
                  <a:gd name="T23" fmla="*/ 35 h 72"/>
                  <a:gd name="T24" fmla="*/ 107 w 107"/>
                  <a:gd name="T25" fmla="*/ 60 h 72"/>
                  <a:gd name="T26" fmla="*/ 70 w 107"/>
                  <a:gd name="T27" fmla="*/ 72 h 72"/>
                  <a:gd name="T28" fmla="*/ 35 w 107"/>
                  <a:gd name="T29" fmla="*/ 72 h 72"/>
                  <a:gd name="T30" fmla="*/ 0 w 107"/>
                  <a:gd name="T31" fmla="*/ 60 h 72"/>
                  <a:gd name="T32" fmla="*/ 6 w 107"/>
                  <a:gd name="T33" fmla="*/ 37 h 72"/>
                  <a:gd name="T34" fmla="*/ 20 w 107"/>
                  <a:gd name="T35" fmla="*/ 17 h 72"/>
                  <a:gd name="T36" fmla="*/ 37 w 107"/>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2">
                    <a:moveTo>
                      <a:pt x="37" y="0"/>
                    </a:moveTo>
                    <a:lnTo>
                      <a:pt x="45" y="4"/>
                    </a:lnTo>
                    <a:lnTo>
                      <a:pt x="49" y="8"/>
                    </a:lnTo>
                    <a:lnTo>
                      <a:pt x="51" y="14"/>
                    </a:lnTo>
                    <a:lnTo>
                      <a:pt x="53" y="21"/>
                    </a:lnTo>
                    <a:lnTo>
                      <a:pt x="55" y="15"/>
                    </a:lnTo>
                    <a:lnTo>
                      <a:pt x="57" y="12"/>
                    </a:lnTo>
                    <a:lnTo>
                      <a:pt x="58" y="8"/>
                    </a:lnTo>
                    <a:lnTo>
                      <a:pt x="62" y="4"/>
                    </a:lnTo>
                    <a:lnTo>
                      <a:pt x="66" y="0"/>
                    </a:lnTo>
                    <a:lnTo>
                      <a:pt x="88" y="17"/>
                    </a:lnTo>
                    <a:lnTo>
                      <a:pt x="99" y="35"/>
                    </a:lnTo>
                    <a:lnTo>
                      <a:pt x="107" y="60"/>
                    </a:lnTo>
                    <a:lnTo>
                      <a:pt x="70" y="72"/>
                    </a:lnTo>
                    <a:lnTo>
                      <a:pt x="35" y="72"/>
                    </a:lnTo>
                    <a:lnTo>
                      <a:pt x="0" y="60"/>
                    </a:lnTo>
                    <a:lnTo>
                      <a:pt x="6" y="37"/>
                    </a:lnTo>
                    <a:lnTo>
                      <a:pt x="20" y="17"/>
                    </a:lnTo>
                    <a:lnTo>
                      <a:pt x="37"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Freeform 24">
                <a:extLst>
                  <a:ext uri="{FF2B5EF4-FFF2-40B4-BE49-F238E27FC236}">
                    <a16:creationId xmlns:a16="http://schemas.microsoft.com/office/drawing/2014/main" id="{C25DAEB5-03F0-4BAD-BF1B-13911BC7740D}"/>
                  </a:ext>
                </a:extLst>
              </p:cNvPr>
              <p:cNvSpPr>
                <a:spLocks/>
              </p:cNvSpPr>
              <p:nvPr/>
            </p:nvSpPr>
            <p:spPr bwMode="auto">
              <a:xfrm>
                <a:off x="5867400" y="5649913"/>
                <a:ext cx="47625" cy="47625"/>
              </a:xfrm>
              <a:custGeom>
                <a:avLst/>
                <a:gdLst>
                  <a:gd name="T0" fmla="*/ 29 w 60"/>
                  <a:gd name="T1" fmla="*/ 0 h 60"/>
                  <a:gd name="T2" fmla="*/ 37 w 60"/>
                  <a:gd name="T3" fmla="*/ 2 h 60"/>
                  <a:gd name="T4" fmla="*/ 44 w 60"/>
                  <a:gd name="T5" fmla="*/ 4 h 60"/>
                  <a:gd name="T6" fmla="*/ 50 w 60"/>
                  <a:gd name="T7" fmla="*/ 9 h 60"/>
                  <a:gd name="T8" fmla="*/ 54 w 60"/>
                  <a:gd name="T9" fmla="*/ 15 h 60"/>
                  <a:gd name="T10" fmla="*/ 58 w 60"/>
                  <a:gd name="T11" fmla="*/ 21 h 60"/>
                  <a:gd name="T12" fmla="*/ 60 w 60"/>
                  <a:gd name="T13" fmla="*/ 31 h 60"/>
                  <a:gd name="T14" fmla="*/ 58 w 60"/>
                  <a:gd name="T15" fmla="*/ 39 h 60"/>
                  <a:gd name="T16" fmla="*/ 54 w 60"/>
                  <a:gd name="T17" fmla="*/ 44 h 60"/>
                  <a:gd name="T18" fmla="*/ 50 w 60"/>
                  <a:gd name="T19" fmla="*/ 50 h 60"/>
                  <a:gd name="T20" fmla="*/ 44 w 60"/>
                  <a:gd name="T21" fmla="*/ 56 h 60"/>
                  <a:gd name="T22" fmla="*/ 37 w 60"/>
                  <a:gd name="T23" fmla="*/ 58 h 60"/>
                  <a:gd name="T24" fmla="*/ 29 w 60"/>
                  <a:gd name="T25" fmla="*/ 60 h 60"/>
                  <a:gd name="T26" fmla="*/ 21 w 60"/>
                  <a:gd name="T27" fmla="*/ 58 h 60"/>
                  <a:gd name="T28" fmla="*/ 13 w 60"/>
                  <a:gd name="T29" fmla="*/ 56 h 60"/>
                  <a:gd name="T30" fmla="*/ 7 w 60"/>
                  <a:gd name="T31" fmla="*/ 50 h 60"/>
                  <a:gd name="T32" fmla="*/ 4 w 60"/>
                  <a:gd name="T33" fmla="*/ 44 h 60"/>
                  <a:gd name="T34" fmla="*/ 0 w 60"/>
                  <a:gd name="T35" fmla="*/ 39 h 60"/>
                  <a:gd name="T36" fmla="*/ 0 w 60"/>
                  <a:gd name="T37" fmla="*/ 31 h 60"/>
                  <a:gd name="T38" fmla="*/ 0 w 60"/>
                  <a:gd name="T39" fmla="*/ 21 h 60"/>
                  <a:gd name="T40" fmla="*/ 4 w 60"/>
                  <a:gd name="T41" fmla="*/ 15 h 60"/>
                  <a:gd name="T42" fmla="*/ 7 w 60"/>
                  <a:gd name="T43" fmla="*/ 9 h 60"/>
                  <a:gd name="T44" fmla="*/ 13 w 60"/>
                  <a:gd name="T45" fmla="*/ 4 h 60"/>
                  <a:gd name="T46" fmla="*/ 21 w 60"/>
                  <a:gd name="T47" fmla="*/ 2 h 60"/>
                  <a:gd name="T48" fmla="*/ 29 w 60"/>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0">
                    <a:moveTo>
                      <a:pt x="29" y="0"/>
                    </a:moveTo>
                    <a:lnTo>
                      <a:pt x="37" y="2"/>
                    </a:lnTo>
                    <a:lnTo>
                      <a:pt x="44" y="4"/>
                    </a:lnTo>
                    <a:lnTo>
                      <a:pt x="50" y="9"/>
                    </a:lnTo>
                    <a:lnTo>
                      <a:pt x="54" y="15"/>
                    </a:lnTo>
                    <a:lnTo>
                      <a:pt x="58" y="21"/>
                    </a:lnTo>
                    <a:lnTo>
                      <a:pt x="60" y="31"/>
                    </a:lnTo>
                    <a:lnTo>
                      <a:pt x="58" y="39"/>
                    </a:lnTo>
                    <a:lnTo>
                      <a:pt x="54" y="44"/>
                    </a:lnTo>
                    <a:lnTo>
                      <a:pt x="50" y="50"/>
                    </a:lnTo>
                    <a:lnTo>
                      <a:pt x="44" y="56"/>
                    </a:lnTo>
                    <a:lnTo>
                      <a:pt x="37" y="58"/>
                    </a:lnTo>
                    <a:lnTo>
                      <a:pt x="29" y="60"/>
                    </a:lnTo>
                    <a:lnTo>
                      <a:pt x="21" y="58"/>
                    </a:lnTo>
                    <a:lnTo>
                      <a:pt x="13" y="56"/>
                    </a:lnTo>
                    <a:lnTo>
                      <a:pt x="7" y="50"/>
                    </a:lnTo>
                    <a:lnTo>
                      <a:pt x="4" y="44"/>
                    </a:lnTo>
                    <a:lnTo>
                      <a:pt x="0" y="39"/>
                    </a:lnTo>
                    <a:lnTo>
                      <a:pt x="0" y="31"/>
                    </a:lnTo>
                    <a:lnTo>
                      <a:pt x="0" y="21"/>
                    </a:lnTo>
                    <a:lnTo>
                      <a:pt x="4" y="15"/>
                    </a:lnTo>
                    <a:lnTo>
                      <a:pt x="7" y="9"/>
                    </a:lnTo>
                    <a:lnTo>
                      <a:pt x="13" y="4"/>
                    </a:lnTo>
                    <a:lnTo>
                      <a:pt x="21" y="2"/>
                    </a:lnTo>
                    <a:lnTo>
                      <a:pt x="29"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Freeform 25">
                <a:extLst>
                  <a:ext uri="{FF2B5EF4-FFF2-40B4-BE49-F238E27FC236}">
                    <a16:creationId xmlns:a16="http://schemas.microsoft.com/office/drawing/2014/main" id="{B9232EA0-15D8-4807-9517-0100B921C776}"/>
                  </a:ext>
                </a:extLst>
              </p:cNvPr>
              <p:cNvSpPr>
                <a:spLocks/>
              </p:cNvSpPr>
              <p:nvPr/>
            </p:nvSpPr>
            <p:spPr bwMode="auto">
              <a:xfrm>
                <a:off x="5848350" y="5695950"/>
                <a:ext cx="85725" cy="57150"/>
              </a:xfrm>
              <a:custGeom>
                <a:avLst/>
                <a:gdLst>
                  <a:gd name="T0" fmla="*/ 68 w 107"/>
                  <a:gd name="T1" fmla="*/ 0 h 72"/>
                  <a:gd name="T2" fmla="*/ 88 w 107"/>
                  <a:gd name="T3" fmla="*/ 17 h 72"/>
                  <a:gd name="T4" fmla="*/ 99 w 107"/>
                  <a:gd name="T5" fmla="*/ 37 h 72"/>
                  <a:gd name="T6" fmla="*/ 107 w 107"/>
                  <a:gd name="T7" fmla="*/ 60 h 72"/>
                  <a:gd name="T8" fmla="*/ 70 w 107"/>
                  <a:gd name="T9" fmla="*/ 72 h 72"/>
                  <a:gd name="T10" fmla="*/ 35 w 107"/>
                  <a:gd name="T11" fmla="*/ 72 h 72"/>
                  <a:gd name="T12" fmla="*/ 0 w 107"/>
                  <a:gd name="T13" fmla="*/ 60 h 72"/>
                  <a:gd name="T14" fmla="*/ 6 w 107"/>
                  <a:gd name="T15" fmla="*/ 35 h 72"/>
                  <a:gd name="T16" fmla="*/ 20 w 107"/>
                  <a:gd name="T17" fmla="*/ 17 h 72"/>
                  <a:gd name="T18" fmla="*/ 39 w 107"/>
                  <a:gd name="T19" fmla="*/ 0 h 72"/>
                  <a:gd name="T20" fmla="*/ 45 w 107"/>
                  <a:gd name="T21" fmla="*/ 4 h 72"/>
                  <a:gd name="T22" fmla="*/ 49 w 107"/>
                  <a:gd name="T23" fmla="*/ 8 h 72"/>
                  <a:gd name="T24" fmla="*/ 51 w 107"/>
                  <a:gd name="T25" fmla="*/ 12 h 72"/>
                  <a:gd name="T26" fmla="*/ 53 w 107"/>
                  <a:gd name="T27" fmla="*/ 15 h 72"/>
                  <a:gd name="T28" fmla="*/ 53 w 107"/>
                  <a:gd name="T29" fmla="*/ 21 h 72"/>
                  <a:gd name="T30" fmla="*/ 55 w 107"/>
                  <a:gd name="T31" fmla="*/ 14 h 72"/>
                  <a:gd name="T32" fmla="*/ 59 w 107"/>
                  <a:gd name="T33" fmla="*/ 8 h 72"/>
                  <a:gd name="T34" fmla="*/ 62 w 107"/>
                  <a:gd name="T35" fmla="*/ 4 h 72"/>
                  <a:gd name="T36" fmla="*/ 68 w 107"/>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2">
                    <a:moveTo>
                      <a:pt x="68" y="0"/>
                    </a:moveTo>
                    <a:lnTo>
                      <a:pt x="88" y="17"/>
                    </a:lnTo>
                    <a:lnTo>
                      <a:pt x="99" y="37"/>
                    </a:lnTo>
                    <a:lnTo>
                      <a:pt x="107" y="60"/>
                    </a:lnTo>
                    <a:lnTo>
                      <a:pt x="70" y="72"/>
                    </a:lnTo>
                    <a:lnTo>
                      <a:pt x="35" y="72"/>
                    </a:lnTo>
                    <a:lnTo>
                      <a:pt x="0" y="60"/>
                    </a:lnTo>
                    <a:lnTo>
                      <a:pt x="6" y="35"/>
                    </a:lnTo>
                    <a:lnTo>
                      <a:pt x="20" y="17"/>
                    </a:lnTo>
                    <a:lnTo>
                      <a:pt x="39" y="0"/>
                    </a:lnTo>
                    <a:lnTo>
                      <a:pt x="45" y="4"/>
                    </a:lnTo>
                    <a:lnTo>
                      <a:pt x="49" y="8"/>
                    </a:lnTo>
                    <a:lnTo>
                      <a:pt x="51" y="12"/>
                    </a:lnTo>
                    <a:lnTo>
                      <a:pt x="53" y="15"/>
                    </a:lnTo>
                    <a:lnTo>
                      <a:pt x="53" y="21"/>
                    </a:lnTo>
                    <a:lnTo>
                      <a:pt x="55" y="14"/>
                    </a:lnTo>
                    <a:lnTo>
                      <a:pt x="59" y="8"/>
                    </a:lnTo>
                    <a:lnTo>
                      <a:pt x="62" y="4"/>
                    </a:lnTo>
                    <a:lnTo>
                      <a:pt x="6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3" name="Freeform 26">
                <a:extLst>
                  <a:ext uri="{FF2B5EF4-FFF2-40B4-BE49-F238E27FC236}">
                    <a16:creationId xmlns:a16="http://schemas.microsoft.com/office/drawing/2014/main" id="{F0C2A89A-B2D1-41D1-838F-229EDA7147EC}"/>
                  </a:ext>
                </a:extLst>
              </p:cNvPr>
              <p:cNvSpPr>
                <a:spLocks/>
              </p:cNvSpPr>
              <p:nvPr/>
            </p:nvSpPr>
            <p:spPr bwMode="auto">
              <a:xfrm>
                <a:off x="5919788" y="5607050"/>
                <a:ext cx="74613" cy="76200"/>
              </a:xfrm>
              <a:custGeom>
                <a:avLst/>
                <a:gdLst>
                  <a:gd name="T0" fmla="*/ 48 w 95"/>
                  <a:gd name="T1" fmla="*/ 0 h 95"/>
                  <a:gd name="T2" fmla="*/ 66 w 95"/>
                  <a:gd name="T3" fmla="*/ 4 h 95"/>
                  <a:gd name="T4" fmla="*/ 81 w 95"/>
                  <a:gd name="T5" fmla="*/ 14 h 95"/>
                  <a:gd name="T6" fmla="*/ 91 w 95"/>
                  <a:gd name="T7" fmla="*/ 29 h 95"/>
                  <a:gd name="T8" fmla="*/ 95 w 95"/>
                  <a:gd name="T9" fmla="*/ 49 h 95"/>
                  <a:gd name="T10" fmla="*/ 91 w 95"/>
                  <a:gd name="T11" fmla="*/ 66 h 95"/>
                  <a:gd name="T12" fmla="*/ 81 w 95"/>
                  <a:gd name="T13" fmla="*/ 82 h 95"/>
                  <a:gd name="T14" fmla="*/ 66 w 95"/>
                  <a:gd name="T15" fmla="*/ 92 h 95"/>
                  <a:gd name="T16" fmla="*/ 48 w 95"/>
                  <a:gd name="T17" fmla="*/ 95 h 95"/>
                  <a:gd name="T18" fmla="*/ 29 w 95"/>
                  <a:gd name="T19" fmla="*/ 92 h 95"/>
                  <a:gd name="T20" fmla="*/ 15 w 95"/>
                  <a:gd name="T21" fmla="*/ 82 h 95"/>
                  <a:gd name="T22" fmla="*/ 4 w 95"/>
                  <a:gd name="T23" fmla="*/ 66 h 95"/>
                  <a:gd name="T24" fmla="*/ 0 w 95"/>
                  <a:gd name="T25" fmla="*/ 49 h 95"/>
                  <a:gd name="T26" fmla="*/ 4 w 95"/>
                  <a:gd name="T27" fmla="*/ 29 h 95"/>
                  <a:gd name="T28" fmla="*/ 15 w 95"/>
                  <a:gd name="T29" fmla="*/ 14 h 95"/>
                  <a:gd name="T30" fmla="*/ 29 w 95"/>
                  <a:gd name="T31" fmla="*/ 4 h 95"/>
                  <a:gd name="T32" fmla="*/ 48 w 95"/>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48" y="0"/>
                    </a:moveTo>
                    <a:lnTo>
                      <a:pt x="66" y="4"/>
                    </a:lnTo>
                    <a:lnTo>
                      <a:pt x="81" y="14"/>
                    </a:lnTo>
                    <a:lnTo>
                      <a:pt x="91" y="29"/>
                    </a:lnTo>
                    <a:lnTo>
                      <a:pt x="95" y="49"/>
                    </a:lnTo>
                    <a:lnTo>
                      <a:pt x="91" y="66"/>
                    </a:lnTo>
                    <a:lnTo>
                      <a:pt x="81" y="82"/>
                    </a:lnTo>
                    <a:lnTo>
                      <a:pt x="66" y="92"/>
                    </a:lnTo>
                    <a:lnTo>
                      <a:pt x="48" y="95"/>
                    </a:lnTo>
                    <a:lnTo>
                      <a:pt x="29" y="92"/>
                    </a:lnTo>
                    <a:lnTo>
                      <a:pt x="15" y="82"/>
                    </a:lnTo>
                    <a:lnTo>
                      <a:pt x="4" y="66"/>
                    </a:lnTo>
                    <a:lnTo>
                      <a:pt x="0" y="49"/>
                    </a:lnTo>
                    <a:lnTo>
                      <a:pt x="4" y="29"/>
                    </a:lnTo>
                    <a:lnTo>
                      <a:pt x="15" y="14"/>
                    </a:lnTo>
                    <a:lnTo>
                      <a:pt x="29" y="4"/>
                    </a:lnTo>
                    <a:lnTo>
                      <a:pt x="48"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4" name="Freeform 27">
                <a:extLst>
                  <a:ext uri="{FF2B5EF4-FFF2-40B4-BE49-F238E27FC236}">
                    <a16:creationId xmlns:a16="http://schemas.microsoft.com/office/drawing/2014/main" id="{AA64186B-58AB-42F5-8DDB-1D3CDD43E7AE}"/>
                  </a:ext>
                </a:extLst>
              </p:cNvPr>
              <p:cNvSpPr>
                <a:spLocks/>
              </p:cNvSpPr>
              <p:nvPr/>
            </p:nvSpPr>
            <p:spPr bwMode="auto">
              <a:xfrm>
                <a:off x="5892800" y="5681663"/>
                <a:ext cx="130175" cy="93663"/>
              </a:xfrm>
              <a:custGeom>
                <a:avLst/>
                <a:gdLst>
                  <a:gd name="T0" fmla="*/ 56 w 163"/>
                  <a:gd name="T1" fmla="*/ 0 h 118"/>
                  <a:gd name="T2" fmla="*/ 70 w 163"/>
                  <a:gd name="T3" fmla="*/ 5 h 118"/>
                  <a:gd name="T4" fmla="*/ 77 w 163"/>
                  <a:gd name="T5" fmla="*/ 19 h 118"/>
                  <a:gd name="T6" fmla="*/ 81 w 163"/>
                  <a:gd name="T7" fmla="*/ 33 h 118"/>
                  <a:gd name="T8" fmla="*/ 83 w 163"/>
                  <a:gd name="T9" fmla="*/ 19 h 118"/>
                  <a:gd name="T10" fmla="*/ 91 w 163"/>
                  <a:gd name="T11" fmla="*/ 7 h 118"/>
                  <a:gd name="T12" fmla="*/ 103 w 163"/>
                  <a:gd name="T13" fmla="*/ 0 h 118"/>
                  <a:gd name="T14" fmla="*/ 122 w 163"/>
                  <a:gd name="T15" fmla="*/ 13 h 118"/>
                  <a:gd name="T16" fmla="*/ 137 w 163"/>
                  <a:gd name="T17" fmla="*/ 29 h 118"/>
                  <a:gd name="T18" fmla="*/ 124 w 163"/>
                  <a:gd name="T19" fmla="*/ 44 h 118"/>
                  <a:gd name="T20" fmla="*/ 114 w 163"/>
                  <a:gd name="T21" fmla="*/ 60 h 118"/>
                  <a:gd name="T22" fmla="*/ 108 w 163"/>
                  <a:gd name="T23" fmla="*/ 79 h 118"/>
                  <a:gd name="T24" fmla="*/ 124 w 163"/>
                  <a:gd name="T25" fmla="*/ 87 h 118"/>
                  <a:gd name="T26" fmla="*/ 143 w 163"/>
                  <a:gd name="T27" fmla="*/ 93 h 118"/>
                  <a:gd name="T28" fmla="*/ 163 w 163"/>
                  <a:gd name="T29" fmla="*/ 95 h 118"/>
                  <a:gd name="T30" fmla="*/ 120 w 163"/>
                  <a:gd name="T31" fmla="*/ 112 h 118"/>
                  <a:gd name="T32" fmla="*/ 81 w 163"/>
                  <a:gd name="T33" fmla="*/ 118 h 118"/>
                  <a:gd name="T34" fmla="*/ 40 w 163"/>
                  <a:gd name="T35" fmla="*/ 112 h 118"/>
                  <a:gd name="T36" fmla="*/ 0 w 163"/>
                  <a:gd name="T37" fmla="*/ 95 h 118"/>
                  <a:gd name="T38" fmla="*/ 23 w 163"/>
                  <a:gd name="T39" fmla="*/ 93 h 118"/>
                  <a:gd name="T40" fmla="*/ 40 w 163"/>
                  <a:gd name="T41" fmla="*/ 87 h 118"/>
                  <a:gd name="T42" fmla="*/ 52 w 163"/>
                  <a:gd name="T43" fmla="*/ 79 h 118"/>
                  <a:gd name="T44" fmla="*/ 46 w 163"/>
                  <a:gd name="T45" fmla="*/ 60 h 118"/>
                  <a:gd name="T46" fmla="*/ 37 w 163"/>
                  <a:gd name="T47" fmla="*/ 42 h 118"/>
                  <a:gd name="T48" fmla="*/ 23 w 163"/>
                  <a:gd name="T49" fmla="*/ 29 h 118"/>
                  <a:gd name="T50" fmla="*/ 38 w 163"/>
                  <a:gd name="T51" fmla="*/ 13 h 118"/>
                  <a:gd name="T52" fmla="*/ 56 w 163"/>
                  <a:gd name="T5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18">
                    <a:moveTo>
                      <a:pt x="56" y="0"/>
                    </a:moveTo>
                    <a:lnTo>
                      <a:pt x="70" y="5"/>
                    </a:lnTo>
                    <a:lnTo>
                      <a:pt x="77" y="19"/>
                    </a:lnTo>
                    <a:lnTo>
                      <a:pt x="81" y="33"/>
                    </a:lnTo>
                    <a:lnTo>
                      <a:pt x="83" y="19"/>
                    </a:lnTo>
                    <a:lnTo>
                      <a:pt x="91" y="7"/>
                    </a:lnTo>
                    <a:lnTo>
                      <a:pt x="103" y="0"/>
                    </a:lnTo>
                    <a:lnTo>
                      <a:pt x="122" y="13"/>
                    </a:lnTo>
                    <a:lnTo>
                      <a:pt x="137" y="29"/>
                    </a:lnTo>
                    <a:lnTo>
                      <a:pt x="124" y="44"/>
                    </a:lnTo>
                    <a:lnTo>
                      <a:pt x="114" y="60"/>
                    </a:lnTo>
                    <a:lnTo>
                      <a:pt x="108" y="79"/>
                    </a:lnTo>
                    <a:lnTo>
                      <a:pt x="124" y="87"/>
                    </a:lnTo>
                    <a:lnTo>
                      <a:pt x="143" y="93"/>
                    </a:lnTo>
                    <a:lnTo>
                      <a:pt x="163" y="95"/>
                    </a:lnTo>
                    <a:lnTo>
                      <a:pt x="120" y="112"/>
                    </a:lnTo>
                    <a:lnTo>
                      <a:pt x="81" y="118"/>
                    </a:lnTo>
                    <a:lnTo>
                      <a:pt x="40" y="112"/>
                    </a:lnTo>
                    <a:lnTo>
                      <a:pt x="0" y="95"/>
                    </a:lnTo>
                    <a:lnTo>
                      <a:pt x="23" y="93"/>
                    </a:lnTo>
                    <a:lnTo>
                      <a:pt x="40" y="87"/>
                    </a:lnTo>
                    <a:lnTo>
                      <a:pt x="52" y="79"/>
                    </a:lnTo>
                    <a:lnTo>
                      <a:pt x="46" y="60"/>
                    </a:lnTo>
                    <a:lnTo>
                      <a:pt x="37" y="42"/>
                    </a:lnTo>
                    <a:lnTo>
                      <a:pt x="23" y="29"/>
                    </a:lnTo>
                    <a:lnTo>
                      <a:pt x="38" y="13"/>
                    </a:lnTo>
                    <a:lnTo>
                      <a:pt x="56"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6" name="Freeform 37">
              <a:extLst>
                <a:ext uri="{FF2B5EF4-FFF2-40B4-BE49-F238E27FC236}">
                  <a16:creationId xmlns:a16="http://schemas.microsoft.com/office/drawing/2014/main" id="{8314EA91-3463-4513-BDE4-A9B93B664206}"/>
                </a:ext>
              </a:extLst>
            </p:cNvPr>
            <p:cNvSpPr>
              <a:spLocks/>
            </p:cNvSpPr>
            <p:nvPr/>
          </p:nvSpPr>
          <p:spPr bwMode="auto">
            <a:xfrm>
              <a:off x="5029200" y="4870450"/>
              <a:ext cx="882650" cy="881063"/>
            </a:xfrm>
            <a:custGeom>
              <a:avLst/>
              <a:gdLst>
                <a:gd name="T0" fmla="*/ 650 w 1112"/>
                <a:gd name="T1" fmla="*/ 10 h 1111"/>
                <a:gd name="T2" fmla="*/ 704 w 1112"/>
                <a:gd name="T3" fmla="*/ 125 h 1111"/>
                <a:gd name="T4" fmla="*/ 778 w 1112"/>
                <a:gd name="T5" fmla="*/ 45 h 1111"/>
                <a:gd name="T6" fmla="*/ 833 w 1112"/>
                <a:gd name="T7" fmla="*/ 78 h 1111"/>
                <a:gd name="T8" fmla="*/ 924 w 1112"/>
                <a:gd name="T9" fmla="*/ 150 h 1111"/>
                <a:gd name="T10" fmla="*/ 939 w 1112"/>
                <a:gd name="T11" fmla="*/ 150 h 1111"/>
                <a:gd name="T12" fmla="*/ 978 w 1112"/>
                <a:gd name="T13" fmla="*/ 202 h 1111"/>
                <a:gd name="T14" fmla="*/ 1040 w 1112"/>
                <a:gd name="T15" fmla="*/ 301 h 1111"/>
                <a:gd name="T16" fmla="*/ 1054 w 1112"/>
                <a:gd name="T17" fmla="*/ 305 h 1111"/>
                <a:gd name="T18" fmla="*/ 1071 w 1112"/>
                <a:gd name="T19" fmla="*/ 369 h 1111"/>
                <a:gd name="T20" fmla="*/ 1102 w 1112"/>
                <a:gd name="T21" fmla="*/ 482 h 1111"/>
                <a:gd name="T22" fmla="*/ 1112 w 1112"/>
                <a:gd name="T23" fmla="*/ 546 h 1111"/>
                <a:gd name="T24" fmla="*/ 1102 w 1112"/>
                <a:gd name="T25" fmla="*/ 558 h 1111"/>
                <a:gd name="T26" fmla="*/ 1094 w 1112"/>
                <a:gd name="T27" fmla="*/ 674 h 1111"/>
                <a:gd name="T28" fmla="*/ 1081 w 1112"/>
                <a:gd name="T29" fmla="*/ 736 h 1111"/>
                <a:gd name="T30" fmla="*/ 1069 w 1112"/>
                <a:gd name="T31" fmla="*/ 744 h 1111"/>
                <a:gd name="T32" fmla="*/ 1021 w 1112"/>
                <a:gd name="T33" fmla="*/ 851 h 1111"/>
                <a:gd name="T34" fmla="*/ 988 w 1112"/>
                <a:gd name="T35" fmla="*/ 905 h 1111"/>
                <a:gd name="T36" fmla="*/ 974 w 1112"/>
                <a:gd name="T37" fmla="*/ 909 h 1111"/>
                <a:gd name="T38" fmla="*/ 893 w 1112"/>
                <a:gd name="T39" fmla="*/ 990 h 1111"/>
                <a:gd name="T40" fmla="*/ 842 w 1112"/>
                <a:gd name="T41" fmla="*/ 1033 h 1111"/>
                <a:gd name="T42" fmla="*/ 827 w 1112"/>
                <a:gd name="T43" fmla="*/ 1029 h 1111"/>
                <a:gd name="T44" fmla="*/ 722 w 1112"/>
                <a:gd name="T45" fmla="*/ 1076 h 1111"/>
                <a:gd name="T46" fmla="*/ 716 w 1112"/>
                <a:gd name="T47" fmla="*/ 1088 h 1111"/>
                <a:gd name="T48" fmla="*/ 650 w 1112"/>
                <a:gd name="T49" fmla="*/ 1097 h 1111"/>
                <a:gd name="T50" fmla="*/ 563 w 1112"/>
                <a:gd name="T51" fmla="*/ 1012 h 1111"/>
                <a:gd name="T52" fmla="*/ 528 w 1112"/>
                <a:gd name="T53" fmla="*/ 1109 h 1111"/>
                <a:gd name="T54" fmla="*/ 462 w 1112"/>
                <a:gd name="T55" fmla="*/ 1101 h 1111"/>
                <a:gd name="T56" fmla="*/ 408 w 1112"/>
                <a:gd name="T57" fmla="*/ 987 h 1111"/>
                <a:gd name="T58" fmla="*/ 336 w 1112"/>
                <a:gd name="T59" fmla="*/ 1066 h 1111"/>
                <a:gd name="T60" fmla="*/ 279 w 1112"/>
                <a:gd name="T61" fmla="*/ 1031 h 1111"/>
                <a:gd name="T62" fmla="*/ 188 w 1112"/>
                <a:gd name="T63" fmla="*/ 959 h 1111"/>
                <a:gd name="T64" fmla="*/ 175 w 1112"/>
                <a:gd name="T65" fmla="*/ 959 h 1111"/>
                <a:gd name="T66" fmla="*/ 134 w 1112"/>
                <a:gd name="T67" fmla="*/ 907 h 1111"/>
                <a:gd name="T68" fmla="*/ 72 w 1112"/>
                <a:gd name="T69" fmla="*/ 808 h 1111"/>
                <a:gd name="T70" fmla="*/ 58 w 1112"/>
                <a:gd name="T71" fmla="*/ 804 h 1111"/>
                <a:gd name="T72" fmla="*/ 43 w 1112"/>
                <a:gd name="T73" fmla="*/ 740 h 1111"/>
                <a:gd name="T74" fmla="*/ 12 w 1112"/>
                <a:gd name="T75" fmla="*/ 627 h 1111"/>
                <a:gd name="T76" fmla="*/ 0 w 1112"/>
                <a:gd name="T77" fmla="*/ 563 h 1111"/>
                <a:gd name="T78" fmla="*/ 10 w 1112"/>
                <a:gd name="T79" fmla="*/ 552 h 1111"/>
                <a:gd name="T80" fmla="*/ 19 w 1112"/>
                <a:gd name="T81" fmla="*/ 435 h 1111"/>
                <a:gd name="T82" fmla="*/ 31 w 1112"/>
                <a:gd name="T83" fmla="*/ 373 h 1111"/>
                <a:gd name="T84" fmla="*/ 45 w 1112"/>
                <a:gd name="T85" fmla="*/ 365 h 1111"/>
                <a:gd name="T86" fmla="*/ 93 w 1112"/>
                <a:gd name="T87" fmla="*/ 259 h 1111"/>
                <a:gd name="T88" fmla="*/ 126 w 1112"/>
                <a:gd name="T89" fmla="*/ 204 h 1111"/>
                <a:gd name="T90" fmla="*/ 140 w 1112"/>
                <a:gd name="T91" fmla="*/ 202 h 1111"/>
                <a:gd name="T92" fmla="*/ 221 w 1112"/>
                <a:gd name="T93" fmla="*/ 119 h 1111"/>
                <a:gd name="T94" fmla="*/ 272 w 1112"/>
                <a:gd name="T95" fmla="*/ 78 h 1111"/>
                <a:gd name="T96" fmla="*/ 285 w 1112"/>
                <a:gd name="T97" fmla="*/ 80 h 1111"/>
                <a:gd name="T98" fmla="*/ 390 w 1112"/>
                <a:gd name="T99" fmla="*/ 30 h 1111"/>
                <a:gd name="T100" fmla="*/ 452 w 1112"/>
                <a:gd name="T101" fmla="*/ 8 h 1111"/>
                <a:gd name="T102" fmla="*/ 464 w 1112"/>
                <a:gd name="T103" fmla="*/ 16 h 1111"/>
                <a:gd name="T104" fmla="*/ 580 w 1112"/>
                <a:gd name="T105" fmla="*/ 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2" h="1111">
                  <a:moveTo>
                    <a:pt x="590" y="0"/>
                  </a:moveTo>
                  <a:lnTo>
                    <a:pt x="644" y="6"/>
                  </a:lnTo>
                  <a:lnTo>
                    <a:pt x="648" y="6"/>
                  </a:lnTo>
                  <a:lnTo>
                    <a:pt x="650" y="10"/>
                  </a:lnTo>
                  <a:lnTo>
                    <a:pt x="652" y="12"/>
                  </a:lnTo>
                  <a:lnTo>
                    <a:pt x="654" y="16"/>
                  </a:lnTo>
                  <a:lnTo>
                    <a:pt x="662" y="111"/>
                  </a:lnTo>
                  <a:lnTo>
                    <a:pt x="704" y="125"/>
                  </a:lnTo>
                  <a:lnTo>
                    <a:pt x="763" y="49"/>
                  </a:lnTo>
                  <a:lnTo>
                    <a:pt x="767" y="45"/>
                  </a:lnTo>
                  <a:lnTo>
                    <a:pt x="772" y="43"/>
                  </a:lnTo>
                  <a:lnTo>
                    <a:pt x="778" y="45"/>
                  </a:lnTo>
                  <a:lnTo>
                    <a:pt x="827" y="68"/>
                  </a:lnTo>
                  <a:lnTo>
                    <a:pt x="831" y="72"/>
                  </a:lnTo>
                  <a:lnTo>
                    <a:pt x="833" y="74"/>
                  </a:lnTo>
                  <a:lnTo>
                    <a:pt x="833" y="78"/>
                  </a:lnTo>
                  <a:lnTo>
                    <a:pt x="831" y="82"/>
                  </a:lnTo>
                  <a:lnTo>
                    <a:pt x="807" y="175"/>
                  </a:lnTo>
                  <a:lnTo>
                    <a:pt x="844" y="200"/>
                  </a:lnTo>
                  <a:lnTo>
                    <a:pt x="924" y="150"/>
                  </a:lnTo>
                  <a:lnTo>
                    <a:pt x="928" y="148"/>
                  </a:lnTo>
                  <a:lnTo>
                    <a:pt x="931" y="148"/>
                  </a:lnTo>
                  <a:lnTo>
                    <a:pt x="935" y="148"/>
                  </a:lnTo>
                  <a:lnTo>
                    <a:pt x="939" y="150"/>
                  </a:lnTo>
                  <a:lnTo>
                    <a:pt x="976" y="191"/>
                  </a:lnTo>
                  <a:lnTo>
                    <a:pt x="978" y="195"/>
                  </a:lnTo>
                  <a:lnTo>
                    <a:pt x="980" y="198"/>
                  </a:lnTo>
                  <a:lnTo>
                    <a:pt x="978" y="202"/>
                  </a:lnTo>
                  <a:lnTo>
                    <a:pt x="976" y="206"/>
                  </a:lnTo>
                  <a:lnTo>
                    <a:pt x="922" y="284"/>
                  </a:lnTo>
                  <a:lnTo>
                    <a:pt x="947" y="321"/>
                  </a:lnTo>
                  <a:lnTo>
                    <a:pt x="1040" y="301"/>
                  </a:lnTo>
                  <a:lnTo>
                    <a:pt x="1044" y="299"/>
                  </a:lnTo>
                  <a:lnTo>
                    <a:pt x="1048" y="301"/>
                  </a:lnTo>
                  <a:lnTo>
                    <a:pt x="1052" y="303"/>
                  </a:lnTo>
                  <a:lnTo>
                    <a:pt x="1054" y="305"/>
                  </a:lnTo>
                  <a:lnTo>
                    <a:pt x="1075" y="356"/>
                  </a:lnTo>
                  <a:lnTo>
                    <a:pt x="1077" y="362"/>
                  </a:lnTo>
                  <a:lnTo>
                    <a:pt x="1075" y="365"/>
                  </a:lnTo>
                  <a:lnTo>
                    <a:pt x="1071" y="369"/>
                  </a:lnTo>
                  <a:lnTo>
                    <a:pt x="994" y="426"/>
                  </a:lnTo>
                  <a:lnTo>
                    <a:pt x="1003" y="468"/>
                  </a:lnTo>
                  <a:lnTo>
                    <a:pt x="1098" y="482"/>
                  </a:lnTo>
                  <a:lnTo>
                    <a:pt x="1102" y="482"/>
                  </a:lnTo>
                  <a:lnTo>
                    <a:pt x="1106" y="484"/>
                  </a:lnTo>
                  <a:lnTo>
                    <a:pt x="1108" y="488"/>
                  </a:lnTo>
                  <a:lnTo>
                    <a:pt x="1108" y="492"/>
                  </a:lnTo>
                  <a:lnTo>
                    <a:pt x="1112" y="546"/>
                  </a:lnTo>
                  <a:lnTo>
                    <a:pt x="1112" y="550"/>
                  </a:lnTo>
                  <a:lnTo>
                    <a:pt x="1110" y="554"/>
                  </a:lnTo>
                  <a:lnTo>
                    <a:pt x="1106" y="556"/>
                  </a:lnTo>
                  <a:lnTo>
                    <a:pt x="1102" y="558"/>
                  </a:lnTo>
                  <a:lnTo>
                    <a:pt x="1011" y="583"/>
                  </a:lnTo>
                  <a:lnTo>
                    <a:pt x="1007" y="627"/>
                  </a:lnTo>
                  <a:lnTo>
                    <a:pt x="1091" y="672"/>
                  </a:lnTo>
                  <a:lnTo>
                    <a:pt x="1094" y="674"/>
                  </a:lnTo>
                  <a:lnTo>
                    <a:pt x="1096" y="676"/>
                  </a:lnTo>
                  <a:lnTo>
                    <a:pt x="1098" y="680"/>
                  </a:lnTo>
                  <a:lnTo>
                    <a:pt x="1096" y="684"/>
                  </a:lnTo>
                  <a:lnTo>
                    <a:pt x="1081" y="736"/>
                  </a:lnTo>
                  <a:lnTo>
                    <a:pt x="1079" y="740"/>
                  </a:lnTo>
                  <a:lnTo>
                    <a:pt x="1077" y="742"/>
                  </a:lnTo>
                  <a:lnTo>
                    <a:pt x="1073" y="744"/>
                  </a:lnTo>
                  <a:lnTo>
                    <a:pt x="1069" y="744"/>
                  </a:lnTo>
                  <a:lnTo>
                    <a:pt x="974" y="736"/>
                  </a:lnTo>
                  <a:lnTo>
                    <a:pt x="955" y="777"/>
                  </a:lnTo>
                  <a:lnTo>
                    <a:pt x="1019" y="847"/>
                  </a:lnTo>
                  <a:lnTo>
                    <a:pt x="1021" y="851"/>
                  </a:lnTo>
                  <a:lnTo>
                    <a:pt x="1023" y="855"/>
                  </a:lnTo>
                  <a:lnTo>
                    <a:pt x="1023" y="858"/>
                  </a:lnTo>
                  <a:lnTo>
                    <a:pt x="1021" y="860"/>
                  </a:lnTo>
                  <a:lnTo>
                    <a:pt x="988" y="905"/>
                  </a:lnTo>
                  <a:lnTo>
                    <a:pt x="986" y="909"/>
                  </a:lnTo>
                  <a:lnTo>
                    <a:pt x="982" y="909"/>
                  </a:lnTo>
                  <a:lnTo>
                    <a:pt x="978" y="909"/>
                  </a:lnTo>
                  <a:lnTo>
                    <a:pt x="974" y="909"/>
                  </a:lnTo>
                  <a:lnTo>
                    <a:pt x="887" y="868"/>
                  </a:lnTo>
                  <a:lnTo>
                    <a:pt x="856" y="899"/>
                  </a:lnTo>
                  <a:lnTo>
                    <a:pt x="891" y="987"/>
                  </a:lnTo>
                  <a:lnTo>
                    <a:pt x="893" y="990"/>
                  </a:lnTo>
                  <a:lnTo>
                    <a:pt x="893" y="994"/>
                  </a:lnTo>
                  <a:lnTo>
                    <a:pt x="891" y="998"/>
                  </a:lnTo>
                  <a:lnTo>
                    <a:pt x="889" y="1002"/>
                  </a:lnTo>
                  <a:lnTo>
                    <a:pt x="842" y="1033"/>
                  </a:lnTo>
                  <a:lnTo>
                    <a:pt x="838" y="1033"/>
                  </a:lnTo>
                  <a:lnTo>
                    <a:pt x="834" y="1033"/>
                  </a:lnTo>
                  <a:lnTo>
                    <a:pt x="831" y="1031"/>
                  </a:lnTo>
                  <a:lnTo>
                    <a:pt x="827" y="1029"/>
                  </a:lnTo>
                  <a:lnTo>
                    <a:pt x="761" y="963"/>
                  </a:lnTo>
                  <a:lnTo>
                    <a:pt x="739" y="973"/>
                  </a:lnTo>
                  <a:lnTo>
                    <a:pt x="720" y="981"/>
                  </a:lnTo>
                  <a:lnTo>
                    <a:pt x="722" y="1076"/>
                  </a:lnTo>
                  <a:lnTo>
                    <a:pt x="722" y="1080"/>
                  </a:lnTo>
                  <a:lnTo>
                    <a:pt x="722" y="1084"/>
                  </a:lnTo>
                  <a:lnTo>
                    <a:pt x="718" y="1086"/>
                  </a:lnTo>
                  <a:lnTo>
                    <a:pt x="716" y="1088"/>
                  </a:lnTo>
                  <a:lnTo>
                    <a:pt x="662" y="1101"/>
                  </a:lnTo>
                  <a:lnTo>
                    <a:pt x="658" y="1101"/>
                  </a:lnTo>
                  <a:lnTo>
                    <a:pt x="654" y="1099"/>
                  </a:lnTo>
                  <a:lnTo>
                    <a:pt x="650" y="1097"/>
                  </a:lnTo>
                  <a:lnTo>
                    <a:pt x="648" y="1093"/>
                  </a:lnTo>
                  <a:lnTo>
                    <a:pt x="607" y="1008"/>
                  </a:lnTo>
                  <a:lnTo>
                    <a:pt x="586" y="1010"/>
                  </a:lnTo>
                  <a:lnTo>
                    <a:pt x="563" y="1012"/>
                  </a:lnTo>
                  <a:lnTo>
                    <a:pt x="534" y="1101"/>
                  </a:lnTo>
                  <a:lnTo>
                    <a:pt x="532" y="1105"/>
                  </a:lnTo>
                  <a:lnTo>
                    <a:pt x="530" y="1107"/>
                  </a:lnTo>
                  <a:lnTo>
                    <a:pt x="528" y="1109"/>
                  </a:lnTo>
                  <a:lnTo>
                    <a:pt x="524" y="1111"/>
                  </a:lnTo>
                  <a:lnTo>
                    <a:pt x="468" y="1105"/>
                  </a:lnTo>
                  <a:lnTo>
                    <a:pt x="464" y="1103"/>
                  </a:lnTo>
                  <a:lnTo>
                    <a:pt x="462" y="1101"/>
                  </a:lnTo>
                  <a:lnTo>
                    <a:pt x="460" y="1097"/>
                  </a:lnTo>
                  <a:lnTo>
                    <a:pt x="458" y="1093"/>
                  </a:lnTo>
                  <a:lnTo>
                    <a:pt x="450" y="998"/>
                  </a:lnTo>
                  <a:lnTo>
                    <a:pt x="408" y="987"/>
                  </a:lnTo>
                  <a:lnTo>
                    <a:pt x="349" y="1060"/>
                  </a:lnTo>
                  <a:lnTo>
                    <a:pt x="345" y="1064"/>
                  </a:lnTo>
                  <a:lnTo>
                    <a:pt x="340" y="1066"/>
                  </a:lnTo>
                  <a:lnTo>
                    <a:pt x="336" y="1066"/>
                  </a:lnTo>
                  <a:lnTo>
                    <a:pt x="285" y="1041"/>
                  </a:lnTo>
                  <a:lnTo>
                    <a:pt x="283" y="1039"/>
                  </a:lnTo>
                  <a:lnTo>
                    <a:pt x="281" y="1035"/>
                  </a:lnTo>
                  <a:lnTo>
                    <a:pt x="279" y="1031"/>
                  </a:lnTo>
                  <a:lnTo>
                    <a:pt x="281" y="1027"/>
                  </a:lnTo>
                  <a:lnTo>
                    <a:pt x="305" y="936"/>
                  </a:lnTo>
                  <a:lnTo>
                    <a:pt x="270" y="909"/>
                  </a:lnTo>
                  <a:lnTo>
                    <a:pt x="188" y="959"/>
                  </a:lnTo>
                  <a:lnTo>
                    <a:pt x="184" y="961"/>
                  </a:lnTo>
                  <a:lnTo>
                    <a:pt x="180" y="961"/>
                  </a:lnTo>
                  <a:lnTo>
                    <a:pt x="177" y="961"/>
                  </a:lnTo>
                  <a:lnTo>
                    <a:pt x="175" y="959"/>
                  </a:lnTo>
                  <a:lnTo>
                    <a:pt x="136" y="919"/>
                  </a:lnTo>
                  <a:lnTo>
                    <a:pt x="134" y="915"/>
                  </a:lnTo>
                  <a:lnTo>
                    <a:pt x="134" y="911"/>
                  </a:lnTo>
                  <a:lnTo>
                    <a:pt x="134" y="907"/>
                  </a:lnTo>
                  <a:lnTo>
                    <a:pt x="136" y="905"/>
                  </a:lnTo>
                  <a:lnTo>
                    <a:pt x="190" y="825"/>
                  </a:lnTo>
                  <a:lnTo>
                    <a:pt x="165" y="789"/>
                  </a:lnTo>
                  <a:lnTo>
                    <a:pt x="72" y="808"/>
                  </a:lnTo>
                  <a:lnTo>
                    <a:pt x="68" y="810"/>
                  </a:lnTo>
                  <a:lnTo>
                    <a:pt x="64" y="808"/>
                  </a:lnTo>
                  <a:lnTo>
                    <a:pt x="62" y="806"/>
                  </a:lnTo>
                  <a:lnTo>
                    <a:pt x="58" y="804"/>
                  </a:lnTo>
                  <a:lnTo>
                    <a:pt x="37" y="754"/>
                  </a:lnTo>
                  <a:lnTo>
                    <a:pt x="37" y="748"/>
                  </a:lnTo>
                  <a:lnTo>
                    <a:pt x="39" y="744"/>
                  </a:lnTo>
                  <a:lnTo>
                    <a:pt x="43" y="740"/>
                  </a:lnTo>
                  <a:lnTo>
                    <a:pt x="118" y="684"/>
                  </a:lnTo>
                  <a:lnTo>
                    <a:pt x="109" y="641"/>
                  </a:lnTo>
                  <a:lnTo>
                    <a:pt x="16" y="627"/>
                  </a:lnTo>
                  <a:lnTo>
                    <a:pt x="12" y="627"/>
                  </a:lnTo>
                  <a:lnTo>
                    <a:pt x="8" y="626"/>
                  </a:lnTo>
                  <a:lnTo>
                    <a:pt x="6" y="622"/>
                  </a:lnTo>
                  <a:lnTo>
                    <a:pt x="4" y="618"/>
                  </a:lnTo>
                  <a:lnTo>
                    <a:pt x="0" y="563"/>
                  </a:lnTo>
                  <a:lnTo>
                    <a:pt x="2" y="560"/>
                  </a:lnTo>
                  <a:lnTo>
                    <a:pt x="4" y="556"/>
                  </a:lnTo>
                  <a:lnTo>
                    <a:pt x="6" y="554"/>
                  </a:lnTo>
                  <a:lnTo>
                    <a:pt x="10" y="552"/>
                  </a:lnTo>
                  <a:lnTo>
                    <a:pt x="101" y="527"/>
                  </a:lnTo>
                  <a:lnTo>
                    <a:pt x="107" y="482"/>
                  </a:lnTo>
                  <a:lnTo>
                    <a:pt x="23" y="437"/>
                  </a:lnTo>
                  <a:lnTo>
                    <a:pt x="19" y="435"/>
                  </a:lnTo>
                  <a:lnTo>
                    <a:pt x="17" y="433"/>
                  </a:lnTo>
                  <a:lnTo>
                    <a:pt x="16" y="429"/>
                  </a:lnTo>
                  <a:lnTo>
                    <a:pt x="16" y="426"/>
                  </a:lnTo>
                  <a:lnTo>
                    <a:pt x="31" y="373"/>
                  </a:lnTo>
                  <a:lnTo>
                    <a:pt x="33" y="369"/>
                  </a:lnTo>
                  <a:lnTo>
                    <a:pt x="37" y="367"/>
                  </a:lnTo>
                  <a:lnTo>
                    <a:pt x="39" y="365"/>
                  </a:lnTo>
                  <a:lnTo>
                    <a:pt x="45" y="365"/>
                  </a:lnTo>
                  <a:lnTo>
                    <a:pt x="138" y="373"/>
                  </a:lnTo>
                  <a:lnTo>
                    <a:pt x="157" y="332"/>
                  </a:lnTo>
                  <a:lnTo>
                    <a:pt x="95" y="262"/>
                  </a:lnTo>
                  <a:lnTo>
                    <a:pt x="93" y="259"/>
                  </a:lnTo>
                  <a:lnTo>
                    <a:pt x="91" y="255"/>
                  </a:lnTo>
                  <a:lnTo>
                    <a:pt x="91" y="251"/>
                  </a:lnTo>
                  <a:lnTo>
                    <a:pt x="93" y="249"/>
                  </a:lnTo>
                  <a:lnTo>
                    <a:pt x="126" y="204"/>
                  </a:lnTo>
                  <a:lnTo>
                    <a:pt x="128" y="200"/>
                  </a:lnTo>
                  <a:lnTo>
                    <a:pt x="132" y="200"/>
                  </a:lnTo>
                  <a:lnTo>
                    <a:pt x="136" y="200"/>
                  </a:lnTo>
                  <a:lnTo>
                    <a:pt x="140" y="202"/>
                  </a:lnTo>
                  <a:lnTo>
                    <a:pt x="225" y="241"/>
                  </a:lnTo>
                  <a:lnTo>
                    <a:pt x="258" y="210"/>
                  </a:lnTo>
                  <a:lnTo>
                    <a:pt x="223" y="123"/>
                  </a:lnTo>
                  <a:lnTo>
                    <a:pt x="221" y="119"/>
                  </a:lnTo>
                  <a:lnTo>
                    <a:pt x="221" y="115"/>
                  </a:lnTo>
                  <a:lnTo>
                    <a:pt x="223" y="111"/>
                  </a:lnTo>
                  <a:lnTo>
                    <a:pt x="225" y="107"/>
                  </a:lnTo>
                  <a:lnTo>
                    <a:pt x="272" y="78"/>
                  </a:lnTo>
                  <a:lnTo>
                    <a:pt x="276" y="76"/>
                  </a:lnTo>
                  <a:lnTo>
                    <a:pt x="279" y="76"/>
                  </a:lnTo>
                  <a:lnTo>
                    <a:pt x="283" y="78"/>
                  </a:lnTo>
                  <a:lnTo>
                    <a:pt x="285" y="80"/>
                  </a:lnTo>
                  <a:lnTo>
                    <a:pt x="353" y="146"/>
                  </a:lnTo>
                  <a:lnTo>
                    <a:pt x="394" y="129"/>
                  </a:lnTo>
                  <a:lnTo>
                    <a:pt x="390" y="33"/>
                  </a:lnTo>
                  <a:lnTo>
                    <a:pt x="390" y="30"/>
                  </a:lnTo>
                  <a:lnTo>
                    <a:pt x="392" y="26"/>
                  </a:lnTo>
                  <a:lnTo>
                    <a:pt x="394" y="24"/>
                  </a:lnTo>
                  <a:lnTo>
                    <a:pt x="398" y="22"/>
                  </a:lnTo>
                  <a:lnTo>
                    <a:pt x="452" y="8"/>
                  </a:lnTo>
                  <a:lnTo>
                    <a:pt x="456" y="8"/>
                  </a:lnTo>
                  <a:lnTo>
                    <a:pt x="458" y="10"/>
                  </a:lnTo>
                  <a:lnTo>
                    <a:pt x="462" y="12"/>
                  </a:lnTo>
                  <a:lnTo>
                    <a:pt x="464" y="16"/>
                  </a:lnTo>
                  <a:lnTo>
                    <a:pt x="505" y="101"/>
                  </a:lnTo>
                  <a:lnTo>
                    <a:pt x="549" y="99"/>
                  </a:lnTo>
                  <a:lnTo>
                    <a:pt x="578" y="8"/>
                  </a:lnTo>
                  <a:lnTo>
                    <a:pt x="580" y="4"/>
                  </a:lnTo>
                  <a:lnTo>
                    <a:pt x="582" y="2"/>
                  </a:lnTo>
                  <a:lnTo>
                    <a:pt x="586" y="0"/>
                  </a:lnTo>
                  <a:lnTo>
                    <a:pt x="590"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7" name="Freeform 38">
              <a:extLst>
                <a:ext uri="{FF2B5EF4-FFF2-40B4-BE49-F238E27FC236}">
                  <a16:creationId xmlns:a16="http://schemas.microsoft.com/office/drawing/2014/main" id="{047A0D38-010F-45F6-9DA0-C9113304C91C}"/>
                </a:ext>
              </a:extLst>
            </p:cNvPr>
            <p:cNvSpPr>
              <a:spLocks/>
            </p:cNvSpPr>
            <p:nvPr/>
          </p:nvSpPr>
          <p:spPr bwMode="auto">
            <a:xfrm>
              <a:off x="5176838" y="5016500"/>
              <a:ext cx="588963" cy="588963"/>
            </a:xfrm>
            <a:custGeom>
              <a:avLst/>
              <a:gdLst>
                <a:gd name="T0" fmla="*/ 342 w 742"/>
                <a:gd name="T1" fmla="*/ 0 h 741"/>
                <a:gd name="T2" fmla="*/ 400 w 742"/>
                <a:gd name="T3" fmla="*/ 0 h 741"/>
                <a:gd name="T4" fmla="*/ 458 w 742"/>
                <a:gd name="T5" fmla="*/ 10 h 741"/>
                <a:gd name="T6" fmla="*/ 513 w 742"/>
                <a:gd name="T7" fmla="*/ 27 h 741"/>
                <a:gd name="T8" fmla="*/ 563 w 742"/>
                <a:gd name="T9" fmla="*/ 52 h 741"/>
                <a:gd name="T10" fmla="*/ 610 w 742"/>
                <a:gd name="T11" fmla="*/ 85 h 741"/>
                <a:gd name="T12" fmla="*/ 650 w 742"/>
                <a:gd name="T13" fmla="*/ 126 h 741"/>
                <a:gd name="T14" fmla="*/ 685 w 742"/>
                <a:gd name="T15" fmla="*/ 173 h 741"/>
                <a:gd name="T16" fmla="*/ 712 w 742"/>
                <a:gd name="T17" fmla="*/ 225 h 741"/>
                <a:gd name="T18" fmla="*/ 732 w 742"/>
                <a:gd name="T19" fmla="*/ 281 h 741"/>
                <a:gd name="T20" fmla="*/ 742 w 742"/>
                <a:gd name="T21" fmla="*/ 342 h 741"/>
                <a:gd name="T22" fmla="*/ 740 w 742"/>
                <a:gd name="T23" fmla="*/ 400 h 741"/>
                <a:gd name="T24" fmla="*/ 732 w 742"/>
                <a:gd name="T25" fmla="*/ 458 h 741"/>
                <a:gd name="T26" fmla="*/ 714 w 742"/>
                <a:gd name="T27" fmla="*/ 512 h 741"/>
                <a:gd name="T28" fmla="*/ 687 w 742"/>
                <a:gd name="T29" fmla="*/ 563 h 741"/>
                <a:gd name="T30" fmla="*/ 654 w 742"/>
                <a:gd name="T31" fmla="*/ 609 h 741"/>
                <a:gd name="T32" fmla="*/ 614 w 742"/>
                <a:gd name="T33" fmla="*/ 650 h 741"/>
                <a:gd name="T34" fmla="*/ 569 w 742"/>
                <a:gd name="T35" fmla="*/ 685 h 741"/>
                <a:gd name="T36" fmla="*/ 516 w 742"/>
                <a:gd name="T37" fmla="*/ 712 h 741"/>
                <a:gd name="T38" fmla="*/ 458 w 742"/>
                <a:gd name="T39" fmla="*/ 732 h 741"/>
                <a:gd name="T40" fmla="*/ 398 w 742"/>
                <a:gd name="T41" fmla="*/ 741 h 741"/>
                <a:gd name="T42" fmla="*/ 340 w 742"/>
                <a:gd name="T43" fmla="*/ 739 h 741"/>
                <a:gd name="T44" fmla="*/ 284 w 742"/>
                <a:gd name="T45" fmla="*/ 732 h 741"/>
                <a:gd name="T46" fmla="*/ 227 w 742"/>
                <a:gd name="T47" fmla="*/ 714 h 741"/>
                <a:gd name="T48" fmla="*/ 177 w 742"/>
                <a:gd name="T49" fmla="*/ 687 h 741"/>
                <a:gd name="T50" fmla="*/ 130 w 742"/>
                <a:gd name="T51" fmla="*/ 654 h 741"/>
                <a:gd name="T52" fmla="*/ 90 w 742"/>
                <a:gd name="T53" fmla="*/ 613 h 741"/>
                <a:gd name="T54" fmla="*/ 57 w 742"/>
                <a:gd name="T55" fmla="*/ 567 h 741"/>
                <a:gd name="T56" fmla="*/ 29 w 742"/>
                <a:gd name="T57" fmla="*/ 516 h 741"/>
                <a:gd name="T58" fmla="*/ 10 w 742"/>
                <a:gd name="T59" fmla="*/ 458 h 741"/>
                <a:gd name="T60" fmla="*/ 0 w 742"/>
                <a:gd name="T61" fmla="*/ 398 h 741"/>
                <a:gd name="T62" fmla="*/ 0 w 742"/>
                <a:gd name="T63" fmla="*/ 340 h 741"/>
                <a:gd name="T64" fmla="*/ 10 w 742"/>
                <a:gd name="T65" fmla="*/ 281 h 741"/>
                <a:gd name="T66" fmla="*/ 27 w 742"/>
                <a:gd name="T67" fmla="*/ 227 h 741"/>
                <a:gd name="T68" fmla="*/ 53 w 742"/>
                <a:gd name="T69" fmla="*/ 177 h 741"/>
                <a:gd name="T70" fmla="*/ 86 w 742"/>
                <a:gd name="T71" fmla="*/ 130 h 741"/>
                <a:gd name="T72" fmla="*/ 126 w 742"/>
                <a:gd name="T73" fmla="*/ 89 h 741"/>
                <a:gd name="T74" fmla="*/ 173 w 742"/>
                <a:gd name="T75" fmla="*/ 56 h 741"/>
                <a:gd name="T76" fmla="*/ 225 w 742"/>
                <a:gd name="T77" fmla="*/ 27 h 741"/>
                <a:gd name="T78" fmla="*/ 282 w 742"/>
                <a:gd name="T79" fmla="*/ 10 h 741"/>
                <a:gd name="T80" fmla="*/ 342 w 742"/>
                <a:gd name="T81"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741">
                  <a:moveTo>
                    <a:pt x="342" y="0"/>
                  </a:moveTo>
                  <a:lnTo>
                    <a:pt x="400" y="0"/>
                  </a:lnTo>
                  <a:lnTo>
                    <a:pt x="458" y="10"/>
                  </a:lnTo>
                  <a:lnTo>
                    <a:pt x="513" y="27"/>
                  </a:lnTo>
                  <a:lnTo>
                    <a:pt x="563" y="52"/>
                  </a:lnTo>
                  <a:lnTo>
                    <a:pt x="610" y="85"/>
                  </a:lnTo>
                  <a:lnTo>
                    <a:pt x="650" y="126"/>
                  </a:lnTo>
                  <a:lnTo>
                    <a:pt x="685" y="173"/>
                  </a:lnTo>
                  <a:lnTo>
                    <a:pt x="712" y="225"/>
                  </a:lnTo>
                  <a:lnTo>
                    <a:pt x="732" y="281"/>
                  </a:lnTo>
                  <a:lnTo>
                    <a:pt x="742" y="342"/>
                  </a:lnTo>
                  <a:lnTo>
                    <a:pt x="740" y="400"/>
                  </a:lnTo>
                  <a:lnTo>
                    <a:pt x="732" y="458"/>
                  </a:lnTo>
                  <a:lnTo>
                    <a:pt x="714" y="512"/>
                  </a:lnTo>
                  <a:lnTo>
                    <a:pt x="687" y="563"/>
                  </a:lnTo>
                  <a:lnTo>
                    <a:pt x="654" y="609"/>
                  </a:lnTo>
                  <a:lnTo>
                    <a:pt x="614" y="650"/>
                  </a:lnTo>
                  <a:lnTo>
                    <a:pt x="569" y="685"/>
                  </a:lnTo>
                  <a:lnTo>
                    <a:pt x="516" y="712"/>
                  </a:lnTo>
                  <a:lnTo>
                    <a:pt x="458" y="732"/>
                  </a:lnTo>
                  <a:lnTo>
                    <a:pt x="398" y="741"/>
                  </a:lnTo>
                  <a:lnTo>
                    <a:pt x="340" y="739"/>
                  </a:lnTo>
                  <a:lnTo>
                    <a:pt x="284" y="732"/>
                  </a:lnTo>
                  <a:lnTo>
                    <a:pt x="227" y="714"/>
                  </a:lnTo>
                  <a:lnTo>
                    <a:pt x="177" y="687"/>
                  </a:lnTo>
                  <a:lnTo>
                    <a:pt x="130" y="654"/>
                  </a:lnTo>
                  <a:lnTo>
                    <a:pt x="90" y="613"/>
                  </a:lnTo>
                  <a:lnTo>
                    <a:pt x="57" y="567"/>
                  </a:lnTo>
                  <a:lnTo>
                    <a:pt x="29" y="516"/>
                  </a:lnTo>
                  <a:lnTo>
                    <a:pt x="10" y="458"/>
                  </a:lnTo>
                  <a:lnTo>
                    <a:pt x="0" y="398"/>
                  </a:lnTo>
                  <a:lnTo>
                    <a:pt x="0" y="340"/>
                  </a:lnTo>
                  <a:lnTo>
                    <a:pt x="10" y="281"/>
                  </a:lnTo>
                  <a:lnTo>
                    <a:pt x="27" y="227"/>
                  </a:lnTo>
                  <a:lnTo>
                    <a:pt x="53" y="177"/>
                  </a:lnTo>
                  <a:lnTo>
                    <a:pt x="86" y="130"/>
                  </a:lnTo>
                  <a:lnTo>
                    <a:pt x="126" y="89"/>
                  </a:lnTo>
                  <a:lnTo>
                    <a:pt x="173" y="56"/>
                  </a:lnTo>
                  <a:lnTo>
                    <a:pt x="225" y="27"/>
                  </a:lnTo>
                  <a:lnTo>
                    <a:pt x="282" y="10"/>
                  </a:lnTo>
                  <a:lnTo>
                    <a:pt x="342" y="0"/>
                  </a:lnTo>
                  <a:close/>
                </a:path>
              </a:pathLst>
            </a:cu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Freeform 39">
              <a:extLst>
                <a:ext uri="{FF2B5EF4-FFF2-40B4-BE49-F238E27FC236}">
                  <a16:creationId xmlns:a16="http://schemas.microsoft.com/office/drawing/2014/main" id="{9812B8C2-E5BB-463B-AFE9-F1D3AA934BC1}"/>
                </a:ext>
              </a:extLst>
            </p:cNvPr>
            <p:cNvSpPr>
              <a:spLocks/>
            </p:cNvSpPr>
            <p:nvPr/>
          </p:nvSpPr>
          <p:spPr bwMode="auto">
            <a:xfrm>
              <a:off x="5210175" y="5051425"/>
              <a:ext cx="519113" cy="520700"/>
            </a:xfrm>
            <a:custGeom>
              <a:avLst/>
              <a:gdLst>
                <a:gd name="T0" fmla="*/ 351 w 654"/>
                <a:gd name="T1" fmla="*/ 0 h 656"/>
                <a:gd name="T2" fmla="*/ 404 w 654"/>
                <a:gd name="T3" fmla="*/ 7 h 656"/>
                <a:gd name="T4" fmla="*/ 452 w 654"/>
                <a:gd name="T5" fmla="*/ 23 h 656"/>
                <a:gd name="T6" fmla="*/ 497 w 654"/>
                <a:gd name="T7" fmla="*/ 44 h 656"/>
                <a:gd name="T8" fmla="*/ 538 w 654"/>
                <a:gd name="T9" fmla="*/ 73 h 656"/>
                <a:gd name="T10" fmla="*/ 574 w 654"/>
                <a:gd name="T11" fmla="*/ 110 h 656"/>
                <a:gd name="T12" fmla="*/ 605 w 654"/>
                <a:gd name="T13" fmla="*/ 151 h 656"/>
                <a:gd name="T14" fmla="*/ 631 w 654"/>
                <a:gd name="T15" fmla="*/ 198 h 656"/>
                <a:gd name="T16" fmla="*/ 646 w 654"/>
                <a:gd name="T17" fmla="*/ 248 h 656"/>
                <a:gd name="T18" fmla="*/ 654 w 654"/>
                <a:gd name="T19" fmla="*/ 300 h 656"/>
                <a:gd name="T20" fmla="*/ 654 w 654"/>
                <a:gd name="T21" fmla="*/ 351 h 656"/>
                <a:gd name="T22" fmla="*/ 646 w 654"/>
                <a:gd name="T23" fmla="*/ 401 h 656"/>
                <a:gd name="T24" fmla="*/ 631 w 654"/>
                <a:gd name="T25" fmla="*/ 450 h 656"/>
                <a:gd name="T26" fmla="*/ 607 w 654"/>
                <a:gd name="T27" fmla="*/ 497 h 656"/>
                <a:gd name="T28" fmla="*/ 578 w 654"/>
                <a:gd name="T29" fmla="*/ 537 h 656"/>
                <a:gd name="T30" fmla="*/ 543 w 654"/>
                <a:gd name="T31" fmla="*/ 574 h 656"/>
                <a:gd name="T32" fmla="*/ 501 w 654"/>
                <a:gd name="T33" fmla="*/ 605 h 656"/>
                <a:gd name="T34" fmla="*/ 456 w 654"/>
                <a:gd name="T35" fmla="*/ 630 h 656"/>
                <a:gd name="T36" fmla="*/ 406 w 654"/>
                <a:gd name="T37" fmla="*/ 646 h 656"/>
                <a:gd name="T38" fmla="*/ 345 w 654"/>
                <a:gd name="T39" fmla="*/ 656 h 656"/>
                <a:gd name="T40" fmla="*/ 289 w 654"/>
                <a:gd name="T41" fmla="*/ 654 h 656"/>
                <a:gd name="T42" fmla="*/ 233 w 654"/>
                <a:gd name="T43" fmla="*/ 642 h 656"/>
                <a:gd name="T44" fmla="*/ 180 w 654"/>
                <a:gd name="T45" fmla="*/ 621 h 656"/>
                <a:gd name="T46" fmla="*/ 134 w 654"/>
                <a:gd name="T47" fmla="*/ 592 h 656"/>
                <a:gd name="T48" fmla="*/ 91 w 654"/>
                <a:gd name="T49" fmla="*/ 555 h 656"/>
                <a:gd name="T50" fmla="*/ 54 w 654"/>
                <a:gd name="T51" fmla="*/ 512 h 656"/>
                <a:gd name="T52" fmla="*/ 27 w 654"/>
                <a:gd name="T53" fmla="*/ 462 h 656"/>
                <a:gd name="T54" fmla="*/ 8 w 654"/>
                <a:gd name="T55" fmla="*/ 405 h 656"/>
                <a:gd name="T56" fmla="*/ 0 w 654"/>
                <a:gd name="T57" fmla="*/ 347 h 656"/>
                <a:gd name="T58" fmla="*/ 0 w 654"/>
                <a:gd name="T59" fmla="*/ 289 h 656"/>
                <a:gd name="T60" fmla="*/ 12 w 654"/>
                <a:gd name="T61" fmla="*/ 234 h 656"/>
                <a:gd name="T62" fmla="*/ 33 w 654"/>
                <a:gd name="T63" fmla="*/ 182 h 656"/>
                <a:gd name="T64" fmla="*/ 60 w 654"/>
                <a:gd name="T65" fmla="*/ 134 h 656"/>
                <a:gd name="T66" fmla="*/ 97 w 654"/>
                <a:gd name="T67" fmla="*/ 93 h 656"/>
                <a:gd name="T68" fmla="*/ 142 w 654"/>
                <a:gd name="T69" fmla="*/ 56 h 656"/>
                <a:gd name="T70" fmla="*/ 190 w 654"/>
                <a:gd name="T71" fmla="*/ 29 h 656"/>
                <a:gd name="T72" fmla="*/ 246 w 654"/>
                <a:gd name="T73" fmla="*/ 9 h 656"/>
                <a:gd name="T74" fmla="*/ 299 w 654"/>
                <a:gd name="T75" fmla="*/ 0 h 656"/>
                <a:gd name="T76" fmla="*/ 351 w 654"/>
                <a:gd name="T7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4" h="656">
                  <a:moveTo>
                    <a:pt x="351" y="0"/>
                  </a:moveTo>
                  <a:lnTo>
                    <a:pt x="404" y="7"/>
                  </a:lnTo>
                  <a:lnTo>
                    <a:pt x="452" y="23"/>
                  </a:lnTo>
                  <a:lnTo>
                    <a:pt x="497" y="44"/>
                  </a:lnTo>
                  <a:lnTo>
                    <a:pt x="538" y="73"/>
                  </a:lnTo>
                  <a:lnTo>
                    <a:pt x="574" y="110"/>
                  </a:lnTo>
                  <a:lnTo>
                    <a:pt x="605" y="151"/>
                  </a:lnTo>
                  <a:lnTo>
                    <a:pt x="631" y="198"/>
                  </a:lnTo>
                  <a:lnTo>
                    <a:pt x="646" y="248"/>
                  </a:lnTo>
                  <a:lnTo>
                    <a:pt x="654" y="300"/>
                  </a:lnTo>
                  <a:lnTo>
                    <a:pt x="654" y="351"/>
                  </a:lnTo>
                  <a:lnTo>
                    <a:pt x="646" y="401"/>
                  </a:lnTo>
                  <a:lnTo>
                    <a:pt x="631" y="450"/>
                  </a:lnTo>
                  <a:lnTo>
                    <a:pt x="607" y="497"/>
                  </a:lnTo>
                  <a:lnTo>
                    <a:pt x="578" y="537"/>
                  </a:lnTo>
                  <a:lnTo>
                    <a:pt x="543" y="574"/>
                  </a:lnTo>
                  <a:lnTo>
                    <a:pt x="501" y="605"/>
                  </a:lnTo>
                  <a:lnTo>
                    <a:pt x="456" y="630"/>
                  </a:lnTo>
                  <a:lnTo>
                    <a:pt x="406" y="646"/>
                  </a:lnTo>
                  <a:lnTo>
                    <a:pt x="345" y="656"/>
                  </a:lnTo>
                  <a:lnTo>
                    <a:pt x="289" y="654"/>
                  </a:lnTo>
                  <a:lnTo>
                    <a:pt x="233" y="642"/>
                  </a:lnTo>
                  <a:lnTo>
                    <a:pt x="180" y="621"/>
                  </a:lnTo>
                  <a:lnTo>
                    <a:pt x="134" y="592"/>
                  </a:lnTo>
                  <a:lnTo>
                    <a:pt x="91" y="555"/>
                  </a:lnTo>
                  <a:lnTo>
                    <a:pt x="54" y="512"/>
                  </a:lnTo>
                  <a:lnTo>
                    <a:pt x="27" y="462"/>
                  </a:lnTo>
                  <a:lnTo>
                    <a:pt x="8" y="405"/>
                  </a:lnTo>
                  <a:lnTo>
                    <a:pt x="0" y="347"/>
                  </a:lnTo>
                  <a:lnTo>
                    <a:pt x="0" y="289"/>
                  </a:lnTo>
                  <a:lnTo>
                    <a:pt x="12" y="234"/>
                  </a:lnTo>
                  <a:lnTo>
                    <a:pt x="33" y="182"/>
                  </a:lnTo>
                  <a:lnTo>
                    <a:pt x="60" y="134"/>
                  </a:lnTo>
                  <a:lnTo>
                    <a:pt x="97" y="93"/>
                  </a:lnTo>
                  <a:lnTo>
                    <a:pt x="142" y="56"/>
                  </a:lnTo>
                  <a:lnTo>
                    <a:pt x="190" y="29"/>
                  </a:lnTo>
                  <a:lnTo>
                    <a:pt x="246" y="9"/>
                  </a:lnTo>
                  <a:lnTo>
                    <a:pt x="299" y="0"/>
                  </a:lnTo>
                  <a:lnTo>
                    <a:pt x="351" y="0"/>
                  </a:lnTo>
                  <a:close/>
                </a:path>
              </a:pathLst>
            </a:custGeom>
            <a:grpFill/>
            <a:ln w="25400" cap="flat" cmpd="sng" algn="ctr">
              <a:solidFill>
                <a:sysClr val="window" lastClr="FFFFFF"/>
              </a:solid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45" name="TextBox 23">
            <a:extLst>
              <a:ext uri="{FF2B5EF4-FFF2-40B4-BE49-F238E27FC236}">
                <a16:creationId xmlns:a16="http://schemas.microsoft.com/office/drawing/2014/main" id="{037EF2E1-AD61-4DA9-A94C-0F33BE208ED1}"/>
              </a:ext>
            </a:extLst>
          </p:cNvPr>
          <p:cNvSpPr txBox="1"/>
          <p:nvPr/>
        </p:nvSpPr>
        <p:spPr>
          <a:xfrm>
            <a:off x="8113714" y="1991729"/>
            <a:ext cx="2459232"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6" name="TextBox 24">
            <a:extLst>
              <a:ext uri="{FF2B5EF4-FFF2-40B4-BE49-F238E27FC236}">
                <a16:creationId xmlns:a16="http://schemas.microsoft.com/office/drawing/2014/main" id="{4E2D51CE-C076-45B5-AD9D-BDE893CF0D2A}"/>
              </a:ext>
            </a:extLst>
          </p:cNvPr>
          <p:cNvSpPr txBox="1"/>
          <p:nvPr/>
        </p:nvSpPr>
        <p:spPr>
          <a:xfrm>
            <a:off x="8113714" y="1587852"/>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7" name="TextBox 23">
            <a:extLst>
              <a:ext uri="{FF2B5EF4-FFF2-40B4-BE49-F238E27FC236}">
                <a16:creationId xmlns:a16="http://schemas.microsoft.com/office/drawing/2014/main" id="{3F3F8E16-94C8-4C93-9150-A41175470287}"/>
              </a:ext>
            </a:extLst>
          </p:cNvPr>
          <p:cNvSpPr txBox="1"/>
          <p:nvPr/>
        </p:nvSpPr>
        <p:spPr>
          <a:xfrm>
            <a:off x="1846264" y="3106154"/>
            <a:ext cx="2459232" cy="550279"/>
          </a:xfrm>
          <a:prstGeom prst="rect">
            <a:avLst/>
          </a:prstGeom>
          <a:noFill/>
        </p:spPr>
        <p:txBody>
          <a:bodyPr wrap="square" rtlCol="0">
            <a:spAutoFit/>
          </a:bodyPr>
          <a:lstStyle/>
          <a:p>
            <a:pPr algn="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8" name="TextBox 24">
            <a:extLst>
              <a:ext uri="{FF2B5EF4-FFF2-40B4-BE49-F238E27FC236}">
                <a16:creationId xmlns:a16="http://schemas.microsoft.com/office/drawing/2014/main" id="{F96F3B5B-84A4-403B-978B-C30F2B92B3BC}"/>
              </a:ext>
            </a:extLst>
          </p:cNvPr>
          <p:cNvSpPr txBox="1"/>
          <p:nvPr/>
        </p:nvSpPr>
        <p:spPr>
          <a:xfrm>
            <a:off x="2634667" y="270227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9" name="TextBox 23">
            <a:extLst>
              <a:ext uri="{FF2B5EF4-FFF2-40B4-BE49-F238E27FC236}">
                <a16:creationId xmlns:a16="http://schemas.microsoft.com/office/drawing/2014/main" id="{EDDD1E24-E42E-4B2F-AC59-89DF18043DEF}"/>
              </a:ext>
            </a:extLst>
          </p:cNvPr>
          <p:cNvSpPr txBox="1"/>
          <p:nvPr/>
        </p:nvSpPr>
        <p:spPr>
          <a:xfrm>
            <a:off x="8113714" y="4411079"/>
            <a:ext cx="2459232"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0" name="TextBox 24">
            <a:extLst>
              <a:ext uri="{FF2B5EF4-FFF2-40B4-BE49-F238E27FC236}">
                <a16:creationId xmlns:a16="http://schemas.microsoft.com/office/drawing/2014/main" id="{2E5155A2-5773-413E-86E1-0F759F316FA0}"/>
              </a:ext>
            </a:extLst>
          </p:cNvPr>
          <p:cNvSpPr txBox="1"/>
          <p:nvPr/>
        </p:nvSpPr>
        <p:spPr>
          <a:xfrm>
            <a:off x="8113714" y="4007202"/>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1" name="TextBox 23">
            <a:extLst>
              <a:ext uri="{FF2B5EF4-FFF2-40B4-BE49-F238E27FC236}">
                <a16:creationId xmlns:a16="http://schemas.microsoft.com/office/drawing/2014/main" id="{F77C520A-C0F6-41CD-9048-D9019784C1B9}"/>
              </a:ext>
            </a:extLst>
          </p:cNvPr>
          <p:cNvSpPr txBox="1"/>
          <p:nvPr/>
        </p:nvSpPr>
        <p:spPr>
          <a:xfrm>
            <a:off x="1846264" y="5192129"/>
            <a:ext cx="2459232" cy="550279"/>
          </a:xfrm>
          <a:prstGeom prst="rect">
            <a:avLst/>
          </a:prstGeom>
          <a:noFill/>
        </p:spPr>
        <p:txBody>
          <a:bodyPr wrap="square" rtlCol="0">
            <a:spAutoFit/>
          </a:bodyPr>
          <a:lstStyle/>
          <a:p>
            <a:pPr algn="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2" name="TextBox 24">
            <a:extLst>
              <a:ext uri="{FF2B5EF4-FFF2-40B4-BE49-F238E27FC236}">
                <a16:creationId xmlns:a16="http://schemas.microsoft.com/office/drawing/2014/main" id="{2E5133B7-F31D-4587-AFE4-6F0333D5C672}"/>
              </a:ext>
            </a:extLst>
          </p:cNvPr>
          <p:cNvSpPr txBox="1"/>
          <p:nvPr/>
        </p:nvSpPr>
        <p:spPr>
          <a:xfrm>
            <a:off x="2634667" y="4788252"/>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extLst>
      <p:ext uri="{BB962C8B-B14F-4D97-AF65-F5344CB8AC3E}">
        <p14:creationId xmlns:p14="http://schemas.microsoft.com/office/powerpoint/2010/main" val="9553546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left)">
                                      <p:cBhvr>
                                        <p:cTn id="8" dur="500"/>
                                        <p:tgtEl>
                                          <p:spTgt spid="1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p:tgtEl>
                                          <p:spTgt spid="25"/>
                                        </p:tgtEl>
                                        <p:attrNameLst>
                                          <p:attrName>ppt_x</p:attrName>
                                        </p:attrNameLst>
                                      </p:cBhvr>
                                      <p:tavLst>
                                        <p:tav tm="0">
                                          <p:val>
                                            <p:strVal val="#ppt_x+#ppt_w*1.125000"/>
                                          </p:val>
                                        </p:tav>
                                        <p:tav tm="100000">
                                          <p:val>
                                            <p:strVal val="#ppt_x"/>
                                          </p:val>
                                        </p:tav>
                                      </p:tavLst>
                                    </p:anim>
                                    <p:animEffect transition="in" filter="wipe(left)">
                                      <p:cBhvr>
                                        <p:cTn id="18" dur="500"/>
                                        <p:tgtEl>
                                          <p:spTgt spid="25"/>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ppt_x</p:attrName>
                                        </p:attrNameLst>
                                      </p:cBhvr>
                                      <p:tavLst>
                                        <p:tav tm="0">
                                          <p:val>
                                            <p:strVal val="#ppt_x-#ppt_w*1.125000"/>
                                          </p:val>
                                        </p:tav>
                                        <p:tav tm="100000">
                                          <p:val>
                                            <p:strVal val="#ppt_x"/>
                                          </p:val>
                                        </p:tav>
                                      </p:tavLst>
                                    </p:anim>
                                    <p:animEffect transition="in" filter="wipe(right)">
                                      <p:cBhvr>
                                        <p:cTn id="23" dur="500"/>
                                        <p:tgtEl>
                                          <p:spTgt spid="32"/>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ppt_y</p:attrName>
                                        </p:attrNameLst>
                                      </p:cBhvr>
                                      <p:tavLst>
                                        <p:tav tm="0">
                                          <p:val>
                                            <p:strVal val="#ppt_y+#ppt_h*1.125000"/>
                                          </p:val>
                                        </p:tav>
                                        <p:tav tm="100000">
                                          <p:val>
                                            <p:strVal val="#ppt_y"/>
                                          </p:val>
                                        </p:tav>
                                      </p:tavLst>
                                    </p:anim>
                                    <p:animEffect transition="in" filter="wipe(up)">
                                      <p:cBhvr>
                                        <p:cTn id="28" dur="500"/>
                                        <p:tgtEl>
                                          <p:spTgt spid="45"/>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ppt_y</p:attrName>
                                        </p:attrNameLst>
                                      </p:cBhvr>
                                      <p:tavLst>
                                        <p:tav tm="0">
                                          <p:val>
                                            <p:strVal val="#ppt_y-#ppt_h*1.125000"/>
                                          </p:val>
                                        </p:tav>
                                        <p:tav tm="100000">
                                          <p:val>
                                            <p:strVal val="#ppt_y"/>
                                          </p:val>
                                        </p:tav>
                                      </p:tavLst>
                                    </p:anim>
                                    <p:animEffect transition="in" filter="wipe(down)">
                                      <p:cBhvr>
                                        <p:cTn id="32" dur="500"/>
                                        <p:tgtEl>
                                          <p:spTgt spid="46"/>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p:tgtEl>
                                          <p:spTgt spid="47"/>
                                        </p:tgtEl>
                                        <p:attrNameLst>
                                          <p:attrName>ppt_y</p:attrName>
                                        </p:attrNameLst>
                                      </p:cBhvr>
                                      <p:tavLst>
                                        <p:tav tm="0">
                                          <p:val>
                                            <p:strVal val="#ppt_y+#ppt_h*1.125000"/>
                                          </p:val>
                                        </p:tav>
                                        <p:tav tm="100000">
                                          <p:val>
                                            <p:strVal val="#ppt_y"/>
                                          </p:val>
                                        </p:tav>
                                      </p:tavLst>
                                    </p:anim>
                                    <p:animEffect transition="in" filter="wipe(up)">
                                      <p:cBhvr>
                                        <p:cTn id="37" dur="500"/>
                                        <p:tgtEl>
                                          <p:spTgt spid="47"/>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p:tgtEl>
                                          <p:spTgt spid="48"/>
                                        </p:tgtEl>
                                        <p:attrNameLst>
                                          <p:attrName>ppt_y</p:attrName>
                                        </p:attrNameLst>
                                      </p:cBhvr>
                                      <p:tavLst>
                                        <p:tav tm="0">
                                          <p:val>
                                            <p:strVal val="#ppt_y-#ppt_h*1.125000"/>
                                          </p:val>
                                        </p:tav>
                                        <p:tav tm="100000">
                                          <p:val>
                                            <p:strVal val="#ppt_y"/>
                                          </p:val>
                                        </p:tav>
                                      </p:tavLst>
                                    </p:anim>
                                    <p:animEffect transition="in" filter="wipe(down)">
                                      <p:cBhvr>
                                        <p:cTn id="41" dur="500"/>
                                        <p:tgtEl>
                                          <p:spTgt spid="48"/>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p:tgtEl>
                                          <p:spTgt spid="49"/>
                                        </p:tgtEl>
                                        <p:attrNameLst>
                                          <p:attrName>ppt_y</p:attrName>
                                        </p:attrNameLst>
                                      </p:cBhvr>
                                      <p:tavLst>
                                        <p:tav tm="0">
                                          <p:val>
                                            <p:strVal val="#ppt_y+#ppt_h*1.125000"/>
                                          </p:val>
                                        </p:tav>
                                        <p:tav tm="100000">
                                          <p:val>
                                            <p:strVal val="#ppt_y"/>
                                          </p:val>
                                        </p:tav>
                                      </p:tavLst>
                                    </p:anim>
                                    <p:animEffect transition="in" filter="wipe(up)">
                                      <p:cBhvr>
                                        <p:cTn id="46" dur="500"/>
                                        <p:tgtEl>
                                          <p:spTgt spid="49"/>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ppt_y</p:attrName>
                                        </p:attrNameLst>
                                      </p:cBhvr>
                                      <p:tavLst>
                                        <p:tav tm="0">
                                          <p:val>
                                            <p:strVal val="#ppt_y-#ppt_h*1.125000"/>
                                          </p:val>
                                        </p:tav>
                                        <p:tav tm="100000">
                                          <p:val>
                                            <p:strVal val="#ppt_y"/>
                                          </p:val>
                                        </p:tav>
                                      </p:tavLst>
                                    </p:anim>
                                    <p:animEffect transition="in" filter="wipe(down)">
                                      <p:cBhvr>
                                        <p:cTn id="50" dur="500"/>
                                        <p:tgtEl>
                                          <p:spTgt spid="50"/>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p:tgtEl>
                                          <p:spTgt spid="51"/>
                                        </p:tgtEl>
                                        <p:attrNameLst>
                                          <p:attrName>ppt_y</p:attrName>
                                        </p:attrNameLst>
                                      </p:cBhvr>
                                      <p:tavLst>
                                        <p:tav tm="0">
                                          <p:val>
                                            <p:strVal val="#ppt_y+#ppt_h*1.125000"/>
                                          </p:val>
                                        </p:tav>
                                        <p:tav tm="100000">
                                          <p:val>
                                            <p:strVal val="#ppt_y"/>
                                          </p:val>
                                        </p:tav>
                                      </p:tavLst>
                                    </p:anim>
                                    <p:animEffect transition="in" filter="wipe(up)">
                                      <p:cBhvr>
                                        <p:cTn id="55" dur="500"/>
                                        <p:tgtEl>
                                          <p:spTgt spid="51"/>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16C8124-332D-4B26-BAB7-7AC4725EFDF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3" name="矩形 2">
            <a:extLst>
              <a:ext uri="{FF2B5EF4-FFF2-40B4-BE49-F238E27FC236}">
                <a16:creationId xmlns:a16="http://schemas.microsoft.com/office/drawing/2014/main" id="{EBDB2EE5-F8AE-4CC0-89B4-3138D4AF63ED}"/>
              </a:ext>
            </a:extLst>
          </p:cNvPr>
          <p:cNvSpPr/>
          <p:nvPr/>
        </p:nvSpPr>
        <p:spPr>
          <a:xfrm>
            <a:off x="-28257" y="-1"/>
            <a:ext cx="12220257"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48">
            <a:extLst>
              <a:ext uri="{FF2B5EF4-FFF2-40B4-BE49-F238E27FC236}">
                <a16:creationId xmlns:a16="http://schemas.microsoft.com/office/drawing/2014/main" id="{67FF8C54-CAC5-4BA0-ABC2-B5B58FE6FCBF}"/>
              </a:ext>
            </a:extLst>
          </p:cNvPr>
          <p:cNvSpPr txBox="1"/>
          <p:nvPr/>
        </p:nvSpPr>
        <p:spPr>
          <a:xfrm>
            <a:off x="7576939" y="3721384"/>
            <a:ext cx="3960439" cy="677108"/>
          </a:xfrm>
          <a:prstGeom prst="rect">
            <a:avLst/>
          </a:prstGeom>
          <a:noFill/>
        </p:spPr>
        <p:txBody>
          <a:bodyPr wrap="square" lIns="0" tIns="0" rIns="0" bIns="0"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endParaRPr lang="en-GB" altLang="zh-CN"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TextBox 49">
            <a:extLst>
              <a:ext uri="{FF2B5EF4-FFF2-40B4-BE49-F238E27FC236}">
                <a16:creationId xmlns:a16="http://schemas.microsoft.com/office/drawing/2014/main" id="{D77E9064-8A0E-46F1-B73D-03BFCDE2F7F0}"/>
              </a:ext>
            </a:extLst>
          </p:cNvPr>
          <p:cNvSpPr txBox="1"/>
          <p:nvPr/>
        </p:nvSpPr>
        <p:spPr>
          <a:xfrm>
            <a:off x="7576939" y="4389729"/>
            <a:ext cx="3960439" cy="522579"/>
          </a:xfrm>
          <a:prstGeom prst="rect">
            <a:avLst/>
          </a:prstGeom>
          <a:noFill/>
        </p:spPr>
        <p:txBody>
          <a:bodyPr wrap="square" lIns="0" tIns="0" rIns="0" bIns="0" rtlCol="0">
            <a:spAutoFit/>
          </a:bodyPr>
          <a:lstStyle/>
          <a:p>
            <a:pPr eaLnBrk="0" hangingPunct="0">
              <a:lnSpc>
                <a:spcPct val="150000"/>
              </a:lnSpc>
            </a:pPr>
            <a:r>
              <a:rPr lang="zh-CN" altLang="en-US" sz="12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请替换文字内容，点击添加相关标题文字，修改文字内容，也可以直接复制你的内容到此。</a:t>
            </a:r>
          </a:p>
        </p:txBody>
      </p:sp>
      <p:sp>
        <p:nvSpPr>
          <p:cNvPr id="6" name="矩形 259">
            <a:extLst>
              <a:ext uri="{FF2B5EF4-FFF2-40B4-BE49-F238E27FC236}">
                <a16:creationId xmlns:a16="http://schemas.microsoft.com/office/drawing/2014/main" id="{ED224C22-F0F3-48FF-B550-F3FC1CC6E39C}"/>
              </a:ext>
            </a:extLst>
          </p:cNvPr>
          <p:cNvSpPr>
            <a:spLocks noChangeArrowheads="1"/>
          </p:cNvSpPr>
          <p:nvPr/>
        </p:nvSpPr>
        <p:spPr bwMode="auto">
          <a:xfrm>
            <a:off x="8458936" y="1759347"/>
            <a:ext cx="26154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rPr>
              <a:t>03</a:t>
            </a:r>
            <a:endParaRPr lang="zh-CN" altLang="en-US"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Tree>
    <p:extLst>
      <p:ext uri="{BB962C8B-B14F-4D97-AF65-F5344CB8AC3E}">
        <p14:creationId xmlns:p14="http://schemas.microsoft.com/office/powerpoint/2010/main" val="21266775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05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200"/>
                                        <p:tgtEl>
                                          <p:spTgt spid="4"/>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4"/>
                                        </p:tgtEl>
                                      </p:cBhvr>
                                      <p:to x="80000" y="100000"/>
                                    </p:animScale>
                                    <p:anim by="(#ppt_w*0.10)" calcmode="lin" valueType="num">
                                      <p:cBhvr>
                                        <p:cTn id="22" dur="50" autoRev="1" fill="hold">
                                          <p:stCondLst>
                                            <p:cond delay="0"/>
                                          </p:stCondLst>
                                        </p:cTn>
                                        <p:tgtEl>
                                          <p:spTgt spid="4"/>
                                        </p:tgtEl>
                                        <p:attrNameLst>
                                          <p:attrName>ppt_x</p:attrName>
                                        </p:attrNameLst>
                                      </p:cBhvr>
                                    </p:anim>
                                    <p:anim by="(-#ppt_w*0.10)" calcmode="lin" valueType="num">
                                      <p:cBhvr>
                                        <p:cTn id="23" dur="50" autoRev="1" fill="hold">
                                          <p:stCondLst>
                                            <p:cond delay="0"/>
                                          </p:stCondLst>
                                        </p:cTn>
                                        <p:tgtEl>
                                          <p:spTgt spid="4"/>
                                        </p:tgtEl>
                                        <p:attrNameLst>
                                          <p:attrName>ppt_y</p:attrName>
                                        </p:attrNameLst>
                                      </p:cBhvr>
                                    </p:anim>
                                    <p:animRot by="-480000">
                                      <p:cBhvr>
                                        <p:cTn id="24" dur="50" autoRev="1" fill="hold">
                                          <p:stCondLst>
                                            <p:cond delay="0"/>
                                          </p:stCondLst>
                                        </p:cTn>
                                        <p:tgtEl>
                                          <p:spTgt spid="4"/>
                                        </p:tgtEl>
                                        <p:attrNameLst>
                                          <p:attrName>r</p:attrName>
                                        </p:attrNameLst>
                                      </p:cBhvr>
                                    </p:animRot>
                                  </p:childTnLst>
                                </p:cTn>
                              </p:par>
                            </p:childTnLst>
                          </p:cTn>
                        </p:par>
                        <p:par>
                          <p:cTn id="25" fill="hold">
                            <p:stCondLst>
                              <p:cond delay="143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5"/>
                                        </p:tgtEl>
                                        <p:attrNameLst>
                                          <p:attrName>style.visibility</p:attrName>
                                        </p:attrNameLst>
                                      </p:cBhvr>
                                      <p:to>
                                        <p:strVal val="visible"/>
                                      </p:to>
                                    </p:set>
                                    <p:animEffect transition="in" filter="wipe(left)">
                                      <p:cBhvr>
                                        <p:cTn id="28" dur="200"/>
                                        <p:tgtEl>
                                          <p:spTgt spid="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5"/>
                                        </p:tgtEl>
                                      </p:cBhvr>
                                      <p:to x="80000" y="100000"/>
                                    </p:animScale>
                                    <p:anim by="(#ppt_w*0.10)" calcmode="lin" valueType="num">
                                      <p:cBhvr>
                                        <p:cTn id="31" dur="50" autoRev="1" fill="hold">
                                          <p:stCondLst>
                                            <p:cond delay="0"/>
                                          </p:stCondLst>
                                        </p:cTn>
                                        <p:tgtEl>
                                          <p:spTgt spid="5"/>
                                        </p:tgtEl>
                                        <p:attrNameLst>
                                          <p:attrName>ppt_x</p:attrName>
                                        </p:attrNameLst>
                                      </p:cBhvr>
                                    </p:anim>
                                    <p:anim by="(-#ppt_w*0.10)" calcmode="lin" valueType="num">
                                      <p:cBhvr>
                                        <p:cTn id="32" dur="50" autoRev="1" fill="hold">
                                          <p:stCondLst>
                                            <p:cond delay="0"/>
                                          </p:stCondLst>
                                        </p:cTn>
                                        <p:tgtEl>
                                          <p:spTgt spid="5"/>
                                        </p:tgtEl>
                                        <p:attrNameLst>
                                          <p:attrName>ppt_y</p:attrName>
                                        </p:attrNameLst>
                                      </p:cBhvr>
                                    </p:anim>
                                    <p:animRot by="-480000">
                                      <p:cBhvr>
                                        <p:cTn id="33"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Rectangle 1">
            <a:extLst>
              <a:ext uri="{FF2B5EF4-FFF2-40B4-BE49-F238E27FC236}">
                <a16:creationId xmlns:a16="http://schemas.microsoft.com/office/drawing/2014/main" id="{592A6E62-287D-4534-B8F6-A8DEE36BCCFC}"/>
              </a:ext>
            </a:extLst>
          </p:cNvPr>
          <p:cNvSpPr/>
          <p:nvPr/>
        </p:nvSpPr>
        <p:spPr>
          <a:xfrm>
            <a:off x="2860603" y="1784605"/>
            <a:ext cx="3569610" cy="2050316"/>
          </a:xfrm>
          <a:prstGeom prst="rect">
            <a:avLst/>
          </a:prstGeom>
          <a:solidFill>
            <a:srgbClr val="7F7F7F"/>
          </a:solidFill>
          <a:ln w="635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6" name="Rectangle 25">
            <a:extLst>
              <a:ext uri="{FF2B5EF4-FFF2-40B4-BE49-F238E27FC236}">
                <a16:creationId xmlns:a16="http://schemas.microsoft.com/office/drawing/2014/main" id="{B130A747-62FB-48DB-A5F6-33E65FA87742}"/>
              </a:ext>
            </a:extLst>
          </p:cNvPr>
          <p:cNvSpPr/>
          <p:nvPr/>
        </p:nvSpPr>
        <p:spPr>
          <a:xfrm>
            <a:off x="8482340" y="1784605"/>
            <a:ext cx="3569610" cy="2050316"/>
          </a:xfrm>
          <a:prstGeom prst="rect">
            <a:avLst/>
          </a:prstGeom>
          <a:solidFill>
            <a:srgbClr val="7F7F7F"/>
          </a:solidFill>
          <a:ln w="635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Rectangle 33">
            <a:extLst>
              <a:ext uri="{FF2B5EF4-FFF2-40B4-BE49-F238E27FC236}">
                <a16:creationId xmlns:a16="http://schemas.microsoft.com/office/drawing/2014/main" id="{8A1E1DDD-181D-427C-BAB6-55FCA086C5D7}"/>
              </a:ext>
            </a:extLst>
          </p:cNvPr>
          <p:cNvSpPr/>
          <p:nvPr/>
        </p:nvSpPr>
        <p:spPr>
          <a:xfrm>
            <a:off x="808476" y="3836733"/>
            <a:ext cx="3569610" cy="2050316"/>
          </a:xfrm>
          <a:prstGeom prst="rect">
            <a:avLst/>
          </a:prstGeom>
          <a:solidFill>
            <a:srgbClr val="363636"/>
          </a:solidFill>
          <a:ln w="635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8" name="Rectangle 35">
            <a:extLst>
              <a:ext uri="{FF2B5EF4-FFF2-40B4-BE49-F238E27FC236}">
                <a16:creationId xmlns:a16="http://schemas.microsoft.com/office/drawing/2014/main" id="{4551FD34-CB18-4020-9D7E-1EB201C039BD}"/>
              </a:ext>
            </a:extLst>
          </p:cNvPr>
          <p:cNvSpPr/>
          <p:nvPr/>
        </p:nvSpPr>
        <p:spPr>
          <a:xfrm>
            <a:off x="6427247" y="3836733"/>
            <a:ext cx="3569610" cy="2050316"/>
          </a:xfrm>
          <a:prstGeom prst="rect">
            <a:avLst/>
          </a:prstGeom>
          <a:solidFill>
            <a:srgbClr val="363636"/>
          </a:solidFill>
          <a:ln w="635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9" name="TextBox 37">
            <a:extLst>
              <a:ext uri="{FF2B5EF4-FFF2-40B4-BE49-F238E27FC236}">
                <a16:creationId xmlns:a16="http://schemas.microsoft.com/office/drawing/2014/main" id="{5B7B5292-D821-42AB-B238-AADFC34E12E3}"/>
              </a:ext>
            </a:extLst>
          </p:cNvPr>
          <p:cNvSpPr txBox="1"/>
          <p:nvPr/>
        </p:nvSpPr>
        <p:spPr>
          <a:xfrm>
            <a:off x="3575590" y="2290307"/>
            <a:ext cx="2197449" cy="779444"/>
          </a:xfrm>
          <a:prstGeom prst="rect">
            <a:avLst/>
          </a:prstGeom>
          <a:noFill/>
        </p:spPr>
        <p:txBody>
          <a:bodyPr wrap="square" lIns="0" tIns="0" rIns="0" bIns="0" rtlCol="0">
            <a:spAutoFit/>
          </a:bodyPr>
          <a:lstStyle/>
          <a:p>
            <a:pPr algn="just" defTabSz="914400" fontAlgn="base">
              <a:lnSpc>
                <a:spcPct val="150000"/>
              </a:lnSpc>
              <a:spcBef>
                <a:spcPct val="0"/>
              </a:spcBef>
              <a:spcAft>
                <a:spcPct val="0"/>
              </a:spcAft>
            </a:pPr>
            <a:r>
              <a:rPr lang="zh-CN" altLang="en-US"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请替换文字内容，添加相关标题，修改文字内容，也可以直接复制你的内容到此。请替换文字内容，添加相关标题，修改文字内容，也可以直接复制你的内容到此。</a:t>
            </a:r>
            <a:endParaRPr lang="en-US" altLang="zh-CN"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0" name="TextBox 38">
            <a:extLst>
              <a:ext uri="{FF2B5EF4-FFF2-40B4-BE49-F238E27FC236}">
                <a16:creationId xmlns:a16="http://schemas.microsoft.com/office/drawing/2014/main" id="{22800B0B-895E-46C3-B973-0A49C84FD533}"/>
              </a:ext>
            </a:extLst>
          </p:cNvPr>
          <p:cNvSpPr txBox="1"/>
          <p:nvPr/>
        </p:nvSpPr>
        <p:spPr>
          <a:xfrm>
            <a:off x="9183843" y="2290307"/>
            <a:ext cx="2197449" cy="779444"/>
          </a:xfrm>
          <a:prstGeom prst="rect">
            <a:avLst/>
          </a:prstGeom>
          <a:noFill/>
        </p:spPr>
        <p:txBody>
          <a:bodyPr wrap="square" lIns="0" tIns="0" rIns="0" bIns="0" rtlCol="0">
            <a:spAutoFit/>
          </a:bodyPr>
          <a:lstStyle/>
          <a:p>
            <a:pPr algn="just" defTabSz="914400" fontAlgn="base">
              <a:lnSpc>
                <a:spcPct val="150000"/>
              </a:lnSpc>
              <a:spcBef>
                <a:spcPct val="0"/>
              </a:spcBef>
              <a:spcAft>
                <a:spcPct val="0"/>
              </a:spcAft>
            </a:pPr>
            <a:r>
              <a:rPr lang="zh-CN" altLang="en-US"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请替换文字内容，添加相关标题，修改文字内容，也可以直接复制你的内容到此。请替换文字内容，添加相关标题，修改文字内容，也可以直接复制你的内容到此。</a:t>
            </a:r>
            <a:endParaRPr lang="en-US" altLang="zh-CN"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1" name="TextBox 39">
            <a:extLst>
              <a:ext uri="{FF2B5EF4-FFF2-40B4-BE49-F238E27FC236}">
                <a16:creationId xmlns:a16="http://schemas.microsoft.com/office/drawing/2014/main" id="{CAB2F0FA-A8C8-4545-8C02-00A72FDFCABC}"/>
              </a:ext>
            </a:extLst>
          </p:cNvPr>
          <p:cNvSpPr txBox="1"/>
          <p:nvPr/>
        </p:nvSpPr>
        <p:spPr>
          <a:xfrm>
            <a:off x="1510860" y="4373640"/>
            <a:ext cx="2197449" cy="779444"/>
          </a:xfrm>
          <a:prstGeom prst="rect">
            <a:avLst/>
          </a:prstGeom>
          <a:noFill/>
        </p:spPr>
        <p:txBody>
          <a:bodyPr wrap="square" lIns="0" tIns="0" rIns="0" bIns="0" rtlCol="0">
            <a:spAutoFit/>
          </a:bodyPr>
          <a:lstStyle/>
          <a:p>
            <a:pPr algn="just" defTabSz="914400" fontAlgn="base">
              <a:lnSpc>
                <a:spcPct val="150000"/>
              </a:lnSpc>
              <a:spcBef>
                <a:spcPct val="0"/>
              </a:spcBef>
              <a:spcAft>
                <a:spcPct val="0"/>
              </a:spcAft>
            </a:pPr>
            <a:r>
              <a:rPr lang="zh-CN" altLang="en-US"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请替换文字内容，添加相关标题，修改文字内容，也可以直接复制你的内容到此。请替换文字内容，添加相关标题，修改文字内容，也可以直接复制你的内容到此。</a:t>
            </a:r>
            <a:endParaRPr lang="en-US" altLang="zh-CN"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2" name="TextBox 40">
            <a:extLst>
              <a:ext uri="{FF2B5EF4-FFF2-40B4-BE49-F238E27FC236}">
                <a16:creationId xmlns:a16="http://schemas.microsoft.com/office/drawing/2014/main" id="{E0B60878-8217-4E18-8D73-4E98E9F2F6FB}"/>
              </a:ext>
            </a:extLst>
          </p:cNvPr>
          <p:cNvSpPr txBox="1"/>
          <p:nvPr/>
        </p:nvSpPr>
        <p:spPr>
          <a:xfrm>
            <a:off x="7119114" y="4373640"/>
            <a:ext cx="2197449" cy="779444"/>
          </a:xfrm>
          <a:prstGeom prst="rect">
            <a:avLst/>
          </a:prstGeom>
          <a:noFill/>
        </p:spPr>
        <p:txBody>
          <a:bodyPr wrap="square" lIns="0" tIns="0" rIns="0" bIns="0" rtlCol="0">
            <a:spAutoFit/>
          </a:bodyPr>
          <a:lstStyle/>
          <a:p>
            <a:pPr algn="just" defTabSz="914400" fontAlgn="base">
              <a:lnSpc>
                <a:spcPct val="150000"/>
              </a:lnSpc>
              <a:spcBef>
                <a:spcPct val="0"/>
              </a:spcBef>
              <a:spcAft>
                <a:spcPct val="0"/>
              </a:spcAft>
            </a:pPr>
            <a:r>
              <a:rPr lang="zh-CN" altLang="en-US"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请替换文字内容，添加相关标题，修改文字内容，也可以直接复制你的内容到此。请替换文字内容，添加相关标题，修改文字内容，也可以直接复制你的内容到此。</a:t>
            </a:r>
            <a:endParaRPr lang="en-US" altLang="zh-CN" sz="844" dirty="0">
              <a:solidFill>
                <a:prstClr val="white"/>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pic>
        <p:nvPicPr>
          <p:cNvPr id="13" name="图片占位符 6">
            <a:extLst>
              <a:ext uri="{FF2B5EF4-FFF2-40B4-BE49-F238E27FC236}">
                <a16:creationId xmlns:a16="http://schemas.microsoft.com/office/drawing/2014/main" id="{C7F01484-4DC0-426E-904F-2D1511BBF72E}"/>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a:xfrm>
            <a:off x="806395" y="1521416"/>
            <a:ext cx="2054720" cy="2054073"/>
          </a:xfrm>
          <a:prstGeom prst="rect">
            <a:avLst/>
          </a:prstGeom>
          <a:effectLst/>
        </p:spPr>
      </p:pic>
      <p:pic>
        <p:nvPicPr>
          <p:cNvPr id="14" name="图片占位符 7">
            <a:extLst>
              <a:ext uri="{FF2B5EF4-FFF2-40B4-BE49-F238E27FC236}">
                <a16:creationId xmlns:a16="http://schemas.microsoft.com/office/drawing/2014/main" id="{455F72FC-3C3B-41A2-92D8-AE03F4F1FC74}"/>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4377327" y="3575488"/>
            <a:ext cx="2054720" cy="2054073"/>
          </a:xfrm>
          <a:prstGeom prst="rect">
            <a:avLst/>
          </a:prstGeom>
          <a:effectLst/>
        </p:spPr>
      </p:pic>
      <p:pic>
        <p:nvPicPr>
          <p:cNvPr id="15" name="图片占位符 8">
            <a:extLst>
              <a:ext uri="{FF2B5EF4-FFF2-40B4-BE49-F238E27FC236}">
                <a16:creationId xmlns:a16="http://schemas.microsoft.com/office/drawing/2014/main" id="{346D56E0-6EF8-4C6A-8CBC-780DF9FCB423}"/>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a:xfrm>
            <a:off x="6430214" y="1521416"/>
            <a:ext cx="2054720" cy="2054073"/>
          </a:xfrm>
          <a:prstGeom prst="rect">
            <a:avLst/>
          </a:prstGeom>
          <a:effectLst/>
        </p:spPr>
      </p:pic>
      <p:pic>
        <p:nvPicPr>
          <p:cNvPr id="16" name="图片占位符 9">
            <a:extLst>
              <a:ext uri="{FF2B5EF4-FFF2-40B4-BE49-F238E27FC236}">
                <a16:creationId xmlns:a16="http://schemas.microsoft.com/office/drawing/2014/main" id="{632507BD-6837-464D-B91F-F7C11FFA5563}"/>
              </a:ext>
            </a:extLst>
          </p:cNvPr>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a:xfrm>
            <a:off x="9996346" y="3575488"/>
            <a:ext cx="2054720" cy="2054073"/>
          </a:xfrm>
          <a:prstGeom prst="rect">
            <a:avLst/>
          </a:prstGeom>
          <a:effectLst/>
        </p:spPr>
      </p:pic>
    </p:spTree>
    <p:extLst>
      <p:ext uri="{BB962C8B-B14F-4D97-AF65-F5344CB8AC3E}">
        <p14:creationId xmlns:p14="http://schemas.microsoft.com/office/powerpoint/2010/main" val="8638892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KSO_Shape">
            <a:extLst>
              <a:ext uri="{FF2B5EF4-FFF2-40B4-BE49-F238E27FC236}">
                <a16:creationId xmlns:a16="http://schemas.microsoft.com/office/drawing/2014/main" id="{B176758A-70AD-4D81-B412-292542EEAE07}"/>
              </a:ext>
            </a:extLst>
          </p:cNvPr>
          <p:cNvSpPr/>
          <p:nvPr/>
        </p:nvSpPr>
        <p:spPr bwMode="auto">
          <a:xfrm>
            <a:off x="1624395" y="3218087"/>
            <a:ext cx="3959967" cy="2818176"/>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36363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文本框 5">
            <a:extLst>
              <a:ext uri="{FF2B5EF4-FFF2-40B4-BE49-F238E27FC236}">
                <a16:creationId xmlns:a16="http://schemas.microsoft.com/office/drawing/2014/main" id="{47ED0C15-A487-4884-9411-96E398CC54CE}"/>
              </a:ext>
            </a:extLst>
          </p:cNvPr>
          <p:cNvSpPr txBox="1"/>
          <p:nvPr/>
        </p:nvSpPr>
        <p:spPr>
          <a:xfrm>
            <a:off x="8313521" y="2214916"/>
            <a:ext cx="1210588" cy="400431"/>
          </a:xfrm>
          <a:prstGeom prst="rect">
            <a:avLst/>
          </a:prstGeom>
          <a:noFill/>
        </p:spPr>
        <p:txBody>
          <a:bodyPr wrap="non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整体规划</a:t>
            </a:r>
          </a:p>
        </p:txBody>
      </p:sp>
      <p:sp>
        <p:nvSpPr>
          <p:cNvPr id="7" name="矩形 6">
            <a:extLst>
              <a:ext uri="{FF2B5EF4-FFF2-40B4-BE49-F238E27FC236}">
                <a16:creationId xmlns:a16="http://schemas.microsoft.com/office/drawing/2014/main" id="{71E37166-15DA-40CD-BE96-2512227CB989}"/>
              </a:ext>
            </a:extLst>
          </p:cNvPr>
          <p:cNvSpPr/>
          <p:nvPr/>
        </p:nvSpPr>
        <p:spPr>
          <a:xfrm>
            <a:off x="6594291" y="4961229"/>
            <a:ext cx="5157946" cy="1200329"/>
          </a:xfrm>
          <a:prstGeom prst="rect">
            <a:avLst/>
          </a:prstGeom>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文本框 7">
            <a:extLst>
              <a:ext uri="{FF2B5EF4-FFF2-40B4-BE49-F238E27FC236}">
                <a16:creationId xmlns:a16="http://schemas.microsoft.com/office/drawing/2014/main" id="{75A2D693-2F1A-4963-934D-0D73C6DC0F3D}"/>
              </a:ext>
            </a:extLst>
          </p:cNvPr>
          <p:cNvSpPr txBox="1"/>
          <p:nvPr/>
        </p:nvSpPr>
        <p:spPr>
          <a:xfrm>
            <a:off x="3291670" y="1882068"/>
            <a:ext cx="2488182" cy="1066126"/>
          </a:xfrm>
          <a:prstGeom prst="rect">
            <a:avLst/>
          </a:prstGeom>
          <a:noFill/>
        </p:spPr>
        <p:txBody>
          <a:bodyPr wrap="none" rtlCol="0">
            <a:spAutoFit/>
          </a:bodyPr>
          <a:lstStyle/>
          <a:p>
            <a:pPr algn="ctr" defTabSz="914400" fontAlgn="base">
              <a:spcBef>
                <a:spcPct val="0"/>
              </a:spcBef>
              <a:spcAft>
                <a:spcPct val="0"/>
              </a:spcAft>
            </a:pPr>
            <a:r>
              <a:rPr lang="en-US" altLang="zh-CN" sz="6328" dirty="0">
                <a:solidFill>
                  <a:prstClr val="black">
                    <a:lumMod val="75000"/>
                    <a:lumOff val="25000"/>
                  </a:prstClr>
                </a:solidFill>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83.7%</a:t>
            </a:r>
            <a:endParaRPr lang="zh-CN" altLang="en-US" sz="6328" dirty="0">
              <a:solidFill>
                <a:prstClr val="black">
                  <a:lumMod val="75000"/>
                  <a:lumOff val="25000"/>
                </a:prstClr>
              </a:solidFill>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9" name="文本框 8">
            <a:extLst>
              <a:ext uri="{FF2B5EF4-FFF2-40B4-BE49-F238E27FC236}">
                <a16:creationId xmlns:a16="http://schemas.microsoft.com/office/drawing/2014/main" id="{8C9E90C6-8B76-4364-9110-5C693209D8C8}"/>
              </a:ext>
            </a:extLst>
          </p:cNvPr>
          <p:cNvSpPr txBox="1"/>
          <p:nvPr/>
        </p:nvSpPr>
        <p:spPr>
          <a:xfrm>
            <a:off x="8344181" y="4250017"/>
            <a:ext cx="1319592" cy="319446"/>
          </a:xfrm>
          <a:prstGeom prst="rect">
            <a:avLst/>
          </a:prstGeom>
          <a:noFill/>
        </p:spPr>
        <p:txBody>
          <a:bodyPr wrap="none" rtlCol="0">
            <a:spAutoFit/>
          </a:bodyPr>
          <a:lstStyle/>
          <a:p>
            <a:pPr algn="ctr" defTabSz="914400" fontAlgn="base">
              <a:spcBef>
                <a:spcPct val="0"/>
              </a:spcBef>
              <a:spcAft>
                <a:spcPct val="0"/>
              </a:spcAft>
            </a:pPr>
            <a:r>
              <a:rPr lang="zh-CN" altLang="en-US" sz="1476"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添加标题内容</a:t>
            </a:r>
          </a:p>
        </p:txBody>
      </p:sp>
      <p:sp>
        <p:nvSpPr>
          <p:cNvPr id="10" name="文本框 9">
            <a:extLst>
              <a:ext uri="{FF2B5EF4-FFF2-40B4-BE49-F238E27FC236}">
                <a16:creationId xmlns:a16="http://schemas.microsoft.com/office/drawing/2014/main" id="{B13DF10B-488F-4438-ADE5-24AE5DE13951}"/>
              </a:ext>
            </a:extLst>
          </p:cNvPr>
          <p:cNvSpPr txBox="1"/>
          <p:nvPr/>
        </p:nvSpPr>
        <p:spPr>
          <a:xfrm>
            <a:off x="6524624" y="4250017"/>
            <a:ext cx="1319592" cy="319446"/>
          </a:xfrm>
          <a:prstGeom prst="rect">
            <a:avLst/>
          </a:prstGeom>
          <a:noFill/>
        </p:spPr>
        <p:txBody>
          <a:bodyPr wrap="none" rtlCol="0">
            <a:spAutoFit/>
          </a:bodyPr>
          <a:lstStyle/>
          <a:p>
            <a:pPr algn="ctr" defTabSz="914400" fontAlgn="base">
              <a:spcBef>
                <a:spcPct val="0"/>
              </a:spcBef>
              <a:spcAft>
                <a:spcPct val="0"/>
              </a:spcAft>
            </a:pPr>
            <a:r>
              <a:rPr lang="zh-CN" altLang="en-US" sz="1476"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添加标题内容</a:t>
            </a:r>
          </a:p>
        </p:txBody>
      </p:sp>
      <p:sp>
        <p:nvSpPr>
          <p:cNvPr id="11" name="文本框 10">
            <a:extLst>
              <a:ext uri="{FF2B5EF4-FFF2-40B4-BE49-F238E27FC236}">
                <a16:creationId xmlns:a16="http://schemas.microsoft.com/office/drawing/2014/main" id="{AEAA9BB6-6872-4C8B-87F6-84641A49F904}"/>
              </a:ext>
            </a:extLst>
          </p:cNvPr>
          <p:cNvSpPr txBox="1"/>
          <p:nvPr/>
        </p:nvSpPr>
        <p:spPr>
          <a:xfrm>
            <a:off x="10163738" y="4250017"/>
            <a:ext cx="1319592" cy="319446"/>
          </a:xfrm>
          <a:prstGeom prst="rect">
            <a:avLst/>
          </a:prstGeom>
          <a:noFill/>
        </p:spPr>
        <p:txBody>
          <a:bodyPr wrap="none" rtlCol="0">
            <a:spAutoFit/>
          </a:bodyPr>
          <a:lstStyle/>
          <a:p>
            <a:pPr algn="ctr" defTabSz="914400" fontAlgn="base">
              <a:spcBef>
                <a:spcPct val="0"/>
              </a:spcBef>
              <a:spcAft>
                <a:spcPct val="0"/>
              </a:spcAft>
            </a:pPr>
            <a:r>
              <a:rPr lang="zh-CN" altLang="en-US" sz="1476"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添加标题内容</a:t>
            </a:r>
          </a:p>
        </p:txBody>
      </p:sp>
      <p:grpSp>
        <p:nvGrpSpPr>
          <p:cNvPr id="12" name="组合 11">
            <a:extLst>
              <a:ext uri="{FF2B5EF4-FFF2-40B4-BE49-F238E27FC236}">
                <a16:creationId xmlns:a16="http://schemas.microsoft.com/office/drawing/2014/main" id="{5F5E3CEB-9CD8-4929-ACB8-8177445BCB29}"/>
              </a:ext>
            </a:extLst>
          </p:cNvPr>
          <p:cNvGrpSpPr/>
          <p:nvPr/>
        </p:nvGrpSpPr>
        <p:grpSpPr>
          <a:xfrm>
            <a:off x="6755019" y="3241684"/>
            <a:ext cx="901983" cy="809995"/>
            <a:chOff x="6473588" y="2894853"/>
            <a:chExt cx="855260" cy="768037"/>
          </a:xfrm>
        </p:grpSpPr>
        <p:sp>
          <p:nvSpPr>
            <p:cNvPr id="13" name="任意多边形 12">
              <a:extLst>
                <a:ext uri="{FF2B5EF4-FFF2-40B4-BE49-F238E27FC236}">
                  <a16:creationId xmlns:a16="http://schemas.microsoft.com/office/drawing/2014/main" id="{7FD8E41B-54F9-4879-9AAE-3718BE853104}"/>
                </a:ext>
              </a:extLst>
            </p:cNvPr>
            <p:cNvSpPr/>
            <p:nvPr/>
          </p:nvSpPr>
          <p:spPr>
            <a:xfrm>
              <a:off x="6473588"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7F7F7F"/>
            </a:solidFill>
            <a:ln w="3175"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953"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4" name="KSO_Shape">
              <a:extLst>
                <a:ext uri="{FF2B5EF4-FFF2-40B4-BE49-F238E27FC236}">
                  <a16:creationId xmlns:a16="http://schemas.microsoft.com/office/drawing/2014/main" id="{EF6BEBF7-D2E2-4840-8B47-0EFB0A47383D}"/>
                </a:ext>
              </a:extLst>
            </p:cNvPr>
            <p:cNvSpPr/>
            <p:nvPr/>
          </p:nvSpPr>
          <p:spPr bwMode="auto">
            <a:xfrm>
              <a:off x="6656198" y="3111690"/>
              <a:ext cx="474200" cy="385549"/>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ysClr val="window" lastClr="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15" name="组合 14">
            <a:extLst>
              <a:ext uri="{FF2B5EF4-FFF2-40B4-BE49-F238E27FC236}">
                <a16:creationId xmlns:a16="http://schemas.microsoft.com/office/drawing/2014/main" id="{AD9D29A0-E72D-4139-B32C-BD2092D6909E}"/>
              </a:ext>
            </a:extLst>
          </p:cNvPr>
          <p:cNvGrpSpPr/>
          <p:nvPr/>
        </p:nvGrpSpPr>
        <p:grpSpPr>
          <a:xfrm>
            <a:off x="8563781" y="3241684"/>
            <a:ext cx="901983" cy="809995"/>
            <a:chOff x="8188657" y="2894853"/>
            <a:chExt cx="855260" cy="768037"/>
          </a:xfrm>
        </p:grpSpPr>
        <p:sp>
          <p:nvSpPr>
            <p:cNvPr id="16" name="任意多边形 15">
              <a:extLst>
                <a:ext uri="{FF2B5EF4-FFF2-40B4-BE49-F238E27FC236}">
                  <a16:creationId xmlns:a16="http://schemas.microsoft.com/office/drawing/2014/main" id="{37743D21-F366-4016-AD35-DFB92E2A8303}"/>
                </a:ext>
              </a:extLst>
            </p:cNvPr>
            <p:cNvSpPr/>
            <p:nvPr/>
          </p:nvSpPr>
          <p:spPr>
            <a:xfrm>
              <a:off x="8188657"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363636"/>
            </a:solidFill>
            <a:ln w="3175"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953"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7" name="KSO_Shape">
              <a:extLst>
                <a:ext uri="{FF2B5EF4-FFF2-40B4-BE49-F238E27FC236}">
                  <a16:creationId xmlns:a16="http://schemas.microsoft.com/office/drawing/2014/main" id="{B81171E2-4999-4F1C-AB69-8EB4235145EC}"/>
                </a:ext>
              </a:extLst>
            </p:cNvPr>
            <p:cNvSpPr/>
            <p:nvPr/>
          </p:nvSpPr>
          <p:spPr bwMode="auto">
            <a:xfrm>
              <a:off x="8446258" y="3111690"/>
              <a:ext cx="330958" cy="33095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18" name="组合 17">
            <a:extLst>
              <a:ext uri="{FF2B5EF4-FFF2-40B4-BE49-F238E27FC236}">
                <a16:creationId xmlns:a16="http://schemas.microsoft.com/office/drawing/2014/main" id="{EAD293F0-2F1C-49AA-A640-B86ED29BBB2B}"/>
              </a:ext>
            </a:extLst>
          </p:cNvPr>
          <p:cNvGrpSpPr/>
          <p:nvPr/>
        </p:nvGrpSpPr>
        <p:grpSpPr>
          <a:xfrm>
            <a:off x="10372543" y="3241684"/>
            <a:ext cx="901983" cy="809995"/>
            <a:chOff x="9903725" y="2894853"/>
            <a:chExt cx="855260" cy="768037"/>
          </a:xfrm>
        </p:grpSpPr>
        <p:sp>
          <p:nvSpPr>
            <p:cNvPr id="19" name="任意多边形 18">
              <a:extLst>
                <a:ext uri="{FF2B5EF4-FFF2-40B4-BE49-F238E27FC236}">
                  <a16:creationId xmlns:a16="http://schemas.microsoft.com/office/drawing/2014/main" id="{3042175E-E064-42FB-A7EB-62A880A797D7}"/>
                </a:ext>
              </a:extLst>
            </p:cNvPr>
            <p:cNvSpPr/>
            <p:nvPr/>
          </p:nvSpPr>
          <p:spPr>
            <a:xfrm>
              <a:off x="9903725"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7F7F7F"/>
            </a:solidFill>
            <a:ln w="3175"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953"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20" name="KSO_Shape">
              <a:extLst>
                <a:ext uri="{FF2B5EF4-FFF2-40B4-BE49-F238E27FC236}">
                  <a16:creationId xmlns:a16="http://schemas.microsoft.com/office/drawing/2014/main" id="{D5445257-B8CE-4013-8AE6-AB6FD9B184D5}"/>
                </a:ext>
              </a:extLst>
            </p:cNvPr>
            <p:cNvSpPr/>
            <p:nvPr/>
          </p:nvSpPr>
          <p:spPr bwMode="auto">
            <a:xfrm>
              <a:off x="10152228" y="3113967"/>
              <a:ext cx="342900" cy="342329"/>
            </a:xfrm>
            <a:custGeom>
              <a:avLst/>
              <a:gdLst>
                <a:gd name="T0" fmla="*/ 105046 w 3067050"/>
                <a:gd name="T1" fmla="*/ 2947135 h 3062288"/>
                <a:gd name="T2" fmla="*/ 166614 w 3067050"/>
                <a:gd name="T3" fmla="*/ 2976002 h 3062288"/>
                <a:gd name="T4" fmla="*/ 2047606 w 3067050"/>
                <a:gd name="T5" fmla="*/ 2952527 h 3062288"/>
                <a:gd name="T6" fmla="*/ 2070773 w 3067050"/>
                <a:gd name="T7" fmla="*/ 2126150 h 3062288"/>
                <a:gd name="T8" fmla="*/ 110124 w 3067050"/>
                <a:gd name="T9" fmla="*/ 1694086 h 3062288"/>
                <a:gd name="T10" fmla="*/ 86639 w 3067050"/>
                <a:gd name="T11" fmla="*/ 1805750 h 3062288"/>
                <a:gd name="T12" fmla="*/ 2052366 w 3067050"/>
                <a:gd name="T13" fmla="*/ 1699479 h 3062288"/>
                <a:gd name="T14" fmla="*/ 1990798 w 3067050"/>
                <a:gd name="T15" fmla="*/ 1670611 h 3062288"/>
                <a:gd name="T16" fmla="*/ 2032055 w 3067050"/>
                <a:gd name="T17" fmla="*/ 1589401 h 3062288"/>
                <a:gd name="T18" fmla="*/ 2102509 w 3067050"/>
                <a:gd name="T19" fmla="*/ 1627468 h 3062288"/>
                <a:gd name="T20" fmla="*/ 2147257 w 3067050"/>
                <a:gd name="T21" fmla="*/ 1693134 h 3062288"/>
                <a:gd name="T22" fmla="*/ 2156143 w 3067050"/>
                <a:gd name="T23" fmla="*/ 2913191 h 3062288"/>
                <a:gd name="T24" fmla="*/ 2128532 w 3067050"/>
                <a:gd name="T25" fmla="*/ 2989326 h 3062288"/>
                <a:gd name="T26" fmla="*/ 2070138 w 3067050"/>
                <a:gd name="T27" fmla="*/ 3042620 h 3062288"/>
                <a:gd name="T28" fmla="*/ 1990798 w 3067050"/>
                <a:gd name="T29" fmla="*/ 3062288 h 3062288"/>
                <a:gd name="T30" fmla="*/ 94573 w 3067050"/>
                <a:gd name="T31" fmla="*/ 3046110 h 3062288"/>
                <a:gd name="T32" fmla="*/ 33323 w 3067050"/>
                <a:gd name="T33" fmla="*/ 2995670 h 3062288"/>
                <a:gd name="T34" fmla="*/ 2221 w 3067050"/>
                <a:gd name="T35" fmla="*/ 2921439 h 3062288"/>
                <a:gd name="T36" fmla="*/ 7616 w 3067050"/>
                <a:gd name="T37" fmla="*/ 1700748 h 3062288"/>
                <a:gd name="T38" fmla="*/ 48873 w 3067050"/>
                <a:gd name="T39" fmla="*/ 1632861 h 3062288"/>
                <a:gd name="T40" fmla="*/ 117106 w 3067050"/>
                <a:gd name="T41" fmla="*/ 1591621 h 3062288"/>
                <a:gd name="T42" fmla="*/ 1491238 w 3067050"/>
                <a:gd name="T43" fmla="*/ 1165543 h 3062288"/>
                <a:gd name="T44" fmla="*/ 1451532 w 3067050"/>
                <a:gd name="T45" fmla="*/ 1205230 h 3062288"/>
                <a:gd name="T46" fmla="*/ 1590024 w 3067050"/>
                <a:gd name="T47" fmla="*/ 1261745 h 3062288"/>
                <a:gd name="T48" fmla="*/ 1628458 w 3067050"/>
                <a:gd name="T49" fmla="*/ 1214755 h 3062288"/>
                <a:gd name="T50" fmla="*/ 1107846 w 3067050"/>
                <a:gd name="T51" fmla="*/ 1226820 h 3062288"/>
                <a:gd name="T52" fmla="*/ 1154857 w 3067050"/>
                <a:gd name="T53" fmla="*/ 1265555 h 3062288"/>
                <a:gd name="T54" fmla="*/ 1270160 w 3067050"/>
                <a:gd name="T55" fmla="*/ 1200785 h 3062288"/>
                <a:gd name="T56" fmla="*/ 1239031 w 3067050"/>
                <a:gd name="T57" fmla="*/ 1153795 h 3062288"/>
                <a:gd name="T58" fmla="*/ 1102446 w 3067050"/>
                <a:gd name="T59" fmla="*/ 1115060 h 3062288"/>
                <a:gd name="T60" fmla="*/ 1102446 w 3067050"/>
                <a:gd name="T61" fmla="*/ 993775 h 3062288"/>
                <a:gd name="T62" fmla="*/ 1273019 w 3067050"/>
                <a:gd name="T63" fmla="*/ 827723 h 3062288"/>
                <a:gd name="T64" fmla="*/ 1258407 w 3067050"/>
                <a:gd name="T65" fmla="*/ 1147763 h 3062288"/>
                <a:gd name="T66" fmla="*/ 1276195 w 3067050"/>
                <a:gd name="T67" fmla="*/ 1181735 h 3062288"/>
                <a:gd name="T68" fmla="*/ 1445497 w 3067050"/>
                <a:gd name="T69" fmla="*/ 1186498 h 3062288"/>
                <a:gd name="T70" fmla="*/ 1472179 w 3067050"/>
                <a:gd name="T71" fmla="*/ 1159828 h 3062288"/>
                <a:gd name="T72" fmla="*/ 1467097 w 3067050"/>
                <a:gd name="T73" fmla="*/ 836295 h 3062288"/>
                <a:gd name="T74" fmla="*/ 1433109 w 3067050"/>
                <a:gd name="T75" fmla="*/ 818515 h 3062288"/>
                <a:gd name="T76" fmla="*/ 1462332 w 3067050"/>
                <a:gd name="T77" fmla="*/ 806133 h 3062288"/>
                <a:gd name="T78" fmla="*/ 1493461 w 3067050"/>
                <a:gd name="T79" fmla="*/ 853123 h 3062288"/>
                <a:gd name="T80" fmla="*/ 1618929 w 3067050"/>
                <a:gd name="T81" fmla="*/ 768668 h 3062288"/>
                <a:gd name="T82" fmla="*/ 1564295 w 3067050"/>
                <a:gd name="T83" fmla="*/ 739775 h 3062288"/>
                <a:gd name="T84" fmla="*/ 1121822 w 3067050"/>
                <a:gd name="T85" fmla="*/ 758825 h 3062288"/>
                <a:gd name="T86" fmla="*/ 1238714 w 3067050"/>
                <a:gd name="T87" fmla="*/ 872173 h 3062288"/>
                <a:gd name="T88" fmla="*/ 1260631 w 3067050"/>
                <a:gd name="T89" fmla="*/ 812800 h 3062288"/>
                <a:gd name="T90" fmla="*/ 1168198 w 3067050"/>
                <a:gd name="T91" fmla="*/ 739775 h 3062288"/>
                <a:gd name="T92" fmla="*/ 2965088 w 3067050"/>
                <a:gd name="T93" fmla="*/ 13018 h 3062288"/>
                <a:gd name="T94" fmla="*/ 3028933 w 3067050"/>
                <a:gd name="T95" fmla="*/ 60643 h 3062288"/>
                <a:gd name="T96" fmla="*/ 3063874 w 3067050"/>
                <a:gd name="T97" fmla="*/ 133033 h 3062288"/>
                <a:gd name="T98" fmla="*/ 3061650 w 3067050"/>
                <a:gd name="T99" fmla="*/ 1354773 h 3062288"/>
                <a:gd name="T100" fmla="*/ 3023533 w 3067050"/>
                <a:gd name="T101" fmla="*/ 1424940 h 3062288"/>
                <a:gd name="T102" fmla="*/ 2957782 w 3067050"/>
                <a:gd name="T103" fmla="*/ 1469708 h 3062288"/>
                <a:gd name="T104" fmla="*/ 1057976 w 3067050"/>
                <a:gd name="T105" fmla="*/ 1478915 h 3062288"/>
                <a:gd name="T106" fmla="*/ 981743 w 3067050"/>
                <a:gd name="T107" fmla="*/ 1450975 h 3062288"/>
                <a:gd name="T108" fmla="*/ 928379 w 3067050"/>
                <a:gd name="T109" fmla="*/ 1392555 h 3062288"/>
                <a:gd name="T110" fmla="*/ 908050 w 3067050"/>
                <a:gd name="T111" fmla="*/ 1313498 h 3062288"/>
                <a:gd name="T112" fmla="*/ 924568 w 3067050"/>
                <a:gd name="T113" fmla="*/ 94298 h 3062288"/>
                <a:gd name="T114" fmla="*/ 975072 w 3067050"/>
                <a:gd name="T115" fmla="*/ 33020 h 3062288"/>
                <a:gd name="T116" fmla="*/ 1049400 w 3067050"/>
                <a:gd name="T117" fmla="*/ 1905 h 306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7050" h="3062288">
                  <a:moveTo>
                    <a:pt x="86639" y="2126150"/>
                  </a:moveTo>
                  <a:lnTo>
                    <a:pt x="86639" y="2896378"/>
                  </a:lnTo>
                  <a:lnTo>
                    <a:pt x="86956" y="2900502"/>
                  </a:lnTo>
                  <a:lnTo>
                    <a:pt x="86956" y="2904309"/>
                  </a:lnTo>
                  <a:lnTo>
                    <a:pt x="88226" y="2912240"/>
                  </a:lnTo>
                  <a:lnTo>
                    <a:pt x="90447" y="2919853"/>
                  </a:lnTo>
                  <a:lnTo>
                    <a:pt x="92669" y="2927149"/>
                  </a:lnTo>
                  <a:lnTo>
                    <a:pt x="96160" y="2934128"/>
                  </a:lnTo>
                  <a:lnTo>
                    <a:pt x="100603" y="2940790"/>
                  </a:lnTo>
                  <a:lnTo>
                    <a:pt x="105046" y="2947135"/>
                  </a:lnTo>
                  <a:lnTo>
                    <a:pt x="110124" y="2952527"/>
                  </a:lnTo>
                  <a:lnTo>
                    <a:pt x="115836" y="2957920"/>
                  </a:lnTo>
                  <a:lnTo>
                    <a:pt x="122183" y="2962362"/>
                  </a:lnTo>
                  <a:lnTo>
                    <a:pt x="128530" y="2966485"/>
                  </a:lnTo>
                  <a:lnTo>
                    <a:pt x="135512" y="2969658"/>
                  </a:lnTo>
                  <a:lnTo>
                    <a:pt x="143129" y="2972513"/>
                  </a:lnTo>
                  <a:lnTo>
                    <a:pt x="150746" y="2974733"/>
                  </a:lnTo>
                  <a:lnTo>
                    <a:pt x="158680" y="2975685"/>
                  </a:lnTo>
                  <a:lnTo>
                    <a:pt x="162488" y="2976002"/>
                  </a:lnTo>
                  <a:lnTo>
                    <a:pt x="166614" y="2976002"/>
                  </a:lnTo>
                  <a:lnTo>
                    <a:pt x="1990798" y="2976002"/>
                  </a:lnTo>
                  <a:lnTo>
                    <a:pt x="1994924" y="2976002"/>
                  </a:lnTo>
                  <a:lnTo>
                    <a:pt x="1999050" y="2975685"/>
                  </a:lnTo>
                  <a:lnTo>
                    <a:pt x="2006666" y="2974733"/>
                  </a:lnTo>
                  <a:lnTo>
                    <a:pt x="2014283" y="2972513"/>
                  </a:lnTo>
                  <a:lnTo>
                    <a:pt x="2021900" y="2969658"/>
                  </a:lnTo>
                  <a:lnTo>
                    <a:pt x="2028881" y="2966485"/>
                  </a:lnTo>
                  <a:lnTo>
                    <a:pt x="2035546" y="2962362"/>
                  </a:lnTo>
                  <a:lnTo>
                    <a:pt x="2041576" y="2957920"/>
                  </a:lnTo>
                  <a:lnTo>
                    <a:pt x="2047606" y="2952527"/>
                  </a:lnTo>
                  <a:lnTo>
                    <a:pt x="2052366" y="2947135"/>
                  </a:lnTo>
                  <a:lnTo>
                    <a:pt x="2057126" y="2940790"/>
                  </a:lnTo>
                  <a:lnTo>
                    <a:pt x="2060935" y="2934128"/>
                  </a:lnTo>
                  <a:lnTo>
                    <a:pt x="2064426" y="2927149"/>
                  </a:lnTo>
                  <a:lnTo>
                    <a:pt x="2067282" y="2919853"/>
                  </a:lnTo>
                  <a:lnTo>
                    <a:pt x="2069186" y="2912240"/>
                  </a:lnTo>
                  <a:lnTo>
                    <a:pt x="2070456" y="2904309"/>
                  </a:lnTo>
                  <a:lnTo>
                    <a:pt x="2070773" y="2900502"/>
                  </a:lnTo>
                  <a:lnTo>
                    <a:pt x="2070773" y="2896378"/>
                  </a:lnTo>
                  <a:lnTo>
                    <a:pt x="2070773" y="2126150"/>
                  </a:lnTo>
                  <a:lnTo>
                    <a:pt x="86639" y="2126150"/>
                  </a:lnTo>
                  <a:close/>
                  <a:moveTo>
                    <a:pt x="162488" y="1670611"/>
                  </a:moveTo>
                  <a:lnTo>
                    <a:pt x="158680" y="1670928"/>
                  </a:lnTo>
                  <a:lnTo>
                    <a:pt x="150746" y="1671880"/>
                  </a:lnTo>
                  <a:lnTo>
                    <a:pt x="143129" y="1674100"/>
                  </a:lnTo>
                  <a:lnTo>
                    <a:pt x="135512" y="1676956"/>
                  </a:lnTo>
                  <a:lnTo>
                    <a:pt x="128530" y="1680128"/>
                  </a:lnTo>
                  <a:lnTo>
                    <a:pt x="122183" y="1684252"/>
                  </a:lnTo>
                  <a:lnTo>
                    <a:pt x="115836" y="1688693"/>
                  </a:lnTo>
                  <a:lnTo>
                    <a:pt x="110124" y="1694086"/>
                  </a:lnTo>
                  <a:lnTo>
                    <a:pt x="105046" y="1699479"/>
                  </a:lnTo>
                  <a:lnTo>
                    <a:pt x="100603" y="1705823"/>
                  </a:lnTo>
                  <a:lnTo>
                    <a:pt x="96160" y="1712485"/>
                  </a:lnTo>
                  <a:lnTo>
                    <a:pt x="92669" y="1719464"/>
                  </a:lnTo>
                  <a:lnTo>
                    <a:pt x="90447" y="1726760"/>
                  </a:lnTo>
                  <a:lnTo>
                    <a:pt x="88226" y="1734374"/>
                  </a:lnTo>
                  <a:lnTo>
                    <a:pt x="86956" y="1742304"/>
                  </a:lnTo>
                  <a:lnTo>
                    <a:pt x="86956" y="1746428"/>
                  </a:lnTo>
                  <a:lnTo>
                    <a:pt x="86639" y="1750235"/>
                  </a:lnTo>
                  <a:lnTo>
                    <a:pt x="86639" y="1805750"/>
                  </a:lnTo>
                  <a:lnTo>
                    <a:pt x="2070773" y="1805750"/>
                  </a:lnTo>
                  <a:lnTo>
                    <a:pt x="2070773" y="1750235"/>
                  </a:lnTo>
                  <a:lnTo>
                    <a:pt x="2070773" y="1746428"/>
                  </a:lnTo>
                  <a:lnTo>
                    <a:pt x="2070456" y="1742304"/>
                  </a:lnTo>
                  <a:lnTo>
                    <a:pt x="2069186" y="1734374"/>
                  </a:lnTo>
                  <a:lnTo>
                    <a:pt x="2067282" y="1726760"/>
                  </a:lnTo>
                  <a:lnTo>
                    <a:pt x="2064426" y="1719464"/>
                  </a:lnTo>
                  <a:lnTo>
                    <a:pt x="2060935" y="1712485"/>
                  </a:lnTo>
                  <a:lnTo>
                    <a:pt x="2057126" y="1705823"/>
                  </a:lnTo>
                  <a:lnTo>
                    <a:pt x="2052366" y="1699479"/>
                  </a:lnTo>
                  <a:lnTo>
                    <a:pt x="2047606" y="1694086"/>
                  </a:lnTo>
                  <a:lnTo>
                    <a:pt x="2041576" y="1688693"/>
                  </a:lnTo>
                  <a:lnTo>
                    <a:pt x="2035546" y="1684252"/>
                  </a:lnTo>
                  <a:lnTo>
                    <a:pt x="2028881" y="1680128"/>
                  </a:lnTo>
                  <a:lnTo>
                    <a:pt x="2021900" y="1676956"/>
                  </a:lnTo>
                  <a:lnTo>
                    <a:pt x="2014283" y="1674100"/>
                  </a:lnTo>
                  <a:lnTo>
                    <a:pt x="2006666" y="1671880"/>
                  </a:lnTo>
                  <a:lnTo>
                    <a:pt x="1999050" y="1670928"/>
                  </a:lnTo>
                  <a:lnTo>
                    <a:pt x="1994924" y="1670611"/>
                  </a:lnTo>
                  <a:lnTo>
                    <a:pt x="1990798" y="1670611"/>
                  </a:lnTo>
                  <a:lnTo>
                    <a:pt x="166614" y="1670611"/>
                  </a:lnTo>
                  <a:lnTo>
                    <a:pt x="162488" y="1670611"/>
                  </a:lnTo>
                  <a:close/>
                  <a:moveTo>
                    <a:pt x="158045" y="1584325"/>
                  </a:moveTo>
                  <a:lnTo>
                    <a:pt x="166614" y="1584325"/>
                  </a:lnTo>
                  <a:lnTo>
                    <a:pt x="1990798" y="1584325"/>
                  </a:lnTo>
                  <a:lnTo>
                    <a:pt x="1999367" y="1584325"/>
                  </a:lnTo>
                  <a:lnTo>
                    <a:pt x="2007618" y="1584960"/>
                  </a:lnTo>
                  <a:lnTo>
                    <a:pt x="2016187" y="1585911"/>
                  </a:lnTo>
                  <a:lnTo>
                    <a:pt x="2024121" y="1587180"/>
                  </a:lnTo>
                  <a:lnTo>
                    <a:pt x="2032055" y="1589401"/>
                  </a:lnTo>
                  <a:lnTo>
                    <a:pt x="2040306" y="1591621"/>
                  </a:lnTo>
                  <a:lnTo>
                    <a:pt x="2047923" y="1594159"/>
                  </a:lnTo>
                  <a:lnTo>
                    <a:pt x="2055540" y="1597014"/>
                  </a:lnTo>
                  <a:lnTo>
                    <a:pt x="2062839" y="1600504"/>
                  </a:lnTo>
                  <a:lnTo>
                    <a:pt x="2070138" y="1603993"/>
                  </a:lnTo>
                  <a:lnTo>
                    <a:pt x="2077120" y="1608117"/>
                  </a:lnTo>
                  <a:lnTo>
                    <a:pt x="2083785" y="1612558"/>
                  </a:lnTo>
                  <a:lnTo>
                    <a:pt x="2090449" y="1617317"/>
                  </a:lnTo>
                  <a:lnTo>
                    <a:pt x="2096479" y="1622075"/>
                  </a:lnTo>
                  <a:lnTo>
                    <a:pt x="2102509" y="1627468"/>
                  </a:lnTo>
                  <a:lnTo>
                    <a:pt x="2108539" y="1632861"/>
                  </a:lnTo>
                  <a:lnTo>
                    <a:pt x="2113934" y="1638571"/>
                  </a:lnTo>
                  <a:lnTo>
                    <a:pt x="2119329" y="1644916"/>
                  </a:lnTo>
                  <a:lnTo>
                    <a:pt x="2124089" y="1650943"/>
                  </a:lnTo>
                  <a:lnTo>
                    <a:pt x="2128532" y="1657605"/>
                  </a:lnTo>
                  <a:lnTo>
                    <a:pt x="2133293" y="1664266"/>
                  </a:lnTo>
                  <a:lnTo>
                    <a:pt x="2137101" y="1671245"/>
                  </a:lnTo>
                  <a:lnTo>
                    <a:pt x="2140909" y="1678224"/>
                  </a:lnTo>
                  <a:lnTo>
                    <a:pt x="2144083" y="1685838"/>
                  </a:lnTo>
                  <a:lnTo>
                    <a:pt x="2147257" y="1693134"/>
                  </a:lnTo>
                  <a:lnTo>
                    <a:pt x="2149478" y="1700748"/>
                  </a:lnTo>
                  <a:lnTo>
                    <a:pt x="2152017" y="1708995"/>
                  </a:lnTo>
                  <a:lnTo>
                    <a:pt x="2153921" y="1716926"/>
                  </a:lnTo>
                  <a:lnTo>
                    <a:pt x="2155191" y="1725174"/>
                  </a:lnTo>
                  <a:lnTo>
                    <a:pt x="2156143" y="1733739"/>
                  </a:lnTo>
                  <a:lnTo>
                    <a:pt x="2156777" y="1741987"/>
                  </a:lnTo>
                  <a:lnTo>
                    <a:pt x="2157412" y="1750235"/>
                  </a:lnTo>
                  <a:lnTo>
                    <a:pt x="2157412" y="2896378"/>
                  </a:lnTo>
                  <a:lnTo>
                    <a:pt x="2156777" y="2904626"/>
                  </a:lnTo>
                  <a:lnTo>
                    <a:pt x="2156143" y="2913191"/>
                  </a:lnTo>
                  <a:lnTo>
                    <a:pt x="2155191" y="2921439"/>
                  </a:lnTo>
                  <a:lnTo>
                    <a:pt x="2153921" y="2929687"/>
                  </a:lnTo>
                  <a:lnTo>
                    <a:pt x="2152017" y="2937618"/>
                  </a:lnTo>
                  <a:lnTo>
                    <a:pt x="2149478" y="2945548"/>
                  </a:lnTo>
                  <a:lnTo>
                    <a:pt x="2147257" y="2953479"/>
                  </a:lnTo>
                  <a:lnTo>
                    <a:pt x="2144083" y="2961093"/>
                  </a:lnTo>
                  <a:lnTo>
                    <a:pt x="2140909" y="2968389"/>
                  </a:lnTo>
                  <a:lnTo>
                    <a:pt x="2137101" y="2975368"/>
                  </a:lnTo>
                  <a:lnTo>
                    <a:pt x="2133293" y="2982347"/>
                  </a:lnTo>
                  <a:lnTo>
                    <a:pt x="2128532" y="2989326"/>
                  </a:lnTo>
                  <a:lnTo>
                    <a:pt x="2124089" y="2995670"/>
                  </a:lnTo>
                  <a:lnTo>
                    <a:pt x="2119329" y="3001698"/>
                  </a:lnTo>
                  <a:lnTo>
                    <a:pt x="2113934" y="3008042"/>
                  </a:lnTo>
                  <a:lnTo>
                    <a:pt x="2108539" y="3013752"/>
                  </a:lnTo>
                  <a:lnTo>
                    <a:pt x="2102509" y="3019145"/>
                  </a:lnTo>
                  <a:lnTo>
                    <a:pt x="2096479" y="3024538"/>
                  </a:lnTo>
                  <a:lnTo>
                    <a:pt x="2090449" y="3029297"/>
                  </a:lnTo>
                  <a:lnTo>
                    <a:pt x="2083785" y="3034055"/>
                  </a:lnTo>
                  <a:lnTo>
                    <a:pt x="2077120" y="3038496"/>
                  </a:lnTo>
                  <a:lnTo>
                    <a:pt x="2070138" y="3042620"/>
                  </a:lnTo>
                  <a:lnTo>
                    <a:pt x="2062839" y="3046110"/>
                  </a:lnTo>
                  <a:lnTo>
                    <a:pt x="2055540" y="3049599"/>
                  </a:lnTo>
                  <a:lnTo>
                    <a:pt x="2047923" y="3052454"/>
                  </a:lnTo>
                  <a:lnTo>
                    <a:pt x="2040306" y="3054992"/>
                  </a:lnTo>
                  <a:lnTo>
                    <a:pt x="2032055" y="3057213"/>
                  </a:lnTo>
                  <a:lnTo>
                    <a:pt x="2024121" y="3059116"/>
                  </a:lnTo>
                  <a:lnTo>
                    <a:pt x="2016187" y="3060702"/>
                  </a:lnTo>
                  <a:lnTo>
                    <a:pt x="2007618" y="3061654"/>
                  </a:lnTo>
                  <a:lnTo>
                    <a:pt x="1999367" y="3062288"/>
                  </a:lnTo>
                  <a:lnTo>
                    <a:pt x="1990798" y="3062288"/>
                  </a:lnTo>
                  <a:lnTo>
                    <a:pt x="166614" y="3062288"/>
                  </a:lnTo>
                  <a:lnTo>
                    <a:pt x="158045" y="3062288"/>
                  </a:lnTo>
                  <a:lnTo>
                    <a:pt x="149476" y="3061654"/>
                  </a:lnTo>
                  <a:lnTo>
                    <a:pt x="141225" y="3060702"/>
                  </a:lnTo>
                  <a:lnTo>
                    <a:pt x="133291" y="3059116"/>
                  </a:lnTo>
                  <a:lnTo>
                    <a:pt x="125357" y="3057213"/>
                  </a:lnTo>
                  <a:lnTo>
                    <a:pt x="117106" y="3054992"/>
                  </a:lnTo>
                  <a:lnTo>
                    <a:pt x="109489" y="3052454"/>
                  </a:lnTo>
                  <a:lnTo>
                    <a:pt x="101872" y="3049599"/>
                  </a:lnTo>
                  <a:lnTo>
                    <a:pt x="94573" y="3046110"/>
                  </a:lnTo>
                  <a:lnTo>
                    <a:pt x="87274" y="3042620"/>
                  </a:lnTo>
                  <a:lnTo>
                    <a:pt x="80292" y="3038496"/>
                  </a:lnTo>
                  <a:lnTo>
                    <a:pt x="73627" y="3034055"/>
                  </a:lnTo>
                  <a:lnTo>
                    <a:pt x="66963" y="3029297"/>
                  </a:lnTo>
                  <a:lnTo>
                    <a:pt x="60615" y="3024538"/>
                  </a:lnTo>
                  <a:lnTo>
                    <a:pt x="54903" y="3019145"/>
                  </a:lnTo>
                  <a:lnTo>
                    <a:pt x="48873" y="3013752"/>
                  </a:lnTo>
                  <a:lnTo>
                    <a:pt x="43795" y="3008042"/>
                  </a:lnTo>
                  <a:lnTo>
                    <a:pt x="38400" y="3001698"/>
                  </a:lnTo>
                  <a:lnTo>
                    <a:pt x="33323" y="2995670"/>
                  </a:lnTo>
                  <a:lnTo>
                    <a:pt x="28562" y="2989326"/>
                  </a:lnTo>
                  <a:lnTo>
                    <a:pt x="24436" y="2982347"/>
                  </a:lnTo>
                  <a:lnTo>
                    <a:pt x="20311" y="2975368"/>
                  </a:lnTo>
                  <a:lnTo>
                    <a:pt x="16820" y="2968389"/>
                  </a:lnTo>
                  <a:lnTo>
                    <a:pt x="13329" y="2961093"/>
                  </a:lnTo>
                  <a:lnTo>
                    <a:pt x="10155" y="2953479"/>
                  </a:lnTo>
                  <a:lnTo>
                    <a:pt x="7616" y="2945548"/>
                  </a:lnTo>
                  <a:lnTo>
                    <a:pt x="5395" y="2937618"/>
                  </a:lnTo>
                  <a:lnTo>
                    <a:pt x="3491" y="2929687"/>
                  </a:lnTo>
                  <a:lnTo>
                    <a:pt x="2221" y="2921439"/>
                  </a:lnTo>
                  <a:lnTo>
                    <a:pt x="1269" y="2913191"/>
                  </a:lnTo>
                  <a:lnTo>
                    <a:pt x="317" y="2904626"/>
                  </a:lnTo>
                  <a:lnTo>
                    <a:pt x="0" y="2896378"/>
                  </a:lnTo>
                  <a:lnTo>
                    <a:pt x="0" y="1750235"/>
                  </a:lnTo>
                  <a:lnTo>
                    <a:pt x="317" y="1741987"/>
                  </a:lnTo>
                  <a:lnTo>
                    <a:pt x="1269" y="1733739"/>
                  </a:lnTo>
                  <a:lnTo>
                    <a:pt x="2221" y="1725174"/>
                  </a:lnTo>
                  <a:lnTo>
                    <a:pt x="3491" y="1716926"/>
                  </a:lnTo>
                  <a:lnTo>
                    <a:pt x="5395" y="1708995"/>
                  </a:lnTo>
                  <a:lnTo>
                    <a:pt x="7616" y="1700748"/>
                  </a:lnTo>
                  <a:lnTo>
                    <a:pt x="10155" y="1693134"/>
                  </a:lnTo>
                  <a:lnTo>
                    <a:pt x="13329" y="1685838"/>
                  </a:lnTo>
                  <a:lnTo>
                    <a:pt x="16820" y="1678224"/>
                  </a:lnTo>
                  <a:lnTo>
                    <a:pt x="20311" y="1671245"/>
                  </a:lnTo>
                  <a:lnTo>
                    <a:pt x="24436" y="1664266"/>
                  </a:lnTo>
                  <a:lnTo>
                    <a:pt x="28562" y="1657605"/>
                  </a:lnTo>
                  <a:lnTo>
                    <a:pt x="33323" y="1650943"/>
                  </a:lnTo>
                  <a:lnTo>
                    <a:pt x="38400" y="1644916"/>
                  </a:lnTo>
                  <a:lnTo>
                    <a:pt x="43795" y="1638571"/>
                  </a:lnTo>
                  <a:lnTo>
                    <a:pt x="48873" y="1632861"/>
                  </a:lnTo>
                  <a:lnTo>
                    <a:pt x="54903" y="1627468"/>
                  </a:lnTo>
                  <a:lnTo>
                    <a:pt x="60615" y="1622075"/>
                  </a:lnTo>
                  <a:lnTo>
                    <a:pt x="66963" y="1617317"/>
                  </a:lnTo>
                  <a:lnTo>
                    <a:pt x="73627" y="1612558"/>
                  </a:lnTo>
                  <a:lnTo>
                    <a:pt x="80292" y="1608117"/>
                  </a:lnTo>
                  <a:lnTo>
                    <a:pt x="87274" y="1603993"/>
                  </a:lnTo>
                  <a:lnTo>
                    <a:pt x="94573" y="1600504"/>
                  </a:lnTo>
                  <a:lnTo>
                    <a:pt x="101872" y="1597014"/>
                  </a:lnTo>
                  <a:lnTo>
                    <a:pt x="109489" y="1594159"/>
                  </a:lnTo>
                  <a:lnTo>
                    <a:pt x="117106" y="1591621"/>
                  </a:lnTo>
                  <a:lnTo>
                    <a:pt x="125357" y="1589401"/>
                  </a:lnTo>
                  <a:lnTo>
                    <a:pt x="133291" y="1587180"/>
                  </a:lnTo>
                  <a:lnTo>
                    <a:pt x="141225" y="1585911"/>
                  </a:lnTo>
                  <a:lnTo>
                    <a:pt x="149476" y="1584960"/>
                  </a:lnTo>
                  <a:lnTo>
                    <a:pt x="158045" y="1584325"/>
                  </a:lnTo>
                  <a:close/>
                  <a:moveTo>
                    <a:pt x="1493461" y="1134428"/>
                  </a:moveTo>
                  <a:lnTo>
                    <a:pt x="1493461" y="1147763"/>
                  </a:lnTo>
                  <a:lnTo>
                    <a:pt x="1493461" y="1153795"/>
                  </a:lnTo>
                  <a:lnTo>
                    <a:pt x="1492508" y="1159828"/>
                  </a:lnTo>
                  <a:lnTo>
                    <a:pt x="1491238" y="1165543"/>
                  </a:lnTo>
                  <a:lnTo>
                    <a:pt x="1489014" y="1171258"/>
                  </a:lnTo>
                  <a:lnTo>
                    <a:pt x="1486155" y="1176338"/>
                  </a:lnTo>
                  <a:lnTo>
                    <a:pt x="1483614" y="1181735"/>
                  </a:lnTo>
                  <a:lnTo>
                    <a:pt x="1480120" y="1186180"/>
                  </a:lnTo>
                  <a:lnTo>
                    <a:pt x="1475991" y="1190308"/>
                  </a:lnTo>
                  <a:lnTo>
                    <a:pt x="1471544" y="1194118"/>
                  </a:lnTo>
                  <a:lnTo>
                    <a:pt x="1467097" y="1197610"/>
                  </a:lnTo>
                  <a:lnTo>
                    <a:pt x="1462332" y="1200785"/>
                  </a:lnTo>
                  <a:lnTo>
                    <a:pt x="1456932" y="1203325"/>
                  </a:lnTo>
                  <a:lnTo>
                    <a:pt x="1451532" y="1205230"/>
                  </a:lnTo>
                  <a:lnTo>
                    <a:pt x="1445497" y="1206818"/>
                  </a:lnTo>
                  <a:lnTo>
                    <a:pt x="1439462" y="1207770"/>
                  </a:lnTo>
                  <a:lnTo>
                    <a:pt x="1433109" y="1208088"/>
                  </a:lnTo>
                  <a:lnTo>
                    <a:pt x="1375934" y="1208088"/>
                  </a:lnTo>
                  <a:lnTo>
                    <a:pt x="1375934" y="1267143"/>
                  </a:lnTo>
                  <a:lnTo>
                    <a:pt x="1564295" y="1267143"/>
                  </a:lnTo>
                  <a:lnTo>
                    <a:pt x="1570965" y="1266508"/>
                  </a:lnTo>
                  <a:lnTo>
                    <a:pt x="1577636" y="1265555"/>
                  </a:lnTo>
                  <a:lnTo>
                    <a:pt x="1583988" y="1264285"/>
                  </a:lnTo>
                  <a:lnTo>
                    <a:pt x="1590024" y="1261745"/>
                  </a:lnTo>
                  <a:lnTo>
                    <a:pt x="1595741" y="1258888"/>
                  </a:lnTo>
                  <a:lnTo>
                    <a:pt x="1601141" y="1255713"/>
                  </a:lnTo>
                  <a:lnTo>
                    <a:pt x="1605906" y="1251903"/>
                  </a:lnTo>
                  <a:lnTo>
                    <a:pt x="1610670" y="1247775"/>
                  </a:lnTo>
                  <a:lnTo>
                    <a:pt x="1615117" y="1243330"/>
                  </a:lnTo>
                  <a:lnTo>
                    <a:pt x="1618929" y="1237933"/>
                  </a:lnTo>
                  <a:lnTo>
                    <a:pt x="1622105" y="1232853"/>
                  </a:lnTo>
                  <a:lnTo>
                    <a:pt x="1624646" y="1226820"/>
                  </a:lnTo>
                  <a:lnTo>
                    <a:pt x="1626870" y="1221105"/>
                  </a:lnTo>
                  <a:lnTo>
                    <a:pt x="1628458" y="1214755"/>
                  </a:lnTo>
                  <a:lnTo>
                    <a:pt x="1629729" y="1208088"/>
                  </a:lnTo>
                  <a:lnTo>
                    <a:pt x="1630046" y="1201420"/>
                  </a:lnTo>
                  <a:lnTo>
                    <a:pt x="1630046" y="1134428"/>
                  </a:lnTo>
                  <a:lnTo>
                    <a:pt x="1493461" y="1134428"/>
                  </a:lnTo>
                  <a:close/>
                  <a:moveTo>
                    <a:pt x="1102446" y="1134428"/>
                  </a:moveTo>
                  <a:lnTo>
                    <a:pt x="1102446" y="1201420"/>
                  </a:lnTo>
                  <a:lnTo>
                    <a:pt x="1102764" y="1208088"/>
                  </a:lnTo>
                  <a:lnTo>
                    <a:pt x="1104034" y="1214755"/>
                  </a:lnTo>
                  <a:lnTo>
                    <a:pt x="1105305" y="1221105"/>
                  </a:lnTo>
                  <a:lnTo>
                    <a:pt x="1107846" y="1226820"/>
                  </a:lnTo>
                  <a:lnTo>
                    <a:pt x="1110387" y="1232853"/>
                  </a:lnTo>
                  <a:lnTo>
                    <a:pt x="1113563" y="1237933"/>
                  </a:lnTo>
                  <a:lnTo>
                    <a:pt x="1117375" y="1243330"/>
                  </a:lnTo>
                  <a:lnTo>
                    <a:pt x="1121822" y="1247775"/>
                  </a:lnTo>
                  <a:lnTo>
                    <a:pt x="1126269" y="1251903"/>
                  </a:lnTo>
                  <a:lnTo>
                    <a:pt x="1131351" y="1255713"/>
                  </a:lnTo>
                  <a:lnTo>
                    <a:pt x="1136751" y="1258888"/>
                  </a:lnTo>
                  <a:lnTo>
                    <a:pt x="1142786" y="1261745"/>
                  </a:lnTo>
                  <a:lnTo>
                    <a:pt x="1148504" y="1264285"/>
                  </a:lnTo>
                  <a:lnTo>
                    <a:pt x="1154857" y="1265555"/>
                  </a:lnTo>
                  <a:lnTo>
                    <a:pt x="1161527" y="1266508"/>
                  </a:lnTo>
                  <a:lnTo>
                    <a:pt x="1168198" y="1267143"/>
                  </a:lnTo>
                  <a:lnTo>
                    <a:pt x="1356558" y="1267143"/>
                  </a:lnTo>
                  <a:lnTo>
                    <a:pt x="1356558" y="1208088"/>
                  </a:lnTo>
                  <a:lnTo>
                    <a:pt x="1299383" y="1208088"/>
                  </a:lnTo>
                  <a:lnTo>
                    <a:pt x="1293030" y="1207770"/>
                  </a:lnTo>
                  <a:lnTo>
                    <a:pt x="1286995" y="1206818"/>
                  </a:lnTo>
                  <a:lnTo>
                    <a:pt x="1281277" y="1205230"/>
                  </a:lnTo>
                  <a:lnTo>
                    <a:pt x="1275560" y="1203325"/>
                  </a:lnTo>
                  <a:lnTo>
                    <a:pt x="1270160" y="1200785"/>
                  </a:lnTo>
                  <a:lnTo>
                    <a:pt x="1265395" y="1197610"/>
                  </a:lnTo>
                  <a:lnTo>
                    <a:pt x="1260631" y="1194118"/>
                  </a:lnTo>
                  <a:lnTo>
                    <a:pt x="1256501" y="1190308"/>
                  </a:lnTo>
                  <a:lnTo>
                    <a:pt x="1252372" y="1186180"/>
                  </a:lnTo>
                  <a:lnTo>
                    <a:pt x="1248878" y="1181735"/>
                  </a:lnTo>
                  <a:lnTo>
                    <a:pt x="1246019" y="1176338"/>
                  </a:lnTo>
                  <a:lnTo>
                    <a:pt x="1243478" y="1171258"/>
                  </a:lnTo>
                  <a:lnTo>
                    <a:pt x="1241255" y="1165543"/>
                  </a:lnTo>
                  <a:lnTo>
                    <a:pt x="1239984" y="1159828"/>
                  </a:lnTo>
                  <a:lnTo>
                    <a:pt x="1239031" y="1153795"/>
                  </a:lnTo>
                  <a:lnTo>
                    <a:pt x="1238714" y="1147763"/>
                  </a:lnTo>
                  <a:lnTo>
                    <a:pt x="1238714" y="1134428"/>
                  </a:lnTo>
                  <a:lnTo>
                    <a:pt x="1102446" y="1134428"/>
                  </a:lnTo>
                  <a:close/>
                  <a:moveTo>
                    <a:pt x="1493461" y="1013143"/>
                  </a:moveTo>
                  <a:lnTo>
                    <a:pt x="1493461" y="1115060"/>
                  </a:lnTo>
                  <a:lnTo>
                    <a:pt x="1630046" y="1115060"/>
                  </a:lnTo>
                  <a:lnTo>
                    <a:pt x="1630046" y="1013143"/>
                  </a:lnTo>
                  <a:lnTo>
                    <a:pt x="1493461" y="1013143"/>
                  </a:lnTo>
                  <a:close/>
                  <a:moveTo>
                    <a:pt x="1102446" y="1013143"/>
                  </a:moveTo>
                  <a:lnTo>
                    <a:pt x="1102446" y="1115060"/>
                  </a:lnTo>
                  <a:lnTo>
                    <a:pt x="1238714" y="1115060"/>
                  </a:lnTo>
                  <a:lnTo>
                    <a:pt x="1238714" y="1013143"/>
                  </a:lnTo>
                  <a:lnTo>
                    <a:pt x="1102446" y="1013143"/>
                  </a:lnTo>
                  <a:close/>
                  <a:moveTo>
                    <a:pt x="1493461" y="892175"/>
                  </a:moveTo>
                  <a:lnTo>
                    <a:pt x="1493461" y="993775"/>
                  </a:lnTo>
                  <a:lnTo>
                    <a:pt x="1630046" y="993775"/>
                  </a:lnTo>
                  <a:lnTo>
                    <a:pt x="1630046" y="892175"/>
                  </a:lnTo>
                  <a:lnTo>
                    <a:pt x="1493461" y="892175"/>
                  </a:lnTo>
                  <a:close/>
                  <a:moveTo>
                    <a:pt x="1102446" y="892175"/>
                  </a:moveTo>
                  <a:lnTo>
                    <a:pt x="1102446" y="993775"/>
                  </a:lnTo>
                  <a:lnTo>
                    <a:pt x="1238714" y="993775"/>
                  </a:lnTo>
                  <a:lnTo>
                    <a:pt x="1238714" y="892175"/>
                  </a:lnTo>
                  <a:lnTo>
                    <a:pt x="1102446" y="892175"/>
                  </a:lnTo>
                  <a:close/>
                  <a:moveTo>
                    <a:pt x="1294936" y="818515"/>
                  </a:moveTo>
                  <a:lnTo>
                    <a:pt x="1290807" y="819150"/>
                  </a:lnTo>
                  <a:lnTo>
                    <a:pt x="1286995" y="820420"/>
                  </a:lnTo>
                  <a:lnTo>
                    <a:pt x="1283183" y="821690"/>
                  </a:lnTo>
                  <a:lnTo>
                    <a:pt x="1279689" y="823595"/>
                  </a:lnTo>
                  <a:lnTo>
                    <a:pt x="1276195" y="825500"/>
                  </a:lnTo>
                  <a:lnTo>
                    <a:pt x="1273019" y="827723"/>
                  </a:lnTo>
                  <a:lnTo>
                    <a:pt x="1270160" y="830580"/>
                  </a:lnTo>
                  <a:lnTo>
                    <a:pt x="1267619" y="833120"/>
                  </a:lnTo>
                  <a:lnTo>
                    <a:pt x="1265395" y="836295"/>
                  </a:lnTo>
                  <a:lnTo>
                    <a:pt x="1263490" y="839788"/>
                  </a:lnTo>
                  <a:lnTo>
                    <a:pt x="1261584" y="843280"/>
                  </a:lnTo>
                  <a:lnTo>
                    <a:pt x="1260313" y="847090"/>
                  </a:lnTo>
                  <a:lnTo>
                    <a:pt x="1259043" y="850900"/>
                  </a:lnTo>
                  <a:lnTo>
                    <a:pt x="1258407" y="855345"/>
                  </a:lnTo>
                  <a:lnTo>
                    <a:pt x="1258407" y="859473"/>
                  </a:lnTo>
                  <a:lnTo>
                    <a:pt x="1258407" y="1147763"/>
                  </a:lnTo>
                  <a:lnTo>
                    <a:pt x="1258407" y="1151890"/>
                  </a:lnTo>
                  <a:lnTo>
                    <a:pt x="1259043" y="1155700"/>
                  </a:lnTo>
                  <a:lnTo>
                    <a:pt x="1260313" y="1159828"/>
                  </a:lnTo>
                  <a:lnTo>
                    <a:pt x="1261584" y="1163320"/>
                  </a:lnTo>
                  <a:lnTo>
                    <a:pt x="1263490" y="1166813"/>
                  </a:lnTo>
                  <a:lnTo>
                    <a:pt x="1265395" y="1170305"/>
                  </a:lnTo>
                  <a:lnTo>
                    <a:pt x="1267619" y="1173480"/>
                  </a:lnTo>
                  <a:lnTo>
                    <a:pt x="1270160" y="1176338"/>
                  </a:lnTo>
                  <a:lnTo>
                    <a:pt x="1273019" y="1179195"/>
                  </a:lnTo>
                  <a:lnTo>
                    <a:pt x="1276195" y="1181735"/>
                  </a:lnTo>
                  <a:lnTo>
                    <a:pt x="1279689" y="1183640"/>
                  </a:lnTo>
                  <a:lnTo>
                    <a:pt x="1283183" y="1184910"/>
                  </a:lnTo>
                  <a:lnTo>
                    <a:pt x="1286995" y="1186498"/>
                  </a:lnTo>
                  <a:lnTo>
                    <a:pt x="1290807" y="1187450"/>
                  </a:lnTo>
                  <a:lnTo>
                    <a:pt x="1294936" y="1188085"/>
                  </a:lnTo>
                  <a:lnTo>
                    <a:pt x="1299383" y="1188403"/>
                  </a:lnTo>
                  <a:lnTo>
                    <a:pt x="1433109" y="1188403"/>
                  </a:lnTo>
                  <a:lnTo>
                    <a:pt x="1437556" y="1188085"/>
                  </a:lnTo>
                  <a:lnTo>
                    <a:pt x="1441686" y="1187450"/>
                  </a:lnTo>
                  <a:lnTo>
                    <a:pt x="1445497" y="1186498"/>
                  </a:lnTo>
                  <a:lnTo>
                    <a:pt x="1449309" y="1184910"/>
                  </a:lnTo>
                  <a:lnTo>
                    <a:pt x="1452803" y="1183640"/>
                  </a:lnTo>
                  <a:lnTo>
                    <a:pt x="1456297" y="1181735"/>
                  </a:lnTo>
                  <a:lnTo>
                    <a:pt x="1459473" y="1179195"/>
                  </a:lnTo>
                  <a:lnTo>
                    <a:pt x="1462332" y="1176338"/>
                  </a:lnTo>
                  <a:lnTo>
                    <a:pt x="1464556" y="1173480"/>
                  </a:lnTo>
                  <a:lnTo>
                    <a:pt x="1467097" y="1170305"/>
                  </a:lnTo>
                  <a:lnTo>
                    <a:pt x="1469320" y="1166813"/>
                  </a:lnTo>
                  <a:lnTo>
                    <a:pt x="1470909" y="1163320"/>
                  </a:lnTo>
                  <a:lnTo>
                    <a:pt x="1472179" y="1159828"/>
                  </a:lnTo>
                  <a:lnTo>
                    <a:pt x="1473450" y="1155700"/>
                  </a:lnTo>
                  <a:lnTo>
                    <a:pt x="1473767" y="1151890"/>
                  </a:lnTo>
                  <a:lnTo>
                    <a:pt x="1474085" y="1147763"/>
                  </a:lnTo>
                  <a:lnTo>
                    <a:pt x="1474085" y="859473"/>
                  </a:lnTo>
                  <a:lnTo>
                    <a:pt x="1473767" y="855345"/>
                  </a:lnTo>
                  <a:lnTo>
                    <a:pt x="1473450" y="850900"/>
                  </a:lnTo>
                  <a:lnTo>
                    <a:pt x="1472179" y="847090"/>
                  </a:lnTo>
                  <a:lnTo>
                    <a:pt x="1470909" y="843280"/>
                  </a:lnTo>
                  <a:lnTo>
                    <a:pt x="1469320" y="839788"/>
                  </a:lnTo>
                  <a:lnTo>
                    <a:pt x="1467097" y="836295"/>
                  </a:lnTo>
                  <a:lnTo>
                    <a:pt x="1464556" y="833120"/>
                  </a:lnTo>
                  <a:lnTo>
                    <a:pt x="1462332" y="830580"/>
                  </a:lnTo>
                  <a:lnTo>
                    <a:pt x="1459473" y="827723"/>
                  </a:lnTo>
                  <a:lnTo>
                    <a:pt x="1456297" y="825500"/>
                  </a:lnTo>
                  <a:lnTo>
                    <a:pt x="1452803" y="823595"/>
                  </a:lnTo>
                  <a:lnTo>
                    <a:pt x="1449309" y="821690"/>
                  </a:lnTo>
                  <a:lnTo>
                    <a:pt x="1445497" y="820420"/>
                  </a:lnTo>
                  <a:lnTo>
                    <a:pt x="1441686" y="819150"/>
                  </a:lnTo>
                  <a:lnTo>
                    <a:pt x="1437556" y="818515"/>
                  </a:lnTo>
                  <a:lnTo>
                    <a:pt x="1433109" y="818515"/>
                  </a:lnTo>
                  <a:lnTo>
                    <a:pt x="1299383" y="818515"/>
                  </a:lnTo>
                  <a:lnTo>
                    <a:pt x="1294936" y="818515"/>
                  </a:lnTo>
                  <a:close/>
                  <a:moveTo>
                    <a:pt x="1375934" y="739775"/>
                  </a:moveTo>
                  <a:lnTo>
                    <a:pt x="1375934" y="798830"/>
                  </a:lnTo>
                  <a:lnTo>
                    <a:pt x="1433109" y="798830"/>
                  </a:lnTo>
                  <a:lnTo>
                    <a:pt x="1439462" y="799148"/>
                  </a:lnTo>
                  <a:lnTo>
                    <a:pt x="1445497" y="800100"/>
                  </a:lnTo>
                  <a:lnTo>
                    <a:pt x="1451532" y="801370"/>
                  </a:lnTo>
                  <a:lnTo>
                    <a:pt x="1456932" y="803593"/>
                  </a:lnTo>
                  <a:lnTo>
                    <a:pt x="1462332" y="806133"/>
                  </a:lnTo>
                  <a:lnTo>
                    <a:pt x="1467097" y="809308"/>
                  </a:lnTo>
                  <a:lnTo>
                    <a:pt x="1471544" y="812800"/>
                  </a:lnTo>
                  <a:lnTo>
                    <a:pt x="1475991" y="816610"/>
                  </a:lnTo>
                  <a:lnTo>
                    <a:pt x="1480120" y="820738"/>
                  </a:lnTo>
                  <a:lnTo>
                    <a:pt x="1483614" y="825500"/>
                  </a:lnTo>
                  <a:lnTo>
                    <a:pt x="1486155" y="830580"/>
                  </a:lnTo>
                  <a:lnTo>
                    <a:pt x="1489014" y="835660"/>
                  </a:lnTo>
                  <a:lnTo>
                    <a:pt x="1491238" y="841375"/>
                  </a:lnTo>
                  <a:lnTo>
                    <a:pt x="1492508" y="847090"/>
                  </a:lnTo>
                  <a:lnTo>
                    <a:pt x="1493461" y="853123"/>
                  </a:lnTo>
                  <a:lnTo>
                    <a:pt x="1493461" y="859473"/>
                  </a:lnTo>
                  <a:lnTo>
                    <a:pt x="1493461" y="872173"/>
                  </a:lnTo>
                  <a:lnTo>
                    <a:pt x="1630046" y="872173"/>
                  </a:lnTo>
                  <a:lnTo>
                    <a:pt x="1630046" y="805498"/>
                  </a:lnTo>
                  <a:lnTo>
                    <a:pt x="1629729" y="798830"/>
                  </a:lnTo>
                  <a:lnTo>
                    <a:pt x="1628458" y="792163"/>
                  </a:lnTo>
                  <a:lnTo>
                    <a:pt x="1626870" y="785813"/>
                  </a:lnTo>
                  <a:lnTo>
                    <a:pt x="1624646" y="779780"/>
                  </a:lnTo>
                  <a:lnTo>
                    <a:pt x="1622105" y="774065"/>
                  </a:lnTo>
                  <a:lnTo>
                    <a:pt x="1618929" y="768668"/>
                  </a:lnTo>
                  <a:lnTo>
                    <a:pt x="1615117" y="763905"/>
                  </a:lnTo>
                  <a:lnTo>
                    <a:pt x="1610670" y="758825"/>
                  </a:lnTo>
                  <a:lnTo>
                    <a:pt x="1605906" y="754698"/>
                  </a:lnTo>
                  <a:lnTo>
                    <a:pt x="1601141" y="750888"/>
                  </a:lnTo>
                  <a:lnTo>
                    <a:pt x="1595741" y="747713"/>
                  </a:lnTo>
                  <a:lnTo>
                    <a:pt x="1590024" y="745173"/>
                  </a:lnTo>
                  <a:lnTo>
                    <a:pt x="1583988" y="742950"/>
                  </a:lnTo>
                  <a:lnTo>
                    <a:pt x="1577636" y="741045"/>
                  </a:lnTo>
                  <a:lnTo>
                    <a:pt x="1570965" y="740093"/>
                  </a:lnTo>
                  <a:lnTo>
                    <a:pt x="1564295" y="739775"/>
                  </a:lnTo>
                  <a:lnTo>
                    <a:pt x="1375934" y="739775"/>
                  </a:lnTo>
                  <a:close/>
                  <a:moveTo>
                    <a:pt x="1168198" y="739775"/>
                  </a:moveTo>
                  <a:lnTo>
                    <a:pt x="1161527" y="740093"/>
                  </a:lnTo>
                  <a:lnTo>
                    <a:pt x="1154857" y="741045"/>
                  </a:lnTo>
                  <a:lnTo>
                    <a:pt x="1148504" y="742950"/>
                  </a:lnTo>
                  <a:lnTo>
                    <a:pt x="1142786" y="745173"/>
                  </a:lnTo>
                  <a:lnTo>
                    <a:pt x="1136751" y="747713"/>
                  </a:lnTo>
                  <a:lnTo>
                    <a:pt x="1131351" y="750888"/>
                  </a:lnTo>
                  <a:lnTo>
                    <a:pt x="1126269" y="754698"/>
                  </a:lnTo>
                  <a:lnTo>
                    <a:pt x="1121822" y="758825"/>
                  </a:lnTo>
                  <a:lnTo>
                    <a:pt x="1117375" y="763905"/>
                  </a:lnTo>
                  <a:lnTo>
                    <a:pt x="1113563" y="768668"/>
                  </a:lnTo>
                  <a:lnTo>
                    <a:pt x="1110387" y="774065"/>
                  </a:lnTo>
                  <a:lnTo>
                    <a:pt x="1107846" y="779780"/>
                  </a:lnTo>
                  <a:lnTo>
                    <a:pt x="1105305" y="785813"/>
                  </a:lnTo>
                  <a:lnTo>
                    <a:pt x="1104034" y="792163"/>
                  </a:lnTo>
                  <a:lnTo>
                    <a:pt x="1102764" y="798830"/>
                  </a:lnTo>
                  <a:lnTo>
                    <a:pt x="1102446" y="805498"/>
                  </a:lnTo>
                  <a:lnTo>
                    <a:pt x="1102446" y="872173"/>
                  </a:lnTo>
                  <a:lnTo>
                    <a:pt x="1238714" y="872173"/>
                  </a:lnTo>
                  <a:lnTo>
                    <a:pt x="1238714" y="859473"/>
                  </a:lnTo>
                  <a:lnTo>
                    <a:pt x="1239031" y="853123"/>
                  </a:lnTo>
                  <a:lnTo>
                    <a:pt x="1239984" y="847090"/>
                  </a:lnTo>
                  <a:lnTo>
                    <a:pt x="1241255" y="841375"/>
                  </a:lnTo>
                  <a:lnTo>
                    <a:pt x="1243478" y="835660"/>
                  </a:lnTo>
                  <a:lnTo>
                    <a:pt x="1246019" y="830580"/>
                  </a:lnTo>
                  <a:lnTo>
                    <a:pt x="1248878" y="825500"/>
                  </a:lnTo>
                  <a:lnTo>
                    <a:pt x="1252372" y="820738"/>
                  </a:lnTo>
                  <a:lnTo>
                    <a:pt x="1256501" y="816610"/>
                  </a:lnTo>
                  <a:lnTo>
                    <a:pt x="1260631" y="812800"/>
                  </a:lnTo>
                  <a:lnTo>
                    <a:pt x="1265395" y="809308"/>
                  </a:lnTo>
                  <a:lnTo>
                    <a:pt x="1270160" y="806133"/>
                  </a:lnTo>
                  <a:lnTo>
                    <a:pt x="1275560" y="803593"/>
                  </a:lnTo>
                  <a:lnTo>
                    <a:pt x="1281277" y="801370"/>
                  </a:lnTo>
                  <a:lnTo>
                    <a:pt x="1286995" y="800100"/>
                  </a:lnTo>
                  <a:lnTo>
                    <a:pt x="1293030" y="799148"/>
                  </a:lnTo>
                  <a:lnTo>
                    <a:pt x="1299383" y="798830"/>
                  </a:lnTo>
                  <a:lnTo>
                    <a:pt x="1356558" y="798830"/>
                  </a:lnTo>
                  <a:lnTo>
                    <a:pt x="1356558" y="739775"/>
                  </a:lnTo>
                  <a:lnTo>
                    <a:pt x="1168198" y="739775"/>
                  </a:lnTo>
                  <a:close/>
                  <a:moveTo>
                    <a:pt x="1074494" y="0"/>
                  </a:moveTo>
                  <a:lnTo>
                    <a:pt x="2900607" y="0"/>
                  </a:lnTo>
                  <a:lnTo>
                    <a:pt x="2908865" y="318"/>
                  </a:lnTo>
                  <a:lnTo>
                    <a:pt x="2917442" y="953"/>
                  </a:lnTo>
                  <a:lnTo>
                    <a:pt x="2925700" y="1905"/>
                  </a:lnTo>
                  <a:lnTo>
                    <a:pt x="2933959" y="3493"/>
                  </a:lnTo>
                  <a:lnTo>
                    <a:pt x="2941900" y="5080"/>
                  </a:lnTo>
                  <a:lnTo>
                    <a:pt x="2950159" y="7620"/>
                  </a:lnTo>
                  <a:lnTo>
                    <a:pt x="2957782" y="9843"/>
                  </a:lnTo>
                  <a:lnTo>
                    <a:pt x="2965088" y="13018"/>
                  </a:lnTo>
                  <a:lnTo>
                    <a:pt x="2972711" y="16510"/>
                  </a:lnTo>
                  <a:lnTo>
                    <a:pt x="2979699" y="20003"/>
                  </a:lnTo>
                  <a:lnTo>
                    <a:pt x="2986687" y="24130"/>
                  </a:lnTo>
                  <a:lnTo>
                    <a:pt x="2993675" y="28575"/>
                  </a:lnTo>
                  <a:lnTo>
                    <a:pt x="3000028" y="33020"/>
                  </a:lnTo>
                  <a:lnTo>
                    <a:pt x="3006381" y="38100"/>
                  </a:lnTo>
                  <a:lnTo>
                    <a:pt x="3012416" y="43498"/>
                  </a:lnTo>
                  <a:lnTo>
                    <a:pt x="3018134" y="48578"/>
                  </a:lnTo>
                  <a:lnTo>
                    <a:pt x="3023533" y="54610"/>
                  </a:lnTo>
                  <a:lnTo>
                    <a:pt x="3028933" y="60643"/>
                  </a:lnTo>
                  <a:lnTo>
                    <a:pt x="3033698" y="66675"/>
                  </a:lnTo>
                  <a:lnTo>
                    <a:pt x="3038780" y="73343"/>
                  </a:lnTo>
                  <a:lnTo>
                    <a:pt x="3042909" y="80328"/>
                  </a:lnTo>
                  <a:lnTo>
                    <a:pt x="3047039" y="87313"/>
                  </a:lnTo>
                  <a:lnTo>
                    <a:pt x="3050533" y="94298"/>
                  </a:lnTo>
                  <a:lnTo>
                    <a:pt x="3054027" y="101600"/>
                  </a:lnTo>
                  <a:lnTo>
                    <a:pt x="3056886" y="109220"/>
                  </a:lnTo>
                  <a:lnTo>
                    <a:pt x="3059744" y="117158"/>
                  </a:lnTo>
                  <a:lnTo>
                    <a:pt x="3061650" y="125095"/>
                  </a:lnTo>
                  <a:lnTo>
                    <a:pt x="3063874" y="133033"/>
                  </a:lnTo>
                  <a:lnTo>
                    <a:pt x="3065144" y="140970"/>
                  </a:lnTo>
                  <a:lnTo>
                    <a:pt x="3066097" y="149543"/>
                  </a:lnTo>
                  <a:lnTo>
                    <a:pt x="3067050" y="157798"/>
                  </a:lnTo>
                  <a:lnTo>
                    <a:pt x="3067050" y="166688"/>
                  </a:lnTo>
                  <a:lnTo>
                    <a:pt x="3067050" y="1313498"/>
                  </a:lnTo>
                  <a:lnTo>
                    <a:pt x="3067050" y="1321753"/>
                  </a:lnTo>
                  <a:lnTo>
                    <a:pt x="3066097" y="1330008"/>
                  </a:lnTo>
                  <a:lnTo>
                    <a:pt x="3065144" y="1338580"/>
                  </a:lnTo>
                  <a:lnTo>
                    <a:pt x="3063874" y="1346835"/>
                  </a:lnTo>
                  <a:lnTo>
                    <a:pt x="3061650" y="1354773"/>
                  </a:lnTo>
                  <a:lnTo>
                    <a:pt x="3059744" y="1362393"/>
                  </a:lnTo>
                  <a:lnTo>
                    <a:pt x="3056886" y="1370330"/>
                  </a:lnTo>
                  <a:lnTo>
                    <a:pt x="3054027" y="1377950"/>
                  </a:lnTo>
                  <a:lnTo>
                    <a:pt x="3050533" y="1385253"/>
                  </a:lnTo>
                  <a:lnTo>
                    <a:pt x="3047039" y="1392555"/>
                  </a:lnTo>
                  <a:lnTo>
                    <a:pt x="3042909" y="1399540"/>
                  </a:lnTo>
                  <a:lnTo>
                    <a:pt x="3038780" y="1406208"/>
                  </a:lnTo>
                  <a:lnTo>
                    <a:pt x="3033698" y="1412875"/>
                  </a:lnTo>
                  <a:lnTo>
                    <a:pt x="3028933" y="1418908"/>
                  </a:lnTo>
                  <a:lnTo>
                    <a:pt x="3023533" y="1424940"/>
                  </a:lnTo>
                  <a:lnTo>
                    <a:pt x="3018134" y="1430973"/>
                  </a:lnTo>
                  <a:lnTo>
                    <a:pt x="3012416" y="1436370"/>
                  </a:lnTo>
                  <a:lnTo>
                    <a:pt x="3006381" y="1441768"/>
                  </a:lnTo>
                  <a:lnTo>
                    <a:pt x="3000028" y="1446530"/>
                  </a:lnTo>
                  <a:lnTo>
                    <a:pt x="2993675" y="1450975"/>
                  </a:lnTo>
                  <a:lnTo>
                    <a:pt x="2986687" y="1455738"/>
                  </a:lnTo>
                  <a:lnTo>
                    <a:pt x="2979699" y="1459548"/>
                  </a:lnTo>
                  <a:lnTo>
                    <a:pt x="2972711" y="1463358"/>
                  </a:lnTo>
                  <a:lnTo>
                    <a:pt x="2965088" y="1466533"/>
                  </a:lnTo>
                  <a:lnTo>
                    <a:pt x="2957782" y="1469708"/>
                  </a:lnTo>
                  <a:lnTo>
                    <a:pt x="2950159" y="1471930"/>
                  </a:lnTo>
                  <a:lnTo>
                    <a:pt x="2941900" y="1474470"/>
                  </a:lnTo>
                  <a:lnTo>
                    <a:pt x="2933959" y="1476375"/>
                  </a:lnTo>
                  <a:lnTo>
                    <a:pt x="2925700" y="1477645"/>
                  </a:lnTo>
                  <a:lnTo>
                    <a:pt x="2917442" y="1478915"/>
                  </a:lnTo>
                  <a:lnTo>
                    <a:pt x="2908865" y="1479233"/>
                  </a:lnTo>
                  <a:lnTo>
                    <a:pt x="2900607" y="1479550"/>
                  </a:lnTo>
                  <a:lnTo>
                    <a:pt x="1074494" y="1479550"/>
                  </a:lnTo>
                  <a:lnTo>
                    <a:pt x="1066235" y="1479233"/>
                  </a:lnTo>
                  <a:lnTo>
                    <a:pt x="1057976" y="1478915"/>
                  </a:lnTo>
                  <a:lnTo>
                    <a:pt x="1049400" y="1477645"/>
                  </a:lnTo>
                  <a:lnTo>
                    <a:pt x="1041141" y="1476375"/>
                  </a:lnTo>
                  <a:lnTo>
                    <a:pt x="1033200" y="1474470"/>
                  </a:lnTo>
                  <a:lnTo>
                    <a:pt x="1025259" y="1471930"/>
                  </a:lnTo>
                  <a:lnTo>
                    <a:pt x="1017318" y="1469708"/>
                  </a:lnTo>
                  <a:lnTo>
                    <a:pt x="1010013" y="1466533"/>
                  </a:lnTo>
                  <a:lnTo>
                    <a:pt x="1002707" y="1463358"/>
                  </a:lnTo>
                  <a:lnTo>
                    <a:pt x="995401" y="1459548"/>
                  </a:lnTo>
                  <a:lnTo>
                    <a:pt x="988413" y="1455738"/>
                  </a:lnTo>
                  <a:lnTo>
                    <a:pt x="981743" y="1450975"/>
                  </a:lnTo>
                  <a:lnTo>
                    <a:pt x="975072" y="1446530"/>
                  </a:lnTo>
                  <a:lnTo>
                    <a:pt x="969037" y="1441768"/>
                  </a:lnTo>
                  <a:lnTo>
                    <a:pt x="962684" y="1436370"/>
                  </a:lnTo>
                  <a:lnTo>
                    <a:pt x="956967" y="1430973"/>
                  </a:lnTo>
                  <a:lnTo>
                    <a:pt x="951567" y="1424940"/>
                  </a:lnTo>
                  <a:lnTo>
                    <a:pt x="946167" y="1418908"/>
                  </a:lnTo>
                  <a:lnTo>
                    <a:pt x="941402" y="1412875"/>
                  </a:lnTo>
                  <a:lnTo>
                    <a:pt x="936956" y="1406208"/>
                  </a:lnTo>
                  <a:lnTo>
                    <a:pt x="932191" y="1399540"/>
                  </a:lnTo>
                  <a:lnTo>
                    <a:pt x="928379" y="1392555"/>
                  </a:lnTo>
                  <a:lnTo>
                    <a:pt x="924568" y="1385253"/>
                  </a:lnTo>
                  <a:lnTo>
                    <a:pt x="921073" y="1377950"/>
                  </a:lnTo>
                  <a:lnTo>
                    <a:pt x="918215" y="1370330"/>
                  </a:lnTo>
                  <a:lnTo>
                    <a:pt x="915674" y="1362393"/>
                  </a:lnTo>
                  <a:lnTo>
                    <a:pt x="913450" y="1354773"/>
                  </a:lnTo>
                  <a:lnTo>
                    <a:pt x="911544" y="1346835"/>
                  </a:lnTo>
                  <a:lnTo>
                    <a:pt x="909956" y="1338580"/>
                  </a:lnTo>
                  <a:lnTo>
                    <a:pt x="909003" y="1330008"/>
                  </a:lnTo>
                  <a:lnTo>
                    <a:pt x="908050" y="1321753"/>
                  </a:lnTo>
                  <a:lnTo>
                    <a:pt x="908050" y="1313498"/>
                  </a:lnTo>
                  <a:lnTo>
                    <a:pt x="908050" y="166688"/>
                  </a:lnTo>
                  <a:lnTo>
                    <a:pt x="908050" y="157798"/>
                  </a:lnTo>
                  <a:lnTo>
                    <a:pt x="909003" y="149543"/>
                  </a:lnTo>
                  <a:lnTo>
                    <a:pt x="909956" y="140970"/>
                  </a:lnTo>
                  <a:lnTo>
                    <a:pt x="911544" y="133033"/>
                  </a:lnTo>
                  <a:lnTo>
                    <a:pt x="913450" y="125095"/>
                  </a:lnTo>
                  <a:lnTo>
                    <a:pt x="915674" y="117158"/>
                  </a:lnTo>
                  <a:lnTo>
                    <a:pt x="918215" y="109220"/>
                  </a:lnTo>
                  <a:lnTo>
                    <a:pt x="921073" y="101600"/>
                  </a:lnTo>
                  <a:lnTo>
                    <a:pt x="924568" y="94298"/>
                  </a:lnTo>
                  <a:lnTo>
                    <a:pt x="928379" y="87313"/>
                  </a:lnTo>
                  <a:lnTo>
                    <a:pt x="932191" y="80328"/>
                  </a:lnTo>
                  <a:lnTo>
                    <a:pt x="936956" y="73343"/>
                  </a:lnTo>
                  <a:lnTo>
                    <a:pt x="941402" y="66675"/>
                  </a:lnTo>
                  <a:lnTo>
                    <a:pt x="946167" y="60643"/>
                  </a:lnTo>
                  <a:lnTo>
                    <a:pt x="951567" y="54610"/>
                  </a:lnTo>
                  <a:lnTo>
                    <a:pt x="956967" y="48578"/>
                  </a:lnTo>
                  <a:lnTo>
                    <a:pt x="962684" y="43498"/>
                  </a:lnTo>
                  <a:lnTo>
                    <a:pt x="969037" y="38100"/>
                  </a:lnTo>
                  <a:lnTo>
                    <a:pt x="975072" y="33020"/>
                  </a:lnTo>
                  <a:lnTo>
                    <a:pt x="981743" y="28575"/>
                  </a:lnTo>
                  <a:lnTo>
                    <a:pt x="988413" y="24130"/>
                  </a:lnTo>
                  <a:lnTo>
                    <a:pt x="995401" y="20003"/>
                  </a:lnTo>
                  <a:lnTo>
                    <a:pt x="1002707" y="16510"/>
                  </a:lnTo>
                  <a:lnTo>
                    <a:pt x="1010013" y="13018"/>
                  </a:lnTo>
                  <a:lnTo>
                    <a:pt x="1017318" y="9843"/>
                  </a:lnTo>
                  <a:lnTo>
                    <a:pt x="1025259" y="7620"/>
                  </a:lnTo>
                  <a:lnTo>
                    <a:pt x="1033200" y="5080"/>
                  </a:lnTo>
                  <a:lnTo>
                    <a:pt x="1041141" y="3493"/>
                  </a:lnTo>
                  <a:lnTo>
                    <a:pt x="1049400" y="1905"/>
                  </a:lnTo>
                  <a:lnTo>
                    <a:pt x="1057976" y="953"/>
                  </a:lnTo>
                  <a:lnTo>
                    <a:pt x="1066235" y="318"/>
                  </a:lnTo>
                  <a:lnTo>
                    <a:pt x="1074494"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sp>
        <p:nvSpPr>
          <p:cNvPr id="21" name="文本框 20">
            <a:extLst>
              <a:ext uri="{FF2B5EF4-FFF2-40B4-BE49-F238E27FC236}">
                <a16:creationId xmlns:a16="http://schemas.microsoft.com/office/drawing/2014/main" id="{B0003FD0-B979-4455-B1FB-1288F3CD05A4}"/>
              </a:ext>
            </a:extLst>
          </p:cNvPr>
          <p:cNvSpPr txBox="1"/>
          <p:nvPr/>
        </p:nvSpPr>
        <p:spPr>
          <a:xfrm>
            <a:off x="1432778" y="1914545"/>
            <a:ext cx="2050266" cy="1001172"/>
          </a:xfrm>
          <a:prstGeom prst="rect">
            <a:avLst/>
          </a:prstGeom>
          <a:noFill/>
        </p:spPr>
        <p:txBody>
          <a:bodyPr wrap="square" rtlCol="0">
            <a:spAutoFit/>
          </a:bodyPr>
          <a:lstStyle/>
          <a:p>
            <a:pPr algn="ctr" defTabSz="914400" fontAlgn="base">
              <a:spcBef>
                <a:spcPct val="0"/>
              </a:spcBef>
              <a:spcAft>
                <a:spcPct val="0"/>
              </a:spcAft>
            </a:pPr>
            <a:r>
              <a:rPr lang="zh-CN" altLang="en-US" sz="2953"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规划</a:t>
            </a:r>
            <a:endParaRPr lang="en-US" altLang="zh-CN" sz="2953"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ctr" defTabSz="914400" fontAlgn="base">
              <a:spcBef>
                <a:spcPct val="0"/>
              </a:spcBef>
              <a:spcAft>
                <a:spcPct val="0"/>
              </a:spcAft>
            </a:pPr>
            <a:r>
              <a:rPr lang="zh-CN" altLang="en-US" sz="2953"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进度</a:t>
            </a:r>
            <a:endParaRPr lang="en-US" altLang="zh-CN" sz="2953"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30022457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Oval 208">
            <a:extLst>
              <a:ext uri="{FF2B5EF4-FFF2-40B4-BE49-F238E27FC236}">
                <a16:creationId xmlns:a16="http://schemas.microsoft.com/office/drawing/2014/main" id="{ACFA322C-84BF-4C17-88B3-1027419FAACF}"/>
              </a:ext>
            </a:extLst>
          </p:cNvPr>
          <p:cNvSpPr>
            <a:spLocks noChangeArrowheads="1"/>
          </p:cNvSpPr>
          <p:nvPr/>
        </p:nvSpPr>
        <p:spPr bwMode="auto">
          <a:xfrm>
            <a:off x="8662790" y="3160870"/>
            <a:ext cx="140635" cy="140635"/>
          </a:xfrm>
          <a:prstGeom prst="ellipse">
            <a:avLst/>
          </a:prstGeom>
          <a:solidFill>
            <a:srgbClr val="F2F2F2">
              <a:lumMod val="75000"/>
            </a:srgbClr>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Oval 209">
            <a:extLst>
              <a:ext uri="{FF2B5EF4-FFF2-40B4-BE49-F238E27FC236}">
                <a16:creationId xmlns:a16="http://schemas.microsoft.com/office/drawing/2014/main" id="{471E38A9-8911-48E1-AFB6-ACDD88D71827}"/>
              </a:ext>
            </a:extLst>
          </p:cNvPr>
          <p:cNvSpPr>
            <a:spLocks noChangeArrowheads="1"/>
          </p:cNvSpPr>
          <p:nvPr/>
        </p:nvSpPr>
        <p:spPr bwMode="auto">
          <a:xfrm>
            <a:off x="8677859" y="3179288"/>
            <a:ext cx="107150" cy="103802"/>
          </a:xfrm>
          <a:prstGeom prst="ellipse">
            <a:avLst/>
          </a:prstGeom>
          <a:solidFill>
            <a:srgbClr val="F2F2F2">
              <a:lumMod val="75000"/>
            </a:srgbClr>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7" name="组合 6">
            <a:extLst>
              <a:ext uri="{FF2B5EF4-FFF2-40B4-BE49-F238E27FC236}">
                <a16:creationId xmlns:a16="http://schemas.microsoft.com/office/drawing/2014/main" id="{75EEFAAA-69B9-42AB-A7F3-D20EA6A424EF}"/>
              </a:ext>
            </a:extLst>
          </p:cNvPr>
          <p:cNvGrpSpPr>
            <a:grpSpLocks/>
          </p:cNvGrpSpPr>
          <p:nvPr/>
        </p:nvGrpSpPr>
        <p:grpSpPr bwMode="auto">
          <a:xfrm>
            <a:off x="2290692" y="1130037"/>
            <a:ext cx="8277366" cy="4073388"/>
            <a:chOff x="2362336" y="2218738"/>
            <a:chExt cx="7195841" cy="3540766"/>
          </a:xfrm>
          <a:solidFill>
            <a:srgbClr val="363636"/>
          </a:solidFill>
        </p:grpSpPr>
        <p:sp>
          <p:nvSpPr>
            <p:cNvPr id="8" name="Freeform 71">
              <a:extLst>
                <a:ext uri="{FF2B5EF4-FFF2-40B4-BE49-F238E27FC236}">
                  <a16:creationId xmlns:a16="http://schemas.microsoft.com/office/drawing/2014/main" id="{769793CE-776B-4F5C-A66D-138FC27D5A6E}"/>
                </a:ext>
              </a:extLst>
            </p:cNvPr>
            <p:cNvSpPr>
              <a:spLocks noChangeArrowheads="1"/>
            </p:cNvSpPr>
            <p:nvPr/>
          </p:nvSpPr>
          <p:spPr bwMode="auto">
            <a:xfrm>
              <a:off x="6836160" y="2333048"/>
              <a:ext cx="54297" cy="29292"/>
            </a:xfrm>
            <a:custGeom>
              <a:avLst/>
              <a:gdLst>
                <a:gd name="T0" fmla="*/ 16 w 32"/>
                <a:gd name="T1" fmla="*/ 0 h 17"/>
                <a:gd name="T2" fmla="*/ 19 w 32"/>
                <a:gd name="T3" fmla="*/ 3 h 17"/>
                <a:gd name="T4" fmla="*/ 25 w 32"/>
                <a:gd name="T5" fmla="*/ 15 h 17"/>
                <a:gd name="T6" fmla="*/ 11 w 32"/>
                <a:gd name="T7" fmla="*/ 9 h 17"/>
                <a:gd name="T8" fmla="*/ 16 w 32"/>
                <a:gd name="T9" fmla="*/ 0 h 17"/>
              </a:gdLst>
              <a:ahLst/>
              <a:cxnLst>
                <a:cxn ang="0">
                  <a:pos x="T0" y="T1"/>
                </a:cxn>
                <a:cxn ang="0">
                  <a:pos x="T2" y="T3"/>
                </a:cxn>
                <a:cxn ang="0">
                  <a:pos x="T4" y="T5"/>
                </a:cxn>
                <a:cxn ang="0">
                  <a:pos x="T6" y="T7"/>
                </a:cxn>
                <a:cxn ang="0">
                  <a:pos x="T8" y="T9"/>
                </a:cxn>
              </a:cxnLst>
              <a:rect l="0" t="0" r="r" b="b"/>
              <a:pathLst>
                <a:path w="32" h="17">
                  <a:moveTo>
                    <a:pt x="16" y="0"/>
                  </a:moveTo>
                  <a:cubicBezTo>
                    <a:pt x="19" y="0"/>
                    <a:pt x="19" y="1"/>
                    <a:pt x="19" y="3"/>
                  </a:cubicBezTo>
                  <a:cubicBezTo>
                    <a:pt x="22" y="8"/>
                    <a:pt x="32" y="8"/>
                    <a:pt x="25" y="15"/>
                  </a:cubicBezTo>
                  <a:cubicBezTo>
                    <a:pt x="16" y="17"/>
                    <a:pt x="22" y="5"/>
                    <a:pt x="11" y="9"/>
                  </a:cubicBezTo>
                  <a:cubicBezTo>
                    <a:pt x="0" y="4"/>
                    <a:pt x="22" y="1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Freeform 72">
              <a:extLst>
                <a:ext uri="{FF2B5EF4-FFF2-40B4-BE49-F238E27FC236}">
                  <a16:creationId xmlns:a16="http://schemas.microsoft.com/office/drawing/2014/main" id="{F2DA56C7-68D0-415C-8E76-0D2D03960B75}"/>
                </a:ext>
              </a:extLst>
            </p:cNvPr>
            <p:cNvSpPr>
              <a:spLocks noChangeArrowheads="1"/>
            </p:cNvSpPr>
            <p:nvPr/>
          </p:nvSpPr>
          <p:spPr bwMode="auto">
            <a:xfrm>
              <a:off x="7591323" y="2333048"/>
              <a:ext cx="102879" cy="54297"/>
            </a:xfrm>
            <a:custGeom>
              <a:avLst/>
              <a:gdLst>
                <a:gd name="T0" fmla="*/ 58 w 61"/>
                <a:gd name="T1" fmla="*/ 24 h 32"/>
                <a:gd name="T2" fmla="*/ 35 w 61"/>
                <a:gd name="T3" fmla="*/ 30 h 32"/>
                <a:gd name="T4" fmla="*/ 6 w 61"/>
                <a:gd name="T5" fmla="*/ 30 h 32"/>
                <a:gd name="T6" fmla="*/ 0 w 61"/>
                <a:gd name="T7" fmla="*/ 24 h 32"/>
                <a:gd name="T8" fmla="*/ 47 w 61"/>
                <a:gd name="T9" fmla="*/ 0 h 32"/>
                <a:gd name="T10" fmla="*/ 55 w 61"/>
                <a:gd name="T11" fmla="*/ 6 h 32"/>
                <a:gd name="T12" fmla="*/ 49 w 61"/>
                <a:gd name="T13" fmla="*/ 9 h 32"/>
                <a:gd name="T14" fmla="*/ 58 w 61"/>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58" y="24"/>
                  </a:moveTo>
                  <a:cubicBezTo>
                    <a:pt x="49" y="25"/>
                    <a:pt x="35" y="20"/>
                    <a:pt x="35" y="30"/>
                  </a:cubicBezTo>
                  <a:cubicBezTo>
                    <a:pt x="30" y="26"/>
                    <a:pt x="18" y="32"/>
                    <a:pt x="6" y="30"/>
                  </a:cubicBezTo>
                  <a:cubicBezTo>
                    <a:pt x="7" y="25"/>
                    <a:pt x="3" y="24"/>
                    <a:pt x="0" y="24"/>
                  </a:cubicBezTo>
                  <a:cubicBezTo>
                    <a:pt x="6" y="6"/>
                    <a:pt x="23" y="0"/>
                    <a:pt x="47" y="0"/>
                  </a:cubicBezTo>
                  <a:cubicBezTo>
                    <a:pt x="43" y="8"/>
                    <a:pt x="53" y="4"/>
                    <a:pt x="55" y="6"/>
                  </a:cubicBezTo>
                  <a:cubicBezTo>
                    <a:pt x="57" y="9"/>
                    <a:pt x="49" y="9"/>
                    <a:pt x="49" y="9"/>
                  </a:cubicBezTo>
                  <a:cubicBezTo>
                    <a:pt x="49" y="13"/>
                    <a:pt x="61" y="10"/>
                    <a:pt x="5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73">
              <a:extLst>
                <a:ext uri="{FF2B5EF4-FFF2-40B4-BE49-F238E27FC236}">
                  <a16:creationId xmlns:a16="http://schemas.microsoft.com/office/drawing/2014/main" id="{D4C8D949-63D1-41D3-ABB5-FE56C7D8673A}"/>
                </a:ext>
              </a:extLst>
            </p:cNvPr>
            <p:cNvSpPr>
              <a:spLocks noChangeArrowheads="1"/>
            </p:cNvSpPr>
            <p:nvPr/>
          </p:nvSpPr>
          <p:spPr bwMode="auto">
            <a:xfrm>
              <a:off x="6999767" y="2338764"/>
              <a:ext cx="52869" cy="30006"/>
            </a:xfrm>
            <a:custGeom>
              <a:avLst/>
              <a:gdLst>
                <a:gd name="T0" fmla="*/ 31 w 31"/>
                <a:gd name="T1" fmla="*/ 3 h 18"/>
                <a:gd name="T2" fmla="*/ 28 w 31"/>
                <a:gd name="T3" fmla="*/ 15 h 18"/>
                <a:gd name="T4" fmla="*/ 16 w 31"/>
                <a:gd name="T5" fmla="*/ 18 h 18"/>
                <a:gd name="T6" fmla="*/ 1 w 31"/>
                <a:gd name="T7" fmla="*/ 9 h 18"/>
                <a:gd name="T8" fmla="*/ 19 w 31"/>
                <a:gd name="T9" fmla="*/ 9 h 18"/>
                <a:gd name="T10" fmla="*/ 31 w 31"/>
                <a:gd name="T11" fmla="*/ 3 h 18"/>
              </a:gdLst>
              <a:ahLst/>
              <a:cxnLst>
                <a:cxn ang="0">
                  <a:pos x="T0" y="T1"/>
                </a:cxn>
                <a:cxn ang="0">
                  <a:pos x="T2" y="T3"/>
                </a:cxn>
                <a:cxn ang="0">
                  <a:pos x="T4" y="T5"/>
                </a:cxn>
                <a:cxn ang="0">
                  <a:pos x="T6" y="T7"/>
                </a:cxn>
                <a:cxn ang="0">
                  <a:pos x="T8" y="T9"/>
                </a:cxn>
                <a:cxn ang="0">
                  <a:pos x="T10" y="T11"/>
                </a:cxn>
              </a:cxnLst>
              <a:rect l="0" t="0" r="r" b="b"/>
              <a:pathLst>
                <a:path w="31" h="18">
                  <a:moveTo>
                    <a:pt x="31" y="3"/>
                  </a:moveTo>
                  <a:cubicBezTo>
                    <a:pt x="28" y="6"/>
                    <a:pt x="27" y="10"/>
                    <a:pt x="28" y="15"/>
                  </a:cubicBezTo>
                  <a:cubicBezTo>
                    <a:pt x="22" y="14"/>
                    <a:pt x="20" y="17"/>
                    <a:pt x="16" y="18"/>
                  </a:cubicBezTo>
                  <a:cubicBezTo>
                    <a:pt x="11" y="15"/>
                    <a:pt x="0" y="18"/>
                    <a:pt x="1" y="9"/>
                  </a:cubicBezTo>
                  <a:cubicBezTo>
                    <a:pt x="11" y="10"/>
                    <a:pt x="13" y="3"/>
                    <a:pt x="19" y="9"/>
                  </a:cubicBezTo>
                  <a:cubicBezTo>
                    <a:pt x="24" y="8"/>
                    <a:pt x="21" y="0"/>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Freeform 74">
              <a:extLst>
                <a:ext uri="{FF2B5EF4-FFF2-40B4-BE49-F238E27FC236}">
                  <a16:creationId xmlns:a16="http://schemas.microsoft.com/office/drawing/2014/main" id="{153C4BCD-2C90-4F6F-95AF-23AFBEAE365D}"/>
                </a:ext>
              </a:extLst>
            </p:cNvPr>
            <p:cNvSpPr>
              <a:spLocks noChangeArrowheads="1"/>
            </p:cNvSpPr>
            <p:nvPr/>
          </p:nvSpPr>
          <p:spPr bwMode="auto">
            <a:xfrm>
              <a:off x="6682555" y="2353767"/>
              <a:ext cx="65728" cy="35722"/>
            </a:xfrm>
            <a:custGeom>
              <a:avLst/>
              <a:gdLst>
                <a:gd name="T0" fmla="*/ 37 w 39"/>
                <a:gd name="T1" fmla="*/ 0 h 21"/>
                <a:gd name="T2" fmla="*/ 31 w 39"/>
                <a:gd name="T3" fmla="*/ 9 h 21"/>
                <a:gd name="T4" fmla="*/ 23 w 39"/>
                <a:gd name="T5" fmla="*/ 18 h 21"/>
                <a:gd name="T6" fmla="*/ 17 w 39"/>
                <a:gd name="T7" fmla="*/ 12 h 21"/>
                <a:gd name="T8" fmla="*/ 8 w 39"/>
                <a:gd name="T9" fmla="*/ 15 h 21"/>
                <a:gd name="T10" fmla="*/ 2 w 39"/>
                <a:gd name="T11" fmla="*/ 9 h 21"/>
                <a:gd name="T12" fmla="*/ 17 w 39"/>
                <a:gd name="T13" fmla="*/ 6 h 21"/>
                <a:gd name="T14" fmla="*/ 17 w 39"/>
                <a:gd name="T15" fmla="*/ 3 h 21"/>
                <a:gd name="T16" fmla="*/ 37 w 3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1">
                  <a:moveTo>
                    <a:pt x="37" y="0"/>
                  </a:moveTo>
                  <a:cubicBezTo>
                    <a:pt x="39" y="6"/>
                    <a:pt x="32" y="4"/>
                    <a:pt x="31" y="9"/>
                  </a:cubicBezTo>
                  <a:cubicBezTo>
                    <a:pt x="31" y="11"/>
                    <a:pt x="27" y="16"/>
                    <a:pt x="23" y="18"/>
                  </a:cubicBezTo>
                  <a:cubicBezTo>
                    <a:pt x="17" y="21"/>
                    <a:pt x="18" y="12"/>
                    <a:pt x="17" y="12"/>
                  </a:cubicBezTo>
                  <a:cubicBezTo>
                    <a:pt x="15" y="11"/>
                    <a:pt x="11" y="16"/>
                    <a:pt x="8" y="15"/>
                  </a:cubicBezTo>
                  <a:cubicBezTo>
                    <a:pt x="6" y="14"/>
                    <a:pt x="6" y="8"/>
                    <a:pt x="2" y="9"/>
                  </a:cubicBezTo>
                  <a:cubicBezTo>
                    <a:pt x="0" y="1"/>
                    <a:pt x="13" y="9"/>
                    <a:pt x="17" y="6"/>
                  </a:cubicBezTo>
                  <a:cubicBezTo>
                    <a:pt x="17" y="6"/>
                    <a:pt x="16" y="3"/>
                    <a:pt x="17" y="3"/>
                  </a:cubicBezTo>
                  <a:cubicBezTo>
                    <a:pt x="24" y="1"/>
                    <a:pt x="28" y="2"/>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Freeform 75">
              <a:extLst>
                <a:ext uri="{FF2B5EF4-FFF2-40B4-BE49-F238E27FC236}">
                  <a16:creationId xmlns:a16="http://schemas.microsoft.com/office/drawing/2014/main" id="{BD74C734-5CF2-4F23-9FF8-6D000A000333}"/>
                </a:ext>
              </a:extLst>
            </p:cNvPr>
            <p:cNvSpPr>
              <a:spLocks noChangeArrowheads="1"/>
            </p:cNvSpPr>
            <p:nvPr/>
          </p:nvSpPr>
          <p:spPr bwMode="auto">
            <a:xfrm>
              <a:off x="6941183" y="2350195"/>
              <a:ext cx="50725" cy="18575"/>
            </a:xfrm>
            <a:custGeom>
              <a:avLst/>
              <a:gdLst>
                <a:gd name="T0" fmla="*/ 28 w 30"/>
                <a:gd name="T1" fmla="*/ 11 h 11"/>
                <a:gd name="T2" fmla="*/ 4 w 30"/>
                <a:gd name="T3" fmla="*/ 11 h 11"/>
                <a:gd name="T4" fmla="*/ 13 w 30"/>
                <a:gd name="T5" fmla="*/ 2 h 11"/>
                <a:gd name="T6" fmla="*/ 28 w 30"/>
                <a:gd name="T7" fmla="*/ 11 h 11"/>
              </a:gdLst>
              <a:ahLst/>
              <a:cxnLst>
                <a:cxn ang="0">
                  <a:pos x="T0" y="T1"/>
                </a:cxn>
                <a:cxn ang="0">
                  <a:pos x="T2" y="T3"/>
                </a:cxn>
                <a:cxn ang="0">
                  <a:pos x="T4" y="T5"/>
                </a:cxn>
                <a:cxn ang="0">
                  <a:pos x="T6" y="T7"/>
                </a:cxn>
              </a:cxnLst>
              <a:rect l="0" t="0" r="r" b="b"/>
              <a:pathLst>
                <a:path w="30" h="11">
                  <a:moveTo>
                    <a:pt x="28" y="11"/>
                  </a:moveTo>
                  <a:cubicBezTo>
                    <a:pt x="20" y="11"/>
                    <a:pt x="12" y="11"/>
                    <a:pt x="4" y="11"/>
                  </a:cubicBezTo>
                  <a:cubicBezTo>
                    <a:pt x="0" y="0"/>
                    <a:pt x="14" y="9"/>
                    <a:pt x="13" y="2"/>
                  </a:cubicBezTo>
                  <a:cubicBezTo>
                    <a:pt x="15" y="8"/>
                    <a:pt x="30" y="0"/>
                    <a:pt x="2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Freeform 76">
              <a:extLst>
                <a:ext uri="{FF2B5EF4-FFF2-40B4-BE49-F238E27FC236}">
                  <a16:creationId xmlns:a16="http://schemas.microsoft.com/office/drawing/2014/main" id="{13EE1BDD-2748-44E2-9BB1-4FEDAD40D2D0}"/>
                </a:ext>
              </a:extLst>
            </p:cNvPr>
            <p:cNvSpPr>
              <a:spLocks noChangeArrowheads="1"/>
            </p:cNvSpPr>
            <p:nvPr/>
          </p:nvSpPr>
          <p:spPr bwMode="auto">
            <a:xfrm>
              <a:off x="6863309" y="2373772"/>
              <a:ext cx="64300" cy="22148"/>
            </a:xfrm>
            <a:custGeom>
              <a:avLst/>
              <a:gdLst>
                <a:gd name="T0" fmla="*/ 27 w 38"/>
                <a:gd name="T1" fmla="*/ 0 h 13"/>
                <a:gd name="T2" fmla="*/ 27 w 38"/>
                <a:gd name="T3" fmla="*/ 11 h 13"/>
                <a:gd name="T4" fmla="*/ 0 w 38"/>
                <a:gd name="T5" fmla="*/ 8 h 13"/>
                <a:gd name="T6" fmla="*/ 27 w 38"/>
                <a:gd name="T7" fmla="*/ 0 h 13"/>
              </a:gdLst>
              <a:ahLst/>
              <a:cxnLst>
                <a:cxn ang="0">
                  <a:pos x="T0" y="T1"/>
                </a:cxn>
                <a:cxn ang="0">
                  <a:pos x="T2" y="T3"/>
                </a:cxn>
                <a:cxn ang="0">
                  <a:pos x="T4" y="T5"/>
                </a:cxn>
                <a:cxn ang="0">
                  <a:pos x="T6" y="T7"/>
                </a:cxn>
              </a:cxnLst>
              <a:rect l="0" t="0" r="r" b="b"/>
              <a:pathLst>
                <a:path w="38" h="13">
                  <a:moveTo>
                    <a:pt x="27" y="0"/>
                  </a:moveTo>
                  <a:cubicBezTo>
                    <a:pt x="38" y="4"/>
                    <a:pt x="26" y="3"/>
                    <a:pt x="27" y="11"/>
                  </a:cubicBezTo>
                  <a:cubicBezTo>
                    <a:pt x="18" y="11"/>
                    <a:pt x="5" y="13"/>
                    <a:pt x="0" y="8"/>
                  </a:cubicBezTo>
                  <a:cubicBezTo>
                    <a:pt x="5" y="2"/>
                    <a:pt x="21" y="6"/>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Freeform 77">
              <a:extLst>
                <a:ext uri="{FF2B5EF4-FFF2-40B4-BE49-F238E27FC236}">
                  <a16:creationId xmlns:a16="http://schemas.microsoft.com/office/drawing/2014/main" id="{6DFEC368-5F49-4280-A517-9B1358CF1937}"/>
                </a:ext>
              </a:extLst>
            </p:cNvPr>
            <p:cNvSpPr>
              <a:spLocks noChangeArrowheads="1"/>
            </p:cNvSpPr>
            <p:nvPr/>
          </p:nvSpPr>
          <p:spPr bwMode="auto">
            <a:xfrm>
              <a:off x="3719772" y="2392347"/>
              <a:ext cx="28578" cy="20719"/>
            </a:xfrm>
            <a:custGeom>
              <a:avLst/>
              <a:gdLst>
                <a:gd name="T0" fmla="*/ 1 w 17"/>
                <a:gd name="T1" fmla="*/ 0 h 12"/>
                <a:gd name="T2" fmla="*/ 16 w 17"/>
                <a:gd name="T3" fmla="*/ 12 h 12"/>
                <a:gd name="T4" fmla="*/ 1 w 17"/>
                <a:gd name="T5" fmla="*/ 0 h 12"/>
              </a:gdLst>
              <a:ahLst/>
              <a:cxnLst>
                <a:cxn ang="0">
                  <a:pos x="T0" y="T1"/>
                </a:cxn>
                <a:cxn ang="0">
                  <a:pos x="T2" y="T3"/>
                </a:cxn>
                <a:cxn ang="0">
                  <a:pos x="T4" y="T5"/>
                </a:cxn>
              </a:cxnLst>
              <a:rect l="0" t="0" r="r" b="b"/>
              <a:pathLst>
                <a:path w="17" h="12">
                  <a:moveTo>
                    <a:pt x="1" y="0"/>
                  </a:moveTo>
                  <a:cubicBezTo>
                    <a:pt x="9" y="1"/>
                    <a:pt x="17" y="1"/>
                    <a:pt x="16" y="12"/>
                  </a:cubicBezTo>
                  <a:cubicBezTo>
                    <a:pt x="11" y="7"/>
                    <a:pt x="0" y="1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Freeform 78">
              <a:extLst>
                <a:ext uri="{FF2B5EF4-FFF2-40B4-BE49-F238E27FC236}">
                  <a16:creationId xmlns:a16="http://schemas.microsoft.com/office/drawing/2014/main" id="{DD39F394-098A-46DC-9424-07E1E9EFC6B3}"/>
                </a:ext>
              </a:extLst>
            </p:cNvPr>
            <p:cNvSpPr>
              <a:spLocks noChangeArrowheads="1"/>
            </p:cNvSpPr>
            <p:nvPr/>
          </p:nvSpPr>
          <p:spPr bwMode="auto">
            <a:xfrm>
              <a:off x="7626331" y="2389489"/>
              <a:ext cx="115025" cy="58584"/>
            </a:xfrm>
            <a:custGeom>
              <a:avLst/>
              <a:gdLst>
                <a:gd name="T0" fmla="*/ 61 w 68"/>
                <a:gd name="T1" fmla="*/ 8 h 35"/>
                <a:gd name="T2" fmla="*/ 66 w 68"/>
                <a:gd name="T3" fmla="*/ 23 h 35"/>
                <a:gd name="T4" fmla="*/ 37 w 68"/>
                <a:gd name="T5" fmla="*/ 32 h 35"/>
                <a:gd name="T6" fmla="*/ 31 w 68"/>
                <a:gd name="T7" fmla="*/ 29 h 35"/>
                <a:gd name="T8" fmla="*/ 20 w 68"/>
                <a:gd name="T9" fmla="*/ 29 h 35"/>
                <a:gd name="T10" fmla="*/ 20 w 68"/>
                <a:gd name="T11" fmla="*/ 23 h 35"/>
                <a:gd name="T12" fmla="*/ 11 w 68"/>
                <a:gd name="T13" fmla="*/ 26 h 35"/>
                <a:gd name="T14" fmla="*/ 14 w 68"/>
                <a:gd name="T15" fmla="*/ 20 h 35"/>
                <a:gd name="T16" fmla="*/ 2 w 68"/>
                <a:gd name="T17" fmla="*/ 17 h 35"/>
                <a:gd name="T18" fmla="*/ 8 w 68"/>
                <a:gd name="T19" fmla="*/ 11 h 35"/>
                <a:gd name="T20" fmla="*/ 17 w 68"/>
                <a:gd name="T21" fmla="*/ 5 h 35"/>
                <a:gd name="T22" fmla="*/ 43 w 68"/>
                <a:gd name="T23" fmla="*/ 2 h 35"/>
                <a:gd name="T24" fmla="*/ 43 w 68"/>
                <a:gd name="T25" fmla="*/ 8 h 35"/>
                <a:gd name="T26" fmla="*/ 61 w 68"/>
                <a:gd name="T27"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35">
                  <a:moveTo>
                    <a:pt x="61" y="8"/>
                  </a:moveTo>
                  <a:cubicBezTo>
                    <a:pt x="58" y="17"/>
                    <a:pt x="50" y="23"/>
                    <a:pt x="66" y="23"/>
                  </a:cubicBezTo>
                  <a:cubicBezTo>
                    <a:pt x="68" y="35"/>
                    <a:pt x="48" y="33"/>
                    <a:pt x="37" y="32"/>
                  </a:cubicBezTo>
                  <a:cubicBezTo>
                    <a:pt x="33" y="31"/>
                    <a:pt x="34" y="31"/>
                    <a:pt x="31" y="29"/>
                  </a:cubicBezTo>
                  <a:cubicBezTo>
                    <a:pt x="25" y="23"/>
                    <a:pt x="27" y="33"/>
                    <a:pt x="20" y="29"/>
                  </a:cubicBezTo>
                  <a:cubicBezTo>
                    <a:pt x="19" y="28"/>
                    <a:pt x="20" y="23"/>
                    <a:pt x="20" y="23"/>
                  </a:cubicBezTo>
                  <a:cubicBezTo>
                    <a:pt x="18" y="22"/>
                    <a:pt x="14" y="27"/>
                    <a:pt x="11" y="26"/>
                  </a:cubicBezTo>
                  <a:cubicBezTo>
                    <a:pt x="10" y="26"/>
                    <a:pt x="15" y="21"/>
                    <a:pt x="14" y="20"/>
                  </a:cubicBezTo>
                  <a:cubicBezTo>
                    <a:pt x="12" y="18"/>
                    <a:pt x="1" y="23"/>
                    <a:pt x="2" y="17"/>
                  </a:cubicBezTo>
                  <a:cubicBezTo>
                    <a:pt x="0" y="11"/>
                    <a:pt x="6" y="13"/>
                    <a:pt x="8" y="11"/>
                  </a:cubicBezTo>
                  <a:cubicBezTo>
                    <a:pt x="12" y="8"/>
                    <a:pt x="10" y="7"/>
                    <a:pt x="17" y="5"/>
                  </a:cubicBezTo>
                  <a:cubicBezTo>
                    <a:pt x="19" y="5"/>
                    <a:pt x="32" y="0"/>
                    <a:pt x="43" y="2"/>
                  </a:cubicBezTo>
                  <a:cubicBezTo>
                    <a:pt x="44" y="2"/>
                    <a:pt x="43" y="8"/>
                    <a:pt x="43" y="8"/>
                  </a:cubicBezTo>
                  <a:cubicBezTo>
                    <a:pt x="47" y="11"/>
                    <a:pt x="59" y="5"/>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79">
              <a:extLst>
                <a:ext uri="{FF2B5EF4-FFF2-40B4-BE49-F238E27FC236}">
                  <a16:creationId xmlns:a16="http://schemas.microsoft.com/office/drawing/2014/main" id="{D09FC4E6-F9D4-4678-BAA9-3CECE98E8B57}"/>
                </a:ext>
              </a:extLst>
            </p:cNvPr>
            <p:cNvSpPr>
              <a:spLocks noChangeArrowheads="1"/>
            </p:cNvSpPr>
            <p:nvPr/>
          </p:nvSpPr>
          <p:spPr bwMode="auto">
            <a:xfrm>
              <a:off x="7580607" y="2390918"/>
              <a:ext cx="44295" cy="30006"/>
            </a:xfrm>
            <a:custGeom>
              <a:avLst/>
              <a:gdLst>
                <a:gd name="T0" fmla="*/ 26 w 26"/>
                <a:gd name="T1" fmla="*/ 10 h 18"/>
                <a:gd name="T2" fmla="*/ 17 w 26"/>
                <a:gd name="T3" fmla="*/ 10 h 18"/>
                <a:gd name="T4" fmla="*/ 14 w 26"/>
                <a:gd name="T5" fmla="*/ 16 h 18"/>
                <a:gd name="T6" fmla="*/ 0 w 26"/>
                <a:gd name="T7" fmla="*/ 10 h 18"/>
                <a:gd name="T8" fmla="*/ 26 w 26"/>
                <a:gd name="T9" fmla="*/ 10 h 18"/>
              </a:gdLst>
              <a:ahLst/>
              <a:cxnLst>
                <a:cxn ang="0">
                  <a:pos x="T0" y="T1"/>
                </a:cxn>
                <a:cxn ang="0">
                  <a:pos x="T2" y="T3"/>
                </a:cxn>
                <a:cxn ang="0">
                  <a:pos x="T4" y="T5"/>
                </a:cxn>
                <a:cxn ang="0">
                  <a:pos x="T6" y="T7"/>
                </a:cxn>
                <a:cxn ang="0">
                  <a:pos x="T8" y="T9"/>
                </a:cxn>
              </a:cxnLst>
              <a:rect l="0" t="0" r="r" b="b"/>
              <a:pathLst>
                <a:path w="26" h="18">
                  <a:moveTo>
                    <a:pt x="26" y="10"/>
                  </a:moveTo>
                  <a:cubicBezTo>
                    <a:pt x="24" y="15"/>
                    <a:pt x="21" y="11"/>
                    <a:pt x="17" y="10"/>
                  </a:cubicBezTo>
                  <a:cubicBezTo>
                    <a:pt x="15" y="10"/>
                    <a:pt x="15" y="14"/>
                    <a:pt x="14" y="16"/>
                  </a:cubicBezTo>
                  <a:cubicBezTo>
                    <a:pt x="5" y="18"/>
                    <a:pt x="9" y="8"/>
                    <a:pt x="0" y="10"/>
                  </a:cubicBezTo>
                  <a:cubicBezTo>
                    <a:pt x="5" y="0"/>
                    <a:pt x="19" y="6"/>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Freeform 80">
              <a:extLst>
                <a:ext uri="{FF2B5EF4-FFF2-40B4-BE49-F238E27FC236}">
                  <a16:creationId xmlns:a16="http://schemas.microsoft.com/office/drawing/2014/main" id="{07BE56AF-006A-4765-A863-4A91FF1C4675}"/>
                </a:ext>
              </a:extLst>
            </p:cNvPr>
            <p:cNvSpPr>
              <a:spLocks noChangeArrowheads="1"/>
            </p:cNvSpPr>
            <p:nvPr/>
          </p:nvSpPr>
          <p:spPr bwMode="auto">
            <a:xfrm>
              <a:off x="3616893" y="2424497"/>
              <a:ext cx="117883" cy="64300"/>
            </a:xfrm>
            <a:custGeom>
              <a:avLst/>
              <a:gdLst>
                <a:gd name="T0" fmla="*/ 50 w 70"/>
                <a:gd name="T1" fmla="*/ 11 h 38"/>
                <a:gd name="T2" fmla="*/ 59 w 70"/>
                <a:gd name="T3" fmla="*/ 22 h 38"/>
                <a:gd name="T4" fmla="*/ 68 w 70"/>
                <a:gd name="T5" fmla="*/ 37 h 38"/>
                <a:gd name="T6" fmla="*/ 59 w 70"/>
                <a:gd name="T7" fmla="*/ 37 h 38"/>
                <a:gd name="T8" fmla="*/ 59 w 70"/>
                <a:gd name="T9" fmla="*/ 31 h 38"/>
                <a:gd name="T10" fmla="*/ 53 w 70"/>
                <a:gd name="T11" fmla="*/ 28 h 38"/>
                <a:gd name="T12" fmla="*/ 15 w 70"/>
                <a:gd name="T13" fmla="*/ 25 h 38"/>
                <a:gd name="T14" fmla="*/ 24 w 70"/>
                <a:gd name="T15" fmla="*/ 19 h 38"/>
                <a:gd name="T16" fmla="*/ 18 w 70"/>
                <a:gd name="T17" fmla="*/ 14 h 38"/>
                <a:gd name="T18" fmla="*/ 0 w 70"/>
                <a:gd name="T19" fmla="*/ 5 h 38"/>
                <a:gd name="T20" fmla="*/ 24 w 70"/>
                <a:gd name="T21" fmla="*/ 5 h 38"/>
                <a:gd name="T22" fmla="*/ 30 w 70"/>
                <a:gd name="T23" fmla="*/ 11 h 38"/>
                <a:gd name="T24" fmla="*/ 41 w 70"/>
                <a:gd name="T25" fmla="*/ 11 h 38"/>
                <a:gd name="T26" fmla="*/ 50 w 70"/>
                <a:gd name="T2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50" y="11"/>
                  </a:moveTo>
                  <a:cubicBezTo>
                    <a:pt x="54" y="14"/>
                    <a:pt x="56" y="18"/>
                    <a:pt x="59" y="22"/>
                  </a:cubicBezTo>
                  <a:cubicBezTo>
                    <a:pt x="62" y="26"/>
                    <a:pt x="70" y="29"/>
                    <a:pt x="68" y="37"/>
                  </a:cubicBezTo>
                  <a:cubicBezTo>
                    <a:pt x="66" y="36"/>
                    <a:pt x="60" y="38"/>
                    <a:pt x="59" y="37"/>
                  </a:cubicBezTo>
                  <a:cubicBezTo>
                    <a:pt x="58" y="36"/>
                    <a:pt x="60" y="32"/>
                    <a:pt x="59" y="31"/>
                  </a:cubicBezTo>
                  <a:cubicBezTo>
                    <a:pt x="58" y="31"/>
                    <a:pt x="51" y="37"/>
                    <a:pt x="53" y="28"/>
                  </a:cubicBezTo>
                  <a:cubicBezTo>
                    <a:pt x="35" y="28"/>
                    <a:pt x="25" y="28"/>
                    <a:pt x="15" y="25"/>
                  </a:cubicBezTo>
                  <a:cubicBezTo>
                    <a:pt x="14" y="19"/>
                    <a:pt x="19" y="20"/>
                    <a:pt x="24" y="19"/>
                  </a:cubicBezTo>
                  <a:cubicBezTo>
                    <a:pt x="23" y="16"/>
                    <a:pt x="18" y="17"/>
                    <a:pt x="18" y="14"/>
                  </a:cubicBezTo>
                  <a:cubicBezTo>
                    <a:pt x="7" y="10"/>
                    <a:pt x="2" y="18"/>
                    <a:pt x="0" y="5"/>
                  </a:cubicBezTo>
                  <a:cubicBezTo>
                    <a:pt x="7" y="0"/>
                    <a:pt x="17" y="3"/>
                    <a:pt x="24" y="5"/>
                  </a:cubicBezTo>
                  <a:cubicBezTo>
                    <a:pt x="28" y="6"/>
                    <a:pt x="30" y="5"/>
                    <a:pt x="30" y="11"/>
                  </a:cubicBezTo>
                  <a:cubicBezTo>
                    <a:pt x="33" y="14"/>
                    <a:pt x="41" y="2"/>
                    <a:pt x="41" y="11"/>
                  </a:cubicBezTo>
                  <a:cubicBezTo>
                    <a:pt x="41" y="14"/>
                    <a:pt x="51" y="14"/>
                    <a:pt x="5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Freeform 81">
              <a:extLst>
                <a:ext uri="{FF2B5EF4-FFF2-40B4-BE49-F238E27FC236}">
                  <a16:creationId xmlns:a16="http://schemas.microsoft.com/office/drawing/2014/main" id="{D4906ACA-648D-4FFE-B757-9F7201850CEE}"/>
                </a:ext>
              </a:extLst>
            </p:cNvPr>
            <p:cNvSpPr>
              <a:spLocks noChangeArrowheads="1"/>
            </p:cNvSpPr>
            <p:nvPr/>
          </p:nvSpPr>
          <p:spPr bwMode="auto">
            <a:xfrm>
              <a:off x="7746357" y="2426640"/>
              <a:ext cx="115025" cy="58584"/>
            </a:xfrm>
            <a:custGeom>
              <a:avLst/>
              <a:gdLst>
                <a:gd name="T0" fmla="*/ 28 w 68"/>
                <a:gd name="T1" fmla="*/ 1 h 35"/>
                <a:gd name="T2" fmla="*/ 39 w 68"/>
                <a:gd name="T3" fmla="*/ 10 h 35"/>
                <a:gd name="T4" fmla="*/ 42 w 68"/>
                <a:gd name="T5" fmla="*/ 4 h 35"/>
                <a:gd name="T6" fmla="*/ 48 w 68"/>
                <a:gd name="T7" fmla="*/ 10 h 35"/>
                <a:gd name="T8" fmla="*/ 54 w 68"/>
                <a:gd name="T9" fmla="*/ 10 h 35"/>
                <a:gd name="T10" fmla="*/ 54 w 68"/>
                <a:gd name="T11" fmla="*/ 13 h 35"/>
                <a:gd name="T12" fmla="*/ 66 w 68"/>
                <a:gd name="T13" fmla="*/ 16 h 35"/>
                <a:gd name="T14" fmla="*/ 45 w 68"/>
                <a:gd name="T15" fmla="*/ 21 h 35"/>
                <a:gd name="T16" fmla="*/ 42 w 68"/>
                <a:gd name="T17" fmla="*/ 27 h 35"/>
                <a:gd name="T18" fmla="*/ 16 w 68"/>
                <a:gd name="T19" fmla="*/ 27 h 35"/>
                <a:gd name="T20" fmla="*/ 13 w 68"/>
                <a:gd name="T21" fmla="*/ 33 h 35"/>
                <a:gd name="T22" fmla="*/ 1 w 68"/>
                <a:gd name="T23" fmla="*/ 30 h 35"/>
                <a:gd name="T24" fmla="*/ 1 w 68"/>
                <a:gd name="T25" fmla="*/ 21 h 35"/>
                <a:gd name="T26" fmla="*/ 7 w 68"/>
                <a:gd name="T27" fmla="*/ 21 h 35"/>
                <a:gd name="T28" fmla="*/ 10 w 68"/>
                <a:gd name="T29" fmla="*/ 13 h 35"/>
                <a:gd name="T30" fmla="*/ 16 w 68"/>
                <a:gd name="T31" fmla="*/ 13 h 35"/>
                <a:gd name="T32" fmla="*/ 28 w 68"/>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35">
                  <a:moveTo>
                    <a:pt x="28" y="1"/>
                  </a:moveTo>
                  <a:cubicBezTo>
                    <a:pt x="30" y="6"/>
                    <a:pt x="42" y="0"/>
                    <a:pt x="39" y="10"/>
                  </a:cubicBezTo>
                  <a:cubicBezTo>
                    <a:pt x="42" y="11"/>
                    <a:pt x="42" y="4"/>
                    <a:pt x="42" y="4"/>
                  </a:cubicBezTo>
                  <a:cubicBezTo>
                    <a:pt x="46" y="4"/>
                    <a:pt x="46" y="8"/>
                    <a:pt x="48" y="10"/>
                  </a:cubicBezTo>
                  <a:cubicBezTo>
                    <a:pt x="49" y="10"/>
                    <a:pt x="53" y="9"/>
                    <a:pt x="54" y="10"/>
                  </a:cubicBezTo>
                  <a:cubicBezTo>
                    <a:pt x="54" y="10"/>
                    <a:pt x="54" y="12"/>
                    <a:pt x="54" y="13"/>
                  </a:cubicBezTo>
                  <a:cubicBezTo>
                    <a:pt x="58" y="14"/>
                    <a:pt x="66" y="10"/>
                    <a:pt x="66" y="16"/>
                  </a:cubicBezTo>
                  <a:cubicBezTo>
                    <a:pt x="68" y="27"/>
                    <a:pt x="52" y="19"/>
                    <a:pt x="45" y="21"/>
                  </a:cubicBezTo>
                  <a:cubicBezTo>
                    <a:pt x="42" y="20"/>
                    <a:pt x="44" y="26"/>
                    <a:pt x="42" y="27"/>
                  </a:cubicBezTo>
                  <a:cubicBezTo>
                    <a:pt x="36" y="31"/>
                    <a:pt x="19" y="28"/>
                    <a:pt x="16" y="27"/>
                  </a:cubicBezTo>
                  <a:cubicBezTo>
                    <a:pt x="13" y="27"/>
                    <a:pt x="14" y="31"/>
                    <a:pt x="13" y="33"/>
                  </a:cubicBezTo>
                  <a:cubicBezTo>
                    <a:pt x="7" y="28"/>
                    <a:pt x="7" y="35"/>
                    <a:pt x="1" y="30"/>
                  </a:cubicBezTo>
                  <a:cubicBezTo>
                    <a:pt x="2" y="29"/>
                    <a:pt x="0" y="23"/>
                    <a:pt x="1" y="21"/>
                  </a:cubicBezTo>
                  <a:cubicBezTo>
                    <a:pt x="2" y="21"/>
                    <a:pt x="7" y="22"/>
                    <a:pt x="7" y="21"/>
                  </a:cubicBezTo>
                  <a:cubicBezTo>
                    <a:pt x="9" y="19"/>
                    <a:pt x="8" y="15"/>
                    <a:pt x="10" y="13"/>
                  </a:cubicBezTo>
                  <a:cubicBezTo>
                    <a:pt x="11" y="12"/>
                    <a:pt x="15" y="14"/>
                    <a:pt x="16" y="13"/>
                  </a:cubicBezTo>
                  <a:cubicBezTo>
                    <a:pt x="19" y="9"/>
                    <a:pt x="24" y="7"/>
                    <a:pt x="2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Freeform 82">
              <a:extLst>
                <a:ext uri="{FF2B5EF4-FFF2-40B4-BE49-F238E27FC236}">
                  <a16:creationId xmlns:a16="http://schemas.microsoft.com/office/drawing/2014/main" id="{ADB06064-A8DD-46F1-9991-D8EB1B1E0FB7}"/>
                </a:ext>
              </a:extLst>
            </p:cNvPr>
            <p:cNvSpPr>
              <a:spLocks noChangeArrowheads="1"/>
            </p:cNvSpPr>
            <p:nvPr/>
          </p:nvSpPr>
          <p:spPr bwMode="auto">
            <a:xfrm>
              <a:off x="3413992" y="2470221"/>
              <a:ext cx="20004" cy="32150"/>
            </a:xfrm>
            <a:custGeom>
              <a:avLst/>
              <a:gdLst>
                <a:gd name="T0" fmla="*/ 12 w 12"/>
                <a:gd name="T1" fmla="*/ 10 h 19"/>
                <a:gd name="T2" fmla="*/ 12 w 12"/>
                <a:gd name="T3" fmla="*/ 10 h 19"/>
              </a:gdLst>
              <a:ahLst/>
              <a:cxnLst>
                <a:cxn ang="0">
                  <a:pos x="T0" y="T1"/>
                </a:cxn>
                <a:cxn ang="0">
                  <a:pos x="T2" y="T3"/>
                </a:cxn>
              </a:cxnLst>
              <a:rect l="0" t="0" r="r" b="b"/>
              <a:pathLst>
                <a:path w="12" h="19">
                  <a:moveTo>
                    <a:pt x="12" y="10"/>
                  </a:moveTo>
                  <a:cubicBezTo>
                    <a:pt x="5" y="19"/>
                    <a:pt x="0" y="0"/>
                    <a:pt x="1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Freeform 83">
              <a:extLst>
                <a:ext uri="{FF2B5EF4-FFF2-40B4-BE49-F238E27FC236}">
                  <a16:creationId xmlns:a16="http://schemas.microsoft.com/office/drawing/2014/main" id="{98032313-938B-4968-9996-F7FDBDC3FFA7}"/>
                </a:ext>
              </a:extLst>
            </p:cNvPr>
            <p:cNvSpPr>
              <a:spLocks noChangeArrowheads="1"/>
            </p:cNvSpPr>
            <p:nvPr/>
          </p:nvSpPr>
          <p:spPr bwMode="auto">
            <a:xfrm>
              <a:off x="3459716" y="2476651"/>
              <a:ext cx="62156" cy="37865"/>
            </a:xfrm>
            <a:custGeom>
              <a:avLst/>
              <a:gdLst>
                <a:gd name="T0" fmla="*/ 35 w 37"/>
                <a:gd name="T1" fmla="*/ 6 h 22"/>
                <a:gd name="T2" fmla="*/ 9 w 37"/>
                <a:gd name="T3" fmla="*/ 21 h 22"/>
                <a:gd name="T4" fmla="*/ 0 w 37"/>
                <a:gd name="T5" fmla="*/ 12 h 22"/>
                <a:gd name="T6" fmla="*/ 17 w 37"/>
                <a:gd name="T7" fmla="*/ 6 h 22"/>
                <a:gd name="T8" fmla="*/ 35 w 37"/>
                <a:gd name="T9" fmla="*/ 6 h 22"/>
              </a:gdLst>
              <a:ahLst/>
              <a:cxnLst>
                <a:cxn ang="0">
                  <a:pos x="T0" y="T1"/>
                </a:cxn>
                <a:cxn ang="0">
                  <a:pos x="T2" y="T3"/>
                </a:cxn>
                <a:cxn ang="0">
                  <a:pos x="T4" y="T5"/>
                </a:cxn>
                <a:cxn ang="0">
                  <a:pos x="T6" y="T7"/>
                </a:cxn>
                <a:cxn ang="0">
                  <a:pos x="T8" y="T9"/>
                </a:cxn>
              </a:cxnLst>
              <a:rect l="0" t="0" r="r" b="b"/>
              <a:pathLst>
                <a:path w="37" h="22">
                  <a:moveTo>
                    <a:pt x="35" y="6"/>
                  </a:moveTo>
                  <a:cubicBezTo>
                    <a:pt x="37" y="22"/>
                    <a:pt x="16" y="14"/>
                    <a:pt x="9" y="21"/>
                  </a:cubicBezTo>
                  <a:cubicBezTo>
                    <a:pt x="3" y="20"/>
                    <a:pt x="7" y="11"/>
                    <a:pt x="0" y="12"/>
                  </a:cubicBezTo>
                  <a:cubicBezTo>
                    <a:pt x="1" y="3"/>
                    <a:pt x="17" y="15"/>
                    <a:pt x="17" y="6"/>
                  </a:cubicBezTo>
                  <a:cubicBezTo>
                    <a:pt x="18" y="0"/>
                    <a:pt x="25"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Freeform 84">
              <a:extLst>
                <a:ext uri="{FF2B5EF4-FFF2-40B4-BE49-F238E27FC236}">
                  <a16:creationId xmlns:a16="http://schemas.microsoft.com/office/drawing/2014/main" id="{6E7B9C32-D6D5-45AB-9AAD-4CE15AC29573}"/>
                </a:ext>
              </a:extLst>
            </p:cNvPr>
            <p:cNvSpPr>
              <a:spLocks noChangeArrowheads="1"/>
            </p:cNvSpPr>
            <p:nvPr/>
          </p:nvSpPr>
          <p:spPr bwMode="auto">
            <a:xfrm>
              <a:off x="3810506" y="2483795"/>
              <a:ext cx="55726" cy="28578"/>
            </a:xfrm>
            <a:custGeom>
              <a:avLst/>
              <a:gdLst>
                <a:gd name="T0" fmla="*/ 29 w 33"/>
                <a:gd name="T1" fmla="*/ 5 h 17"/>
                <a:gd name="T2" fmla="*/ 29 w 33"/>
                <a:gd name="T3" fmla="*/ 11 h 17"/>
                <a:gd name="T4" fmla="*/ 20 w 33"/>
                <a:gd name="T5" fmla="*/ 14 h 17"/>
                <a:gd name="T6" fmla="*/ 17 w 33"/>
                <a:gd name="T7" fmla="*/ 17 h 17"/>
                <a:gd name="T8" fmla="*/ 8 w 33"/>
                <a:gd name="T9" fmla="*/ 14 h 17"/>
                <a:gd name="T10" fmla="*/ 5 w 33"/>
                <a:gd name="T11" fmla="*/ 17 h 17"/>
                <a:gd name="T12" fmla="*/ 3 w 33"/>
                <a:gd name="T13" fmla="*/ 14 h 17"/>
                <a:gd name="T14" fmla="*/ 29 w 33"/>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7">
                  <a:moveTo>
                    <a:pt x="29" y="5"/>
                  </a:moveTo>
                  <a:cubicBezTo>
                    <a:pt x="33" y="7"/>
                    <a:pt x="31" y="9"/>
                    <a:pt x="29" y="11"/>
                  </a:cubicBezTo>
                  <a:cubicBezTo>
                    <a:pt x="26" y="13"/>
                    <a:pt x="24" y="13"/>
                    <a:pt x="20" y="14"/>
                  </a:cubicBezTo>
                  <a:cubicBezTo>
                    <a:pt x="18" y="14"/>
                    <a:pt x="17" y="17"/>
                    <a:pt x="17" y="17"/>
                  </a:cubicBezTo>
                  <a:cubicBezTo>
                    <a:pt x="15" y="17"/>
                    <a:pt x="12" y="14"/>
                    <a:pt x="8" y="14"/>
                  </a:cubicBezTo>
                  <a:cubicBezTo>
                    <a:pt x="9" y="14"/>
                    <a:pt x="7" y="17"/>
                    <a:pt x="5" y="17"/>
                  </a:cubicBezTo>
                  <a:cubicBezTo>
                    <a:pt x="3" y="17"/>
                    <a:pt x="3" y="16"/>
                    <a:pt x="3" y="14"/>
                  </a:cubicBezTo>
                  <a:cubicBezTo>
                    <a:pt x="0" y="0"/>
                    <a:pt x="27" y="14"/>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Freeform 85">
              <a:extLst>
                <a:ext uri="{FF2B5EF4-FFF2-40B4-BE49-F238E27FC236}">
                  <a16:creationId xmlns:a16="http://schemas.microsoft.com/office/drawing/2014/main" id="{CEDF4D3A-4353-4F51-9897-4546E16E3EC2}"/>
                </a:ext>
              </a:extLst>
            </p:cNvPr>
            <p:cNvSpPr>
              <a:spLocks noChangeArrowheads="1"/>
            </p:cNvSpPr>
            <p:nvPr/>
          </p:nvSpPr>
          <p:spPr bwMode="auto">
            <a:xfrm>
              <a:off x="3601175" y="2497370"/>
              <a:ext cx="34293" cy="15003"/>
            </a:xfrm>
            <a:custGeom>
              <a:avLst/>
              <a:gdLst>
                <a:gd name="T0" fmla="*/ 1 w 20"/>
                <a:gd name="T1" fmla="*/ 6 h 9"/>
                <a:gd name="T2" fmla="*/ 15 w 20"/>
                <a:gd name="T3" fmla="*/ 9 h 9"/>
                <a:gd name="T4" fmla="*/ 1 w 20"/>
                <a:gd name="T5" fmla="*/ 6 h 9"/>
              </a:gdLst>
              <a:ahLst/>
              <a:cxnLst>
                <a:cxn ang="0">
                  <a:pos x="T0" y="T1"/>
                </a:cxn>
                <a:cxn ang="0">
                  <a:pos x="T2" y="T3"/>
                </a:cxn>
                <a:cxn ang="0">
                  <a:pos x="T4" y="T5"/>
                </a:cxn>
              </a:cxnLst>
              <a:rect l="0" t="0" r="r" b="b"/>
              <a:pathLst>
                <a:path w="20" h="9">
                  <a:moveTo>
                    <a:pt x="1" y="6"/>
                  </a:moveTo>
                  <a:cubicBezTo>
                    <a:pt x="0" y="1"/>
                    <a:pt x="20" y="0"/>
                    <a:pt x="15" y="9"/>
                  </a:cubicBezTo>
                  <a:cubicBezTo>
                    <a:pt x="8" y="5"/>
                    <a:pt x="10" y="9"/>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Freeform 86">
              <a:extLst>
                <a:ext uri="{FF2B5EF4-FFF2-40B4-BE49-F238E27FC236}">
                  <a16:creationId xmlns:a16="http://schemas.microsoft.com/office/drawing/2014/main" id="{79776327-62ED-4437-BC62-9CFC8A3178F7}"/>
                </a:ext>
              </a:extLst>
            </p:cNvPr>
            <p:cNvSpPr>
              <a:spLocks noChangeArrowheads="1"/>
            </p:cNvSpPr>
            <p:nvPr/>
          </p:nvSpPr>
          <p:spPr bwMode="auto">
            <a:xfrm>
              <a:off x="3913385" y="2500942"/>
              <a:ext cx="15718" cy="16432"/>
            </a:xfrm>
            <a:custGeom>
              <a:avLst/>
              <a:gdLst>
                <a:gd name="T0" fmla="*/ 0 w 9"/>
                <a:gd name="T1" fmla="*/ 1 h 10"/>
                <a:gd name="T2" fmla="*/ 9 w 9"/>
                <a:gd name="T3" fmla="*/ 10 h 10"/>
                <a:gd name="T4" fmla="*/ 0 w 9"/>
                <a:gd name="T5" fmla="*/ 10 h 10"/>
                <a:gd name="T6" fmla="*/ 0 w 9"/>
                <a:gd name="T7" fmla="*/ 1 h 10"/>
              </a:gdLst>
              <a:ahLst/>
              <a:cxnLst>
                <a:cxn ang="0">
                  <a:pos x="T0" y="T1"/>
                </a:cxn>
                <a:cxn ang="0">
                  <a:pos x="T2" y="T3"/>
                </a:cxn>
                <a:cxn ang="0">
                  <a:pos x="T4" y="T5"/>
                </a:cxn>
                <a:cxn ang="0">
                  <a:pos x="T6" y="T7"/>
                </a:cxn>
              </a:cxnLst>
              <a:rect l="0" t="0" r="r" b="b"/>
              <a:pathLst>
                <a:path w="9" h="10">
                  <a:moveTo>
                    <a:pt x="0" y="1"/>
                  </a:moveTo>
                  <a:cubicBezTo>
                    <a:pt x="6" y="0"/>
                    <a:pt x="9" y="3"/>
                    <a:pt x="9" y="10"/>
                  </a:cubicBezTo>
                  <a:cubicBezTo>
                    <a:pt x="6" y="10"/>
                    <a:pt x="3" y="10"/>
                    <a:pt x="0" y="10"/>
                  </a:cubicBezTo>
                  <a:cubicBezTo>
                    <a:pt x="0" y="7"/>
                    <a:pt x="0"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 name="Freeform 87">
              <a:extLst>
                <a:ext uri="{FF2B5EF4-FFF2-40B4-BE49-F238E27FC236}">
                  <a16:creationId xmlns:a16="http://schemas.microsoft.com/office/drawing/2014/main" id="{945A32C1-6242-4816-90C5-E1E1051136B9}"/>
                </a:ext>
              </a:extLst>
            </p:cNvPr>
            <p:cNvSpPr>
              <a:spLocks noChangeArrowheads="1"/>
            </p:cNvSpPr>
            <p:nvPr/>
          </p:nvSpPr>
          <p:spPr bwMode="auto">
            <a:xfrm>
              <a:off x="3780499" y="2525947"/>
              <a:ext cx="350790" cy="106452"/>
            </a:xfrm>
            <a:custGeom>
              <a:avLst/>
              <a:gdLst>
                <a:gd name="T0" fmla="*/ 208 w 208"/>
                <a:gd name="T1" fmla="*/ 36 h 63"/>
                <a:gd name="T2" fmla="*/ 208 w 208"/>
                <a:gd name="T3" fmla="*/ 50 h 63"/>
                <a:gd name="T4" fmla="*/ 199 w 208"/>
                <a:gd name="T5" fmla="*/ 56 h 63"/>
                <a:gd name="T6" fmla="*/ 164 w 208"/>
                <a:gd name="T7" fmla="*/ 56 h 63"/>
                <a:gd name="T8" fmla="*/ 152 w 208"/>
                <a:gd name="T9" fmla="*/ 62 h 63"/>
                <a:gd name="T10" fmla="*/ 143 w 208"/>
                <a:gd name="T11" fmla="*/ 59 h 63"/>
                <a:gd name="T12" fmla="*/ 140 w 208"/>
                <a:gd name="T13" fmla="*/ 62 h 63"/>
                <a:gd name="T14" fmla="*/ 129 w 208"/>
                <a:gd name="T15" fmla="*/ 62 h 63"/>
                <a:gd name="T16" fmla="*/ 129 w 208"/>
                <a:gd name="T17" fmla="*/ 59 h 63"/>
                <a:gd name="T18" fmla="*/ 123 w 208"/>
                <a:gd name="T19" fmla="*/ 62 h 63"/>
                <a:gd name="T20" fmla="*/ 111 w 208"/>
                <a:gd name="T21" fmla="*/ 56 h 63"/>
                <a:gd name="T22" fmla="*/ 67 w 208"/>
                <a:gd name="T23" fmla="*/ 56 h 63"/>
                <a:gd name="T24" fmla="*/ 70 w 208"/>
                <a:gd name="T25" fmla="*/ 50 h 63"/>
                <a:gd name="T26" fmla="*/ 64 w 208"/>
                <a:gd name="T27" fmla="*/ 47 h 63"/>
                <a:gd name="T28" fmla="*/ 59 w 208"/>
                <a:gd name="T29" fmla="*/ 36 h 63"/>
                <a:gd name="T30" fmla="*/ 64 w 208"/>
                <a:gd name="T31" fmla="*/ 30 h 63"/>
                <a:gd name="T32" fmla="*/ 59 w 208"/>
                <a:gd name="T33" fmla="*/ 18 h 63"/>
                <a:gd name="T34" fmla="*/ 32 w 208"/>
                <a:gd name="T35" fmla="*/ 21 h 63"/>
                <a:gd name="T36" fmla="*/ 26 w 208"/>
                <a:gd name="T37" fmla="*/ 15 h 63"/>
                <a:gd name="T38" fmla="*/ 21 w 208"/>
                <a:gd name="T39" fmla="*/ 12 h 63"/>
                <a:gd name="T40" fmla="*/ 9 w 208"/>
                <a:gd name="T41" fmla="*/ 15 h 63"/>
                <a:gd name="T42" fmla="*/ 3 w 208"/>
                <a:gd name="T43" fmla="*/ 3 h 63"/>
                <a:gd name="T44" fmla="*/ 35 w 208"/>
                <a:gd name="T45" fmla="*/ 0 h 63"/>
                <a:gd name="T46" fmla="*/ 41 w 208"/>
                <a:gd name="T47" fmla="*/ 3 h 63"/>
                <a:gd name="T48" fmla="*/ 41 w 208"/>
                <a:gd name="T49" fmla="*/ 9 h 63"/>
                <a:gd name="T50" fmla="*/ 50 w 208"/>
                <a:gd name="T51" fmla="*/ 15 h 63"/>
                <a:gd name="T52" fmla="*/ 76 w 208"/>
                <a:gd name="T53" fmla="*/ 15 h 63"/>
                <a:gd name="T54" fmla="*/ 76 w 208"/>
                <a:gd name="T55" fmla="*/ 30 h 63"/>
                <a:gd name="T56" fmla="*/ 97 w 208"/>
                <a:gd name="T57" fmla="*/ 33 h 63"/>
                <a:gd name="T58" fmla="*/ 97 w 208"/>
                <a:gd name="T59" fmla="*/ 38 h 63"/>
                <a:gd name="T60" fmla="*/ 102 w 208"/>
                <a:gd name="T61" fmla="*/ 36 h 63"/>
                <a:gd name="T62" fmla="*/ 138 w 208"/>
                <a:gd name="T63" fmla="*/ 36 h 63"/>
                <a:gd name="T64" fmla="*/ 143 w 208"/>
                <a:gd name="T65" fmla="*/ 38 h 63"/>
                <a:gd name="T66" fmla="*/ 152 w 208"/>
                <a:gd name="T67" fmla="*/ 33 h 63"/>
                <a:gd name="T68" fmla="*/ 161 w 208"/>
                <a:gd name="T69" fmla="*/ 33 h 63"/>
                <a:gd name="T70" fmla="*/ 208 w 208"/>
                <a:gd name="T7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63">
                  <a:moveTo>
                    <a:pt x="208" y="36"/>
                  </a:moveTo>
                  <a:cubicBezTo>
                    <a:pt x="208" y="40"/>
                    <a:pt x="208" y="45"/>
                    <a:pt x="208" y="50"/>
                  </a:cubicBezTo>
                  <a:cubicBezTo>
                    <a:pt x="203" y="50"/>
                    <a:pt x="200" y="52"/>
                    <a:pt x="199" y="56"/>
                  </a:cubicBezTo>
                  <a:cubicBezTo>
                    <a:pt x="185" y="57"/>
                    <a:pt x="174" y="55"/>
                    <a:pt x="164" y="56"/>
                  </a:cubicBezTo>
                  <a:cubicBezTo>
                    <a:pt x="160" y="56"/>
                    <a:pt x="156" y="61"/>
                    <a:pt x="152" y="62"/>
                  </a:cubicBezTo>
                  <a:cubicBezTo>
                    <a:pt x="148" y="63"/>
                    <a:pt x="147" y="59"/>
                    <a:pt x="143" y="59"/>
                  </a:cubicBezTo>
                  <a:cubicBezTo>
                    <a:pt x="145" y="59"/>
                    <a:pt x="141" y="62"/>
                    <a:pt x="140" y="62"/>
                  </a:cubicBezTo>
                  <a:cubicBezTo>
                    <a:pt x="139" y="62"/>
                    <a:pt x="129" y="63"/>
                    <a:pt x="129" y="62"/>
                  </a:cubicBezTo>
                  <a:cubicBezTo>
                    <a:pt x="129" y="62"/>
                    <a:pt x="129" y="59"/>
                    <a:pt x="129" y="59"/>
                  </a:cubicBezTo>
                  <a:cubicBezTo>
                    <a:pt x="126" y="58"/>
                    <a:pt x="123" y="62"/>
                    <a:pt x="123" y="62"/>
                  </a:cubicBezTo>
                  <a:cubicBezTo>
                    <a:pt x="116" y="60"/>
                    <a:pt x="117" y="56"/>
                    <a:pt x="111" y="56"/>
                  </a:cubicBezTo>
                  <a:cubicBezTo>
                    <a:pt x="99" y="55"/>
                    <a:pt x="84" y="63"/>
                    <a:pt x="67" y="56"/>
                  </a:cubicBezTo>
                  <a:cubicBezTo>
                    <a:pt x="67" y="54"/>
                    <a:pt x="71" y="53"/>
                    <a:pt x="70" y="50"/>
                  </a:cubicBezTo>
                  <a:cubicBezTo>
                    <a:pt x="69" y="46"/>
                    <a:pt x="66" y="50"/>
                    <a:pt x="64" y="47"/>
                  </a:cubicBezTo>
                  <a:cubicBezTo>
                    <a:pt x="62" y="43"/>
                    <a:pt x="65" y="37"/>
                    <a:pt x="59" y="36"/>
                  </a:cubicBezTo>
                  <a:cubicBezTo>
                    <a:pt x="59" y="32"/>
                    <a:pt x="64" y="34"/>
                    <a:pt x="64" y="30"/>
                  </a:cubicBezTo>
                  <a:cubicBezTo>
                    <a:pt x="64" y="24"/>
                    <a:pt x="56" y="26"/>
                    <a:pt x="59" y="18"/>
                  </a:cubicBezTo>
                  <a:cubicBezTo>
                    <a:pt x="54" y="23"/>
                    <a:pt x="41" y="20"/>
                    <a:pt x="32" y="21"/>
                  </a:cubicBezTo>
                  <a:cubicBezTo>
                    <a:pt x="26" y="23"/>
                    <a:pt x="28" y="17"/>
                    <a:pt x="26" y="15"/>
                  </a:cubicBezTo>
                  <a:cubicBezTo>
                    <a:pt x="25" y="14"/>
                    <a:pt x="20" y="16"/>
                    <a:pt x="21" y="12"/>
                  </a:cubicBezTo>
                  <a:cubicBezTo>
                    <a:pt x="18" y="14"/>
                    <a:pt x="14" y="15"/>
                    <a:pt x="9" y="15"/>
                  </a:cubicBezTo>
                  <a:cubicBezTo>
                    <a:pt x="18" y="6"/>
                    <a:pt x="0" y="14"/>
                    <a:pt x="3" y="3"/>
                  </a:cubicBezTo>
                  <a:cubicBezTo>
                    <a:pt x="16" y="5"/>
                    <a:pt x="25" y="2"/>
                    <a:pt x="35" y="0"/>
                  </a:cubicBezTo>
                  <a:cubicBezTo>
                    <a:pt x="34" y="4"/>
                    <a:pt x="40" y="2"/>
                    <a:pt x="41" y="3"/>
                  </a:cubicBezTo>
                  <a:cubicBezTo>
                    <a:pt x="42" y="4"/>
                    <a:pt x="40" y="8"/>
                    <a:pt x="41" y="9"/>
                  </a:cubicBezTo>
                  <a:cubicBezTo>
                    <a:pt x="44" y="12"/>
                    <a:pt x="52" y="7"/>
                    <a:pt x="50" y="15"/>
                  </a:cubicBezTo>
                  <a:cubicBezTo>
                    <a:pt x="58" y="8"/>
                    <a:pt x="65" y="17"/>
                    <a:pt x="76" y="15"/>
                  </a:cubicBezTo>
                  <a:cubicBezTo>
                    <a:pt x="74" y="24"/>
                    <a:pt x="82" y="24"/>
                    <a:pt x="76" y="30"/>
                  </a:cubicBezTo>
                  <a:cubicBezTo>
                    <a:pt x="82" y="30"/>
                    <a:pt x="89" y="29"/>
                    <a:pt x="97" y="33"/>
                  </a:cubicBezTo>
                  <a:cubicBezTo>
                    <a:pt x="99" y="34"/>
                    <a:pt x="83" y="40"/>
                    <a:pt x="97" y="38"/>
                  </a:cubicBezTo>
                  <a:cubicBezTo>
                    <a:pt x="99" y="38"/>
                    <a:pt x="100" y="36"/>
                    <a:pt x="102" y="36"/>
                  </a:cubicBezTo>
                  <a:cubicBezTo>
                    <a:pt x="111" y="35"/>
                    <a:pt x="125" y="34"/>
                    <a:pt x="138" y="36"/>
                  </a:cubicBezTo>
                  <a:cubicBezTo>
                    <a:pt x="139" y="36"/>
                    <a:pt x="144" y="38"/>
                    <a:pt x="143" y="38"/>
                  </a:cubicBezTo>
                  <a:cubicBezTo>
                    <a:pt x="150" y="38"/>
                    <a:pt x="137" y="33"/>
                    <a:pt x="152" y="33"/>
                  </a:cubicBezTo>
                  <a:cubicBezTo>
                    <a:pt x="155" y="32"/>
                    <a:pt x="158" y="33"/>
                    <a:pt x="161" y="33"/>
                  </a:cubicBezTo>
                  <a:cubicBezTo>
                    <a:pt x="173" y="31"/>
                    <a:pt x="191" y="31"/>
                    <a:pt x="20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5" name="Freeform 88">
              <a:extLst>
                <a:ext uri="{FF2B5EF4-FFF2-40B4-BE49-F238E27FC236}">
                  <a16:creationId xmlns:a16="http://schemas.microsoft.com/office/drawing/2014/main" id="{05983A3B-3A4B-44BC-9ED5-DECEDD6A8BB7}"/>
                </a:ext>
              </a:extLst>
            </p:cNvPr>
            <p:cNvSpPr>
              <a:spLocks noChangeArrowheads="1"/>
            </p:cNvSpPr>
            <p:nvPr/>
          </p:nvSpPr>
          <p:spPr bwMode="auto">
            <a:xfrm>
              <a:off x="6777576" y="2525947"/>
              <a:ext cx="352219" cy="253626"/>
            </a:xfrm>
            <a:custGeom>
              <a:avLst/>
              <a:gdLst>
                <a:gd name="T0" fmla="*/ 171 w 209"/>
                <a:gd name="T1" fmla="*/ 3 h 150"/>
                <a:gd name="T2" fmla="*/ 207 w 209"/>
                <a:gd name="T3" fmla="*/ 0 h 150"/>
                <a:gd name="T4" fmla="*/ 204 w 209"/>
                <a:gd name="T5" fmla="*/ 15 h 150"/>
                <a:gd name="T6" fmla="*/ 166 w 209"/>
                <a:gd name="T7" fmla="*/ 21 h 150"/>
                <a:gd name="T8" fmla="*/ 160 w 209"/>
                <a:gd name="T9" fmla="*/ 27 h 150"/>
                <a:gd name="T10" fmla="*/ 154 w 209"/>
                <a:gd name="T11" fmla="*/ 27 h 150"/>
                <a:gd name="T12" fmla="*/ 148 w 209"/>
                <a:gd name="T13" fmla="*/ 33 h 150"/>
                <a:gd name="T14" fmla="*/ 142 w 209"/>
                <a:gd name="T15" fmla="*/ 30 h 150"/>
                <a:gd name="T16" fmla="*/ 130 w 209"/>
                <a:gd name="T17" fmla="*/ 33 h 150"/>
                <a:gd name="T18" fmla="*/ 119 w 209"/>
                <a:gd name="T19" fmla="*/ 36 h 150"/>
                <a:gd name="T20" fmla="*/ 116 w 209"/>
                <a:gd name="T21" fmla="*/ 41 h 150"/>
                <a:gd name="T22" fmla="*/ 101 w 209"/>
                <a:gd name="T23" fmla="*/ 50 h 150"/>
                <a:gd name="T24" fmla="*/ 92 w 209"/>
                <a:gd name="T25" fmla="*/ 56 h 150"/>
                <a:gd name="T26" fmla="*/ 87 w 209"/>
                <a:gd name="T27" fmla="*/ 62 h 150"/>
                <a:gd name="T28" fmla="*/ 84 w 209"/>
                <a:gd name="T29" fmla="*/ 68 h 150"/>
                <a:gd name="T30" fmla="*/ 69 w 209"/>
                <a:gd name="T31" fmla="*/ 74 h 150"/>
                <a:gd name="T32" fmla="*/ 66 w 209"/>
                <a:gd name="T33" fmla="*/ 77 h 150"/>
                <a:gd name="T34" fmla="*/ 54 w 209"/>
                <a:gd name="T35" fmla="*/ 82 h 150"/>
                <a:gd name="T36" fmla="*/ 48 w 209"/>
                <a:gd name="T37" fmla="*/ 94 h 150"/>
                <a:gd name="T38" fmla="*/ 51 w 209"/>
                <a:gd name="T39" fmla="*/ 112 h 150"/>
                <a:gd name="T40" fmla="*/ 43 w 209"/>
                <a:gd name="T41" fmla="*/ 117 h 150"/>
                <a:gd name="T42" fmla="*/ 48 w 209"/>
                <a:gd name="T43" fmla="*/ 129 h 150"/>
                <a:gd name="T44" fmla="*/ 46 w 209"/>
                <a:gd name="T45" fmla="*/ 132 h 150"/>
                <a:gd name="T46" fmla="*/ 48 w 209"/>
                <a:gd name="T47" fmla="*/ 135 h 150"/>
                <a:gd name="T48" fmla="*/ 51 w 209"/>
                <a:gd name="T49" fmla="*/ 132 h 150"/>
                <a:gd name="T50" fmla="*/ 60 w 209"/>
                <a:gd name="T51" fmla="*/ 138 h 150"/>
                <a:gd name="T52" fmla="*/ 57 w 209"/>
                <a:gd name="T53" fmla="*/ 150 h 150"/>
                <a:gd name="T54" fmla="*/ 31 w 209"/>
                <a:gd name="T55" fmla="*/ 150 h 150"/>
                <a:gd name="T56" fmla="*/ 34 w 209"/>
                <a:gd name="T57" fmla="*/ 144 h 150"/>
                <a:gd name="T58" fmla="*/ 25 w 209"/>
                <a:gd name="T59" fmla="*/ 141 h 150"/>
                <a:gd name="T60" fmla="*/ 19 w 209"/>
                <a:gd name="T61" fmla="*/ 135 h 150"/>
                <a:gd name="T62" fmla="*/ 13 w 209"/>
                <a:gd name="T63" fmla="*/ 135 h 150"/>
                <a:gd name="T64" fmla="*/ 5 w 209"/>
                <a:gd name="T65" fmla="*/ 135 h 150"/>
                <a:gd name="T66" fmla="*/ 2 w 209"/>
                <a:gd name="T67" fmla="*/ 115 h 150"/>
                <a:gd name="T68" fmla="*/ 16 w 209"/>
                <a:gd name="T69" fmla="*/ 109 h 150"/>
                <a:gd name="T70" fmla="*/ 13 w 209"/>
                <a:gd name="T71" fmla="*/ 106 h 150"/>
                <a:gd name="T72" fmla="*/ 16 w 209"/>
                <a:gd name="T73" fmla="*/ 100 h 150"/>
                <a:gd name="T74" fmla="*/ 31 w 209"/>
                <a:gd name="T75" fmla="*/ 94 h 150"/>
                <a:gd name="T76" fmla="*/ 31 w 209"/>
                <a:gd name="T77" fmla="*/ 82 h 150"/>
                <a:gd name="T78" fmla="*/ 40 w 209"/>
                <a:gd name="T79" fmla="*/ 79 h 150"/>
                <a:gd name="T80" fmla="*/ 46 w 209"/>
                <a:gd name="T81" fmla="*/ 71 h 150"/>
                <a:gd name="T82" fmla="*/ 46 w 209"/>
                <a:gd name="T83" fmla="*/ 56 h 150"/>
                <a:gd name="T84" fmla="*/ 69 w 209"/>
                <a:gd name="T85" fmla="*/ 47 h 150"/>
                <a:gd name="T86" fmla="*/ 72 w 209"/>
                <a:gd name="T87" fmla="*/ 41 h 150"/>
                <a:gd name="T88" fmla="*/ 75 w 209"/>
                <a:gd name="T89" fmla="*/ 44 h 150"/>
                <a:gd name="T90" fmla="*/ 81 w 209"/>
                <a:gd name="T91" fmla="*/ 38 h 150"/>
                <a:gd name="T92" fmla="*/ 84 w 209"/>
                <a:gd name="T93" fmla="*/ 33 h 150"/>
                <a:gd name="T94" fmla="*/ 98 w 209"/>
                <a:gd name="T95" fmla="*/ 30 h 150"/>
                <a:gd name="T96" fmla="*/ 116 w 209"/>
                <a:gd name="T97" fmla="*/ 27 h 150"/>
                <a:gd name="T98" fmla="*/ 119 w 209"/>
                <a:gd name="T99" fmla="*/ 24 h 150"/>
                <a:gd name="T100" fmla="*/ 125 w 209"/>
                <a:gd name="T101" fmla="*/ 27 h 150"/>
                <a:gd name="T102" fmla="*/ 128 w 209"/>
                <a:gd name="T103" fmla="*/ 21 h 150"/>
                <a:gd name="T104" fmla="*/ 130 w 209"/>
                <a:gd name="T105" fmla="*/ 21 h 150"/>
                <a:gd name="T106" fmla="*/ 151 w 209"/>
                <a:gd name="T107" fmla="*/ 18 h 150"/>
                <a:gd name="T108" fmla="*/ 157 w 209"/>
                <a:gd name="T109" fmla="*/ 15 h 150"/>
                <a:gd name="T110" fmla="*/ 160 w 209"/>
                <a:gd name="T111" fmla="*/ 12 h 150"/>
                <a:gd name="T112" fmla="*/ 171 w 209"/>
                <a:gd name="T113" fmla="*/ 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50">
                  <a:moveTo>
                    <a:pt x="171" y="3"/>
                  </a:moveTo>
                  <a:cubicBezTo>
                    <a:pt x="181" y="10"/>
                    <a:pt x="194" y="0"/>
                    <a:pt x="207" y="0"/>
                  </a:cubicBezTo>
                  <a:cubicBezTo>
                    <a:pt x="209" y="9"/>
                    <a:pt x="202" y="8"/>
                    <a:pt x="204" y="15"/>
                  </a:cubicBezTo>
                  <a:cubicBezTo>
                    <a:pt x="194" y="9"/>
                    <a:pt x="178" y="20"/>
                    <a:pt x="166" y="21"/>
                  </a:cubicBezTo>
                  <a:cubicBezTo>
                    <a:pt x="162" y="21"/>
                    <a:pt x="162" y="25"/>
                    <a:pt x="160" y="27"/>
                  </a:cubicBezTo>
                  <a:cubicBezTo>
                    <a:pt x="159" y="27"/>
                    <a:pt x="155" y="26"/>
                    <a:pt x="154" y="27"/>
                  </a:cubicBezTo>
                  <a:cubicBezTo>
                    <a:pt x="153" y="27"/>
                    <a:pt x="148" y="33"/>
                    <a:pt x="148" y="33"/>
                  </a:cubicBezTo>
                  <a:cubicBezTo>
                    <a:pt x="146" y="33"/>
                    <a:pt x="145" y="29"/>
                    <a:pt x="142" y="30"/>
                  </a:cubicBezTo>
                  <a:cubicBezTo>
                    <a:pt x="139" y="30"/>
                    <a:pt x="135" y="31"/>
                    <a:pt x="130" y="33"/>
                  </a:cubicBezTo>
                  <a:cubicBezTo>
                    <a:pt x="128" y="33"/>
                    <a:pt x="122" y="34"/>
                    <a:pt x="119" y="36"/>
                  </a:cubicBezTo>
                  <a:cubicBezTo>
                    <a:pt x="115" y="37"/>
                    <a:pt x="118" y="40"/>
                    <a:pt x="116" y="41"/>
                  </a:cubicBezTo>
                  <a:cubicBezTo>
                    <a:pt x="114" y="43"/>
                    <a:pt x="102" y="41"/>
                    <a:pt x="101" y="50"/>
                  </a:cubicBezTo>
                  <a:cubicBezTo>
                    <a:pt x="101" y="53"/>
                    <a:pt x="94" y="55"/>
                    <a:pt x="92" y="56"/>
                  </a:cubicBezTo>
                  <a:cubicBezTo>
                    <a:pt x="91" y="57"/>
                    <a:pt x="88" y="60"/>
                    <a:pt x="87" y="62"/>
                  </a:cubicBezTo>
                  <a:cubicBezTo>
                    <a:pt x="85" y="63"/>
                    <a:pt x="83" y="64"/>
                    <a:pt x="84" y="68"/>
                  </a:cubicBezTo>
                  <a:cubicBezTo>
                    <a:pt x="74" y="71"/>
                    <a:pt x="75" y="66"/>
                    <a:pt x="69" y="74"/>
                  </a:cubicBezTo>
                  <a:cubicBezTo>
                    <a:pt x="68" y="75"/>
                    <a:pt x="66" y="73"/>
                    <a:pt x="66" y="77"/>
                  </a:cubicBezTo>
                  <a:cubicBezTo>
                    <a:pt x="66" y="81"/>
                    <a:pt x="59" y="79"/>
                    <a:pt x="54" y="82"/>
                  </a:cubicBezTo>
                  <a:cubicBezTo>
                    <a:pt x="54" y="88"/>
                    <a:pt x="57" y="97"/>
                    <a:pt x="48" y="94"/>
                  </a:cubicBezTo>
                  <a:cubicBezTo>
                    <a:pt x="50" y="99"/>
                    <a:pt x="45" y="111"/>
                    <a:pt x="51" y="112"/>
                  </a:cubicBezTo>
                  <a:cubicBezTo>
                    <a:pt x="49" y="114"/>
                    <a:pt x="46" y="116"/>
                    <a:pt x="43" y="117"/>
                  </a:cubicBezTo>
                  <a:cubicBezTo>
                    <a:pt x="39" y="125"/>
                    <a:pt x="50" y="123"/>
                    <a:pt x="48" y="129"/>
                  </a:cubicBezTo>
                  <a:cubicBezTo>
                    <a:pt x="48" y="129"/>
                    <a:pt x="44" y="130"/>
                    <a:pt x="46" y="132"/>
                  </a:cubicBezTo>
                  <a:cubicBezTo>
                    <a:pt x="45" y="131"/>
                    <a:pt x="50" y="135"/>
                    <a:pt x="48" y="135"/>
                  </a:cubicBezTo>
                  <a:cubicBezTo>
                    <a:pt x="50" y="135"/>
                    <a:pt x="52" y="132"/>
                    <a:pt x="51" y="132"/>
                  </a:cubicBezTo>
                  <a:cubicBezTo>
                    <a:pt x="55" y="133"/>
                    <a:pt x="54" y="139"/>
                    <a:pt x="60" y="138"/>
                  </a:cubicBezTo>
                  <a:cubicBezTo>
                    <a:pt x="61" y="143"/>
                    <a:pt x="57" y="144"/>
                    <a:pt x="57" y="150"/>
                  </a:cubicBezTo>
                  <a:cubicBezTo>
                    <a:pt x="48" y="150"/>
                    <a:pt x="40" y="150"/>
                    <a:pt x="31" y="150"/>
                  </a:cubicBezTo>
                  <a:cubicBezTo>
                    <a:pt x="30" y="148"/>
                    <a:pt x="35" y="146"/>
                    <a:pt x="34" y="144"/>
                  </a:cubicBezTo>
                  <a:cubicBezTo>
                    <a:pt x="32" y="141"/>
                    <a:pt x="28" y="143"/>
                    <a:pt x="25" y="141"/>
                  </a:cubicBezTo>
                  <a:cubicBezTo>
                    <a:pt x="23" y="140"/>
                    <a:pt x="21" y="136"/>
                    <a:pt x="19" y="135"/>
                  </a:cubicBezTo>
                  <a:cubicBezTo>
                    <a:pt x="18" y="134"/>
                    <a:pt x="14" y="136"/>
                    <a:pt x="13" y="135"/>
                  </a:cubicBezTo>
                  <a:cubicBezTo>
                    <a:pt x="11" y="132"/>
                    <a:pt x="11" y="135"/>
                    <a:pt x="5" y="135"/>
                  </a:cubicBezTo>
                  <a:cubicBezTo>
                    <a:pt x="4" y="128"/>
                    <a:pt x="0" y="124"/>
                    <a:pt x="2" y="115"/>
                  </a:cubicBezTo>
                  <a:cubicBezTo>
                    <a:pt x="11" y="124"/>
                    <a:pt x="3" y="103"/>
                    <a:pt x="16" y="109"/>
                  </a:cubicBezTo>
                  <a:cubicBezTo>
                    <a:pt x="18" y="106"/>
                    <a:pt x="13" y="106"/>
                    <a:pt x="13" y="106"/>
                  </a:cubicBezTo>
                  <a:cubicBezTo>
                    <a:pt x="14" y="103"/>
                    <a:pt x="23" y="101"/>
                    <a:pt x="16" y="100"/>
                  </a:cubicBezTo>
                  <a:cubicBezTo>
                    <a:pt x="19" y="96"/>
                    <a:pt x="26" y="96"/>
                    <a:pt x="31" y="94"/>
                  </a:cubicBezTo>
                  <a:cubicBezTo>
                    <a:pt x="28" y="89"/>
                    <a:pt x="40" y="84"/>
                    <a:pt x="31" y="82"/>
                  </a:cubicBezTo>
                  <a:cubicBezTo>
                    <a:pt x="31" y="79"/>
                    <a:pt x="36" y="80"/>
                    <a:pt x="40" y="79"/>
                  </a:cubicBezTo>
                  <a:cubicBezTo>
                    <a:pt x="40" y="74"/>
                    <a:pt x="42" y="72"/>
                    <a:pt x="46" y="71"/>
                  </a:cubicBezTo>
                  <a:cubicBezTo>
                    <a:pt x="40" y="65"/>
                    <a:pt x="47" y="65"/>
                    <a:pt x="46" y="56"/>
                  </a:cubicBezTo>
                  <a:cubicBezTo>
                    <a:pt x="57" y="57"/>
                    <a:pt x="61" y="50"/>
                    <a:pt x="69" y="47"/>
                  </a:cubicBezTo>
                  <a:cubicBezTo>
                    <a:pt x="72" y="48"/>
                    <a:pt x="70" y="42"/>
                    <a:pt x="72" y="41"/>
                  </a:cubicBezTo>
                  <a:cubicBezTo>
                    <a:pt x="74" y="40"/>
                    <a:pt x="76" y="44"/>
                    <a:pt x="75" y="44"/>
                  </a:cubicBezTo>
                  <a:cubicBezTo>
                    <a:pt x="76" y="43"/>
                    <a:pt x="79" y="40"/>
                    <a:pt x="81" y="38"/>
                  </a:cubicBezTo>
                  <a:cubicBezTo>
                    <a:pt x="82" y="37"/>
                    <a:pt x="84" y="36"/>
                    <a:pt x="84" y="33"/>
                  </a:cubicBezTo>
                  <a:cubicBezTo>
                    <a:pt x="89" y="33"/>
                    <a:pt x="94" y="33"/>
                    <a:pt x="98" y="30"/>
                  </a:cubicBezTo>
                  <a:cubicBezTo>
                    <a:pt x="102" y="27"/>
                    <a:pt x="106" y="28"/>
                    <a:pt x="116" y="27"/>
                  </a:cubicBezTo>
                  <a:cubicBezTo>
                    <a:pt x="119" y="26"/>
                    <a:pt x="117" y="24"/>
                    <a:pt x="119" y="24"/>
                  </a:cubicBezTo>
                  <a:cubicBezTo>
                    <a:pt x="122" y="22"/>
                    <a:pt x="124" y="27"/>
                    <a:pt x="125" y="27"/>
                  </a:cubicBezTo>
                  <a:cubicBezTo>
                    <a:pt x="129" y="26"/>
                    <a:pt x="122" y="21"/>
                    <a:pt x="128" y="21"/>
                  </a:cubicBezTo>
                  <a:cubicBezTo>
                    <a:pt x="128" y="21"/>
                    <a:pt x="130" y="21"/>
                    <a:pt x="130" y="21"/>
                  </a:cubicBezTo>
                  <a:cubicBezTo>
                    <a:pt x="134" y="20"/>
                    <a:pt x="142" y="20"/>
                    <a:pt x="151" y="18"/>
                  </a:cubicBezTo>
                  <a:cubicBezTo>
                    <a:pt x="156" y="17"/>
                    <a:pt x="154" y="18"/>
                    <a:pt x="157" y="15"/>
                  </a:cubicBezTo>
                  <a:cubicBezTo>
                    <a:pt x="157" y="15"/>
                    <a:pt x="160" y="12"/>
                    <a:pt x="160" y="12"/>
                  </a:cubicBezTo>
                  <a:cubicBezTo>
                    <a:pt x="168" y="8"/>
                    <a:pt x="172" y="18"/>
                    <a:pt x="17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Freeform 89">
              <a:extLst>
                <a:ext uri="{FF2B5EF4-FFF2-40B4-BE49-F238E27FC236}">
                  <a16:creationId xmlns:a16="http://schemas.microsoft.com/office/drawing/2014/main" id="{C0165980-5D2B-4DBC-9645-9F76A877A2E9}"/>
                </a:ext>
              </a:extLst>
            </p:cNvPr>
            <p:cNvSpPr>
              <a:spLocks noChangeArrowheads="1"/>
            </p:cNvSpPr>
            <p:nvPr/>
          </p:nvSpPr>
          <p:spPr bwMode="auto">
            <a:xfrm>
              <a:off x="3689051" y="2539522"/>
              <a:ext cx="37151" cy="15003"/>
            </a:xfrm>
            <a:custGeom>
              <a:avLst/>
              <a:gdLst>
                <a:gd name="T0" fmla="*/ 16 w 22"/>
                <a:gd name="T1" fmla="*/ 1 h 9"/>
                <a:gd name="T2" fmla="*/ 22 w 22"/>
                <a:gd name="T3" fmla="*/ 1 h 9"/>
                <a:gd name="T4" fmla="*/ 16 w 22"/>
                <a:gd name="T5" fmla="*/ 1 h 9"/>
              </a:gdLst>
              <a:ahLst/>
              <a:cxnLst>
                <a:cxn ang="0">
                  <a:pos x="T0" y="T1"/>
                </a:cxn>
                <a:cxn ang="0">
                  <a:pos x="T2" y="T3"/>
                </a:cxn>
                <a:cxn ang="0">
                  <a:pos x="T4" y="T5"/>
                </a:cxn>
              </a:cxnLst>
              <a:rect l="0" t="0" r="r" b="b"/>
              <a:pathLst>
                <a:path w="22" h="9">
                  <a:moveTo>
                    <a:pt x="16" y="1"/>
                  </a:moveTo>
                  <a:cubicBezTo>
                    <a:pt x="18" y="1"/>
                    <a:pt x="20" y="1"/>
                    <a:pt x="22" y="1"/>
                  </a:cubicBezTo>
                  <a:cubicBezTo>
                    <a:pt x="22" y="9"/>
                    <a:pt x="0"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Freeform 90">
              <a:extLst>
                <a:ext uri="{FF2B5EF4-FFF2-40B4-BE49-F238E27FC236}">
                  <a16:creationId xmlns:a16="http://schemas.microsoft.com/office/drawing/2014/main" id="{8C6E0BC4-E0F5-49A2-9DC4-A88D089BA53E}"/>
                </a:ext>
              </a:extLst>
            </p:cNvPr>
            <p:cNvSpPr>
              <a:spLocks noChangeArrowheads="1"/>
            </p:cNvSpPr>
            <p:nvPr/>
          </p:nvSpPr>
          <p:spPr bwMode="auto">
            <a:xfrm>
              <a:off x="8499377" y="2559526"/>
              <a:ext cx="110024" cy="82875"/>
            </a:xfrm>
            <a:custGeom>
              <a:avLst/>
              <a:gdLst>
                <a:gd name="T0" fmla="*/ 18 w 65"/>
                <a:gd name="T1" fmla="*/ 1 h 49"/>
                <a:gd name="T2" fmla="*/ 21 w 65"/>
                <a:gd name="T3" fmla="*/ 4 h 49"/>
                <a:gd name="T4" fmla="*/ 38 w 65"/>
                <a:gd name="T5" fmla="*/ 13 h 49"/>
                <a:gd name="T6" fmla="*/ 47 w 65"/>
                <a:gd name="T7" fmla="*/ 7 h 49"/>
                <a:gd name="T8" fmla="*/ 65 w 65"/>
                <a:gd name="T9" fmla="*/ 10 h 49"/>
                <a:gd name="T10" fmla="*/ 59 w 65"/>
                <a:gd name="T11" fmla="*/ 24 h 49"/>
                <a:gd name="T12" fmla="*/ 35 w 65"/>
                <a:gd name="T13" fmla="*/ 30 h 49"/>
                <a:gd name="T14" fmla="*/ 35 w 65"/>
                <a:gd name="T15" fmla="*/ 33 h 49"/>
                <a:gd name="T16" fmla="*/ 30 w 65"/>
                <a:gd name="T17" fmla="*/ 39 h 49"/>
                <a:gd name="T18" fmla="*/ 21 w 65"/>
                <a:gd name="T19" fmla="*/ 42 h 49"/>
                <a:gd name="T20" fmla="*/ 9 w 65"/>
                <a:gd name="T21" fmla="*/ 36 h 49"/>
                <a:gd name="T22" fmla="*/ 0 w 65"/>
                <a:gd name="T23" fmla="*/ 13 h 49"/>
                <a:gd name="T24" fmla="*/ 18 w 65"/>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9">
                  <a:moveTo>
                    <a:pt x="18" y="1"/>
                  </a:moveTo>
                  <a:cubicBezTo>
                    <a:pt x="20" y="0"/>
                    <a:pt x="21" y="2"/>
                    <a:pt x="21" y="4"/>
                  </a:cubicBezTo>
                  <a:cubicBezTo>
                    <a:pt x="23" y="10"/>
                    <a:pt x="34" y="9"/>
                    <a:pt x="38" y="13"/>
                  </a:cubicBezTo>
                  <a:cubicBezTo>
                    <a:pt x="44" y="15"/>
                    <a:pt x="45" y="7"/>
                    <a:pt x="47" y="7"/>
                  </a:cubicBezTo>
                  <a:cubicBezTo>
                    <a:pt x="51" y="6"/>
                    <a:pt x="55" y="13"/>
                    <a:pt x="65" y="10"/>
                  </a:cubicBezTo>
                  <a:cubicBezTo>
                    <a:pt x="62" y="12"/>
                    <a:pt x="49" y="19"/>
                    <a:pt x="59" y="24"/>
                  </a:cubicBezTo>
                  <a:cubicBezTo>
                    <a:pt x="56" y="31"/>
                    <a:pt x="45" y="30"/>
                    <a:pt x="35" y="30"/>
                  </a:cubicBezTo>
                  <a:cubicBezTo>
                    <a:pt x="32" y="31"/>
                    <a:pt x="34" y="33"/>
                    <a:pt x="35" y="33"/>
                  </a:cubicBezTo>
                  <a:cubicBezTo>
                    <a:pt x="38" y="39"/>
                    <a:pt x="19" y="35"/>
                    <a:pt x="30" y="39"/>
                  </a:cubicBezTo>
                  <a:cubicBezTo>
                    <a:pt x="29" y="49"/>
                    <a:pt x="20" y="33"/>
                    <a:pt x="21" y="42"/>
                  </a:cubicBezTo>
                  <a:cubicBezTo>
                    <a:pt x="16" y="41"/>
                    <a:pt x="18" y="33"/>
                    <a:pt x="9" y="36"/>
                  </a:cubicBezTo>
                  <a:cubicBezTo>
                    <a:pt x="7" y="27"/>
                    <a:pt x="8" y="15"/>
                    <a:pt x="0" y="13"/>
                  </a:cubicBezTo>
                  <a:cubicBezTo>
                    <a:pt x="3" y="6"/>
                    <a:pt x="20" y="13"/>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Freeform 91">
              <a:extLst>
                <a:ext uri="{FF2B5EF4-FFF2-40B4-BE49-F238E27FC236}">
                  <a16:creationId xmlns:a16="http://schemas.microsoft.com/office/drawing/2014/main" id="{DD067400-FF2F-42ED-9CEE-022C46EDB413}"/>
                </a:ext>
              </a:extLst>
            </p:cNvPr>
            <p:cNvSpPr>
              <a:spLocks noChangeArrowheads="1"/>
            </p:cNvSpPr>
            <p:nvPr/>
          </p:nvSpPr>
          <p:spPr bwMode="auto">
            <a:xfrm>
              <a:off x="3331116" y="2571671"/>
              <a:ext cx="28578" cy="18575"/>
            </a:xfrm>
            <a:custGeom>
              <a:avLst/>
              <a:gdLst>
                <a:gd name="T0" fmla="*/ 8 w 17"/>
                <a:gd name="T1" fmla="*/ 0 h 11"/>
                <a:gd name="T2" fmla="*/ 11 w 17"/>
                <a:gd name="T3" fmla="*/ 11 h 11"/>
                <a:gd name="T4" fmla="*/ 0 w 17"/>
                <a:gd name="T5" fmla="*/ 9 h 11"/>
                <a:gd name="T6" fmla="*/ 8 w 17"/>
                <a:gd name="T7" fmla="*/ 0 h 11"/>
              </a:gdLst>
              <a:ahLst/>
              <a:cxnLst>
                <a:cxn ang="0">
                  <a:pos x="T0" y="T1"/>
                </a:cxn>
                <a:cxn ang="0">
                  <a:pos x="T2" y="T3"/>
                </a:cxn>
                <a:cxn ang="0">
                  <a:pos x="T4" y="T5"/>
                </a:cxn>
                <a:cxn ang="0">
                  <a:pos x="T6" y="T7"/>
                </a:cxn>
              </a:cxnLst>
              <a:rect l="0" t="0" r="r" b="b"/>
              <a:pathLst>
                <a:path w="17" h="11">
                  <a:moveTo>
                    <a:pt x="8" y="0"/>
                  </a:moveTo>
                  <a:cubicBezTo>
                    <a:pt x="17" y="2"/>
                    <a:pt x="12" y="4"/>
                    <a:pt x="11" y="11"/>
                  </a:cubicBezTo>
                  <a:cubicBezTo>
                    <a:pt x="9" y="9"/>
                    <a:pt x="5" y="8"/>
                    <a:pt x="0" y="9"/>
                  </a:cubicBezTo>
                  <a:cubicBezTo>
                    <a:pt x="0" y="3"/>
                    <a:pt x="9" y="6"/>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Freeform 92">
              <a:extLst>
                <a:ext uri="{FF2B5EF4-FFF2-40B4-BE49-F238E27FC236}">
                  <a16:creationId xmlns:a16="http://schemas.microsoft.com/office/drawing/2014/main" id="{6BEF3E3F-21E8-44BD-A87C-0256388ED60B}"/>
                </a:ext>
              </a:extLst>
            </p:cNvPr>
            <p:cNvSpPr>
              <a:spLocks noChangeArrowheads="1"/>
            </p:cNvSpPr>
            <p:nvPr/>
          </p:nvSpPr>
          <p:spPr bwMode="auto">
            <a:xfrm>
              <a:off x="8617259" y="2571671"/>
              <a:ext cx="50725" cy="45724"/>
            </a:xfrm>
            <a:custGeom>
              <a:avLst/>
              <a:gdLst>
                <a:gd name="T0" fmla="*/ 0 w 30"/>
                <a:gd name="T1" fmla="*/ 9 h 27"/>
                <a:gd name="T2" fmla="*/ 30 w 30"/>
                <a:gd name="T3" fmla="*/ 14 h 27"/>
                <a:gd name="T4" fmla="*/ 18 w 30"/>
                <a:gd name="T5" fmla="*/ 26 h 27"/>
                <a:gd name="T6" fmla="*/ 12 w 30"/>
                <a:gd name="T7" fmla="*/ 20 h 27"/>
                <a:gd name="T8" fmla="*/ 6 w 30"/>
                <a:gd name="T9" fmla="*/ 20 h 27"/>
                <a:gd name="T10" fmla="*/ 0 w 30"/>
                <a:gd name="T11" fmla="*/ 9 h 27"/>
              </a:gdLst>
              <a:ahLst/>
              <a:cxnLst>
                <a:cxn ang="0">
                  <a:pos x="T0" y="T1"/>
                </a:cxn>
                <a:cxn ang="0">
                  <a:pos x="T2" y="T3"/>
                </a:cxn>
                <a:cxn ang="0">
                  <a:pos x="T4" y="T5"/>
                </a:cxn>
                <a:cxn ang="0">
                  <a:pos x="T6" y="T7"/>
                </a:cxn>
                <a:cxn ang="0">
                  <a:pos x="T8" y="T9"/>
                </a:cxn>
                <a:cxn ang="0">
                  <a:pos x="T10" y="T11"/>
                </a:cxn>
              </a:cxnLst>
              <a:rect l="0" t="0" r="r" b="b"/>
              <a:pathLst>
                <a:path w="30" h="27">
                  <a:moveTo>
                    <a:pt x="0" y="9"/>
                  </a:moveTo>
                  <a:cubicBezTo>
                    <a:pt x="9" y="0"/>
                    <a:pt x="26" y="9"/>
                    <a:pt x="30" y="14"/>
                  </a:cubicBezTo>
                  <a:cubicBezTo>
                    <a:pt x="29" y="21"/>
                    <a:pt x="16" y="16"/>
                    <a:pt x="18" y="26"/>
                  </a:cubicBezTo>
                  <a:cubicBezTo>
                    <a:pt x="15" y="27"/>
                    <a:pt x="14" y="21"/>
                    <a:pt x="12" y="20"/>
                  </a:cubicBezTo>
                  <a:cubicBezTo>
                    <a:pt x="11" y="20"/>
                    <a:pt x="7" y="21"/>
                    <a:pt x="6" y="20"/>
                  </a:cubicBezTo>
                  <a:cubicBezTo>
                    <a:pt x="3" y="17"/>
                    <a:pt x="7"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Freeform 93">
              <a:extLst>
                <a:ext uri="{FF2B5EF4-FFF2-40B4-BE49-F238E27FC236}">
                  <a16:creationId xmlns:a16="http://schemas.microsoft.com/office/drawing/2014/main" id="{36C538F3-D728-426C-86AF-46452F6FB72C}"/>
                </a:ext>
              </a:extLst>
            </p:cNvPr>
            <p:cNvSpPr>
              <a:spLocks noChangeArrowheads="1"/>
            </p:cNvSpPr>
            <p:nvPr/>
          </p:nvSpPr>
          <p:spPr bwMode="auto">
            <a:xfrm>
              <a:off x="8681559" y="2586675"/>
              <a:ext cx="76445" cy="39294"/>
            </a:xfrm>
            <a:custGeom>
              <a:avLst/>
              <a:gdLst>
                <a:gd name="T0" fmla="*/ 3 w 45"/>
                <a:gd name="T1" fmla="*/ 2 h 23"/>
                <a:gd name="T2" fmla="*/ 9 w 45"/>
                <a:gd name="T3" fmla="*/ 2 h 23"/>
                <a:gd name="T4" fmla="*/ 24 w 45"/>
                <a:gd name="T5" fmla="*/ 8 h 23"/>
                <a:gd name="T6" fmla="*/ 39 w 45"/>
                <a:gd name="T7" fmla="*/ 14 h 23"/>
                <a:gd name="T8" fmla="*/ 44 w 45"/>
                <a:gd name="T9" fmla="*/ 20 h 23"/>
                <a:gd name="T10" fmla="*/ 9 w 45"/>
                <a:gd name="T11" fmla="*/ 14 h 23"/>
                <a:gd name="T12" fmla="*/ 3 w 45"/>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45" h="23">
                  <a:moveTo>
                    <a:pt x="3" y="2"/>
                  </a:moveTo>
                  <a:cubicBezTo>
                    <a:pt x="5" y="2"/>
                    <a:pt x="7" y="2"/>
                    <a:pt x="9" y="2"/>
                  </a:cubicBezTo>
                  <a:cubicBezTo>
                    <a:pt x="18" y="0"/>
                    <a:pt x="18" y="7"/>
                    <a:pt x="24" y="8"/>
                  </a:cubicBezTo>
                  <a:cubicBezTo>
                    <a:pt x="30" y="10"/>
                    <a:pt x="33" y="11"/>
                    <a:pt x="39" y="14"/>
                  </a:cubicBezTo>
                  <a:cubicBezTo>
                    <a:pt x="42" y="16"/>
                    <a:pt x="45" y="14"/>
                    <a:pt x="44" y="20"/>
                  </a:cubicBezTo>
                  <a:cubicBezTo>
                    <a:pt x="28" y="23"/>
                    <a:pt x="22" y="15"/>
                    <a:pt x="9" y="14"/>
                  </a:cubicBezTo>
                  <a:cubicBezTo>
                    <a:pt x="13" y="5"/>
                    <a:pt x="0" y="1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Freeform 94">
              <a:extLst>
                <a:ext uri="{FF2B5EF4-FFF2-40B4-BE49-F238E27FC236}">
                  <a16:creationId xmlns:a16="http://schemas.microsoft.com/office/drawing/2014/main" id="{8D0DA091-A83F-420C-8844-D143E42BD2F6}"/>
                </a:ext>
              </a:extLst>
            </p:cNvPr>
            <p:cNvSpPr>
              <a:spLocks noChangeArrowheads="1"/>
            </p:cNvSpPr>
            <p:nvPr/>
          </p:nvSpPr>
          <p:spPr bwMode="auto">
            <a:xfrm>
              <a:off x="3665474" y="2650974"/>
              <a:ext cx="125027" cy="102879"/>
            </a:xfrm>
            <a:custGeom>
              <a:avLst/>
              <a:gdLst>
                <a:gd name="T0" fmla="*/ 24 w 74"/>
                <a:gd name="T1" fmla="*/ 11 h 61"/>
                <a:gd name="T2" fmla="*/ 24 w 74"/>
                <a:gd name="T3" fmla="*/ 8 h 61"/>
                <a:gd name="T4" fmla="*/ 56 w 74"/>
                <a:gd name="T5" fmla="*/ 0 h 61"/>
                <a:gd name="T6" fmla="*/ 62 w 74"/>
                <a:gd name="T7" fmla="*/ 11 h 61"/>
                <a:gd name="T8" fmla="*/ 56 w 74"/>
                <a:gd name="T9" fmla="*/ 20 h 61"/>
                <a:gd name="T10" fmla="*/ 71 w 74"/>
                <a:gd name="T11" fmla="*/ 23 h 61"/>
                <a:gd name="T12" fmla="*/ 74 w 74"/>
                <a:gd name="T13" fmla="*/ 46 h 61"/>
                <a:gd name="T14" fmla="*/ 65 w 74"/>
                <a:gd name="T15" fmla="*/ 46 h 61"/>
                <a:gd name="T16" fmla="*/ 65 w 74"/>
                <a:gd name="T17" fmla="*/ 52 h 61"/>
                <a:gd name="T18" fmla="*/ 56 w 74"/>
                <a:gd name="T19" fmla="*/ 52 h 61"/>
                <a:gd name="T20" fmla="*/ 48 w 74"/>
                <a:gd name="T21" fmla="*/ 58 h 61"/>
                <a:gd name="T22" fmla="*/ 39 w 74"/>
                <a:gd name="T23" fmla="*/ 49 h 61"/>
                <a:gd name="T24" fmla="*/ 30 w 74"/>
                <a:gd name="T25" fmla="*/ 41 h 61"/>
                <a:gd name="T26" fmla="*/ 24 w 74"/>
                <a:gd name="T27" fmla="*/ 35 h 61"/>
                <a:gd name="T28" fmla="*/ 9 w 74"/>
                <a:gd name="T29" fmla="*/ 32 h 61"/>
                <a:gd name="T30" fmla="*/ 1 w 74"/>
                <a:gd name="T31" fmla="*/ 26 h 61"/>
                <a:gd name="T32" fmla="*/ 30 w 74"/>
                <a:gd name="T33" fmla="*/ 29 h 61"/>
                <a:gd name="T34" fmla="*/ 33 w 74"/>
                <a:gd name="T35" fmla="*/ 17 h 61"/>
                <a:gd name="T36" fmla="*/ 21 w 74"/>
                <a:gd name="T37" fmla="*/ 8 h 61"/>
                <a:gd name="T38" fmla="*/ 24 w 74"/>
                <a:gd name="T39"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1">
                  <a:moveTo>
                    <a:pt x="24" y="11"/>
                  </a:moveTo>
                  <a:cubicBezTo>
                    <a:pt x="27" y="11"/>
                    <a:pt x="26" y="8"/>
                    <a:pt x="24" y="8"/>
                  </a:cubicBezTo>
                  <a:cubicBezTo>
                    <a:pt x="31" y="1"/>
                    <a:pt x="52" y="9"/>
                    <a:pt x="56" y="0"/>
                  </a:cubicBezTo>
                  <a:cubicBezTo>
                    <a:pt x="60" y="2"/>
                    <a:pt x="62" y="6"/>
                    <a:pt x="62" y="11"/>
                  </a:cubicBezTo>
                  <a:cubicBezTo>
                    <a:pt x="64" y="18"/>
                    <a:pt x="57" y="15"/>
                    <a:pt x="56" y="20"/>
                  </a:cubicBezTo>
                  <a:cubicBezTo>
                    <a:pt x="58" y="29"/>
                    <a:pt x="64" y="24"/>
                    <a:pt x="71" y="23"/>
                  </a:cubicBezTo>
                  <a:cubicBezTo>
                    <a:pt x="74" y="34"/>
                    <a:pt x="72" y="34"/>
                    <a:pt x="74" y="46"/>
                  </a:cubicBezTo>
                  <a:cubicBezTo>
                    <a:pt x="72" y="48"/>
                    <a:pt x="66" y="45"/>
                    <a:pt x="65" y="46"/>
                  </a:cubicBezTo>
                  <a:cubicBezTo>
                    <a:pt x="64" y="47"/>
                    <a:pt x="66" y="52"/>
                    <a:pt x="65" y="52"/>
                  </a:cubicBezTo>
                  <a:cubicBezTo>
                    <a:pt x="63" y="53"/>
                    <a:pt x="59" y="52"/>
                    <a:pt x="56" y="52"/>
                  </a:cubicBezTo>
                  <a:cubicBezTo>
                    <a:pt x="52" y="53"/>
                    <a:pt x="52" y="58"/>
                    <a:pt x="48" y="58"/>
                  </a:cubicBezTo>
                  <a:cubicBezTo>
                    <a:pt x="41" y="61"/>
                    <a:pt x="41" y="52"/>
                    <a:pt x="39" y="49"/>
                  </a:cubicBezTo>
                  <a:cubicBezTo>
                    <a:pt x="36" y="47"/>
                    <a:pt x="27" y="47"/>
                    <a:pt x="30" y="41"/>
                  </a:cubicBezTo>
                  <a:cubicBezTo>
                    <a:pt x="25" y="42"/>
                    <a:pt x="24" y="38"/>
                    <a:pt x="24" y="35"/>
                  </a:cubicBezTo>
                  <a:cubicBezTo>
                    <a:pt x="19" y="36"/>
                    <a:pt x="15" y="34"/>
                    <a:pt x="9" y="32"/>
                  </a:cubicBezTo>
                  <a:cubicBezTo>
                    <a:pt x="5" y="30"/>
                    <a:pt x="0" y="33"/>
                    <a:pt x="1" y="26"/>
                  </a:cubicBezTo>
                  <a:cubicBezTo>
                    <a:pt x="13" y="24"/>
                    <a:pt x="17" y="31"/>
                    <a:pt x="30" y="29"/>
                  </a:cubicBezTo>
                  <a:cubicBezTo>
                    <a:pt x="34" y="28"/>
                    <a:pt x="32" y="22"/>
                    <a:pt x="33" y="17"/>
                  </a:cubicBezTo>
                  <a:cubicBezTo>
                    <a:pt x="34" y="9"/>
                    <a:pt x="16" y="20"/>
                    <a:pt x="21" y="8"/>
                  </a:cubicBezTo>
                  <a:cubicBezTo>
                    <a:pt x="24" y="8"/>
                    <a:pt x="24" y="10"/>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Freeform 95">
              <a:extLst>
                <a:ext uri="{FF2B5EF4-FFF2-40B4-BE49-F238E27FC236}">
                  <a16:creationId xmlns:a16="http://schemas.microsoft.com/office/drawing/2014/main" id="{E61D8A45-2BF5-4608-923D-8CE8729DFEF5}"/>
                </a:ext>
              </a:extLst>
            </p:cNvPr>
            <p:cNvSpPr>
              <a:spLocks noChangeArrowheads="1"/>
            </p:cNvSpPr>
            <p:nvPr/>
          </p:nvSpPr>
          <p:spPr bwMode="auto">
            <a:xfrm>
              <a:off x="4111285" y="2659548"/>
              <a:ext cx="74302" cy="35722"/>
            </a:xfrm>
            <a:custGeom>
              <a:avLst/>
              <a:gdLst>
                <a:gd name="T0" fmla="*/ 0 w 44"/>
                <a:gd name="T1" fmla="*/ 3 h 21"/>
                <a:gd name="T2" fmla="*/ 12 w 44"/>
                <a:gd name="T3" fmla="*/ 0 h 21"/>
                <a:gd name="T4" fmla="*/ 44 w 44"/>
                <a:gd name="T5" fmla="*/ 9 h 21"/>
                <a:gd name="T6" fmla="*/ 41 w 44"/>
                <a:gd name="T7" fmla="*/ 21 h 21"/>
                <a:gd name="T8" fmla="*/ 9 w 44"/>
                <a:gd name="T9" fmla="*/ 9 h 21"/>
                <a:gd name="T10" fmla="*/ 0 w 44"/>
                <a:gd name="T11" fmla="*/ 3 h 21"/>
              </a:gdLst>
              <a:ahLst/>
              <a:cxnLst>
                <a:cxn ang="0">
                  <a:pos x="T0" y="T1"/>
                </a:cxn>
                <a:cxn ang="0">
                  <a:pos x="T2" y="T3"/>
                </a:cxn>
                <a:cxn ang="0">
                  <a:pos x="T4" y="T5"/>
                </a:cxn>
                <a:cxn ang="0">
                  <a:pos x="T6" y="T7"/>
                </a:cxn>
                <a:cxn ang="0">
                  <a:pos x="T8" y="T9"/>
                </a:cxn>
                <a:cxn ang="0">
                  <a:pos x="T10" y="T11"/>
                </a:cxn>
              </a:cxnLst>
              <a:rect l="0" t="0" r="r" b="b"/>
              <a:pathLst>
                <a:path w="44" h="21">
                  <a:moveTo>
                    <a:pt x="0" y="3"/>
                  </a:moveTo>
                  <a:cubicBezTo>
                    <a:pt x="1" y="0"/>
                    <a:pt x="8" y="0"/>
                    <a:pt x="12" y="0"/>
                  </a:cubicBezTo>
                  <a:cubicBezTo>
                    <a:pt x="22" y="1"/>
                    <a:pt x="35" y="8"/>
                    <a:pt x="44" y="9"/>
                  </a:cubicBezTo>
                  <a:cubicBezTo>
                    <a:pt x="44" y="14"/>
                    <a:pt x="40" y="15"/>
                    <a:pt x="41" y="21"/>
                  </a:cubicBezTo>
                  <a:cubicBezTo>
                    <a:pt x="25" y="20"/>
                    <a:pt x="19" y="18"/>
                    <a:pt x="9" y="9"/>
                  </a:cubicBezTo>
                  <a:cubicBezTo>
                    <a:pt x="6" y="7"/>
                    <a:pt x="6"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Freeform 96">
              <a:extLst>
                <a:ext uri="{FF2B5EF4-FFF2-40B4-BE49-F238E27FC236}">
                  <a16:creationId xmlns:a16="http://schemas.microsoft.com/office/drawing/2014/main" id="{121C6737-8161-458D-94E5-410961158F60}"/>
                </a:ext>
              </a:extLst>
            </p:cNvPr>
            <p:cNvSpPr>
              <a:spLocks noChangeArrowheads="1"/>
            </p:cNvSpPr>
            <p:nvPr/>
          </p:nvSpPr>
          <p:spPr bwMode="auto">
            <a:xfrm>
              <a:off x="8568677" y="2659548"/>
              <a:ext cx="48582" cy="20004"/>
            </a:xfrm>
            <a:custGeom>
              <a:avLst/>
              <a:gdLst>
                <a:gd name="T0" fmla="*/ 29 w 29"/>
                <a:gd name="T1" fmla="*/ 9 h 12"/>
                <a:gd name="T2" fmla="*/ 0 w 29"/>
                <a:gd name="T3" fmla="*/ 6 h 12"/>
                <a:gd name="T4" fmla="*/ 9 w 29"/>
                <a:gd name="T5" fmla="*/ 0 h 12"/>
                <a:gd name="T6" fmla="*/ 29 w 29"/>
                <a:gd name="T7" fmla="*/ 9 h 12"/>
              </a:gdLst>
              <a:ahLst/>
              <a:cxnLst>
                <a:cxn ang="0">
                  <a:pos x="T0" y="T1"/>
                </a:cxn>
                <a:cxn ang="0">
                  <a:pos x="T2" y="T3"/>
                </a:cxn>
                <a:cxn ang="0">
                  <a:pos x="T4" y="T5"/>
                </a:cxn>
                <a:cxn ang="0">
                  <a:pos x="T6" y="T7"/>
                </a:cxn>
              </a:cxnLst>
              <a:rect l="0" t="0" r="r" b="b"/>
              <a:pathLst>
                <a:path w="29" h="12">
                  <a:moveTo>
                    <a:pt x="29" y="9"/>
                  </a:moveTo>
                  <a:cubicBezTo>
                    <a:pt x="25" y="12"/>
                    <a:pt x="7" y="10"/>
                    <a:pt x="0" y="6"/>
                  </a:cubicBezTo>
                  <a:cubicBezTo>
                    <a:pt x="1" y="2"/>
                    <a:pt x="9" y="5"/>
                    <a:pt x="9" y="0"/>
                  </a:cubicBezTo>
                  <a:cubicBezTo>
                    <a:pt x="16" y="3"/>
                    <a:pt x="29" y="0"/>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Freeform 97">
              <a:extLst>
                <a:ext uri="{FF2B5EF4-FFF2-40B4-BE49-F238E27FC236}">
                  <a16:creationId xmlns:a16="http://schemas.microsoft.com/office/drawing/2014/main" id="{1E83A733-C971-4736-A101-9BF8CCC1A3DD}"/>
                </a:ext>
              </a:extLst>
            </p:cNvPr>
            <p:cNvSpPr>
              <a:spLocks noChangeArrowheads="1"/>
            </p:cNvSpPr>
            <p:nvPr/>
          </p:nvSpPr>
          <p:spPr bwMode="auto">
            <a:xfrm>
              <a:off x="4654974" y="2769571"/>
              <a:ext cx="40723" cy="25005"/>
            </a:xfrm>
            <a:custGeom>
              <a:avLst/>
              <a:gdLst>
                <a:gd name="T0" fmla="*/ 23 w 24"/>
                <a:gd name="T1" fmla="*/ 12 h 15"/>
                <a:gd name="T2" fmla="*/ 0 w 24"/>
                <a:gd name="T3" fmla="*/ 6 h 15"/>
                <a:gd name="T4" fmla="*/ 23 w 24"/>
                <a:gd name="T5" fmla="*/ 12 h 15"/>
              </a:gdLst>
              <a:ahLst/>
              <a:cxnLst>
                <a:cxn ang="0">
                  <a:pos x="T0" y="T1"/>
                </a:cxn>
                <a:cxn ang="0">
                  <a:pos x="T2" y="T3"/>
                </a:cxn>
                <a:cxn ang="0">
                  <a:pos x="T4" y="T5"/>
                </a:cxn>
              </a:cxnLst>
              <a:rect l="0" t="0" r="r" b="b"/>
              <a:pathLst>
                <a:path w="24" h="15">
                  <a:moveTo>
                    <a:pt x="23" y="12"/>
                  </a:moveTo>
                  <a:cubicBezTo>
                    <a:pt x="10" y="15"/>
                    <a:pt x="12" y="4"/>
                    <a:pt x="0" y="6"/>
                  </a:cubicBezTo>
                  <a:cubicBezTo>
                    <a:pt x="5" y="0"/>
                    <a:pt x="24" y="3"/>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5" name="Freeform 98">
              <a:extLst>
                <a:ext uri="{FF2B5EF4-FFF2-40B4-BE49-F238E27FC236}">
                  <a16:creationId xmlns:a16="http://schemas.microsoft.com/office/drawing/2014/main" id="{9334A912-6FB8-4CC4-B3CF-41BE05BC4F66}"/>
                </a:ext>
              </a:extLst>
            </p:cNvPr>
            <p:cNvSpPr>
              <a:spLocks noChangeArrowheads="1"/>
            </p:cNvSpPr>
            <p:nvPr/>
          </p:nvSpPr>
          <p:spPr bwMode="auto">
            <a:xfrm>
              <a:off x="4627825" y="2796006"/>
              <a:ext cx="57155" cy="30721"/>
            </a:xfrm>
            <a:custGeom>
              <a:avLst/>
              <a:gdLst>
                <a:gd name="T0" fmla="*/ 34 w 34"/>
                <a:gd name="T1" fmla="*/ 10 h 18"/>
                <a:gd name="T2" fmla="*/ 4 w 34"/>
                <a:gd name="T3" fmla="*/ 10 h 18"/>
                <a:gd name="T4" fmla="*/ 13 w 34"/>
                <a:gd name="T5" fmla="*/ 1 h 18"/>
                <a:gd name="T6" fmla="*/ 34 w 34"/>
                <a:gd name="T7" fmla="*/ 10 h 18"/>
              </a:gdLst>
              <a:ahLst/>
              <a:cxnLst>
                <a:cxn ang="0">
                  <a:pos x="T0" y="T1"/>
                </a:cxn>
                <a:cxn ang="0">
                  <a:pos x="T2" y="T3"/>
                </a:cxn>
                <a:cxn ang="0">
                  <a:pos x="T4" y="T5"/>
                </a:cxn>
                <a:cxn ang="0">
                  <a:pos x="T6" y="T7"/>
                </a:cxn>
              </a:cxnLst>
              <a:rect l="0" t="0" r="r" b="b"/>
              <a:pathLst>
                <a:path w="34" h="18">
                  <a:moveTo>
                    <a:pt x="34" y="10"/>
                  </a:moveTo>
                  <a:cubicBezTo>
                    <a:pt x="30" y="18"/>
                    <a:pt x="8" y="18"/>
                    <a:pt x="4" y="10"/>
                  </a:cubicBezTo>
                  <a:cubicBezTo>
                    <a:pt x="0" y="0"/>
                    <a:pt x="14" y="8"/>
                    <a:pt x="13" y="1"/>
                  </a:cubicBezTo>
                  <a:cubicBezTo>
                    <a:pt x="19" y="6"/>
                    <a:pt x="25" y="9"/>
                    <a:pt x="3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6" name="Freeform 99">
              <a:extLst>
                <a:ext uri="{FF2B5EF4-FFF2-40B4-BE49-F238E27FC236}">
                  <a16:creationId xmlns:a16="http://schemas.microsoft.com/office/drawing/2014/main" id="{7F2B382B-408A-456B-9868-58F7A2B3D33C}"/>
                </a:ext>
              </a:extLst>
            </p:cNvPr>
            <p:cNvSpPr>
              <a:spLocks noChangeArrowheads="1"/>
            </p:cNvSpPr>
            <p:nvPr/>
          </p:nvSpPr>
          <p:spPr bwMode="auto">
            <a:xfrm>
              <a:off x="6704703" y="2818153"/>
              <a:ext cx="35722" cy="30721"/>
            </a:xfrm>
            <a:custGeom>
              <a:avLst/>
              <a:gdLst>
                <a:gd name="T0" fmla="*/ 10 w 21"/>
                <a:gd name="T1" fmla="*/ 0 h 18"/>
                <a:gd name="T2" fmla="*/ 21 w 21"/>
                <a:gd name="T3" fmla="*/ 12 h 18"/>
                <a:gd name="T4" fmla="*/ 7 w 21"/>
                <a:gd name="T5" fmla="*/ 18 h 18"/>
                <a:gd name="T6" fmla="*/ 4 w 21"/>
                <a:gd name="T7" fmla="*/ 3 h 18"/>
                <a:gd name="T8" fmla="*/ 10 w 21"/>
                <a:gd name="T9" fmla="*/ 0 h 18"/>
              </a:gdLst>
              <a:ahLst/>
              <a:cxnLst>
                <a:cxn ang="0">
                  <a:pos x="T0" y="T1"/>
                </a:cxn>
                <a:cxn ang="0">
                  <a:pos x="T2" y="T3"/>
                </a:cxn>
                <a:cxn ang="0">
                  <a:pos x="T4" y="T5"/>
                </a:cxn>
                <a:cxn ang="0">
                  <a:pos x="T6" y="T7"/>
                </a:cxn>
                <a:cxn ang="0">
                  <a:pos x="T8" y="T9"/>
                </a:cxn>
              </a:cxnLst>
              <a:rect l="0" t="0" r="r" b="b"/>
              <a:pathLst>
                <a:path w="21" h="18">
                  <a:moveTo>
                    <a:pt x="10" y="0"/>
                  </a:moveTo>
                  <a:cubicBezTo>
                    <a:pt x="17" y="0"/>
                    <a:pt x="21" y="4"/>
                    <a:pt x="21" y="12"/>
                  </a:cubicBezTo>
                  <a:cubicBezTo>
                    <a:pt x="14" y="11"/>
                    <a:pt x="7" y="11"/>
                    <a:pt x="7" y="18"/>
                  </a:cubicBezTo>
                  <a:cubicBezTo>
                    <a:pt x="0" y="18"/>
                    <a:pt x="5" y="7"/>
                    <a:pt x="4" y="3"/>
                  </a:cubicBezTo>
                  <a:cubicBezTo>
                    <a:pt x="7" y="4"/>
                    <a:pt x="9" y="2"/>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7" name="Freeform 100">
              <a:extLst>
                <a:ext uri="{FF2B5EF4-FFF2-40B4-BE49-F238E27FC236}">
                  <a16:creationId xmlns:a16="http://schemas.microsoft.com/office/drawing/2014/main" id="{861407AB-86AE-4F0F-9B3B-A884D93FA485}"/>
                </a:ext>
              </a:extLst>
            </p:cNvPr>
            <p:cNvSpPr>
              <a:spLocks noChangeArrowheads="1"/>
            </p:cNvSpPr>
            <p:nvPr/>
          </p:nvSpPr>
          <p:spPr bwMode="auto">
            <a:xfrm>
              <a:off x="3552593" y="2836729"/>
              <a:ext cx="35008" cy="25720"/>
            </a:xfrm>
            <a:custGeom>
              <a:avLst/>
              <a:gdLst>
                <a:gd name="T0" fmla="*/ 21 w 21"/>
                <a:gd name="T1" fmla="*/ 13 h 15"/>
                <a:gd name="T2" fmla="*/ 0 w 21"/>
                <a:gd name="T3" fmla="*/ 15 h 15"/>
                <a:gd name="T4" fmla="*/ 21 w 21"/>
                <a:gd name="T5" fmla="*/ 13 h 15"/>
              </a:gdLst>
              <a:ahLst/>
              <a:cxnLst>
                <a:cxn ang="0">
                  <a:pos x="T0" y="T1"/>
                </a:cxn>
                <a:cxn ang="0">
                  <a:pos x="T2" y="T3"/>
                </a:cxn>
                <a:cxn ang="0">
                  <a:pos x="T4" y="T5"/>
                </a:cxn>
              </a:cxnLst>
              <a:rect l="0" t="0" r="r" b="b"/>
              <a:pathLst>
                <a:path w="21" h="15">
                  <a:moveTo>
                    <a:pt x="21" y="13"/>
                  </a:moveTo>
                  <a:cubicBezTo>
                    <a:pt x="11" y="11"/>
                    <a:pt x="7" y="15"/>
                    <a:pt x="0" y="15"/>
                  </a:cubicBezTo>
                  <a:cubicBezTo>
                    <a:pt x="1" y="10"/>
                    <a:pt x="21" y="0"/>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Freeform 101">
              <a:extLst>
                <a:ext uri="{FF2B5EF4-FFF2-40B4-BE49-F238E27FC236}">
                  <a16:creationId xmlns:a16="http://schemas.microsoft.com/office/drawing/2014/main" id="{6BDA6F57-1B6E-4F82-9297-2B3964307B4D}"/>
                </a:ext>
              </a:extLst>
            </p:cNvPr>
            <p:cNvSpPr>
              <a:spLocks noChangeArrowheads="1"/>
            </p:cNvSpPr>
            <p:nvPr/>
          </p:nvSpPr>
          <p:spPr bwMode="auto">
            <a:xfrm>
              <a:off x="4173441" y="2857448"/>
              <a:ext cx="62871" cy="38580"/>
            </a:xfrm>
            <a:custGeom>
              <a:avLst/>
              <a:gdLst>
                <a:gd name="T0" fmla="*/ 30 w 37"/>
                <a:gd name="T1" fmla="*/ 3 h 23"/>
                <a:gd name="T2" fmla="*/ 33 w 37"/>
                <a:gd name="T3" fmla="*/ 21 h 23"/>
                <a:gd name="T4" fmla="*/ 4 w 37"/>
                <a:gd name="T5" fmla="*/ 15 h 23"/>
                <a:gd name="T6" fmla="*/ 10 w 37"/>
                <a:gd name="T7" fmla="*/ 3 h 23"/>
                <a:gd name="T8" fmla="*/ 30 w 37"/>
                <a:gd name="T9" fmla="*/ 3 h 23"/>
              </a:gdLst>
              <a:ahLst/>
              <a:cxnLst>
                <a:cxn ang="0">
                  <a:pos x="T0" y="T1"/>
                </a:cxn>
                <a:cxn ang="0">
                  <a:pos x="T2" y="T3"/>
                </a:cxn>
                <a:cxn ang="0">
                  <a:pos x="T4" y="T5"/>
                </a:cxn>
                <a:cxn ang="0">
                  <a:pos x="T6" y="T7"/>
                </a:cxn>
                <a:cxn ang="0">
                  <a:pos x="T8" y="T9"/>
                </a:cxn>
              </a:cxnLst>
              <a:rect l="0" t="0" r="r" b="b"/>
              <a:pathLst>
                <a:path w="37" h="23">
                  <a:moveTo>
                    <a:pt x="30" y="3"/>
                  </a:moveTo>
                  <a:cubicBezTo>
                    <a:pt x="34" y="7"/>
                    <a:pt x="37" y="18"/>
                    <a:pt x="33" y="21"/>
                  </a:cubicBezTo>
                  <a:cubicBezTo>
                    <a:pt x="22" y="21"/>
                    <a:pt x="8" y="23"/>
                    <a:pt x="4" y="15"/>
                  </a:cubicBezTo>
                  <a:cubicBezTo>
                    <a:pt x="0" y="6"/>
                    <a:pt x="14" y="13"/>
                    <a:pt x="10" y="3"/>
                  </a:cubicBezTo>
                  <a:cubicBezTo>
                    <a:pt x="18" y="0"/>
                    <a:pt x="30" y="8"/>
                    <a:pt x="3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9" name="Freeform 102">
              <a:extLst>
                <a:ext uri="{FF2B5EF4-FFF2-40B4-BE49-F238E27FC236}">
                  <a16:creationId xmlns:a16="http://schemas.microsoft.com/office/drawing/2014/main" id="{D754A767-478D-4A3D-B422-943F2AD56C08}"/>
                </a:ext>
              </a:extLst>
            </p:cNvPr>
            <p:cNvSpPr>
              <a:spLocks noChangeArrowheads="1"/>
            </p:cNvSpPr>
            <p:nvPr/>
          </p:nvSpPr>
          <p:spPr bwMode="auto">
            <a:xfrm>
              <a:off x="4152008" y="2961756"/>
              <a:ext cx="74302" cy="34293"/>
            </a:xfrm>
            <a:custGeom>
              <a:avLst/>
              <a:gdLst>
                <a:gd name="T0" fmla="*/ 40 w 44"/>
                <a:gd name="T1" fmla="*/ 9 h 20"/>
                <a:gd name="T2" fmla="*/ 29 w 44"/>
                <a:gd name="T3" fmla="*/ 15 h 20"/>
                <a:gd name="T4" fmla="*/ 17 w 44"/>
                <a:gd name="T5" fmla="*/ 18 h 20"/>
                <a:gd name="T6" fmla="*/ 5 w 44"/>
                <a:gd name="T7" fmla="*/ 15 h 20"/>
                <a:gd name="T8" fmla="*/ 8 w 44"/>
                <a:gd name="T9" fmla="*/ 6 h 20"/>
                <a:gd name="T10" fmla="*/ 17 w 44"/>
                <a:gd name="T11" fmla="*/ 0 h 20"/>
                <a:gd name="T12" fmla="*/ 40 w 44"/>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44" h="20">
                  <a:moveTo>
                    <a:pt x="40" y="9"/>
                  </a:moveTo>
                  <a:cubicBezTo>
                    <a:pt x="44" y="18"/>
                    <a:pt x="33" y="14"/>
                    <a:pt x="29" y="15"/>
                  </a:cubicBezTo>
                  <a:cubicBezTo>
                    <a:pt x="28" y="15"/>
                    <a:pt x="19" y="20"/>
                    <a:pt x="17" y="18"/>
                  </a:cubicBezTo>
                  <a:cubicBezTo>
                    <a:pt x="15" y="15"/>
                    <a:pt x="9" y="17"/>
                    <a:pt x="5" y="15"/>
                  </a:cubicBezTo>
                  <a:cubicBezTo>
                    <a:pt x="0" y="7"/>
                    <a:pt x="18" y="9"/>
                    <a:pt x="8" y="6"/>
                  </a:cubicBezTo>
                  <a:cubicBezTo>
                    <a:pt x="9" y="2"/>
                    <a:pt x="17" y="5"/>
                    <a:pt x="17" y="0"/>
                  </a:cubicBezTo>
                  <a:cubicBezTo>
                    <a:pt x="25" y="3"/>
                    <a:pt x="35" y="4"/>
                    <a:pt x="4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0" name="Freeform 103">
              <a:extLst>
                <a:ext uri="{FF2B5EF4-FFF2-40B4-BE49-F238E27FC236}">
                  <a16:creationId xmlns:a16="http://schemas.microsoft.com/office/drawing/2014/main" id="{4573EEAF-9CA2-4B46-A579-7FA7740549B1}"/>
                </a:ext>
              </a:extLst>
            </p:cNvPr>
            <p:cNvSpPr>
              <a:spLocks noChangeArrowheads="1"/>
            </p:cNvSpPr>
            <p:nvPr/>
          </p:nvSpPr>
          <p:spPr bwMode="auto">
            <a:xfrm>
              <a:off x="4153437" y="3016053"/>
              <a:ext cx="35722" cy="15003"/>
            </a:xfrm>
            <a:custGeom>
              <a:avLst/>
              <a:gdLst>
                <a:gd name="T0" fmla="*/ 16 w 21"/>
                <a:gd name="T1" fmla="*/ 9 h 9"/>
                <a:gd name="T2" fmla="*/ 4 w 21"/>
                <a:gd name="T3" fmla="*/ 9 h 9"/>
                <a:gd name="T4" fmla="*/ 16 w 21"/>
                <a:gd name="T5" fmla="*/ 9 h 9"/>
              </a:gdLst>
              <a:ahLst/>
              <a:cxnLst>
                <a:cxn ang="0">
                  <a:pos x="T0" y="T1"/>
                </a:cxn>
                <a:cxn ang="0">
                  <a:pos x="T2" y="T3"/>
                </a:cxn>
                <a:cxn ang="0">
                  <a:pos x="T4" y="T5"/>
                </a:cxn>
              </a:cxnLst>
              <a:rect l="0" t="0" r="r" b="b"/>
              <a:pathLst>
                <a:path w="21" h="9">
                  <a:moveTo>
                    <a:pt x="16" y="9"/>
                  </a:moveTo>
                  <a:cubicBezTo>
                    <a:pt x="10" y="4"/>
                    <a:pt x="12" y="9"/>
                    <a:pt x="4" y="9"/>
                  </a:cubicBezTo>
                  <a:cubicBezTo>
                    <a:pt x="0" y="0"/>
                    <a:pt x="21" y="0"/>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Freeform 104">
              <a:extLst>
                <a:ext uri="{FF2B5EF4-FFF2-40B4-BE49-F238E27FC236}">
                  <a16:creationId xmlns:a16="http://schemas.microsoft.com/office/drawing/2014/main" id="{3AD82799-8D68-4C22-81CC-67DE2EEF308D}"/>
                </a:ext>
              </a:extLst>
            </p:cNvPr>
            <p:cNvSpPr>
              <a:spLocks noChangeArrowheads="1"/>
            </p:cNvSpPr>
            <p:nvPr/>
          </p:nvSpPr>
          <p:spPr bwMode="auto">
            <a:xfrm>
              <a:off x="4041984" y="3038201"/>
              <a:ext cx="40723" cy="23577"/>
            </a:xfrm>
            <a:custGeom>
              <a:avLst/>
              <a:gdLst>
                <a:gd name="T0" fmla="*/ 21 w 24"/>
                <a:gd name="T1" fmla="*/ 2 h 14"/>
                <a:gd name="T2" fmla="*/ 24 w 24"/>
                <a:gd name="T3" fmla="*/ 8 h 14"/>
                <a:gd name="T4" fmla="*/ 12 w 24"/>
                <a:gd name="T5" fmla="*/ 11 h 14"/>
                <a:gd name="T6" fmla="*/ 0 w 24"/>
                <a:gd name="T7" fmla="*/ 11 h 14"/>
                <a:gd name="T8" fmla="*/ 21 w 24"/>
                <a:gd name="T9" fmla="*/ 2 h 14"/>
              </a:gdLst>
              <a:ahLst/>
              <a:cxnLst>
                <a:cxn ang="0">
                  <a:pos x="T0" y="T1"/>
                </a:cxn>
                <a:cxn ang="0">
                  <a:pos x="T2" y="T3"/>
                </a:cxn>
                <a:cxn ang="0">
                  <a:pos x="T4" y="T5"/>
                </a:cxn>
                <a:cxn ang="0">
                  <a:pos x="T6" y="T7"/>
                </a:cxn>
                <a:cxn ang="0">
                  <a:pos x="T8" y="T9"/>
                </a:cxn>
              </a:cxnLst>
              <a:rect l="0" t="0" r="r" b="b"/>
              <a:pathLst>
                <a:path w="24" h="14">
                  <a:moveTo>
                    <a:pt x="21" y="2"/>
                  </a:moveTo>
                  <a:cubicBezTo>
                    <a:pt x="20" y="5"/>
                    <a:pt x="21" y="7"/>
                    <a:pt x="24" y="8"/>
                  </a:cubicBezTo>
                  <a:cubicBezTo>
                    <a:pt x="24" y="13"/>
                    <a:pt x="14" y="8"/>
                    <a:pt x="12" y="11"/>
                  </a:cubicBezTo>
                  <a:cubicBezTo>
                    <a:pt x="9" y="14"/>
                    <a:pt x="11" y="11"/>
                    <a:pt x="0" y="11"/>
                  </a:cubicBezTo>
                  <a:cubicBezTo>
                    <a:pt x="5" y="6"/>
                    <a:pt x="9" y="0"/>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Freeform 105">
              <a:extLst>
                <a:ext uri="{FF2B5EF4-FFF2-40B4-BE49-F238E27FC236}">
                  <a16:creationId xmlns:a16="http://schemas.microsoft.com/office/drawing/2014/main" id="{CF677FFB-02E2-4F4B-92D7-CFE688F275A6}"/>
                </a:ext>
              </a:extLst>
            </p:cNvPr>
            <p:cNvSpPr>
              <a:spLocks noChangeArrowheads="1"/>
            </p:cNvSpPr>
            <p:nvPr/>
          </p:nvSpPr>
          <p:spPr bwMode="auto">
            <a:xfrm>
              <a:off x="4116286" y="3061778"/>
              <a:ext cx="17147" cy="23577"/>
            </a:xfrm>
            <a:custGeom>
              <a:avLst/>
              <a:gdLst>
                <a:gd name="T0" fmla="*/ 3 w 10"/>
                <a:gd name="T1" fmla="*/ 0 h 14"/>
                <a:gd name="T2" fmla="*/ 9 w 10"/>
                <a:gd name="T3" fmla="*/ 11 h 14"/>
                <a:gd name="T4" fmla="*/ 3 w 10"/>
                <a:gd name="T5" fmla="*/ 0 h 14"/>
              </a:gdLst>
              <a:ahLst/>
              <a:cxnLst>
                <a:cxn ang="0">
                  <a:pos x="T0" y="T1"/>
                </a:cxn>
                <a:cxn ang="0">
                  <a:pos x="T2" y="T3"/>
                </a:cxn>
                <a:cxn ang="0">
                  <a:pos x="T4" y="T5"/>
                </a:cxn>
              </a:cxnLst>
              <a:rect l="0" t="0" r="r" b="b"/>
              <a:pathLst>
                <a:path w="10" h="14">
                  <a:moveTo>
                    <a:pt x="3" y="0"/>
                  </a:moveTo>
                  <a:cubicBezTo>
                    <a:pt x="8" y="0"/>
                    <a:pt x="10" y="5"/>
                    <a:pt x="9" y="11"/>
                  </a:cubicBezTo>
                  <a:cubicBezTo>
                    <a:pt x="0" y="14"/>
                    <a:pt x="4" y="5"/>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3" name="Freeform 106">
              <a:extLst>
                <a:ext uri="{FF2B5EF4-FFF2-40B4-BE49-F238E27FC236}">
                  <a16:creationId xmlns:a16="http://schemas.microsoft.com/office/drawing/2014/main" id="{EFE5BF18-4AD4-4DBB-BB73-768C4349D327}"/>
                </a:ext>
              </a:extLst>
            </p:cNvPr>
            <p:cNvSpPr>
              <a:spLocks noChangeArrowheads="1"/>
            </p:cNvSpPr>
            <p:nvPr/>
          </p:nvSpPr>
          <p:spPr bwMode="auto">
            <a:xfrm>
              <a:off x="5530878" y="3267536"/>
              <a:ext cx="87876" cy="105023"/>
            </a:xfrm>
            <a:custGeom>
              <a:avLst/>
              <a:gdLst>
                <a:gd name="T0" fmla="*/ 20 w 52"/>
                <a:gd name="T1" fmla="*/ 0 h 62"/>
                <a:gd name="T2" fmla="*/ 23 w 52"/>
                <a:gd name="T3" fmla="*/ 3 h 62"/>
                <a:gd name="T4" fmla="*/ 43 w 52"/>
                <a:gd name="T5" fmla="*/ 3 h 62"/>
                <a:gd name="T6" fmla="*/ 52 w 52"/>
                <a:gd name="T7" fmla="*/ 9 h 62"/>
                <a:gd name="T8" fmla="*/ 49 w 52"/>
                <a:gd name="T9" fmla="*/ 15 h 62"/>
                <a:gd name="T10" fmla="*/ 43 w 52"/>
                <a:gd name="T11" fmla="*/ 18 h 62"/>
                <a:gd name="T12" fmla="*/ 49 w 52"/>
                <a:gd name="T13" fmla="*/ 33 h 62"/>
                <a:gd name="T14" fmla="*/ 46 w 52"/>
                <a:gd name="T15" fmla="*/ 47 h 62"/>
                <a:gd name="T16" fmla="*/ 31 w 52"/>
                <a:gd name="T17" fmla="*/ 47 h 62"/>
                <a:gd name="T18" fmla="*/ 28 w 52"/>
                <a:gd name="T19" fmla="*/ 56 h 62"/>
                <a:gd name="T20" fmla="*/ 23 w 52"/>
                <a:gd name="T21" fmla="*/ 62 h 62"/>
                <a:gd name="T22" fmla="*/ 5 w 52"/>
                <a:gd name="T23" fmla="*/ 62 h 62"/>
                <a:gd name="T24" fmla="*/ 11 w 52"/>
                <a:gd name="T25" fmla="*/ 44 h 62"/>
                <a:gd name="T26" fmla="*/ 11 w 52"/>
                <a:gd name="T27" fmla="*/ 33 h 62"/>
                <a:gd name="T28" fmla="*/ 5 w 52"/>
                <a:gd name="T29" fmla="*/ 18 h 62"/>
                <a:gd name="T30" fmla="*/ 17 w 52"/>
                <a:gd name="T31" fmla="*/ 21 h 62"/>
                <a:gd name="T32" fmla="*/ 20 w 52"/>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2">
                  <a:moveTo>
                    <a:pt x="20" y="0"/>
                  </a:moveTo>
                  <a:cubicBezTo>
                    <a:pt x="22" y="0"/>
                    <a:pt x="22" y="2"/>
                    <a:pt x="23" y="3"/>
                  </a:cubicBezTo>
                  <a:cubicBezTo>
                    <a:pt x="23" y="8"/>
                    <a:pt x="35" y="0"/>
                    <a:pt x="43" y="3"/>
                  </a:cubicBezTo>
                  <a:cubicBezTo>
                    <a:pt x="44" y="7"/>
                    <a:pt x="47" y="9"/>
                    <a:pt x="52" y="9"/>
                  </a:cubicBezTo>
                  <a:cubicBezTo>
                    <a:pt x="52" y="13"/>
                    <a:pt x="51" y="14"/>
                    <a:pt x="49" y="15"/>
                  </a:cubicBezTo>
                  <a:cubicBezTo>
                    <a:pt x="49" y="18"/>
                    <a:pt x="45" y="17"/>
                    <a:pt x="43" y="18"/>
                  </a:cubicBezTo>
                  <a:cubicBezTo>
                    <a:pt x="43" y="26"/>
                    <a:pt x="49" y="26"/>
                    <a:pt x="49" y="33"/>
                  </a:cubicBezTo>
                  <a:cubicBezTo>
                    <a:pt x="49" y="37"/>
                    <a:pt x="45" y="41"/>
                    <a:pt x="46" y="47"/>
                  </a:cubicBezTo>
                  <a:cubicBezTo>
                    <a:pt x="41" y="47"/>
                    <a:pt x="36" y="47"/>
                    <a:pt x="31" y="47"/>
                  </a:cubicBezTo>
                  <a:cubicBezTo>
                    <a:pt x="27" y="47"/>
                    <a:pt x="30" y="53"/>
                    <a:pt x="28" y="56"/>
                  </a:cubicBezTo>
                  <a:cubicBezTo>
                    <a:pt x="27" y="58"/>
                    <a:pt x="20" y="56"/>
                    <a:pt x="23" y="62"/>
                  </a:cubicBezTo>
                  <a:cubicBezTo>
                    <a:pt x="17" y="62"/>
                    <a:pt x="11" y="62"/>
                    <a:pt x="5" y="62"/>
                  </a:cubicBezTo>
                  <a:cubicBezTo>
                    <a:pt x="7" y="56"/>
                    <a:pt x="0" y="42"/>
                    <a:pt x="11" y="44"/>
                  </a:cubicBezTo>
                  <a:cubicBezTo>
                    <a:pt x="11" y="36"/>
                    <a:pt x="6" y="38"/>
                    <a:pt x="11" y="33"/>
                  </a:cubicBezTo>
                  <a:cubicBezTo>
                    <a:pt x="13" y="24"/>
                    <a:pt x="3" y="27"/>
                    <a:pt x="5" y="18"/>
                  </a:cubicBezTo>
                  <a:cubicBezTo>
                    <a:pt x="11" y="17"/>
                    <a:pt x="13" y="20"/>
                    <a:pt x="17" y="21"/>
                  </a:cubicBezTo>
                  <a:cubicBezTo>
                    <a:pt x="23" y="20"/>
                    <a:pt x="18" y="7"/>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4" name="Freeform 107">
              <a:extLst>
                <a:ext uri="{FF2B5EF4-FFF2-40B4-BE49-F238E27FC236}">
                  <a16:creationId xmlns:a16="http://schemas.microsoft.com/office/drawing/2014/main" id="{351DC203-E613-40D1-81B5-896DA984D6F3}"/>
                </a:ext>
              </a:extLst>
            </p:cNvPr>
            <p:cNvSpPr>
              <a:spLocks noChangeArrowheads="1"/>
            </p:cNvSpPr>
            <p:nvPr/>
          </p:nvSpPr>
          <p:spPr bwMode="auto">
            <a:xfrm>
              <a:off x="2415919" y="3272537"/>
              <a:ext cx="27149" cy="23577"/>
            </a:xfrm>
            <a:custGeom>
              <a:avLst/>
              <a:gdLst>
                <a:gd name="T0" fmla="*/ 15 w 16"/>
                <a:gd name="T1" fmla="*/ 0 h 14"/>
                <a:gd name="T2" fmla="*/ 12 w 16"/>
                <a:gd name="T3" fmla="*/ 6 h 14"/>
                <a:gd name="T4" fmla="*/ 0 w 16"/>
                <a:gd name="T5" fmla="*/ 9 h 14"/>
                <a:gd name="T6" fmla="*/ 15 w 16"/>
                <a:gd name="T7" fmla="*/ 0 h 14"/>
              </a:gdLst>
              <a:ahLst/>
              <a:cxnLst>
                <a:cxn ang="0">
                  <a:pos x="T0" y="T1"/>
                </a:cxn>
                <a:cxn ang="0">
                  <a:pos x="T2" y="T3"/>
                </a:cxn>
                <a:cxn ang="0">
                  <a:pos x="T4" y="T5"/>
                </a:cxn>
                <a:cxn ang="0">
                  <a:pos x="T6" y="T7"/>
                </a:cxn>
              </a:cxnLst>
              <a:rect l="0" t="0" r="r" b="b"/>
              <a:pathLst>
                <a:path w="16" h="14">
                  <a:moveTo>
                    <a:pt x="15" y="0"/>
                  </a:moveTo>
                  <a:cubicBezTo>
                    <a:pt x="16" y="4"/>
                    <a:pt x="13" y="5"/>
                    <a:pt x="12" y="6"/>
                  </a:cubicBezTo>
                  <a:cubicBezTo>
                    <a:pt x="8" y="11"/>
                    <a:pt x="6" y="14"/>
                    <a:pt x="0" y="9"/>
                  </a:cubicBezTo>
                  <a:cubicBezTo>
                    <a:pt x="2" y="3"/>
                    <a:pt x="8" y="1"/>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5" name="Freeform 108">
              <a:extLst>
                <a:ext uri="{FF2B5EF4-FFF2-40B4-BE49-F238E27FC236}">
                  <a16:creationId xmlns:a16="http://schemas.microsoft.com/office/drawing/2014/main" id="{B9C7C797-4E4F-44C8-B0AF-2C9CFC8B1BA7}"/>
                </a:ext>
              </a:extLst>
            </p:cNvPr>
            <p:cNvSpPr>
              <a:spLocks noChangeArrowheads="1"/>
            </p:cNvSpPr>
            <p:nvPr/>
          </p:nvSpPr>
          <p:spPr bwMode="auto">
            <a:xfrm>
              <a:off x="3061058" y="3293256"/>
              <a:ext cx="32150" cy="48582"/>
            </a:xfrm>
            <a:custGeom>
              <a:avLst/>
              <a:gdLst>
                <a:gd name="T0" fmla="*/ 5 w 19"/>
                <a:gd name="T1" fmla="*/ 0 h 29"/>
                <a:gd name="T2" fmla="*/ 19 w 19"/>
                <a:gd name="T3" fmla="*/ 21 h 29"/>
                <a:gd name="T4" fmla="*/ 7 w 19"/>
                <a:gd name="T5" fmla="*/ 15 h 29"/>
                <a:gd name="T6" fmla="*/ 5 w 19"/>
                <a:gd name="T7" fmla="*/ 0 h 29"/>
              </a:gdLst>
              <a:ahLst/>
              <a:cxnLst>
                <a:cxn ang="0">
                  <a:pos x="T0" y="T1"/>
                </a:cxn>
                <a:cxn ang="0">
                  <a:pos x="T2" y="T3"/>
                </a:cxn>
                <a:cxn ang="0">
                  <a:pos x="T4" y="T5"/>
                </a:cxn>
                <a:cxn ang="0">
                  <a:pos x="T6" y="T7"/>
                </a:cxn>
              </a:cxnLst>
              <a:rect l="0" t="0" r="r" b="b"/>
              <a:pathLst>
                <a:path w="19" h="29">
                  <a:moveTo>
                    <a:pt x="5" y="0"/>
                  </a:moveTo>
                  <a:cubicBezTo>
                    <a:pt x="10" y="6"/>
                    <a:pt x="11" y="17"/>
                    <a:pt x="19" y="21"/>
                  </a:cubicBezTo>
                  <a:cubicBezTo>
                    <a:pt x="16" y="29"/>
                    <a:pt x="7" y="19"/>
                    <a:pt x="7" y="15"/>
                  </a:cubicBezTo>
                  <a:cubicBezTo>
                    <a:pt x="0" y="14"/>
                    <a:pt x="1" y="4"/>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Freeform 109">
              <a:extLst>
                <a:ext uri="{FF2B5EF4-FFF2-40B4-BE49-F238E27FC236}">
                  <a16:creationId xmlns:a16="http://schemas.microsoft.com/office/drawing/2014/main" id="{58E0485C-3FE8-48F7-BCA0-149FE7710A5D}"/>
                </a:ext>
              </a:extLst>
            </p:cNvPr>
            <p:cNvSpPr>
              <a:spLocks noChangeArrowheads="1"/>
            </p:cNvSpPr>
            <p:nvPr/>
          </p:nvSpPr>
          <p:spPr bwMode="auto">
            <a:xfrm>
              <a:off x="8592254" y="3272537"/>
              <a:ext cx="50725" cy="230050"/>
            </a:xfrm>
            <a:custGeom>
              <a:avLst/>
              <a:gdLst>
                <a:gd name="T0" fmla="*/ 10 w 30"/>
                <a:gd name="T1" fmla="*/ 15 h 136"/>
                <a:gd name="T2" fmla="*/ 15 w 30"/>
                <a:gd name="T3" fmla="*/ 35 h 136"/>
                <a:gd name="T4" fmla="*/ 18 w 30"/>
                <a:gd name="T5" fmla="*/ 47 h 136"/>
                <a:gd name="T6" fmla="*/ 18 w 30"/>
                <a:gd name="T7" fmla="*/ 56 h 136"/>
                <a:gd name="T8" fmla="*/ 21 w 30"/>
                <a:gd name="T9" fmla="*/ 79 h 136"/>
                <a:gd name="T10" fmla="*/ 30 w 30"/>
                <a:gd name="T11" fmla="*/ 91 h 136"/>
                <a:gd name="T12" fmla="*/ 18 w 30"/>
                <a:gd name="T13" fmla="*/ 94 h 136"/>
                <a:gd name="T14" fmla="*/ 18 w 30"/>
                <a:gd name="T15" fmla="*/ 115 h 136"/>
                <a:gd name="T16" fmla="*/ 13 w 30"/>
                <a:gd name="T17" fmla="*/ 115 h 136"/>
                <a:gd name="T18" fmla="*/ 18 w 30"/>
                <a:gd name="T19" fmla="*/ 135 h 136"/>
                <a:gd name="T20" fmla="*/ 4 w 30"/>
                <a:gd name="T21" fmla="*/ 132 h 136"/>
                <a:gd name="T22" fmla="*/ 7 w 30"/>
                <a:gd name="T23" fmla="*/ 115 h 136"/>
                <a:gd name="T24" fmla="*/ 1 w 30"/>
                <a:gd name="T25" fmla="*/ 106 h 136"/>
                <a:gd name="T26" fmla="*/ 7 w 30"/>
                <a:gd name="T27" fmla="*/ 71 h 136"/>
                <a:gd name="T28" fmla="*/ 1 w 30"/>
                <a:gd name="T29" fmla="*/ 56 h 136"/>
                <a:gd name="T30" fmla="*/ 1 w 30"/>
                <a:gd name="T31" fmla="*/ 35 h 136"/>
                <a:gd name="T32" fmla="*/ 10 w 30"/>
                <a:gd name="T33" fmla="*/ 27 h 136"/>
                <a:gd name="T34" fmla="*/ 13 w 30"/>
                <a:gd name="T35" fmla="*/ 18 h 136"/>
                <a:gd name="T36" fmla="*/ 10 w 30"/>
                <a:gd name="T37"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36">
                  <a:moveTo>
                    <a:pt x="10" y="15"/>
                  </a:moveTo>
                  <a:cubicBezTo>
                    <a:pt x="22" y="0"/>
                    <a:pt x="11" y="32"/>
                    <a:pt x="15" y="35"/>
                  </a:cubicBezTo>
                  <a:cubicBezTo>
                    <a:pt x="20" y="39"/>
                    <a:pt x="12" y="40"/>
                    <a:pt x="18" y="47"/>
                  </a:cubicBezTo>
                  <a:cubicBezTo>
                    <a:pt x="23" y="52"/>
                    <a:pt x="18" y="51"/>
                    <a:pt x="18" y="56"/>
                  </a:cubicBezTo>
                  <a:cubicBezTo>
                    <a:pt x="18" y="59"/>
                    <a:pt x="24" y="68"/>
                    <a:pt x="21" y="79"/>
                  </a:cubicBezTo>
                  <a:cubicBezTo>
                    <a:pt x="21" y="87"/>
                    <a:pt x="26" y="89"/>
                    <a:pt x="30" y="91"/>
                  </a:cubicBezTo>
                  <a:cubicBezTo>
                    <a:pt x="29" y="98"/>
                    <a:pt x="22" y="98"/>
                    <a:pt x="18" y="94"/>
                  </a:cubicBezTo>
                  <a:cubicBezTo>
                    <a:pt x="17" y="102"/>
                    <a:pt x="18" y="115"/>
                    <a:pt x="18" y="115"/>
                  </a:cubicBezTo>
                  <a:cubicBezTo>
                    <a:pt x="18" y="115"/>
                    <a:pt x="13" y="114"/>
                    <a:pt x="13" y="115"/>
                  </a:cubicBezTo>
                  <a:cubicBezTo>
                    <a:pt x="13" y="121"/>
                    <a:pt x="21" y="123"/>
                    <a:pt x="18" y="135"/>
                  </a:cubicBezTo>
                  <a:cubicBezTo>
                    <a:pt x="9" y="132"/>
                    <a:pt x="11" y="136"/>
                    <a:pt x="4" y="132"/>
                  </a:cubicBezTo>
                  <a:cubicBezTo>
                    <a:pt x="9" y="124"/>
                    <a:pt x="2" y="123"/>
                    <a:pt x="7" y="115"/>
                  </a:cubicBezTo>
                  <a:cubicBezTo>
                    <a:pt x="7" y="110"/>
                    <a:pt x="5" y="107"/>
                    <a:pt x="1" y="106"/>
                  </a:cubicBezTo>
                  <a:cubicBezTo>
                    <a:pt x="3" y="99"/>
                    <a:pt x="9" y="86"/>
                    <a:pt x="7" y="71"/>
                  </a:cubicBezTo>
                  <a:cubicBezTo>
                    <a:pt x="6" y="65"/>
                    <a:pt x="1" y="61"/>
                    <a:pt x="1" y="56"/>
                  </a:cubicBezTo>
                  <a:cubicBezTo>
                    <a:pt x="0" y="48"/>
                    <a:pt x="8" y="41"/>
                    <a:pt x="1" y="35"/>
                  </a:cubicBezTo>
                  <a:cubicBezTo>
                    <a:pt x="2" y="31"/>
                    <a:pt x="5" y="28"/>
                    <a:pt x="10" y="27"/>
                  </a:cubicBezTo>
                  <a:cubicBezTo>
                    <a:pt x="9" y="23"/>
                    <a:pt x="9" y="18"/>
                    <a:pt x="13" y="18"/>
                  </a:cubicBezTo>
                  <a:cubicBezTo>
                    <a:pt x="13" y="15"/>
                    <a:pt x="11" y="15"/>
                    <a:pt x="1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7" name="Freeform 110">
              <a:extLst>
                <a:ext uri="{FF2B5EF4-FFF2-40B4-BE49-F238E27FC236}">
                  <a16:creationId xmlns:a16="http://schemas.microsoft.com/office/drawing/2014/main" id="{D3A42B7A-0435-4BE4-99CA-69AFB8F7CF52}"/>
                </a:ext>
              </a:extLst>
            </p:cNvPr>
            <p:cNvSpPr>
              <a:spLocks noChangeArrowheads="1"/>
            </p:cNvSpPr>
            <p:nvPr/>
          </p:nvSpPr>
          <p:spPr bwMode="auto">
            <a:xfrm>
              <a:off x="2377339" y="3296114"/>
              <a:ext cx="13574" cy="24291"/>
            </a:xfrm>
            <a:custGeom>
              <a:avLst/>
              <a:gdLst>
                <a:gd name="T0" fmla="*/ 3 w 8"/>
                <a:gd name="T1" fmla="*/ 1 h 14"/>
                <a:gd name="T2" fmla="*/ 0 w 8"/>
                <a:gd name="T3" fmla="*/ 10 h 14"/>
                <a:gd name="T4" fmla="*/ 0 w 8"/>
                <a:gd name="T5" fmla="*/ 4 h 14"/>
                <a:gd name="T6" fmla="*/ 3 w 8"/>
                <a:gd name="T7" fmla="*/ 1 h 14"/>
              </a:gdLst>
              <a:ahLst/>
              <a:cxnLst>
                <a:cxn ang="0">
                  <a:pos x="T0" y="T1"/>
                </a:cxn>
                <a:cxn ang="0">
                  <a:pos x="T2" y="T3"/>
                </a:cxn>
                <a:cxn ang="0">
                  <a:pos x="T4" y="T5"/>
                </a:cxn>
                <a:cxn ang="0">
                  <a:pos x="T6" y="T7"/>
                </a:cxn>
              </a:cxnLst>
              <a:rect l="0" t="0" r="r" b="b"/>
              <a:pathLst>
                <a:path w="8" h="14">
                  <a:moveTo>
                    <a:pt x="3" y="1"/>
                  </a:moveTo>
                  <a:cubicBezTo>
                    <a:pt x="8" y="0"/>
                    <a:pt x="7" y="14"/>
                    <a:pt x="0" y="10"/>
                  </a:cubicBezTo>
                  <a:cubicBezTo>
                    <a:pt x="0" y="8"/>
                    <a:pt x="0" y="6"/>
                    <a:pt x="0" y="4"/>
                  </a:cubicBezTo>
                  <a:cubicBezTo>
                    <a:pt x="2" y="4"/>
                    <a:pt x="3"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8" name="Freeform 111">
              <a:extLst>
                <a:ext uri="{FF2B5EF4-FFF2-40B4-BE49-F238E27FC236}">
                  <a16:creationId xmlns:a16="http://schemas.microsoft.com/office/drawing/2014/main" id="{AA79A2AF-1453-41C1-ADA4-0F843BDA61DC}"/>
                </a:ext>
              </a:extLst>
            </p:cNvPr>
            <p:cNvSpPr>
              <a:spLocks noChangeArrowheads="1"/>
            </p:cNvSpPr>
            <p:nvPr/>
          </p:nvSpPr>
          <p:spPr bwMode="auto">
            <a:xfrm>
              <a:off x="4536377" y="3377560"/>
              <a:ext cx="147175" cy="125027"/>
            </a:xfrm>
            <a:custGeom>
              <a:avLst/>
              <a:gdLst>
                <a:gd name="T0" fmla="*/ 38 w 87"/>
                <a:gd name="T1" fmla="*/ 0 h 74"/>
                <a:gd name="T2" fmla="*/ 47 w 87"/>
                <a:gd name="T3" fmla="*/ 6 h 74"/>
                <a:gd name="T4" fmla="*/ 44 w 87"/>
                <a:gd name="T5" fmla="*/ 17 h 74"/>
                <a:gd name="T6" fmla="*/ 55 w 87"/>
                <a:gd name="T7" fmla="*/ 23 h 74"/>
                <a:gd name="T8" fmla="*/ 73 w 87"/>
                <a:gd name="T9" fmla="*/ 29 h 74"/>
                <a:gd name="T10" fmla="*/ 70 w 87"/>
                <a:gd name="T11" fmla="*/ 41 h 74"/>
                <a:gd name="T12" fmla="*/ 79 w 87"/>
                <a:gd name="T13" fmla="*/ 44 h 74"/>
                <a:gd name="T14" fmla="*/ 85 w 87"/>
                <a:gd name="T15" fmla="*/ 53 h 74"/>
                <a:gd name="T16" fmla="*/ 79 w 87"/>
                <a:gd name="T17" fmla="*/ 67 h 74"/>
                <a:gd name="T18" fmla="*/ 76 w 87"/>
                <a:gd name="T19" fmla="*/ 61 h 74"/>
                <a:gd name="T20" fmla="*/ 58 w 87"/>
                <a:gd name="T21" fmla="*/ 61 h 74"/>
                <a:gd name="T22" fmla="*/ 47 w 87"/>
                <a:gd name="T23" fmla="*/ 73 h 74"/>
                <a:gd name="T24" fmla="*/ 41 w 87"/>
                <a:gd name="T25" fmla="*/ 64 h 74"/>
                <a:gd name="T26" fmla="*/ 32 w 87"/>
                <a:gd name="T27" fmla="*/ 61 h 74"/>
                <a:gd name="T28" fmla="*/ 20 w 87"/>
                <a:gd name="T29" fmla="*/ 53 h 74"/>
                <a:gd name="T30" fmla="*/ 0 w 87"/>
                <a:gd name="T31" fmla="*/ 55 h 74"/>
                <a:gd name="T32" fmla="*/ 3 w 87"/>
                <a:gd name="T33" fmla="*/ 44 h 74"/>
                <a:gd name="T34" fmla="*/ 14 w 87"/>
                <a:gd name="T35" fmla="*/ 38 h 74"/>
                <a:gd name="T36" fmla="*/ 20 w 87"/>
                <a:gd name="T37" fmla="*/ 26 h 74"/>
                <a:gd name="T38" fmla="*/ 23 w 87"/>
                <a:gd name="T39" fmla="*/ 12 h 74"/>
                <a:gd name="T40" fmla="*/ 29 w 87"/>
                <a:gd name="T41" fmla="*/ 12 h 74"/>
                <a:gd name="T42" fmla="*/ 29 w 87"/>
                <a:gd name="T43" fmla="*/ 6 h 74"/>
                <a:gd name="T44" fmla="*/ 38 w 8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74">
                  <a:moveTo>
                    <a:pt x="38" y="0"/>
                  </a:moveTo>
                  <a:cubicBezTo>
                    <a:pt x="42" y="1"/>
                    <a:pt x="43" y="5"/>
                    <a:pt x="47" y="6"/>
                  </a:cubicBezTo>
                  <a:cubicBezTo>
                    <a:pt x="45" y="12"/>
                    <a:pt x="38" y="11"/>
                    <a:pt x="44" y="17"/>
                  </a:cubicBezTo>
                  <a:cubicBezTo>
                    <a:pt x="42" y="24"/>
                    <a:pt x="51" y="21"/>
                    <a:pt x="55" y="23"/>
                  </a:cubicBezTo>
                  <a:cubicBezTo>
                    <a:pt x="58" y="25"/>
                    <a:pt x="61" y="33"/>
                    <a:pt x="73" y="29"/>
                  </a:cubicBezTo>
                  <a:cubicBezTo>
                    <a:pt x="73" y="36"/>
                    <a:pt x="79" y="38"/>
                    <a:pt x="70" y="41"/>
                  </a:cubicBezTo>
                  <a:cubicBezTo>
                    <a:pt x="70" y="45"/>
                    <a:pt x="77" y="42"/>
                    <a:pt x="79" y="44"/>
                  </a:cubicBezTo>
                  <a:cubicBezTo>
                    <a:pt x="81" y="46"/>
                    <a:pt x="77" y="56"/>
                    <a:pt x="85" y="53"/>
                  </a:cubicBezTo>
                  <a:cubicBezTo>
                    <a:pt x="87" y="62"/>
                    <a:pt x="77" y="58"/>
                    <a:pt x="79" y="67"/>
                  </a:cubicBezTo>
                  <a:cubicBezTo>
                    <a:pt x="76" y="67"/>
                    <a:pt x="77" y="64"/>
                    <a:pt x="76" y="61"/>
                  </a:cubicBezTo>
                  <a:cubicBezTo>
                    <a:pt x="65" y="62"/>
                    <a:pt x="68" y="65"/>
                    <a:pt x="58" y="61"/>
                  </a:cubicBezTo>
                  <a:cubicBezTo>
                    <a:pt x="55" y="66"/>
                    <a:pt x="46" y="65"/>
                    <a:pt x="47" y="73"/>
                  </a:cubicBezTo>
                  <a:cubicBezTo>
                    <a:pt x="41" y="74"/>
                    <a:pt x="43" y="67"/>
                    <a:pt x="41" y="64"/>
                  </a:cubicBezTo>
                  <a:cubicBezTo>
                    <a:pt x="39" y="62"/>
                    <a:pt x="34" y="63"/>
                    <a:pt x="32" y="61"/>
                  </a:cubicBezTo>
                  <a:cubicBezTo>
                    <a:pt x="29" y="59"/>
                    <a:pt x="27" y="54"/>
                    <a:pt x="20" y="53"/>
                  </a:cubicBezTo>
                  <a:cubicBezTo>
                    <a:pt x="11" y="51"/>
                    <a:pt x="10" y="58"/>
                    <a:pt x="0" y="55"/>
                  </a:cubicBezTo>
                  <a:cubicBezTo>
                    <a:pt x="2" y="53"/>
                    <a:pt x="3" y="49"/>
                    <a:pt x="3" y="44"/>
                  </a:cubicBezTo>
                  <a:cubicBezTo>
                    <a:pt x="12" y="47"/>
                    <a:pt x="5" y="34"/>
                    <a:pt x="14" y="38"/>
                  </a:cubicBezTo>
                  <a:cubicBezTo>
                    <a:pt x="10" y="31"/>
                    <a:pt x="19" y="30"/>
                    <a:pt x="20" y="26"/>
                  </a:cubicBezTo>
                  <a:cubicBezTo>
                    <a:pt x="22" y="22"/>
                    <a:pt x="20" y="16"/>
                    <a:pt x="23" y="12"/>
                  </a:cubicBezTo>
                  <a:cubicBezTo>
                    <a:pt x="24" y="11"/>
                    <a:pt x="28" y="12"/>
                    <a:pt x="29" y="12"/>
                  </a:cubicBezTo>
                  <a:cubicBezTo>
                    <a:pt x="30" y="11"/>
                    <a:pt x="28" y="6"/>
                    <a:pt x="29" y="6"/>
                  </a:cubicBezTo>
                  <a:cubicBezTo>
                    <a:pt x="32" y="3"/>
                    <a:pt x="38" y="5"/>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9" name="Freeform 112">
              <a:extLst>
                <a:ext uri="{FF2B5EF4-FFF2-40B4-BE49-F238E27FC236}">
                  <a16:creationId xmlns:a16="http://schemas.microsoft.com/office/drawing/2014/main" id="{BE8E82F8-9D57-4B78-A7D9-4264095D1C80}"/>
                </a:ext>
              </a:extLst>
            </p:cNvPr>
            <p:cNvSpPr>
              <a:spLocks noChangeArrowheads="1"/>
            </p:cNvSpPr>
            <p:nvPr/>
          </p:nvSpPr>
          <p:spPr bwMode="auto">
            <a:xfrm>
              <a:off x="4457074" y="3416140"/>
              <a:ext cx="35722" cy="32150"/>
            </a:xfrm>
            <a:custGeom>
              <a:avLst/>
              <a:gdLst>
                <a:gd name="T0" fmla="*/ 0 w 21"/>
                <a:gd name="T1" fmla="*/ 0 h 19"/>
                <a:gd name="T2" fmla="*/ 21 w 21"/>
                <a:gd name="T3" fmla="*/ 9 h 19"/>
                <a:gd name="T4" fmla="*/ 0 w 21"/>
                <a:gd name="T5" fmla="*/ 0 h 19"/>
              </a:gdLst>
              <a:ahLst/>
              <a:cxnLst>
                <a:cxn ang="0">
                  <a:pos x="T0" y="T1"/>
                </a:cxn>
                <a:cxn ang="0">
                  <a:pos x="T2" y="T3"/>
                </a:cxn>
                <a:cxn ang="0">
                  <a:pos x="T4" y="T5"/>
                </a:cxn>
              </a:cxnLst>
              <a:rect l="0" t="0" r="r" b="b"/>
              <a:pathLst>
                <a:path w="21" h="19">
                  <a:moveTo>
                    <a:pt x="0" y="0"/>
                  </a:moveTo>
                  <a:cubicBezTo>
                    <a:pt x="11" y="0"/>
                    <a:pt x="11" y="9"/>
                    <a:pt x="21" y="9"/>
                  </a:cubicBezTo>
                  <a:cubicBezTo>
                    <a:pt x="18" y="19"/>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0" name="Freeform 113">
              <a:extLst>
                <a:ext uri="{FF2B5EF4-FFF2-40B4-BE49-F238E27FC236}">
                  <a16:creationId xmlns:a16="http://schemas.microsoft.com/office/drawing/2014/main" id="{432BBC7F-CC93-478C-B258-DE5DFF8A7122}"/>
                </a:ext>
              </a:extLst>
            </p:cNvPr>
            <p:cNvSpPr>
              <a:spLocks noChangeArrowheads="1"/>
            </p:cNvSpPr>
            <p:nvPr/>
          </p:nvSpPr>
          <p:spPr bwMode="auto">
            <a:xfrm>
              <a:off x="8573679" y="3539738"/>
              <a:ext cx="105023" cy="74302"/>
            </a:xfrm>
            <a:custGeom>
              <a:avLst/>
              <a:gdLst>
                <a:gd name="T0" fmla="*/ 18 w 62"/>
                <a:gd name="T1" fmla="*/ 0 h 44"/>
                <a:gd name="T2" fmla="*/ 21 w 62"/>
                <a:gd name="T3" fmla="*/ 3 h 44"/>
                <a:gd name="T4" fmla="*/ 32 w 62"/>
                <a:gd name="T5" fmla="*/ 15 h 44"/>
                <a:gd name="T6" fmla="*/ 62 w 62"/>
                <a:gd name="T7" fmla="*/ 12 h 44"/>
                <a:gd name="T8" fmla="*/ 50 w 62"/>
                <a:gd name="T9" fmla="*/ 30 h 44"/>
                <a:gd name="T10" fmla="*/ 41 w 62"/>
                <a:gd name="T11" fmla="*/ 27 h 44"/>
                <a:gd name="T12" fmla="*/ 29 w 62"/>
                <a:gd name="T13" fmla="*/ 33 h 44"/>
                <a:gd name="T14" fmla="*/ 26 w 62"/>
                <a:gd name="T15" fmla="*/ 41 h 44"/>
                <a:gd name="T16" fmla="*/ 12 w 62"/>
                <a:gd name="T17" fmla="*/ 36 h 44"/>
                <a:gd name="T18" fmla="*/ 18 w 62"/>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4">
                  <a:moveTo>
                    <a:pt x="18" y="0"/>
                  </a:moveTo>
                  <a:cubicBezTo>
                    <a:pt x="20" y="0"/>
                    <a:pt x="20" y="2"/>
                    <a:pt x="21" y="3"/>
                  </a:cubicBezTo>
                  <a:cubicBezTo>
                    <a:pt x="21" y="11"/>
                    <a:pt x="32" y="8"/>
                    <a:pt x="32" y="15"/>
                  </a:cubicBezTo>
                  <a:cubicBezTo>
                    <a:pt x="42" y="12"/>
                    <a:pt x="50" y="17"/>
                    <a:pt x="62" y="12"/>
                  </a:cubicBezTo>
                  <a:cubicBezTo>
                    <a:pt x="61" y="21"/>
                    <a:pt x="51" y="21"/>
                    <a:pt x="50" y="30"/>
                  </a:cubicBezTo>
                  <a:cubicBezTo>
                    <a:pt x="45" y="31"/>
                    <a:pt x="45" y="27"/>
                    <a:pt x="41" y="27"/>
                  </a:cubicBezTo>
                  <a:cubicBezTo>
                    <a:pt x="35" y="25"/>
                    <a:pt x="31" y="40"/>
                    <a:pt x="29" y="33"/>
                  </a:cubicBezTo>
                  <a:cubicBezTo>
                    <a:pt x="26" y="33"/>
                    <a:pt x="27" y="38"/>
                    <a:pt x="26" y="41"/>
                  </a:cubicBezTo>
                  <a:cubicBezTo>
                    <a:pt x="18" y="44"/>
                    <a:pt x="18" y="25"/>
                    <a:pt x="12" y="36"/>
                  </a:cubicBezTo>
                  <a:cubicBezTo>
                    <a:pt x="0" y="27"/>
                    <a:pt x="9" y="6"/>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 name="Freeform 114">
              <a:extLst>
                <a:ext uri="{FF2B5EF4-FFF2-40B4-BE49-F238E27FC236}">
                  <a16:creationId xmlns:a16="http://schemas.microsoft.com/office/drawing/2014/main" id="{5E54A938-439F-4361-BD76-015D81D6E577}"/>
                </a:ext>
              </a:extLst>
            </p:cNvPr>
            <p:cNvSpPr>
              <a:spLocks noChangeArrowheads="1"/>
            </p:cNvSpPr>
            <p:nvPr/>
          </p:nvSpPr>
          <p:spPr bwMode="auto">
            <a:xfrm>
              <a:off x="8391496" y="3627614"/>
              <a:ext cx="200758" cy="175752"/>
            </a:xfrm>
            <a:custGeom>
              <a:avLst/>
              <a:gdLst>
                <a:gd name="T0" fmla="*/ 105 w 119"/>
                <a:gd name="T1" fmla="*/ 1 h 104"/>
                <a:gd name="T2" fmla="*/ 114 w 119"/>
                <a:gd name="T3" fmla="*/ 4 h 104"/>
                <a:gd name="T4" fmla="*/ 114 w 119"/>
                <a:gd name="T5" fmla="*/ 48 h 104"/>
                <a:gd name="T6" fmla="*/ 111 w 119"/>
                <a:gd name="T7" fmla="*/ 42 h 104"/>
                <a:gd name="T8" fmla="*/ 111 w 119"/>
                <a:gd name="T9" fmla="*/ 60 h 104"/>
                <a:gd name="T10" fmla="*/ 105 w 119"/>
                <a:gd name="T11" fmla="*/ 57 h 104"/>
                <a:gd name="T12" fmla="*/ 105 w 119"/>
                <a:gd name="T13" fmla="*/ 86 h 104"/>
                <a:gd name="T14" fmla="*/ 99 w 119"/>
                <a:gd name="T15" fmla="*/ 83 h 104"/>
                <a:gd name="T16" fmla="*/ 91 w 119"/>
                <a:gd name="T17" fmla="*/ 89 h 104"/>
                <a:gd name="T18" fmla="*/ 85 w 119"/>
                <a:gd name="T19" fmla="*/ 86 h 104"/>
                <a:gd name="T20" fmla="*/ 73 w 119"/>
                <a:gd name="T21" fmla="*/ 89 h 104"/>
                <a:gd name="T22" fmla="*/ 58 w 119"/>
                <a:gd name="T23" fmla="*/ 92 h 104"/>
                <a:gd name="T24" fmla="*/ 53 w 119"/>
                <a:gd name="T25" fmla="*/ 104 h 104"/>
                <a:gd name="T26" fmla="*/ 41 w 119"/>
                <a:gd name="T27" fmla="*/ 89 h 104"/>
                <a:gd name="T28" fmla="*/ 35 w 119"/>
                <a:gd name="T29" fmla="*/ 95 h 104"/>
                <a:gd name="T30" fmla="*/ 29 w 119"/>
                <a:gd name="T31" fmla="*/ 92 h 104"/>
                <a:gd name="T32" fmla="*/ 0 w 119"/>
                <a:gd name="T33" fmla="*/ 98 h 104"/>
                <a:gd name="T34" fmla="*/ 3 w 119"/>
                <a:gd name="T35" fmla="*/ 86 h 104"/>
                <a:gd name="T36" fmla="*/ 9 w 119"/>
                <a:gd name="T37" fmla="*/ 89 h 104"/>
                <a:gd name="T38" fmla="*/ 12 w 119"/>
                <a:gd name="T39" fmla="*/ 83 h 104"/>
                <a:gd name="T40" fmla="*/ 53 w 119"/>
                <a:gd name="T41" fmla="*/ 80 h 104"/>
                <a:gd name="T42" fmla="*/ 58 w 119"/>
                <a:gd name="T43" fmla="*/ 60 h 104"/>
                <a:gd name="T44" fmla="*/ 64 w 119"/>
                <a:gd name="T45" fmla="*/ 54 h 104"/>
                <a:gd name="T46" fmla="*/ 82 w 119"/>
                <a:gd name="T47" fmla="*/ 57 h 104"/>
                <a:gd name="T48" fmla="*/ 82 w 119"/>
                <a:gd name="T49" fmla="*/ 45 h 104"/>
                <a:gd name="T50" fmla="*/ 85 w 119"/>
                <a:gd name="T51" fmla="*/ 51 h 104"/>
                <a:gd name="T52" fmla="*/ 88 w 119"/>
                <a:gd name="T53" fmla="*/ 36 h 104"/>
                <a:gd name="T54" fmla="*/ 96 w 119"/>
                <a:gd name="T55" fmla="*/ 13 h 104"/>
                <a:gd name="T56" fmla="*/ 105 w 119"/>
                <a:gd name="T57"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04">
                  <a:moveTo>
                    <a:pt x="105" y="1"/>
                  </a:moveTo>
                  <a:cubicBezTo>
                    <a:pt x="110" y="0"/>
                    <a:pt x="110" y="4"/>
                    <a:pt x="114" y="4"/>
                  </a:cubicBezTo>
                  <a:cubicBezTo>
                    <a:pt x="114" y="25"/>
                    <a:pt x="119" y="36"/>
                    <a:pt x="114" y="48"/>
                  </a:cubicBezTo>
                  <a:cubicBezTo>
                    <a:pt x="111" y="48"/>
                    <a:pt x="112" y="44"/>
                    <a:pt x="111" y="42"/>
                  </a:cubicBezTo>
                  <a:cubicBezTo>
                    <a:pt x="103" y="45"/>
                    <a:pt x="112" y="55"/>
                    <a:pt x="111" y="60"/>
                  </a:cubicBezTo>
                  <a:cubicBezTo>
                    <a:pt x="109" y="59"/>
                    <a:pt x="108" y="57"/>
                    <a:pt x="105" y="57"/>
                  </a:cubicBezTo>
                  <a:cubicBezTo>
                    <a:pt x="105" y="66"/>
                    <a:pt x="105" y="76"/>
                    <a:pt x="105" y="86"/>
                  </a:cubicBezTo>
                  <a:cubicBezTo>
                    <a:pt x="103" y="85"/>
                    <a:pt x="102" y="83"/>
                    <a:pt x="99" y="83"/>
                  </a:cubicBezTo>
                  <a:cubicBezTo>
                    <a:pt x="94" y="81"/>
                    <a:pt x="93" y="88"/>
                    <a:pt x="91" y="89"/>
                  </a:cubicBezTo>
                  <a:cubicBezTo>
                    <a:pt x="89" y="89"/>
                    <a:pt x="87" y="86"/>
                    <a:pt x="85" y="86"/>
                  </a:cubicBezTo>
                  <a:cubicBezTo>
                    <a:pt x="84" y="86"/>
                    <a:pt x="76" y="88"/>
                    <a:pt x="73" y="89"/>
                  </a:cubicBezTo>
                  <a:cubicBezTo>
                    <a:pt x="72" y="89"/>
                    <a:pt x="66" y="94"/>
                    <a:pt x="58" y="92"/>
                  </a:cubicBezTo>
                  <a:cubicBezTo>
                    <a:pt x="53" y="92"/>
                    <a:pt x="57" y="102"/>
                    <a:pt x="53" y="104"/>
                  </a:cubicBezTo>
                  <a:cubicBezTo>
                    <a:pt x="46" y="101"/>
                    <a:pt x="41" y="98"/>
                    <a:pt x="41" y="89"/>
                  </a:cubicBezTo>
                  <a:cubicBezTo>
                    <a:pt x="35" y="85"/>
                    <a:pt x="36" y="94"/>
                    <a:pt x="35" y="95"/>
                  </a:cubicBezTo>
                  <a:cubicBezTo>
                    <a:pt x="31" y="96"/>
                    <a:pt x="30" y="92"/>
                    <a:pt x="29" y="92"/>
                  </a:cubicBezTo>
                  <a:cubicBezTo>
                    <a:pt x="19" y="93"/>
                    <a:pt x="8" y="103"/>
                    <a:pt x="0" y="98"/>
                  </a:cubicBezTo>
                  <a:cubicBezTo>
                    <a:pt x="2" y="95"/>
                    <a:pt x="3" y="91"/>
                    <a:pt x="3" y="86"/>
                  </a:cubicBezTo>
                  <a:cubicBezTo>
                    <a:pt x="6" y="84"/>
                    <a:pt x="8" y="89"/>
                    <a:pt x="9" y="89"/>
                  </a:cubicBezTo>
                  <a:cubicBezTo>
                    <a:pt x="11" y="89"/>
                    <a:pt x="10" y="83"/>
                    <a:pt x="12" y="83"/>
                  </a:cubicBezTo>
                  <a:cubicBezTo>
                    <a:pt x="22" y="81"/>
                    <a:pt x="41" y="85"/>
                    <a:pt x="53" y="80"/>
                  </a:cubicBezTo>
                  <a:cubicBezTo>
                    <a:pt x="48" y="67"/>
                    <a:pt x="61" y="71"/>
                    <a:pt x="58" y="60"/>
                  </a:cubicBezTo>
                  <a:cubicBezTo>
                    <a:pt x="64" y="64"/>
                    <a:pt x="65" y="62"/>
                    <a:pt x="64" y="54"/>
                  </a:cubicBezTo>
                  <a:cubicBezTo>
                    <a:pt x="70" y="61"/>
                    <a:pt x="76" y="50"/>
                    <a:pt x="82" y="57"/>
                  </a:cubicBezTo>
                  <a:cubicBezTo>
                    <a:pt x="83" y="55"/>
                    <a:pt x="80" y="46"/>
                    <a:pt x="82" y="45"/>
                  </a:cubicBezTo>
                  <a:cubicBezTo>
                    <a:pt x="84" y="43"/>
                    <a:pt x="84" y="51"/>
                    <a:pt x="85" y="51"/>
                  </a:cubicBezTo>
                  <a:cubicBezTo>
                    <a:pt x="87" y="52"/>
                    <a:pt x="94" y="49"/>
                    <a:pt x="88" y="36"/>
                  </a:cubicBezTo>
                  <a:cubicBezTo>
                    <a:pt x="98" y="34"/>
                    <a:pt x="93" y="20"/>
                    <a:pt x="96" y="13"/>
                  </a:cubicBezTo>
                  <a:cubicBezTo>
                    <a:pt x="99" y="8"/>
                    <a:pt x="109" y="8"/>
                    <a:pt x="10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Freeform 115">
              <a:extLst>
                <a:ext uri="{FF2B5EF4-FFF2-40B4-BE49-F238E27FC236}">
                  <a16:creationId xmlns:a16="http://schemas.microsoft.com/office/drawing/2014/main" id="{51C01001-E600-4F5D-8E4C-04F5F0DF3581}"/>
                </a:ext>
              </a:extLst>
            </p:cNvPr>
            <p:cNvSpPr>
              <a:spLocks noChangeArrowheads="1"/>
            </p:cNvSpPr>
            <p:nvPr/>
          </p:nvSpPr>
          <p:spPr bwMode="auto">
            <a:xfrm>
              <a:off x="5907388" y="3639760"/>
              <a:ext cx="35722" cy="40009"/>
            </a:xfrm>
            <a:custGeom>
              <a:avLst/>
              <a:gdLst>
                <a:gd name="T0" fmla="*/ 7 w 21"/>
                <a:gd name="T1" fmla="*/ 0 h 24"/>
                <a:gd name="T2" fmla="*/ 2 w 21"/>
                <a:gd name="T3" fmla="*/ 20 h 24"/>
                <a:gd name="T4" fmla="*/ 7 w 21"/>
                <a:gd name="T5" fmla="*/ 0 h 24"/>
              </a:gdLst>
              <a:ahLst/>
              <a:cxnLst>
                <a:cxn ang="0">
                  <a:pos x="T0" y="T1"/>
                </a:cxn>
                <a:cxn ang="0">
                  <a:pos x="T2" y="T3"/>
                </a:cxn>
                <a:cxn ang="0">
                  <a:pos x="T4" y="T5"/>
                </a:cxn>
              </a:cxnLst>
              <a:rect l="0" t="0" r="r" b="b"/>
              <a:pathLst>
                <a:path w="21" h="24">
                  <a:moveTo>
                    <a:pt x="7" y="0"/>
                  </a:moveTo>
                  <a:cubicBezTo>
                    <a:pt x="21" y="0"/>
                    <a:pt x="16" y="24"/>
                    <a:pt x="2" y="20"/>
                  </a:cubicBezTo>
                  <a:cubicBezTo>
                    <a:pt x="8" y="18"/>
                    <a:pt x="0"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3" name="Freeform 116">
              <a:extLst>
                <a:ext uri="{FF2B5EF4-FFF2-40B4-BE49-F238E27FC236}">
                  <a16:creationId xmlns:a16="http://schemas.microsoft.com/office/drawing/2014/main" id="{4654E5D4-6F2D-4AF3-952B-57CC1C9C16E2}"/>
                </a:ext>
              </a:extLst>
            </p:cNvPr>
            <p:cNvSpPr>
              <a:spLocks noChangeArrowheads="1"/>
            </p:cNvSpPr>
            <p:nvPr/>
          </p:nvSpPr>
          <p:spPr bwMode="auto">
            <a:xfrm>
              <a:off x="5993835" y="3695486"/>
              <a:ext cx="50725" cy="37151"/>
            </a:xfrm>
            <a:custGeom>
              <a:avLst/>
              <a:gdLst>
                <a:gd name="T0" fmla="*/ 24 w 30"/>
                <a:gd name="T1" fmla="*/ 5 h 22"/>
                <a:gd name="T2" fmla="*/ 30 w 30"/>
                <a:gd name="T3" fmla="*/ 20 h 22"/>
                <a:gd name="T4" fmla="*/ 15 w 30"/>
                <a:gd name="T5" fmla="*/ 20 h 22"/>
                <a:gd name="T6" fmla="*/ 15 w 30"/>
                <a:gd name="T7" fmla="*/ 17 h 22"/>
                <a:gd name="T8" fmla="*/ 3 w 30"/>
                <a:gd name="T9" fmla="*/ 14 h 22"/>
                <a:gd name="T10" fmla="*/ 24 w 30"/>
                <a:gd name="T11" fmla="*/ 5 h 22"/>
              </a:gdLst>
              <a:ahLst/>
              <a:cxnLst>
                <a:cxn ang="0">
                  <a:pos x="T0" y="T1"/>
                </a:cxn>
                <a:cxn ang="0">
                  <a:pos x="T2" y="T3"/>
                </a:cxn>
                <a:cxn ang="0">
                  <a:pos x="T4" y="T5"/>
                </a:cxn>
                <a:cxn ang="0">
                  <a:pos x="T6" y="T7"/>
                </a:cxn>
                <a:cxn ang="0">
                  <a:pos x="T8" y="T9"/>
                </a:cxn>
                <a:cxn ang="0">
                  <a:pos x="T10" y="T11"/>
                </a:cxn>
              </a:cxnLst>
              <a:rect l="0" t="0" r="r" b="b"/>
              <a:pathLst>
                <a:path w="30" h="22">
                  <a:moveTo>
                    <a:pt x="24" y="5"/>
                  </a:moveTo>
                  <a:cubicBezTo>
                    <a:pt x="28" y="7"/>
                    <a:pt x="30" y="12"/>
                    <a:pt x="30" y="20"/>
                  </a:cubicBezTo>
                  <a:cubicBezTo>
                    <a:pt x="27" y="18"/>
                    <a:pt x="17" y="22"/>
                    <a:pt x="15" y="20"/>
                  </a:cubicBezTo>
                  <a:cubicBezTo>
                    <a:pt x="15" y="19"/>
                    <a:pt x="15" y="17"/>
                    <a:pt x="15" y="17"/>
                  </a:cubicBezTo>
                  <a:cubicBezTo>
                    <a:pt x="10" y="16"/>
                    <a:pt x="4" y="19"/>
                    <a:pt x="3" y="14"/>
                  </a:cubicBezTo>
                  <a:cubicBezTo>
                    <a:pt x="0" y="0"/>
                    <a:pt x="23" y="14"/>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4" name="Freeform 117">
              <a:extLst>
                <a:ext uri="{FF2B5EF4-FFF2-40B4-BE49-F238E27FC236}">
                  <a16:creationId xmlns:a16="http://schemas.microsoft.com/office/drawing/2014/main" id="{B6EDC35A-9B04-40DC-844D-A7311F19C38B}"/>
                </a:ext>
              </a:extLst>
            </p:cNvPr>
            <p:cNvSpPr>
              <a:spLocks noChangeArrowheads="1"/>
            </p:cNvSpPr>
            <p:nvPr/>
          </p:nvSpPr>
          <p:spPr bwMode="auto">
            <a:xfrm>
              <a:off x="6392493" y="3766216"/>
              <a:ext cx="40009" cy="18575"/>
            </a:xfrm>
            <a:custGeom>
              <a:avLst/>
              <a:gdLst>
                <a:gd name="T0" fmla="*/ 1 w 24"/>
                <a:gd name="T1" fmla="*/ 10 h 11"/>
                <a:gd name="T2" fmla="*/ 13 w 24"/>
                <a:gd name="T3" fmla="*/ 1 h 11"/>
                <a:gd name="T4" fmla="*/ 10 w 24"/>
                <a:gd name="T5" fmla="*/ 4 h 11"/>
                <a:gd name="T6" fmla="*/ 1 w 24"/>
                <a:gd name="T7" fmla="*/ 10 h 11"/>
              </a:gdLst>
              <a:ahLst/>
              <a:cxnLst>
                <a:cxn ang="0">
                  <a:pos x="T0" y="T1"/>
                </a:cxn>
                <a:cxn ang="0">
                  <a:pos x="T2" y="T3"/>
                </a:cxn>
                <a:cxn ang="0">
                  <a:pos x="T4" y="T5"/>
                </a:cxn>
                <a:cxn ang="0">
                  <a:pos x="T6" y="T7"/>
                </a:cxn>
              </a:cxnLst>
              <a:rect l="0" t="0" r="r" b="b"/>
              <a:pathLst>
                <a:path w="24" h="11">
                  <a:moveTo>
                    <a:pt x="1" y="10"/>
                  </a:moveTo>
                  <a:cubicBezTo>
                    <a:pt x="0" y="2"/>
                    <a:pt x="5" y="0"/>
                    <a:pt x="13" y="1"/>
                  </a:cubicBezTo>
                  <a:cubicBezTo>
                    <a:pt x="24" y="0"/>
                    <a:pt x="17" y="6"/>
                    <a:pt x="10" y="4"/>
                  </a:cubicBezTo>
                  <a:cubicBezTo>
                    <a:pt x="7" y="6"/>
                    <a:pt x="7" y="11"/>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Freeform 118">
              <a:extLst>
                <a:ext uri="{FF2B5EF4-FFF2-40B4-BE49-F238E27FC236}">
                  <a16:creationId xmlns:a16="http://schemas.microsoft.com/office/drawing/2014/main" id="{3E84941A-5CD6-424E-A3E9-B25DA5D2D9E4}"/>
                </a:ext>
              </a:extLst>
            </p:cNvPr>
            <p:cNvSpPr>
              <a:spLocks noChangeArrowheads="1"/>
            </p:cNvSpPr>
            <p:nvPr/>
          </p:nvSpPr>
          <p:spPr bwMode="auto">
            <a:xfrm>
              <a:off x="8410072" y="3796222"/>
              <a:ext cx="37151" cy="22148"/>
            </a:xfrm>
            <a:custGeom>
              <a:avLst/>
              <a:gdLst>
                <a:gd name="T0" fmla="*/ 18 w 22"/>
                <a:gd name="T1" fmla="*/ 1 h 13"/>
                <a:gd name="T2" fmla="*/ 12 w 22"/>
                <a:gd name="T3" fmla="*/ 12 h 13"/>
                <a:gd name="T4" fmla="*/ 1 w 22"/>
                <a:gd name="T5" fmla="*/ 4 h 13"/>
                <a:gd name="T6" fmla="*/ 18 w 22"/>
                <a:gd name="T7" fmla="*/ 1 h 13"/>
              </a:gdLst>
              <a:ahLst/>
              <a:cxnLst>
                <a:cxn ang="0">
                  <a:pos x="T0" y="T1"/>
                </a:cxn>
                <a:cxn ang="0">
                  <a:pos x="T2" y="T3"/>
                </a:cxn>
                <a:cxn ang="0">
                  <a:pos x="T4" y="T5"/>
                </a:cxn>
                <a:cxn ang="0">
                  <a:pos x="T6" y="T7"/>
                </a:cxn>
              </a:cxnLst>
              <a:rect l="0" t="0" r="r" b="b"/>
              <a:pathLst>
                <a:path w="22" h="13">
                  <a:moveTo>
                    <a:pt x="18" y="1"/>
                  </a:moveTo>
                  <a:cubicBezTo>
                    <a:pt x="22" y="10"/>
                    <a:pt x="9" y="3"/>
                    <a:pt x="12" y="12"/>
                  </a:cubicBezTo>
                  <a:cubicBezTo>
                    <a:pt x="5" y="13"/>
                    <a:pt x="0" y="11"/>
                    <a:pt x="1" y="4"/>
                  </a:cubicBezTo>
                  <a:cubicBezTo>
                    <a:pt x="8" y="11"/>
                    <a:pt x="9"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Freeform 119">
              <a:extLst>
                <a:ext uri="{FF2B5EF4-FFF2-40B4-BE49-F238E27FC236}">
                  <a16:creationId xmlns:a16="http://schemas.microsoft.com/office/drawing/2014/main" id="{A4AB48A5-CDEA-4FF8-988B-37DE55C61C9B}"/>
                </a:ext>
              </a:extLst>
            </p:cNvPr>
            <p:cNvSpPr>
              <a:spLocks noChangeArrowheads="1"/>
            </p:cNvSpPr>
            <p:nvPr/>
          </p:nvSpPr>
          <p:spPr bwMode="auto">
            <a:xfrm>
              <a:off x="8345772" y="3798365"/>
              <a:ext cx="52154" cy="54297"/>
            </a:xfrm>
            <a:custGeom>
              <a:avLst/>
              <a:gdLst>
                <a:gd name="T0" fmla="*/ 27 w 31"/>
                <a:gd name="T1" fmla="*/ 5 h 32"/>
                <a:gd name="T2" fmla="*/ 27 w 31"/>
                <a:gd name="T3" fmla="*/ 26 h 32"/>
                <a:gd name="T4" fmla="*/ 9 w 31"/>
                <a:gd name="T5" fmla="*/ 29 h 32"/>
                <a:gd name="T6" fmla="*/ 0 w 31"/>
                <a:gd name="T7" fmla="*/ 17 h 32"/>
                <a:gd name="T8" fmla="*/ 27 w 31"/>
                <a:gd name="T9" fmla="*/ 5 h 32"/>
              </a:gdLst>
              <a:ahLst/>
              <a:cxnLst>
                <a:cxn ang="0">
                  <a:pos x="T0" y="T1"/>
                </a:cxn>
                <a:cxn ang="0">
                  <a:pos x="T2" y="T3"/>
                </a:cxn>
                <a:cxn ang="0">
                  <a:pos x="T4" y="T5"/>
                </a:cxn>
                <a:cxn ang="0">
                  <a:pos x="T6" y="T7"/>
                </a:cxn>
                <a:cxn ang="0">
                  <a:pos x="T8" y="T9"/>
                </a:cxn>
              </a:cxnLst>
              <a:rect l="0" t="0" r="r" b="b"/>
              <a:pathLst>
                <a:path w="31" h="32">
                  <a:moveTo>
                    <a:pt x="27" y="5"/>
                  </a:moveTo>
                  <a:cubicBezTo>
                    <a:pt x="31" y="15"/>
                    <a:pt x="18" y="22"/>
                    <a:pt x="27" y="26"/>
                  </a:cubicBezTo>
                  <a:cubicBezTo>
                    <a:pt x="26" y="32"/>
                    <a:pt x="14" y="27"/>
                    <a:pt x="9" y="29"/>
                  </a:cubicBezTo>
                  <a:cubicBezTo>
                    <a:pt x="9" y="17"/>
                    <a:pt x="11" y="12"/>
                    <a:pt x="0" y="17"/>
                  </a:cubicBezTo>
                  <a:cubicBezTo>
                    <a:pt x="0" y="3"/>
                    <a:pt x="16"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Freeform 120">
              <a:extLst>
                <a:ext uri="{FF2B5EF4-FFF2-40B4-BE49-F238E27FC236}">
                  <a16:creationId xmlns:a16="http://schemas.microsoft.com/office/drawing/2014/main" id="{31040271-0AD5-47EA-85BD-1435CCF34B1B}"/>
                </a:ext>
              </a:extLst>
            </p:cNvPr>
            <p:cNvSpPr>
              <a:spLocks noChangeArrowheads="1"/>
            </p:cNvSpPr>
            <p:nvPr/>
          </p:nvSpPr>
          <p:spPr bwMode="auto">
            <a:xfrm>
              <a:off x="8158589" y="3996265"/>
              <a:ext cx="33579" cy="48582"/>
            </a:xfrm>
            <a:custGeom>
              <a:avLst/>
              <a:gdLst>
                <a:gd name="T0" fmla="*/ 18 w 20"/>
                <a:gd name="T1" fmla="*/ 11 h 29"/>
                <a:gd name="T2" fmla="*/ 12 w 20"/>
                <a:gd name="T3" fmla="*/ 29 h 29"/>
                <a:gd name="T4" fmla="*/ 0 w 20"/>
                <a:gd name="T5" fmla="*/ 29 h 29"/>
                <a:gd name="T6" fmla="*/ 3 w 20"/>
                <a:gd name="T7" fmla="*/ 8 h 29"/>
                <a:gd name="T8" fmla="*/ 18 w 20"/>
                <a:gd name="T9" fmla="*/ 11 h 29"/>
              </a:gdLst>
              <a:ahLst/>
              <a:cxnLst>
                <a:cxn ang="0">
                  <a:pos x="T0" y="T1"/>
                </a:cxn>
                <a:cxn ang="0">
                  <a:pos x="T2" y="T3"/>
                </a:cxn>
                <a:cxn ang="0">
                  <a:pos x="T4" y="T5"/>
                </a:cxn>
                <a:cxn ang="0">
                  <a:pos x="T6" y="T7"/>
                </a:cxn>
                <a:cxn ang="0">
                  <a:pos x="T8" y="T9"/>
                </a:cxn>
              </a:cxnLst>
              <a:rect l="0" t="0" r="r" b="b"/>
              <a:pathLst>
                <a:path w="20" h="29">
                  <a:moveTo>
                    <a:pt x="18" y="11"/>
                  </a:moveTo>
                  <a:cubicBezTo>
                    <a:pt x="18" y="20"/>
                    <a:pt x="8" y="17"/>
                    <a:pt x="12" y="29"/>
                  </a:cubicBezTo>
                  <a:cubicBezTo>
                    <a:pt x="8" y="29"/>
                    <a:pt x="4" y="29"/>
                    <a:pt x="0" y="29"/>
                  </a:cubicBezTo>
                  <a:cubicBezTo>
                    <a:pt x="1" y="24"/>
                    <a:pt x="11" y="13"/>
                    <a:pt x="3" y="8"/>
                  </a:cubicBezTo>
                  <a:cubicBezTo>
                    <a:pt x="6" y="2"/>
                    <a:pt x="20" y="0"/>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8" name="Freeform 121">
              <a:extLst>
                <a:ext uri="{FF2B5EF4-FFF2-40B4-BE49-F238E27FC236}">
                  <a16:creationId xmlns:a16="http://schemas.microsoft.com/office/drawing/2014/main" id="{47BB634B-5C59-407F-90EB-C815C2E2C626}"/>
                </a:ext>
              </a:extLst>
            </p:cNvPr>
            <p:cNvSpPr>
              <a:spLocks noChangeArrowheads="1"/>
            </p:cNvSpPr>
            <p:nvPr/>
          </p:nvSpPr>
          <p:spPr bwMode="auto">
            <a:xfrm>
              <a:off x="3508298" y="4017699"/>
              <a:ext cx="22148" cy="17147"/>
            </a:xfrm>
            <a:custGeom>
              <a:avLst/>
              <a:gdLst>
                <a:gd name="T0" fmla="*/ 0 w 13"/>
                <a:gd name="T1" fmla="*/ 4 h 10"/>
                <a:gd name="T2" fmla="*/ 12 w 13"/>
                <a:gd name="T3" fmla="*/ 1 h 10"/>
                <a:gd name="T4" fmla="*/ 9 w 13"/>
                <a:gd name="T5" fmla="*/ 10 h 10"/>
                <a:gd name="T6" fmla="*/ 3 w 13"/>
                <a:gd name="T7" fmla="*/ 10 h 10"/>
                <a:gd name="T8" fmla="*/ 0 w 13"/>
                <a:gd name="T9" fmla="*/ 4 h 10"/>
              </a:gdLst>
              <a:ahLst/>
              <a:cxnLst>
                <a:cxn ang="0">
                  <a:pos x="T0" y="T1"/>
                </a:cxn>
                <a:cxn ang="0">
                  <a:pos x="T2" y="T3"/>
                </a:cxn>
                <a:cxn ang="0">
                  <a:pos x="T4" y="T5"/>
                </a:cxn>
                <a:cxn ang="0">
                  <a:pos x="T6" y="T7"/>
                </a:cxn>
                <a:cxn ang="0">
                  <a:pos x="T8" y="T9"/>
                </a:cxn>
              </a:cxnLst>
              <a:rect l="0" t="0" r="r" b="b"/>
              <a:pathLst>
                <a:path w="13" h="10">
                  <a:moveTo>
                    <a:pt x="0" y="4"/>
                  </a:moveTo>
                  <a:cubicBezTo>
                    <a:pt x="1" y="0"/>
                    <a:pt x="7" y="2"/>
                    <a:pt x="12" y="1"/>
                  </a:cubicBezTo>
                  <a:cubicBezTo>
                    <a:pt x="13" y="6"/>
                    <a:pt x="9" y="6"/>
                    <a:pt x="9" y="10"/>
                  </a:cubicBezTo>
                  <a:cubicBezTo>
                    <a:pt x="7" y="10"/>
                    <a:pt x="5" y="10"/>
                    <a:pt x="3" y="10"/>
                  </a:cubicBezTo>
                  <a:cubicBezTo>
                    <a:pt x="3" y="7"/>
                    <a:pt x="2"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9" name="Freeform 122">
              <a:extLst>
                <a:ext uri="{FF2B5EF4-FFF2-40B4-BE49-F238E27FC236}">
                  <a16:creationId xmlns:a16="http://schemas.microsoft.com/office/drawing/2014/main" id="{A886272F-F840-4C44-BE80-2CBB0278BEC3}"/>
                </a:ext>
              </a:extLst>
            </p:cNvPr>
            <p:cNvSpPr>
              <a:spLocks noChangeArrowheads="1"/>
            </p:cNvSpPr>
            <p:nvPr/>
          </p:nvSpPr>
          <p:spPr bwMode="auto">
            <a:xfrm>
              <a:off x="4031982" y="4034845"/>
              <a:ext cx="202901" cy="77874"/>
            </a:xfrm>
            <a:custGeom>
              <a:avLst/>
              <a:gdLst>
                <a:gd name="T0" fmla="*/ 117 w 120"/>
                <a:gd name="T1" fmla="*/ 32 h 46"/>
                <a:gd name="T2" fmla="*/ 91 w 120"/>
                <a:gd name="T3" fmla="*/ 41 h 46"/>
                <a:gd name="T4" fmla="*/ 85 w 120"/>
                <a:gd name="T5" fmla="*/ 26 h 46"/>
                <a:gd name="T6" fmla="*/ 53 w 120"/>
                <a:gd name="T7" fmla="*/ 21 h 46"/>
                <a:gd name="T8" fmla="*/ 50 w 120"/>
                <a:gd name="T9" fmla="*/ 12 h 46"/>
                <a:gd name="T10" fmla="*/ 21 w 120"/>
                <a:gd name="T11" fmla="*/ 12 h 46"/>
                <a:gd name="T12" fmla="*/ 0 w 120"/>
                <a:gd name="T13" fmla="*/ 18 h 46"/>
                <a:gd name="T14" fmla="*/ 12 w 120"/>
                <a:gd name="T15" fmla="*/ 3 h 46"/>
                <a:gd name="T16" fmla="*/ 38 w 120"/>
                <a:gd name="T17" fmla="*/ 0 h 46"/>
                <a:gd name="T18" fmla="*/ 47 w 120"/>
                <a:gd name="T19" fmla="*/ 6 h 46"/>
                <a:gd name="T20" fmla="*/ 56 w 120"/>
                <a:gd name="T21" fmla="*/ 9 h 46"/>
                <a:gd name="T22" fmla="*/ 79 w 120"/>
                <a:gd name="T23" fmla="*/ 12 h 46"/>
                <a:gd name="T24" fmla="*/ 88 w 120"/>
                <a:gd name="T25" fmla="*/ 26 h 46"/>
                <a:gd name="T26" fmla="*/ 97 w 120"/>
                <a:gd name="T27" fmla="*/ 29 h 46"/>
                <a:gd name="T28" fmla="*/ 117 w 120"/>
                <a:gd name="T29"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46">
                  <a:moveTo>
                    <a:pt x="117" y="32"/>
                  </a:moveTo>
                  <a:cubicBezTo>
                    <a:pt x="120" y="46"/>
                    <a:pt x="93" y="32"/>
                    <a:pt x="91" y="41"/>
                  </a:cubicBezTo>
                  <a:cubicBezTo>
                    <a:pt x="85" y="40"/>
                    <a:pt x="90" y="28"/>
                    <a:pt x="85" y="26"/>
                  </a:cubicBezTo>
                  <a:cubicBezTo>
                    <a:pt x="75" y="24"/>
                    <a:pt x="64" y="23"/>
                    <a:pt x="53" y="21"/>
                  </a:cubicBezTo>
                  <a:cubicBezTo>
                    <a:pt x="51" y="18"/>
                    <a:pt x="50" y="16"/>
                    <a:pt x="50" y="12"/>
                  </a:cubicBezTo>
                  <a:cubicBezTo>
                    <a:pt x="39" y="13"/>
                    <a:pt x="30" y="10"/>
                    <a:pt x="21" y="12"/>
                  </a:cubicBezTo>
                  <a:cubicBezTo>
                    <a:pt x="14" y="13"/>
                    <a:pt x="8" y="21"/>
                    <a:pt x="0" y="18"/>
                  </a:cubicBezTo>
                  <a:cubicBezTo>
                    <a:pt x="1" y="9"/>
                    <a:pt x="13" y="13"/>
                    <a:pt x="12" y="3"/>
                  </a:cubicBezTo>
                  <a:cubicBezTo>
                    <a:pt x="20" y="1"/>
                    <a:pt x="35" y="7"/>
                    <a:pt x="38" y="0"/>
                  </a:cubicBezTo>
                  <a:cubicBezTo>
                    <a:pt x="51" y="2"/>
                    <a:pt x="34" y="3"/>
                    <a:pt x="47" y="6"/>
                  </a:cubicBezTo>
                  <a:cubicBezTo>
                    <a:pt x="47" y="6"/>
                    <a:pt x="56" y="9"/>
                    <a:pt x="56" y="9"/>
                  </a:cubicBezTo>
                  <a:cubicBezTo>
                    <a:pt x="58" y="12"/>
                    <a:pt x="68" y="13"/>
                    <a:pt x="79" y="12"/>
                  </a:cubicBezTo>
                  <a:cubicBezTo>
                    <a:pt x="76" y="22"/>
                    <a:pt x="94" y="13"/>
                    <a:pt x="88" y="26"/>
                  </a:cubicBezTo>
                  <a:cubicBezTo>
                    <a:pt x="92" y="23"/>
                    <a:pt x="95" y="23"/>
                    <a:pt x="97" y="29"/>
                  </a:cubicBezTo>
                  <a:cubicBezTo>
                    <a:pt x="103" y="31"/>
                    <a:pt x="116" y="26"/>
                    <a:pt x="1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0" name="Freeform 123">
              <a:extLst>
                <a:ext uri="{FF2B5EF4-FFF2-40B4-BE49-F238E27FC236}">
                  <a16:creationId xmlns:a16="http://schemas.microsoft.com/office/drawing/2014/main" id="{6665AD45-4791-4B84-9992-1688F5501D05}"/>
                </a:ext>
              </a:extLst>
            </p:cNvPr>
            <p:cNvSpPr>
              <a:spLocks noChangeArrowheads="1"/>
            </p:cNvSpPr>
            <p:nvPr/>
          </p:nvSpPr>
          <p:spPr bwMode="auto">
            <a:xfrm>
              <a:off x="4269891" y="4104146"/>
              <a:ext cx="84304" cy="45724"/>
            </a:xfrm>
            <a:custGeom>
              <a:avLst/>
              <a:gdLst>
                <a:gd name="T0" fmla="*/ 3 w 50"/>
                <a:gd name="T1" fmla="*/ 0 h 27"/>
                <a:gd name="T2" fmla="*/ 26 w 50"/>
                <a:gd name="T3" fmla="*/ 3 h 27"/>
                <a:gd name="T4" fmla="*/ 38 w 50"/>
                <a:gd name="T5" fmla="*/ 6 h 27"/>
                <a:gd name="T6" fmla="*/ 50 w 50"/>
                <a:gd name="T7" fmla="*/ 12 h 27"/>
                <a:gd name="T8" fmla="*/ 9 w 50"/>
                <a:gd name="T9" fmla="*/ 18 h 27"/>
                <a:gd name="T10" fmla="*/ 14 w 50"/>
                <a:gd name="T11" fmla="*/ 15 h 27"/>
                <a:gd name="T12" fmla="*/ 3 w 5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0" h="27">
                  <a:moveTo>
                    <a:pt x="3" y="0"/>
                  </a:moveTo>
                  <a:cubicBezTo>
                    <a:pt x="8" y="4"/>
                    <a:pt x="18" y="1"/>
                    <a:pt x="26" y="3"/>
                  </a:cubicBezTo>
                  <a:cubicBezTo>
                    <a:pt x="27" y="3"/>
                    <a:pt x="35" y="14"/>
                    <a:pt x="38" y="6"/>
                  </a:cubicBezTo>
                  <a:cubicBezTo>
                    <a:pt x="42" y="7"/>
                    <a:pt x="40" y="15"/>
                    <a:pt x="50" y="12"/>
                  </a:cubicBezTo>
                  <a:cubicBezTo>
                    <a:pt x="48" y="27"/>
                    <a:pt x="18" y="20"/>
                    <a:pt x="9" y="18"/>
                  </a:cubicBezTo>
                  <a:cubicBezTo>
                    <a:pt x="7" y="15"/>
                    <a:pt x="14" y="15"/>
                    <a:pt x="14" y="15"/>
                  </a:cubicBezTo>
                  <a:cubicBezTo>
                    <a:pt x="15" y="10"/>
                    <a:pt x="0" y="1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 name="Freeform 124">
              <a:extLst>
                <a:ext uri="{FF2B5EF4-FFF2-40B4-BE49-F238E27FC236}">
                  <a16:creationId xmlns:a16="http://schemas.microsoft.com/office/drawing/2014/main" id="{69D3B0A8-E356-47EC-B54F-2F73321B09B9}"/>
                </a:ext>
              </a:extLst>
            </p:cNvPr>
            <p:cNvSpPr>
              <a:spLocks noChangeArrowheads="1"/>
            </p:cNvSpPr>
            <p:nvPr/>
          </p:nvSpPr>
          <p:spPr bwMode="auto">
            <a:xfrm>
              <a:off x="7925681" y="4109147"/>
              <a:ext cx="40009" cy="30721"/>
            </a:xfrm>
            <a:custGeom>
              <a:avLst/>
              <a:gdLst>
                <a:gd name="T0" fmla="*/ 21 w 24"/>
                <a:gd name="T1" fmla="*/ 0 h 18"/>
                <a:gd name="T2" fmla="*/ 15 w 24"/>
                <a:gd name="T3" fmla="*/ 18 h 18"/>
                <a:gd name="T4" fmla="*/ 1 w 24"/>
                <a:gd name="T5" fmla="*/ 6 h 18"/>
                <a:gd name="T6" fmla="*/ 7 w 24"/>
                <a:gd name="T7" fmla="*/ 0 h 18"/>
                <a:gd name="T8" fmla="*/ 21 w 24"/>
                <a:gd name="T9" fmla="*/ 0 h 18"/>
              </a:gdLst>
              <a:ahLst/>
              <a:cxnLst>
                <a:cxn ang="0">
                  <a:pos x="T0" y="T1"/>
                </a:cxn>
                <a:cxn ang="0">
                  <a:pos x="T2" y="T3"/>
                </a:cxn>
                <a:cxn ang="0">
                  <a:pos x="T4" y="T5"/>
                </a:cxn>
                <a:cxn ang="0">
                  <a:pos x="T6" y="T7"/>
                </a:cxn>
                <a:cxn ang="0">
                  <a:pos x="T8" y="T9"/>
                </a:cxn>
              </a:cxnLst>
              <a:rect l="0" t="0" r="r" b="b"/>
              <a:pathLst>
                <a:path w="24" h="18">
                  <a:moveTo>
                    <a:pt x="21" y="0"/>
                  </a:moveTo>
                  <a:cubicBezTo>
                    <a:pt x="24" y="11"/>
                    <a:pt x="14" y="8"/>
                    <a:pt x="15" y="18"/>
                  </a:cubicBezTo>
                  <a:cubicBezTo>
                    <a:pt x="8" y="16"/>
                    <a:pt x="0" y="15"/>
                    <a:pt x="1" y="6"/>
                  </a:cubicBezTo>
                  <a:cubicBezTo>
                    <a:pt x="6" y="7"/>
                    <a:pt x="6" y="4"/>
                    <a:pt x="7" y="0"/>
                  </a:cubicBezTo>
                  <a:cubicBezTo>
                    <a:pt x="11" y="0"/>
                    <a:pt x="16"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Freeform 125">
              <a:extLst>
                <a:ext uri="{FF2B5EF4-FFF2-40B4-BE49-F238E27FC236}">
                  <a16:creationId xmlns:a16="http://schemas.microsoft.com/office/drawing/2014/main" id="{47CB381E-D9EB-4B81-A6BE-4FCCD98B7F28}"/>
                </a:ext>
              </a:extLst>
            </p:cNvPr>
            <p:cNvSpPr>
              <a:spLocks noChangeArrowheads="1"/>
            </p:cNvSpPr>
            <p:nvPr/>
          </p:nvSpPr>
          <p:spPr bwMode="auto">
            <a:xfrm>
              <a:off x="4239884" y="4119149"/>
              <a:ext cx="31435" cy="25720"/>
            </a:xfrm>
            <a:custGeom>
              <a:avLst/>
              <a:gdLst>
                <a:gd name="T0" fmla="*/ 15 w 19"/>
                <a:gd name="T1" fmla="*/ 15 h 15"/>
                <a:gd name="T2" fmla="*/ 0 w 19"/>
                <a:gd name="T3" fmla="*/ 12 h 15"/>
                <a:gd name="T4" fmla="*/ 15 w 19"/>
                <a:gd name="T5" fmla="*/ 15 h 15"/>
              </a:gdLst>
              <a:ahLst/>
              <a:cxnLst>
                <a:cxn ang="0">
                  <a:pos x="T0" y="T1"/>
                </a:cxn>
                <a:cxn ang="0">
                  <a:pos x="T2" y="T3"/>
                </a:cxn>
                <a:cxn ang="0">
                  <a:pos x="T4" y="T5"/>
                </a:cxn>
              </a:cxnLst>
              <a:rect l="0" t="0" r="r" b="b"/>
              <a:pathLst>
                <a:path w="19" h="15">
                  <a:moveTo>
                    <a:pt x="15" y="15"/>
                  </a:moveTo>
                  <a:cubicBezTo>
                    <a:pt x="11" y="12"/>
                    <a:pt x="7" y="11"/>
                    <a:pt x="0" y="12"/>
                  </a:cubicBezTo>
                  <a:cubicBezTo>
                    <a:pt x="2" y="6"/>
                    <a:pt x="19" y="0"/>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3" name="Freeform 126">
              <a:extLst>
                <a:ext uri="{FF2B5EF4-FFF2-40B4-BE49-F238E27FC236}">
                  <a16:creationId xmlns:a16="http://schemas.microsoft.com/office/drawing/2014/main" id="{E1B8FD55-5735-4ACE-9710-F97D27230443}"/>
                </a:ext>
              </a:extLst>
            </p:cNvPr>
            <p:cNvSpPr>
              <a:spLocks noChangeArrowheads="1"/>
            </p:cNvSpPr>
            <p:nvPr/>
          </p:nvSpPr>
          <p:spPr bwMode="auto">
            <a:xfrm>
              <a:off x="4157009" y="4126294"/>
              <a:ext cx="38580" cy="25005"/>
            </a:xfrm>
            <a:custGeom>
              <a:avLst/>
              <a:gdLst>
                <a:gd name="T0" fmla="*/ 2 w 23"/>
                <a:gd name="T1" fmla="*/ 5 h 15"/>
                <a:gd name="T2" fmla="*/ 20 w 23"/>
                <a:gd name="T3" fmla="*/ 11 h 15"/>
                <a:gd name="T4" fmla="*/ 2 w 23"/>
                <a:gd name="T5" fmla="*/ 5 h 15"/>
              </a:gdLst>
              <a:ahLst/>
              <a:cxnLst>
                <a:cxn ang="0">
                  <a:pos x="T0" y="T1"/>
                </a:cxn>
                <a:cxn ang="0">
                  <a:pos x="T2" y="T3"/>
                </a:cxn>
                <a:cxn ang="0">
                  <a:pos x="T4" y="T5"/>
                </a:cxn>
              </a:cxnLst>
              <a:rect l="0" t="0" r="r" b="b"/>
              <a:pathLst>
                <a:path w="23" h="15">
                  <a:moveTo>
                    <a:pt x="2" y="5"/>
                  </a:moveTo>
                  <a:cubicBezTo>
                    <a:pt x="8" y="6"/>
                    <a:pt x="23" y="0"/>
                    <a:pt x="20" y="11"/>
                  </a:cubicBezTo>
                  <a:cubicBezTo>
                    <a:pt x="14" y="9"/>
                    <a:pt x="0" y="1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4" name="Freeform 127">
              <a:extLst>
                <a:ext uri="{FF2B5EF4-FFF2-40B4-BE49-F238E27FC236}">
                  <a16:creationId xmlns:a16="http://schemas.microsoft.com/office/drawing/2014/main" id="{C6D129E8-1AA2-434E-8501-DDD3169C8E39}"/>
                </a:ext>
              </a:extLst>
            </p:cNvPr>
            <p:cNvSpPr>
              <a:spLocks noChangeArrowheads="1"/>
            </p:cNvSpPr>
            <p:nvPr/>
          </p:nvSpPr>
          <p:spPr bwMode="auto">
            <a:xfrm>
              <a:off x="8147872" y="4139868"/>
              <a:ext cx="55726" cy="95735"/>
            </a:xfrm>
            <a:custGeom>
              <a:avLst/>
              <a:gdLst>
                <a:gd name="T0" fmla="*/ 15 w 33"/>
                <a:gd name="T1" fmla="*/ 0 h 57"/>
                <a:gd name="T2" fmla="*/ 27 w 33"/>
                <a:gd name="T3" fmla="*/ 0 h 57"/>
                <a:gd name="T4" fmla="*/ 33 w 33"/>
                <a:gd name="T5" fmla="*/ 20 h 57"/>
                <a:gd name="T6" fmla="*/ 24 w 33"/>
                <a:gd name="T7" fmla="*/ 29 h 57"/>
                <a:gd name="T8" fmla="*/ 21 w 33"/>
                <a:gd name="T9" fmla="*/ 38 h 57"/>
                <a:gd name="T10" fmla="*/ 18 w 33"/>
                <a:gd name="T11" fmla="*/ 52 h 57"/>
                <a:gd name="T12" fmla="*/ 9 w 33"/>
                <a:gd name="T13" fmla="*/ 44 h 57"/>
                <a:gd name="T14" fmla="*/ 0 w 33"/>
                <a:gd name="T15" fmla="*/ 32 h 57"/>
                <a:gd name="T16" fmla="*/ 6 w 33"/>
                <a:gd name="T17" fmla="*/ 14 h 57"/>
                <a:gd name="T18" fmla="*/ 15 w 3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15" y="0"/>
                  </a:moveTo>
                  <a:cubicBezTo>
                    <a:pt x="19" y="0"/>
                    <a:pt x="23" y="0"/>
                    <a:pt x="27" y="0"/>
                  </a:cubicBezTo>
                  <a:cubicBezTo>
                    <a:pt x="30" y="5"/>
                    <a:pt x="31" y="13"/>
                    <a:pt x="33" y="20"/>
                  </a:cubicBezTo>
                  <a:cubicBezTo>
                    <a:pt x="27" y="20"/>
                    <a:pt x="31" y="30"/>
                    <a:pt x="24" y="29"/>
                  </a:cubicBezTo>
                  <a:cubicBezTo>
                    <a:pt x="24" y="33"/>
                    <a:pt x="24" y="37"/>
                    <a:pt x="21" y="38"/>
                  </a:cubicBezTo>
                  <a:cubicBezTo>
                    <a:pt x="19" y="42"/>
                    <a:pt x="24" y="53"/>
                    <a:pt x="18" y="52"/>
                  </a:cubicBezTo>
                  <a:cubicBezTo>
                    <a:pt x="8" y="57"/>
                    <a:pt x="16" y="44"/>
                    <a:pt x="9" y="44"/>
                  </a:cubicBezTo>
                  <a:cubicBezTo>
                    <a:pt x="5" y="43"/>
                    <a:pt x="4" y="35"/>
                    <a:pt x="0" y="32"/>
                  </a:cubicBezTo>
                  <a:cubicBezTo>
                    <a:pt x="0" y="23"/>
                    <a:pt x="10" y="26"/>
                    <a:pt x="6" y="14"/>
                  </a:cubicBezTo>
                  <a:cubicBezTo>
                    <a:pt x="13" y="21"/>
                    <a:pt x="14" y="7"/>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5" name="Freeform 128">
              <a:extLst>
                <a:ext uri="{FF2B5EF4-FFF2-40B4-BE49-F238E27FC236}">
                  <a16:creationId xmlns:a16="http://schemas.microsoft.com/office/drawing/2014/main" id="{017634C5-AADE-447F-B62F-A2BE264B11F8}"/>
                </a:ext>
              </a:extLst>
            </p:cNvPr>
            <p:cNvSpPr>
              <a:spLocks noChangeArrowheads="1"/>
            </p:cNvSpPr>
            <p:nvPr/>
          </p:nvSpPr>
          <p:spPr bwMode="auto">
            <a:xfrm>
              <a:off x="8203599" y="4220600"/>
              <a:ext cx="74302" cy="75731"/>
            </a:xfrm>
            <a:custGeom>
              <a:avLst/>
              <a:gdLst>
                <a:gd name="T0" fmla="*/ 23 w 44"/>
                <a:gd name="T1" fmla="*/ 4 h 45"/>
                <a:gd name="T2" fmla="*/ 32 w 44"/>
                <a:gd name="T3" fmla="*/ 13 h 45"/>
                <a:gd name="T4" fmla="*/ 29 w 44"/>
                <a:gd name="T5" fmla="*/ 16 h 45"/>
                <a:gd name="T6" fmla="*/ 32 w 44"/>
                <a:gd name="T7" fmla="*/ 22 h 45"/>
                <a:gd name="T8" fmla="*/ 44 w 44"/>
                <a:gd name="T9" fmla="*/ 36 h 45"/>
                <a:gd name="T10" fmla="*/ 38 w 44"/>
                <a:gd name="T11" fmla="*/ 45 h 45"/>
                <a:gd name="T12" fmla="*/ 29 w 44"/>
                <a:gd name="T13" fmla="*/ 45 h 45"/>
                <a:gd name="T14" fmla="*/ 14 w 44"/>
                <a:gd name="T15" fmla="*/ 31 h 45"/>
                <a:gd name="T16" fmla="*/ 20 w 44"/>
                <a:gd name="T17" fmla="*/ 25 h 45"/>
                <a:gd name="T18" fmla="*/ 0 w 44"/>
                <a:gd name="T19" fmla="*/ 7 h 45"/>
                <a:gd name="T20" fmla="*/ 23 w 44"/>
                <a:gd name="T2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5">
                  <a:moveTo>
                    <a:pt x="23" y="4"/>
                  </a:moveTo>
                  <a:cubicBezTo>
                    <a:pt x="15" y="14"/>
                    <a:pt x="30" y="10"/>
                    <a:pt x="32" y="13"/>
                  </a:cubicBezTo>
                  <a:cubicBezTo>
                    <a:pt x="34" y="16"/>
                    <a:pt x="29" y="15"/>
                    <a:pt x="29" y="16"/>
                  </a:cubicBezTo>
                  <a:cubicBezTo>
                    <a:pt x="29" y="16"/>
                    <a:pt x="31" y="21"/>
                    <a:pt x="32" y="22"/>
                  </a:cubicBezTo>
                  <a:cubicBezTo>
                    <a:pt x="35" y="28"/>
                    <a:pt x="44" y="27"/>
                    <a:pt x="44" y="36"/>
                  </a:cubicBezTo>
                  <a:cubicBezTo>
                    <a:pt x="37" y="35"/>
                    <a:pt x="38" y="41"/>
                    <a:pt x="38" y="45"/>
                  </a:cubicBezTo>
                  <a:cubicBezTo>
                    <a:pt x="35" y="43"/>
                    <a:pt x="30" y="41"/>
                    <a:pt x="29" y="45"/>
                  </a:cubicBezTo>
                  <a:cubicBezTo>
                    <a:pt x="21" y="43"/>
                    <a:pt x="23" y="32"/>
                    <a:pt x="14" y="31"/>
                  </a:cubicBezTo>
                  <a:cubicBezTo>
                    <a:pt x="15" y="27"/>
                    <a:pt x="20" y="29"/>
                    <a:pt x="20" y="25"/>
                  </a:cubicBezTo>
                  <a:cubicBezTo>
                    <a:pt x="13" y="19"/>
                    <a:pt x="8" y="11"/>
                    <a:pt x="0" y="7"/>
                  </a:cubicBezTo>
                  <a:cubicBezTo>
                    <a:pt x="6" y="0"/>
                    <a:pt x="13" y="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6" name="Freeform 129">
              <a:extLst>
                <a:ext uri="{FF2B5EF4-FFF2-40B4-BE49-F238E27FC236}">
                  <a16:creationId xmlns:a16="http://schemas.microsoft.com/office/drawing/2014/main" id="{5A027D4C-F040-4918-AA23-6E0BA716A711}"/>
                </a:ext>
              </a:extLst>
            </p:cNvPr>
            <p:cNvSpPr>
              <a:spLocks noChangeArrowheads="1"/>
            </p:cNvSpPr>
            <p:nvPr/>
          </p:nvSpPr>
          <p:spPr bwMode="auto">
            <a:xfrm>
              <a:off x="8173592" y="4252749"/>
              <a:ext cx="15003" cy="10002"/>
            </a:xfrm>
            <a:custGeom>
              <a:avLst/>
              <a:gdLst>
                <a:gd name="T0" fmla="*/ 0 w 9"/>
                <a:gd name="T1" fmla="*/ 0 h 6"/>
                <a:gd name="T2" fmla="*/ 9 w 9"/>
                <a:gd name="T3" fmla="*/ 0 h 6"/>
                <a:gd name="T4" fmla="*/ 9 w 9"/>
                <a:gd name="T5" fmla="*/ 6 h 6"/>
                <a:gd name="T6" fmla="*/ 0 w 9"/>
                <a:gd name="T7" fmla="*/ 6 h 6"/>
                <a:gd name="T8" fmla="*/ 0 w 9"/>
                <a:gd name="T9" fmla="*/ 0 h 6"/>
              </a:gdLst>
              <a:ahLst/>
              <a:cxnLst>
                <a:cxn ang="0">
                  <a:pos x="T0" y="T1"/>
                </a:cxn>
                <a:cxn ang="0">
                  <a:pos x="T2" y="T3"/>
                </a:cxn>
                <a:cxn ang="0">
                  <a:pos x="T4" y="T5"/>
                </a:cxn>
                <a:cxn ang="0">
                  <a:pos x="T6" y="T7"/>
                </a:cxn>
                <a:cxn ang="0">
                  <a:pos x="T8" y="T9"/>
                </a:cxn>
              </a:cxnLst>
              <a:rect l="0" t="0" r="r" b="b"/>
              <a:pathLst>
                <a:path w="9" h="6">
                  <a:moveTo>
                    <a:pt x="0" y="0"/>
                  </a:moveTo>
                  <a:cubicBezTo>
                    <a:pt x="3" y="0"/>
                    <a:pt x="6" y="0"/>
                    <a:pt x="9" y="0"/>
                  </a:cubicBezTo>
                  <a:cubicBezTo>
                    <a:pt x="9" y="2"/>
                    <a:pt x="9" y="4"/>
                    <a:pt x="9" y="6"/>
                  </a:cubicBezTo>
                  <a:cubicBezTo>
                    <a:pt x="6" y="6"/>
                    <a:pt x="3" y="6"/>
                    <a:pt x="0" y="6"/>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7" name="Freeform 130">
              <a:extLst>
                <a:ext uri="{FF2B5EF4-FFF2-40B4-BE49-F238E27FC236}">
                  <a16:creationId xmlns:a16="http://schemas.microsoft.com/office/drawing/2014/main" id="{24FC9812-09AC-43F2-90B3-2F907027F9D7}"/>
                </a:ext>
              </a:extLst>
            </p:cNvPr>
            <p:cNvSpPr>
              <a:spLocks noChangeArrowheads="1"/>
            </p:cNvSpPr>
            <p:nvPr/>
          </p:nvSpPr>
          <p:spPr bwMode="auto">
            <a:xfrm>
              <a:off x="8198597" y="4266324"/>
              <a:ext cx="40723" cy="60727"/>
            </a:xfrm>
            <a:custGeom>
              <a:avLst/>
              <a:gdLst>
                <a:gd name="T0" fmla="*/ 23 w 24"/>
                <a:gd name="T1" fmla="*/ 30 h 36"/>
                <a:gd name="T2" fmla="*/ 8 w 24"/>
                <a:gd name="T3" fmla="*/ 33 h 36"/>
                <a:gd name="T4" fmla="*/ 0 w 24"/>
                <a:gd name="T5" fmla="*/ 18 h 36"/>
                <a:gd name="T6" fmla="*/ 23 w 24"/>
                <a:gd name="T7" fmla="*/ 30 h 36"/>
              </a:gdLst>
              <a:ahLst/>
              <a:cxnLst>
                <a:cxn ang="0">
                  <a:pos x="T0" y="T1"/>
                </a:cxn>
                <a:cxn ang="0">
                  <a:pos x="T2" y="T3"/>
                </a:cxn>
                <a:cxn ang="0">
                  <a:pos x="T4" y="T5"/>
                </a:cxn>
                <a:cxn ang="0">
                  <a:pos x="T6" y="T7"/>
                </a:cxn>
              </a:cxnLst>
              <a:rect l="0" t="0" r="r" b="b"/>
              <a:pathLst>
                <a:path w="24" h="36">
                  <a:moveTo>
                    <a:pt x="23" y="30"/>
                  </a:moveTo>
                  <a:cubicBezTo>
                    <a:pt x="24" y="36"/>
                    <a:pt x="13" y="31"/>
                    <a:pt x="8" y="33"/>
                  </a:cubicBezTo>
                  <a:cubicBezTo>
                    <a:pt x="8" y="25"/>
                    <a:pt x="11" y="15"/>
                    <a:pt x="0" y="18"/>
                  </a:cubicBezTo>
                  <a:cubicBezTo>
                    <a:pt x="11" y="0"/>
                    <a:pt x="10" y="33"/>
                    <a:pt x="2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8" name="Freeform 131">
              <a:extLst>
                <a:ext uri="{FF2B5EF4-FFF2-40B4-BE49-F238E27FC236}">
                  <a16:creationId xmlns:a16="http://schemas.microsoft.com/office/drawing/2014/main" id="{B4552716-02F2-44B8-BA62-6BCDBBA2E55F}"/>
                </a:ext>
              </a:extLst>
            </p:cNvPr>
            <p:cNvSpPr>
              <a:spLocks noChangeArrowheads="1"/>
            </p:cNvSpPr>
            <p:nvPr/>
          </p:nvSpPr>
          <p:spPr bwMode="auto">
            <a:xfrm>
              <a:off x="7344841" y="4317049"/>
              <a:ext cx="42152" cy="74302"/>
            </a:xfrm>
            <a:custGeom>
              <a:avLst/>
              <a:gdLst>
                <a:gd name="T0" fmla="*/ 5 w 25"/>
                <a:gd name="T1" fmla="*/ 3 h 44"/>
                <a:gd name="T2" fmla="*/ 14 w 25"/>
                <a:gd name="T3" fmla="*/ 12 h 44"/>
                <a:gd name="T4" fmla="*/ 17 w 25"/>
                <a:gd name="T5" fmla="*/ 15 h 44"/>
                <a:gd name="T6" fmla="*/ 23 w 25"/>
                <a:gd name="T7" fmla="*/ 20 h 44"/>
                <a:gd name="T8" fmla="*/ 20 w 25"/>
                <a:gd name="T9" fmla="*/ 23 h 44"/>
                <a:gd name="T10" fmla="*/ 23 w 25"/>
                <a:gd name="T11" fmla="*/ 38 h 44"/>
                <a:gd name="T12" fmla="*/ 17 w 25"/>
                <a:gd name="T13" fmla="*/ 44 h 44"/>
                <a:gd name="T14" fmla="*/ 5 w 25"/>
                <a:gd name="T15" fmla="*/ 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4">
                  <a:moveTo>
                    <a:pt x="5" y="3"/>
                  </a:moveTo>
                  <a:cubicBezTo>
                    <a:pt x="11" y="0"/>
                    <a:pt x="12" y="9"/>
                    <a:pt x="14" y="12"/>
                  </a:cubicBezTo>
                  <a:cubicBezTo>
                    <a:pt x="15" y="13"/>
                    <a:pt x="17" y="11"/>
                    <a:pt x="17" y="15"/>
                  </a:cubicBezTo>
                  <a:cubicBezTo>
                    <a:pt x="17" y="18"/>
                    <a:pt x="22" y="18"/>
                    <a:pt x="23" y="20"/>
                  </a:cubicBezTo>
                  <a:cubicBezTo>
                    <a:pt x="24" y="24"/>
                    <a:pt x="20" y="22"/>
                    <a:pt x="20" y="23"/>
                  </a:cubicBezTo>
                  <a:cubicBezTo>
                    <a:pt x="19" y="26"/>
                    <a:pt x="25" y="30"/>
                    <a:pt x="23" y="38"/>
                  </a:cubicBezTo>
                  <a:cubicBezTo>
                    <a:pt x="18" y="37"/>
                    <a:pt x="17" y="40"/>
                    <a:pt x="17" y="44"/>
                  </a:cubicBezTo>
                  <a:cubicBezTo>
                    <a:pt x="0" y="38"/>
                    <a:pt x="2" y="2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9" name="Freeform 132">
              <a:extLst>
                <a:ext uri="{FF2B5EF4-FFF2-40B4-BE49-F238E27FC236}">
                  <a16:creationId xmlns:a16="http://schemas.microsoft.com/office/drawing/2014/main" id="{3872E870-917C-40F9-8355-80F8A990996A}"/>
                </a:ext>
              </a:extLst>
            </p:cNvPr>
            <p:cNvSpPr>
              <a:spLocks noChangeArrowheads="1"/>
            </p:cNvSpPr>
            <p:nvPr/>
          </p:nvSpPr>
          <p:spPr bwMode="auto">
            <a:xfrm>
              <a:off x="8235748" y="4320621"/>
              <a:ext cx="50725" cy="80732"/>
            </a:xfrm>
            <a:custGeom>
              <a:avLst/>
              <a:gdLst>
                <a:gd name="T0" fmla="*/ 25 w 30"/>
                <a:gd name="T1" fmla="*/ 1 h 48"/>
                <a:gd name="T2" fmla="*/ 30 w 30"/>
                <a:gd name="T3" fmla="*/ 24 h 48"/>
                <a:gd name="T4" fmla="*/ 22 w 30"/>
                <a:gd name="T5" fmla="*/ 27 h 48"/>
                <a:gd name="T6" fmla="*/ 22 w 30"/>
                <a:gd name="T7" fmla="*/ 48 h 48"/>
                <a:gd name="T8" fmla="*/ 7 w 30"/>
                <a:gd name="T9" fmla="*/ 39 h 48"/>
                <a:gd name="T10" fmla="*/ 10 w 30"/>
                <a:gd name="T11" fmla="*/ 27 h 48"/>
                <a:gd name="T12" fmla="*/ 10 w 30"/>
                <a:gd name="T13" fmla="*/ 21 h 48"/>
                <a:gd name="T14" fmla="*/ 7 w 30"/>
                <a:gd name="T15" fmla="*/ 21 h 48"/>
                <a:gd name="T16" fmla="*/ 13 w 30"/>
                <a:gd name="T17" fmla="*/ 13 h 48"/>
                <a:gd name="T18" fmla="*/ 19 w 30"/>
                <a:gd name="T19" fmla="*/ 4 h 48"/>
                <a:gd name="T20" fmla="*/ 25 w 30"/>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25" y="1"/>
                  </a:moveTo>
                  <a:cubicBezTo>
                    <a:pt x="24" y="11"/>
                    <a:pt x="24" y="21"/>
                    <a:pt x="30" y="24"/>
                  </a:cubicBezTo>
                  <a:cubicBezTo>
                    <a:pt x="30" y="28"/>
                    <a:pt x="25" y="27"/>
                    <a:pt x="22" y="27"/>
                  </a:cubicBezTo>
                  <a:cubicBezTo>
                    <a:pt x="27" y="32"/>
                    <a:pt x="19" y="37"/>
                    <a:pt x="22" y="48"/>
                  </a:cubicBezTo>
                  <a:cubicBezTo>
                    <a:pt x="13" y="48"/>
                    <a:pt x="15" y="39"/>
                    <a:pt x="7" y="39"/>
                  </a:cubicBezTo>
                  <a:cubicBezTo>
                    <a:pt x="5" y="33"/>
                    <a:pt x="10" y="31"/>
                    <a:pt x="10" y="27"/>
                  </a:cubicBezTo>
                  <a:cubicBezTo>
                    <a:pt x="10" y="25"/>
                    <a:pt x="5" y="22"/>
                    <a:pt x="10" y="21"/>
                  </a:cubicBezTo>
                  <a:cubicBezTo>
                    <a:pt x="9" y="18"/>
                    <a:pt x="7" y="20"/>
                    <a:pt x="7" y="21"/>
                  </a:cubicBezTo>
                  <a:cubicBezTo>
                    <a:pt x="0" y="20"/>
                    <a:pt x="7" y="10"/>
                    <a:pt x="13" y="13"/>
                  </a:cubicBezTo>
                  <a:cubicBezTo>
                    <a:pt x="13" y="8"/>
                    <a:pt x="16" y="6"/>
                    <a:pt x="19" y="4"/>
                  </a:cubicBezTo>
                  <a:cubicBezTo>
                    <a:pt x="20" y="3"/>
                    <a:pt x="21" y="0"/>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0" name="Freeform 133">
              <a:extLst>
                <a:ext uri="{FF2B5EF4-FFF2-40B4-BE49-F238E27FC236}">
                  <a16:creationId xmlns:a16="http://schemas.microsoft.com/office/drawing/2014/main" id="{5C58EFDD-EC0E-4FA0-9AA1-A10BF25C1F3E}"/>
                </a:ext>
              </a:extLst>
            </p:cNvPr>
            <p:cNvSpPr>
              <a:spLocks noChangeArrowheads="1"/>
            </p:cNvSpPr>
            <p:nvPr/>
          </p:nvSpPr>
          <p:spPr bwMode="auto">
            <a:xfrm>
              <a:off x="8195740" y="4335625"/>
              <a:ext cx="38580" cy="35722"/>
            </a:xfrm>
            <a:custGeom>
              <a:avLst/>
              <a:gdLst>
                <a:gd name="T0" fmla="*/ 13 w 23"/>
                <a:gd name="T1" fmla="*/ 1 h 21"/>
                <a:gd name="T2" fmla="*/ 22 w 23"/>
                <a:gd name="T3" fmla="*/ 9 h 21"/>
                <a:gd name="T4" fmla="*/ 19 w 23"/>
                <a:gd name="T5" fmla="*/ 12 h 21"/>
                <a:gd name="T6" fmla="*/ 2 w 23"/>
                <a:gd name="T7" fmla="*/ 21 h 21"/>
                <a:gd name="T8" fmla="*/ 13 w 23"/>
                <a:gd name="T9" fmla="*/ 1 h 21"/>
              </a:gdLst>
              <a:ahLst/>
              <a:cxnLst>
                <a:cxn ang="0">
                  <a:pos x="T0" y="T1"/>
                </a:cxn>
                <a:cxn ang="0">
                  <a:pos x="T2" y="T3"/>
                </a:cxn>
                <a:cxn ang="0">
                  <a:pos x="T4" y="T5"/>
                </a:cxn>
                <a:cxn ang="0">
                  <a:pos x="T6" y="T7"/>
                </a:cxn>
                <a:cxn ang="0">
                  <a:pos x="T8" y="T9"/>
                </a:cxn>
              </a:cxnLst>
              <a:rect l="0" t="0" r="r" b="b"/>
              <a:pathLst>
                <a:path w="23" h="21">
                  <a:moveTo>
                    <a:pt x="13" y="1"/>
                  </a:moveTo>
                  <a:cubicBezTo>
                    <a:pt x="20" y="0"/>
                    <a:pt x="23" y="3"/>
                    <a:pt x="22" y="9"/>
                  </a:cubicBezTo>
                  <a:cubicBezTo>
                    <a:pt x="17" y="9"/>
                    <a:pt x="16" y="12"/>
                    <a:pt x="19" y="12"/>
                  </a:cubicBezTo>
                  <a:cubicBezTo>
                    <a:pt x="17" y="15"/>
                    <a:pt x="8" y="19"/>
                    <a:pt x="2" y="21"/>
                  </a:cubicBezTo>
                  <a:cubicBezTo>
                    <a:pt x="0" y="9"/>
                    <a:pt x="14" y="1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1" name="Freeform 134">
              <a:extLst>
                <a:ext uri="{FF2B5EF4-FFF2-40B4-BE49-F238E27FC236}">
                  <a16:creationId xmlns:a16="http://schemas.microsoft.com/office/drawing/2014/main" id="{E8CD25AD-9D04-4725-B2A1-A4508C2E1A62}"/>
                </a:ext>
              </a:extLst>
            </p:cNvPr>
            <p:cNvSpPr>
              <a:spLocks noChangeArrowheads="1"/>
            </p:cNvSpPr>
            <p:nvPr/>
          </p:nvSpPr>
          <p:spPr bwMode="auto">
            <a:xfrm>
              <a:off x="8307192" y="4464224"/>
              <a:ext cx="25005" cy="50725"/>
            </a:xfrm>
            <a:custGeom>
              <a:avLst/>
              <a:gdLst>
                <a:gd name="T0" fmla="*/ 3 w 15"/>
                <a:gd name="T1" fmla="*/ 1 h 30"/>
                <a:gd name="T2" fmla="*/ 15 w 15"/>
                <a:gd name="T3" fmla="*/ 10 h 30"/>
                <a:gd name="T4" fmla="*/ 0 w 15"/>
                <a:gd name="T5" fmla="*/ 27 h 30"/>
                <a:gd name="T6" fmla="*/ 6 w 15"/>
                <a:gd name="T7" fmla="*/ 24 h 30"/>
                <a:gd name="T8" fmla="*/ 3 w 15"/>
                <a:gd name="T9" fmla="*/ 1 h 30"/>
              </a:gdLst>
              <a:ahLst/>
              <a:cxnLst>
                <a:cxn ang="0">
                  <a:pos x="T0" y="T1"/>
                </a:cxn>
                <a:cxn ang="0">
                  <a:pos x="T2" y="T3"/>
                </a:cxn>
                <a:cxn ang="0">
                  <a:pos x="T4" y="T5"/>
                </a:cxn>
                <a:cxn ang="0">
                  <a:pos x="T6" y="T7"/>
                </a:cxn>
                <a:cxn ang="0">
                  <a:pos x="T8" y="T9"/>
                </a:cxn>
              </a:cxnLst>
              <a:rect l="0" t="0" r="r" b="b"/>
              <a:pathLst>
                <a:path w="15" h="30">
                  <a:moveTo>
                    <a:pt x="3" y="1"/>
                  </a:moveTo>
                  <a:cubicBezTo>
                    <a:pt x="11" y="0"/>
                    <a:pt x="5" y="12"/>
                    <a:pt x="15" y="10"/>
                  </a:cubicBezTo>
                  <a:cubicBezTo>
                    <a:pt x="12" y="17"/>
                    <a:pt x="13" y="30"/>
                    <a:pt x="0" y="27"/>
                  </a:cubicBezTo>
                  <a:cubicBezTo>
                    <a:pt x="0" y="24"/>
                    <a:pt x="4" y="25"/>
                    <a:pt x="6" y="24"/>
                  </a:cubicBezTo>
                  <a:cubicBezTo>
                    <a:pt x="2" y="13"/>
                    <a:pt x="1" y="1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2" name="Freeform 135">
              <a:extLst>
                <a:ext uri="{FF2B5EF4-FFF2-40B4-BE49-F238E27FC236}">
                  <a16:creationId xmlns:a16="http://schemas.microsoft.com/office/drawing/2014/main" id="{AF366B20-DA9D-4078-88E5-BFC364CDABCA}"/>
                </a:ext>
              </a:extLst>
            </p:cNvPr>
            <p:cNvSpPr>
              <a:spLocks noChangeArrowheads="1"/>
            </p:cNvSpPr>
            <p:nvPr/>
          </p:nvSpPr>
          <p:spPr bwMode="auto">
            <a:xfrm>
              <a:off x="8153588" y="4477798"/>
              <a:ext cx="100736" cy="31435"/>
            </a:xfrm>
            <a:custGeom>
              <a:avLst/>
              <a:gdLst>
                <a:gd name="T0" fmla="*/ 59 w 60"/>
                <a:gd name="T1" fmla="*/ 7 h 19"/>
                <a:gd name="T2" fmla="*/ 41 w 60"/>
                <a:gd name="T3" fmla="*/ 16 h 19"/>
                <a:gd name="T4" fmla="*/ 0 w 60"/>
                <a:gd name="T5" fmla="*/ 19 h 19"/>
                <a:gd name="T6" fmla="*/ 50 w 60"/>
                <a:gd name="T7" fmla="*/ 4 h 19"/>
                <a:gd name="T8" fmla="*/ 59 w 60"/>
                <a:gd name="T9" fmla="*/ 7 h 19"/>
              </a:gdLst>
              <a:ahLst/>
              <a:cxnLst>
                <a:cxn ang="0">
                  <a:pos x="T0" y="T1"/>
                </a:cxn>
                <a:cxn ang="0">
                  <a:pos x="T2" y="T3"/>
                </a:cxn>
                <a:cxn ang="0">
                  <a:pos x="T4" y="T5"/>
                </a:cxn>
                <a:cxn ang="0">
                  <a:pos x="T6" y="T7"/>
                </a:cxn>
                <a:cxn ang="0">
                  <a:pos x="T8" y="T9"/>
                </a:cxn>
              </a:cxnLst>
              <a:rect l="0" t="0" r="r" b="b"/>
              <a:pathLst>
                <a:path w="60" h="19">
                  <a:moveTo>
                    <a:pt x="59" y="7"/>
                  </a:moveTo>
                  <a:cubicBezTo>
                    <a:pt x="60" y="16"/>
                    <a:pt x="49" y="15"/>
                    <a:pt x="41" y="16"/>
                  </a:cubicBezTo>
                  <a:cubicBezTo>
                    <a:pt x="29" y="18"/>
                    <a:pt x="12" y="15"/>
                    <a:pt x="0" y="19"/>
                  </a:cubicBezTo>
                  <a:cubicBezTo>
                    <a:pt x="3" y="0"/>
                    <a:pt x="43" y="19"/>
                    <a:pt x="50" y="4"/>
                  </a:cubicBezTo>
                  <a:cubicBezTo>
                    <a:pt x="52" y="6"/>
                    <a:pt x="55" y="8"/>
                    <a:pt x="5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3" name="Freeform 136">
              <a:extLst>
                <a:ext uri="{FF2B5EF4-FFF2-40B4-BE49-F238E27FC236}">
                  <a16:creationId xmlns:a16="http://schemas.microsoft.com/office/drawing/2014/main" id="{E3547AA9-E5BA-4725-B9BB-6829A492EC37}"/>
                </a:ext>
              </a:extLst>
            </p:cNvPr>
            <p:cNvSpPr>
              <a:spLocks noChangeArrowheads="1"/>
            </p:cNvSpPr>
            <p:nvPr/>
          </p:nvSpPr>
          <p:spPr bwMode="auto">
            <a:xfrm>
              <a:off x="8370778" y="4516378"/>
              <a:ext cx="64300" cy="40723"/>
            </a:xfrm>
            <a:custGeom>
              <a:avLst/>
              <a:gdLst>
                <a:gd name="T0" fmla="*/ 38 w 38"/>
                <a:gd name="T1" fmla="*/ 17 h 24"/>
                <a:gd name="T2" fmla="*/ 32 w 38"/>
                <a:gd name="T3" fmla="*/ 22 h 24"/>
                <a:gd name="T4" fmla="*/ 15 w 38"/>
                <a:gd name="T5" fmla="*/ 22 h 24"/>
                <a:gd name="T6" fmla="*/ 12 w 38"/>
                <a:gd name="T7" fmla="*/ 20 h 24"/>
                <a:gd name="T8" fmla="*/ 0 w 38"/>
                <a:gd name="T9" fmla="*/ 11 h 24"/>
                <a:gd name="T10" fmla="*/ 15 w 38"/>
                <a:gd name="T11" fmla="*/ 5 h 24"/>
                <a:gd name="T12" fmla="*/ 24 w 38"/>
                <a:gd name="T13" fmla="*/ 2 h 24"/>
                <a:gd name="T14" fmla="*/ 24 w 38"/>
                <a:gd name="T15" fmla="*/ 5 h 24"/>
                <a:gd name="T16" fmla="*/ 26 w 38"/>
                <a:gd name="T17" fmla="*/ 2 h 24"/>
                <a:gd name="T18" fmla="*/ 38 w 38"/>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38" y="17"/>
                  </a:moveTo>
                  <a:cubicBezTo>
                    <a:pt x="36" y="18"/>
                    <a:pt x="33" y="19"/>
                    <a:pt x="32" y="22"/>
                  </a:cubicBezTo>
                  <a:cubicBezTo>
                    <a:pt x="27" y="18"/>
                    <a:pt x="21" y="24"/>
                    <a:pt x="15" y="22"/>
                  </a:cubicBezTo>
                  <a:cubicBezTo>
                    <a:pt x="14" y="22"/>
                    <a:pt x="15" y="20"/>
                    <a:pt x="12" y="20"/>
                  </a:cubicBezTo>
                  <a:cubicBezTo>
                    <a:pt x="9" y="19"/>
                    <a:pt x="5" y="12"/>
                    <a:pt x="0" y="11"/>
                  </a:cubicBezTo>
                  <a:cubicBezTo>
                    <a:pt x="1" y="6"/>
                    <a:pt x="10" y="8"/>
                    <a:pt x="15" y="5"/>
                  </a:cubicBezTo>
                  <a:cubicBezTo>
                    <a:pt x="15" y="5"/>
                    <a:pt x="22" y="0"/>
                    <a:pt x="24" y="2"/>
                  </a:cubicBezTo>
                  <a:cubicBezTo>
                    <a:pt x="24" y="2"/>
                    <a:pt x="23" y="5"/>
                    <a:pt x="24" y="5"/>
                  </a:cubicBezTo>
                  <a:cubicBezTo>
                    <a:pt x="25" y="5"/>
                    <a:pt x="28" y="2"/>
                    <a:pt x="26" y="2"/>
                  </a:cubicBezTo>
                  <a:cubicBezTo>
                    <a:pt x="33" y="4"/>
                    <a:pt x="37" y="9"/>
                    <a:pt x="3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4" name="Freeform 137">
              <a:extLst>
                <a:ext uri="{FF2B5EF4-FFF2-40B4-BE49-F238E27FC236}">
                  <a16:creationId xmlns:a16="http://schemas.microsoft.com/office/drawing/2014/main" id="{AD8A390E-CAB2-4D61-A73C-6E3A69AA03CC}"/>
                </a:ext>
              </a:extLst>
            </p:cNvPr>
            <p:cNvSpPr>
              <a:spLocks noChangeArrowheads="1"/>
            </p:cNvSpPr>
            <p:nvPr/>
          </p:nvSpPr>
          <p:spPr bwMode="auto">
            <a:xfrm>
              <a:off x="8406500" y="4539954"/>
              <a:ext cx="359363" cy="190756"/>
            </a:xfrm>
            <a:custGeom>
              <a:avLst/>
              <a:gdLst>
                <a:gd name="T0" fmla="*/ 70 w 213"/>
                <a:gd name="T1" fmla="*/ 55 h 113"/>
                <a:gd name="T2" fmla="*/ 58 w 213"/>
                <a:gd name="T3" fmla="*/ 49 h 113"/>
                <a:gd name="T4" fmla="*/ 52 w 213"/>
                <a:gd name="T5" fmla="*/ 38 h 113"/>
                <a:gd name="T6" fmla="*/ 20 w 213"/>
                <a:gd name="T7" fmla="*/ 29 h 113"/>
                <a:gd name="T8" fmla="*/ 3 w 213"/>
                <a:gd name="T9" fmla="*/ 29 h 113"/>
                <a:gd name="T10" fmla="*/ 0 w 213"/>
                <a:gd name="T11" fmla="*/ 17 h 113"/>
                <a:gd name="T12" fmla="*/ 8 w 213"/>
                <a:gd name="T13" fmla="*/ 17 h 113"/>
                <a:gd name="T14" fmla="*/ 17 w 213"/>
                <a:gd name="T15" fmla="*/ 14 h 113"/>
                <a:gd name="T16" fmla="*/ 32 w 213"/>
                <a:gd name="T17" fmla="*/ 20 h 113"/>
                <a:gd name="T18" fmla="*/ 44 w 213"/>
                <a:gd name="T19" fmla="*/ 11 h 113"/>
                <a:gd name="T20" fmla="*/ 67 w 213"/>
                <a:gd name="T21" fmla="*/ 3 h 113"/>
                <a:gd name="T22" fmla="*/ 73 w 213"/>
                <a:gd name="T23" fmla="*/ 8 h 113"/>
                <a:gd name="T24" fmla="*/ 96 w 213"/>
                <a:gd name="T25" fmla="*/ 17 h 113"/>
                <a:gd name="T26" fmla="*/ 102 w 213"/>
                <a:gd name="T27" fmla="*/ 14 h 113"/>
                <a:gd name="T28" fmla="*/ 108 w 213"/>
                <a:gd name="T29" fmla="*/ 20 h 113"/>
                <a:gd name="T30" fmla="*/ 123 w 213"/>
                <a:gd name="T31" fmla="*/ 20 h 113"/>
                <a:gd name="T32" fmla="*/ 134 w 213"/>
                <a:gd name="T33" fmla="*/ 26 h 113"/>
                <a:gd name="T34" fmla="*/ 134 w 213"/>
                <a:gd name="T35" fmla="*/ 35 h 113"/>
                <a:gd name="T36" fmla="*/ 140 w 213"/>
                <a:gd name="T37" fmla="*/ 32 h 113"/>
                <a:gd name="T38" fmla="*/ 143 w 213"/>
                <a:gd name="T39" fmla="*/ 41 h 113"/>
                <a:gd name="T40" fmla="*/ 158 w 213"/>
                <a:gd name="T41" fmla="*/ 49 h 113"/>
                <a:gd name="T42" fmla="*/ 181 w 213"/>
                <a:gd name="T43" fmla="*/ 58 h 113"/>
                <a:gd name="T44" fmla="*/ 178 w 213"/>
                <a:gd name="T45" fmla="*/ 67 h 113"/>
                <a:gd name="T46" fmla="*/ 187 w 213"/>
                <a:gd name="T47" fmla="*/ 73 h 113"/>
                <a:gd name="T48" fmla="*/ 187 w 213"/>
                <a:gd name="T49" fmla="*/ 79 h 113"/>
                <a:gd name="T50" fmla="*/ 199 w 213"/>
                <a:gd name="T51" fmla="*/ 90 h 113"/>
                <a:gd name="T52" fmla="*/ 213 w 213"/>
                <a:gd name="T53" fmla="*/ 105 h 113"/>
                <a:gd name="T54" fmla="*/ 193 w 213"/>
                <a:gd name="T55" fmla="*/ 105 h 113"/>
                <a:gd name="T56" fmla="*/ 175 w 213"/>
                <a:gd name="T57" fmla="*/ 93 h 113"/>
                <a:gd name="T58" fmla="*/ 169 w 213"/>
                <a:gd name="T59" fmla="*/ 87 h 113"/>
                <a:gd name="T60" fmla="*/ 166 w 213"/>
                <a:gd name="T61" fmla="*/ 85 h 113"/>
                <a:gd name="T62" fmla="*/ 158 w 213"/>
                <a:gd name="T63" fmla="*/ 76 h 113"/>
                <a:gd name="T64" fmla="*/ 134 w 213"/>
                <a:gd name="T65" fmla="*/ 73 h 113"/>
                <a:gd name="T66" fmla="*/ 123 w 213"/>
                <a:gd name="T67" fmla="*/ 99 h 113"/>
                <a:gd name="T68" fmla="*/ 105 w 213"/>
                <a:gd name="T69" fmla="*/ 93 h 113"/>
                <a:gd name="T70" fmla="*/ 96 w 213"/>
                <a:gd name="T71" fmla="*/ 90 h 113"/>
                <a:gd name="T72" fmla="*/ 85 w 213"/>
                <a:gd name="T73" fmla="*/ 76 h 113"/>
                <a:gd name="T74" fmla="*/ 73 w 213"/>
                <a:gd name="T75" fmla="*/ 87 h 113"/>
                <a:gd name="T76" fmla="*/ 64 w 213"/>
                <a:gd name="T77" fmla="*/ 82 h 113"/>
                <a:gd name="T78" fmla="*/ 73 w 213"/>
                <a:gd name="T79" fmla="*/ 73 h 113"/>
                <a:gd name="T80" fmla="*/ 79 w 213"/>
                <a:gd name="T81" fmla="*/ 61 h 113"/>
                <a:gd name="T82" fmla="*/ 76 w 213"/>
                <a:gd name="T83" fmla="*/ 67 h 113"/>
                <a:gd name="T84" fmla="*/ 70 w 213"/>
                <a:gd name="T85" fmla="*/ 5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13">
                  <a:moveTo>
                    <a:pt x="70" y="55"/>
                  </a:moveTo>
                  <a:cubicBezTo>
                    <a:pt x="64" y="55"/>
                    <a:pt x="66" y="47"/>
                    <a:pt x="58" y="49"/>
                  </a:cubicBezTo>
                  <a:cubicBezTo>
                    <a:pt x="57" y="45"/>
                    <a:pt x="54" y="42"/>
                    <a:pt x="52" y="38"/>
                  </a:cubicBezTo>
                  <a:cubicBezTo>
                    <a:pt x="40" y="37"/>
                    <a:pt x="27" y="35"/>
                    <a:pt x="20" y="29"/>
                  </a:cubicBezTo>
                  <a:cubicBezTo>
                    <a:pt x="11" y="32"/>
                    <a:pt x="13" y="29"/>
                    <a:pt x="3" y="29"/>
                  </a:cubicBezTo>
                  <a:cubicBezTo>
                    <a:pt x="2" y="24"/>
                    <a:pt x="4" y="18"/>
                    <a:pt x="0" y="17"/>
                  </a:cubicBezTo>
                  <a:cubicBezTo>
                    <a:pt x="2" y="12"/>
                    <a:pt x="5" y="17"/>
                    <a:pt x="8" y="17"/>
                  </a:cubicBezTo>
                  <a:cubicBezTo>
                    <a:pt x="13" y="17"/>
                    <a:pt x="14" y="14"/>
                    <a:pt x="17" y="14"/>
                  </a:cubicBezTo>
                  <a:cubicBezTo>
                    <a:pt x="23" y="15"/>
                    <a:pt x="26" y="20"/>
                    <a:pt x="32" y="20"/>
                  </a:cubicBezTo>
                  <a:cubicBezTo>
                    <a:pt x="38" y="23"/>
                    <a:pt x="40" y="13"/>
                    <a:pt x="44" y="11"/>
                  </a:cubicBezTo>
                  <a:cubicBezTo>
                    <a:pt x="50" y="7"/>
                    <a:pt x="61" y="8"/>
                    <a:pt x="67" y="3"/>
                  </a:cubicBezTo>
                  <a:cubicBezTo>
                    <a:pt x="73" y="0"/>
                    <a:pt x="71" y="7"/>
                    <a:pt x="73" y="8"/>
                  </a:cubicBezTo>
                  <a:cubicBezTo>
                    <a:pt x="78" y="12"/>
                    <a:pt x="97" y="7"/>
                    <a:pt x="96" y="17"/>
                  </a:cubicBezTo>
                  <a:cubicBezTo>
                    <a:pt x="99" y="20"/>
                    <a:pt x="102" y="14"/>
                    <a:pt x="102" y="14"/>
                  </a:cubicBezTo>
                  <a:cubicBezTo>
                    <a:pt x="106" y="15"/>
                    <a:pt x="106" y="19"/>
                    <a:pt x="108" y="20"/>
                  </a:cubicBezTo>
                  <a:cubicBezTo>
                    <a:pt x="112" y="22"/>
                    <a:pt x="118" y="19"/>
                    <a:pt x="123" y="20"/>
                  </a:cubicBezTo>
                  <a:cubicBezTo>
                    <a:pt x="125" y="21"/>
                    <a:pt x="125" y="29"/>
                    <a:pt x="134" y="26"/>
                  </a:cubicBezTo>
                  <a:cubicBezTo>
                    <a:pt x="138" y="30"/>
                    <a:pt x="135" y="31"/>
                    <a:pt x="134" y="35"/>
                  </a:cubicBezTo>
                  <a:cubicBezTo>
                    <a:pt x="138" y="35"/>
                    <a:pt x="139" y="34"/>
                    <a:pt x="140" y="32"/>
                  </a:cubicBezTo>
                  <a:cubicBezTo>
                    <a:pt x="144" y="32"/>
                    <a:pt x="143" y="37"/>
                    <a:pt x="143" y="41"/>
                  </a:cubicBezTo>
                  <a:cubicBezTo>
                    <a:pt x="145" y="45"/>
                    <a:pt x="152" y="46"/>
                    <a:pt x="158" y="49"/>
                  </a:cubicBezTo>
                  <a:cubicBezTo>
                    <a:pt x="161" y="52"/>
                    <a:pt x="172" y="58"/>
                    <a:pt x="181" y="58"/>
                  </a:cubicBezTo>
                  <a:cubicBezTo>
                    <a:pt x="182" y="63"/>
                    <a:pt x="178" y="63"/>
                    <a:pt x="178" y="67"/>
                  </a:cubicBezTo>
                  <a:cubicBezTo>
                    <a:pt x="179" y="71"/>
                    <a:pt x="185" y="70"/>
                    <a:pt x="187" y="73"/>
                  </a:cubicBezTo>
                  <a:cubicBezTo>
                    <a:pt x="188" y="74"/>
                    <a:pt x="186" y="78"/>
                    <a:pt x="187" y="79"/>
                  </a:cubicBezTo>
                  <a:cubicBezTo>
                    <a:pt x="191" y="82"/>
                    <a:pt x="194" y="85"/>
                    <a:pt x="199" y="90"/>
                  </a:cubicBezTo>
                  <a:cubicBezTo>
                    <a:pt x="203" y="96"/>
                    <a:pt x="206" y="104"/>
                    <a:pt x="213" y="105"/>
                  </a:cubicBezTo>
                  <a:cubicBezTo>
                    <a:pt x="208" y="113"/>
                    <a:pt x="196" y="106"/>
                    <a:pt x="193" y="105"/>
                  </a:cubicBezTo>
                  <a:cubicBezTo>
                    <a:pt x="187" y="104"/>
                    <a:pt x="183" y="101"/>
                    <a:pt x="175" y="93"/>
                  </a:cubicBezTo>
                  <a:cubicBezTo>
                    <a:pt x="173" y="92"/>
                    <a:pt x="171" y="89"/>
                    <a:pt x="169" y="87"/>
                  </a:cubicBezTo>
                  <a:cubicBezTo>
                    <a:pt x="168" y="86"/>
                    <a:pt x="167" y="88"/>
                    <a:pt x="166" y="85"/>
                  </a:cubicBezTo>
                  <a:cubicBezTo>
                    <a:pt x="166" y="84"/>
                    <a:pt x="158" y="76"/>
                    <a:pt x="158" y="76"/>
                  </a:cubicBezTo>
                  <a:cubicBezTo>
                    <a:pt x="151" y="73"/>
                    <a:pt x="142" y="78"/>
                    <a:pt x="134" y="73"/>
                  </a:cubicBezTo>
                  <a:cubicBezTo>
                    <a:pt x="128" y="79"/>
                    <a:pt x="126" y="90"/>
                    <a:pt x="123" y="99"/>
                  </a:cubicBezTo>
                  <a:cubicBezTo>
                    <a:pt x="121" y="95"/>
                    <a:pt x="110" y="97"/>
                    <a:pt x="105" y="93"/>
                  </a:cubicBezTo>
                  <a:cubicBezTo>
                    <a:pt x="101" y="91"/>
                    <a:pt x="107" y="86"/>
                    <a:pt x="96" y="90"/>
                  </a:cubicBezTo>
                  <a:cubicBezTo>
                    <a:pt x="102" y="75"/>
                    <a:pt x="81" y="88"/>
                    <a:pt x="85" y="76"/>
                  </a:cubicBezTo>
                  <a:cubicBezTo>
                    <a:pt x="78" y="77"/>
                    <a:pt x="71" y="78"/>
                    <a:pt x="73" y="87"/>
                  </a:cubicBezTo>
                  <a:cubicBezTo>
                    <a:pt x="70" y="86"/>
                    <a:pt x="70" y="81"/>
                    <a:pt x="64" y="82"/>
                  </a:cubicBezTo>
                  <a:cubicBezTo>
                    <a:pt x="65" y="77"/>
                    <a:pt x="70" y="76"/>
                    <a:pt x="73" y="73"/>
                  </a:cubicBezTo>
                  <a:cubicBezTo>
                    <a:pt x="76" y="69"/>
                    <a:pt x="81" y="69"/>
                    <a:pt x="79" y="61"/>
                  </a:cubicBezTo>
                  <a:cubicBezTo>
                    <a:pt x="77" y="59"/>
                    <a:pt x="75" y="67"/>
                    <a:pt x="76" y="67"/>
                  </a:cubicBezTo>
                  <a:cubicBezTo>
                    <a:pt x="70" y="65"/>
                    <a:pt x="73" y="48"/>
                    <a:pt x="7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5" name="Freeform 138">
              <a:extLst>
                <a:ext uri="{FF2B5EF4-FFF2-40B4-BE49-F238E27FC236}">
                  <a16:creationId xmlns:a16="http://schemas.microsoft.com/office/drawing/2014/main" id="{6105F22D-6EA2-4AC9-A406-7C8E8EC2D317}"/>
                </a:ext>
              </a:extLst>
            </p:cNvPr>
            <p:cNvSpPr>
              <a:spLocks noChangeArrowheads="1"/>
            </p:cNvSpPr>
            <p:nvPr/>
          </p:nvSpPr>
          <p:spPr bwMode="auto">
            <a:xfrm>
              <a:off x="8322196" y="4562102"/>
              <a:ext cx="35722" cy="33579"/>
            </a:xfrm>
            <a:custGeom>
              <a:avLst/>
              <a:gdLst>
                <a:gd name="T0" fmla="*/ 20 w 21"/>
                <a:gd name="T1" fmla="*/ 7 h 20"/>
                <a:gd name="T2" fmla="*/ 0 w 21"/>
                <a:gd name="T3" fmla="*/ 10 h 20"/>
                <a:gd name="T4" fmla="*/ 20 w 21"/>
                <a:gd name="T5" fmla="*/ 7 h 20"/>
              </a:gdLst>
              <a:ahLst/>
              <a:cxnLst>
                <a:cxn ang="0">
                  <a:pos x="T0" y="T1"/>
                </a:cxn>
                <a:cxn ang="0">
                  <a:pos x="T2" y="T3"/>
                </a:cxn>
                <a:cxn ang="0">
                  <a:pos x="T4" y="T5"/>
                </a:cxn>
              </a:cxnLst>
              <a:rect l="0" t="0" r="r" b="b"/>
              <a:pathLst>
                <a:path w="21" h="20">
                  <a:moveTo>
                    <a:pt x="20" y="7"/>
                  </a:moveTo>
                  <a:cubicBezTo>
                    <a:pt x="21" y="20"/>
                    <a:pt x="5" y="10"/>
                    <a:pt x="0" y="10"/>
                  </a:cubicBezTo>
                  <a:cubicBezTo>
                    <a:pt x="3" y="7"/>
                    <a:pt x="17"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6" name="Freeform 139">
              <a:extLst>
                <a:ext uri="{FF2B5EF4-FFF2-40B4-BE49-F238E27FC236}">
                  <a16:creationId xmlns:a16="http://schemas.microsoft.com/office/drawing/2014/main" id="{FE2AEDB9-400C-4DAE-B873-BCC0926FC284}"/>
                </a:ext>
              </a:extLst>
            </p:cNvPr>
            <p:cNvSpPr>
              <a:spLocks noChangeArrowheads="1"/>
            </p:cNvSpPr>
            <p:nvPr/>
          </p:nvSpPr>
          <p:spPr bwMode="auto">
            <a:xfrm>
              <a:off x="8275043" y="4568532"/>
              <a:ext cx="25005" cy="15003"/>
            </a:xfrm>
            <a:custGeom>
              <a:avLst/>
              <a:gdLst>
                <a:gd name="T0" fmla="*/ 2 w 15"/>
                <a:gd name="T1" fmla="*/ 6 h 9"/>
                <a:gd name="T2" fmla="*/ 10 w 15"/>
                <a:gd name="T3" fmla="*/ 9 h 9"/>
                <a:gd name="T4" fmla="*/ 4 w 15"/>
                <a:gd name="T5" fmla="*/ 9 h 9"/>
                <a:gd name="T6" fmla="*/ 2 w 15"/>
                <a:gd name="T7" fmla="*/ 6 h 9"/>
              </a:gdLst>
              <a:ahLst/>
              <a:cxnLst>
                <a:cxn ang="0">
                  <a:pos x="T0" y="T1"/>
                </a:cxn>
                <a:cxn ang="0">
                  <a:pos x="T2" y="T3"/>
                </a:cxn>
                <a:cxn ang="0">
                  <a:pos x="T4" y="T5"/>
                </a:cxn>
                <a:cxn ang="0">
                  <a:pos x="T6" y="T7"/>
                </a:cxn>
              </a:cxnLst>
              <a:rect l="0" t="0" r="r" b="b"/>
              <a:pathLst>
                <a:path w="15" h="9">
                  <a:moveTo>
                    <a:pt x="2" y="6"/>
                  </a:moveTo>
                  <a:cubicBezTo>
                    <a:pt x="0" y="0"/>
                    <a:pt x="15" y="2"/>
                    <a:pt x="10" y="9"/>
                  </a:cubicBezTo>
                  <a:cubicBezTo>
                    <a:pt x="8" y="9"/>
                    <a:pt x="6" y="9"/>
                    <a:pt x="4" y="9"/>
                  </a:cubicBezTo>
                  <a:cubicBezTo>
                    <a:pt x="5" y="7"/>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7" name="Freeform 140">
              <a:extLst>
                <a:ext uri="{FF2B5EF4-FFF2-40B4-BE49-F238E27FC236}">
                  <a16:creationId xmlns:a16="http://schemas.microsoft.com/office/drawing/2014/main" id="{F2701BEA-096D-4FBF-8687-6F369E749288}"/>
                </a:ext>
              </a:extLst>
            </p:cNvPr>
            <p:cNvSpPr>
              <a:spLocks noChangeArrowheads="1"/>
            </p:cNvSpPr>
            <p:nvPr/>
          </p:nvSpPr>
          <p:spPr bwMode="auto">
            <a:xfrm>
              <a:off x="8735856" y="4599253"/>
              <a:ext cx="72873" cy="50725"/>
            </a:xfrm>
            <a:custGeom>
              <a:avLst/>
              <a:gdLst>
                <a:gd name="T0" fmla="*/ 33 w 43"/>
                <a:gd name="T1" fmla="*/ 0 h 30"/>
                <a:gd name="T2" fmla="*/ 42 w 43"/>
                <a:gd name="T3" fmla="*/ 0 h 30"/>
                <a:gd name="T4" fmla="*/ 42 w 43"/>
                <a:gd name="T5" fmla="*/ 9 h 30"/>
                <a:gd name="T6" fmla="*/ 36 w 43"/>
                <a:gd name="T7" fmla="*/ 12 h 30"/>
                <a:gd name="T8" fmla="*/ 36 w 43"/>
                <a:gd name="T9" fmla="*/ 20 h 30"/>
                <a:gd name="T10" fmla="*/ 30 w 43"/>
                <a:gd name="T11" fmla="*/ 23 h 30"/>
                <a:gd name="T12" fmla="*/ 4 w 43"/>
                <a:gd name="T13" fmla="*/ 14 h 30"/>
                <a:gd name="T14" fmla="*/ 33 w 4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0">
                  <a:moveTo>
                    <a:pt x="33" y="0"/>
                  </a:moveTo>
                  <a:cubicBezTo>
                    <a:pt x="36" y="0"/>
                    <a:pt x="39" y="0"/>
                    <a:pt x="42" y="0"/>
                  </a:cubicBezTo>
                  <a:cubicBezTo>
                    <a:pt x="41" y="2"/>
                    <a:pt x="43" y="6"/>
                    <a:pt x="42" y="9"/>
                  </a:cubicBezTo>
                  <a:cubicBezTo>
                    <a:pt x="41" y="11"/>
                    <a:pt x="36" y="10"/>
                    <a:pt x="36" y="12"/>
                  </a:cubicBezTo>
                  <a:cubicBezTo>
                    <a:pt x="35" y="14"/>
                    <a:pt x="40" y="17"/>
                    <a:pt x="36" y="20"/>
                  </a:cubicBezTo>
                  <a:cubicBezTo>
                    <a:pt x="32" y="17"/>
                    <a:pt x="30" y="18"/>
                    <a:pt x="30" y="23"/>
                  </a:cubicBezTo>
                  <a:cubicBezTo>
                    <a:pt x="21" y="21"/>
                    <a:pt x="0" y="30"/>
                    <a:pt x="4" y="14"/>
                  </a:cubicBezTo>
                  <a:cubicBezTo>
                    <a:pt x="19" y="20"/>
                    <a:pt x="28" y="1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8" name="Freeform 141">
              <a:extLst>
                <a:ext uri="{FF2B5EF4-FFF2-40B4-BE49-F238E27FC236}">
                  <a16:creationId xmlns:a16="http://schemas.microsoft.com/office/drawing/2014/main" id="{AAA3917D-6B6C-4E5E-9093-9CCB2A72FF45}"/>
                </a:ext>
              </a:extLst>
            </p:cNvPr>
            <p:cNvSpPr>
              <a:spLocks noChangeArrowheads="1"/>
            </p:cNvSpPr>
            <p:nvPr/>
          </p:nvSpPr>
          <p:spPr bwMode="auto">
            <a:xfrm>
              <a:off x="8094289" y="4677127"/>
              <a:ext cx="40723" cy="18575"/>
            </a:xfrm>
            <a:custGeom>
              <a:avLst/>
              <a:gdLst>
                <a:gd name="T0" fmla="*/ 24 w 24"/>
                <a:gd name="T1" fmla="*/ 1 h 11"/>
                <a:gd name="T2" fmla="*/ 0 w 24"/>
                <a:gd name="T3" fmla="*/ 9 h 11"/>
                <a:gd name="T4" fmla="*/ 24 w 24"/>
                <a:gd name="T5" fmla="*/ 1 h 11"/>
              </a:gdLst>
              <a:ahLst/>
              <a:cxnLst>
                <a:cxn ang="0">
                  <a:pos x="T0" y="T1"/>
                </a:cxn>
                <a:cxn ang="0">
                  <a:pos x="T2" y="T3"/>
                </a:cxn>
                <a:cxn ang="0">
                  <a:pos x="T4" y="T5"/>
                </a:cxn>
              </a:cxnLst>
              <a:rect l="0" t="0" r="r" b="b"/>
              <a:pathLst>
                <a:path w="24" h="11">
                  <a:moveTo>
                    <a:pt x="24" y="1"/>
                  </a:moveTo>
                  <a:cubicBezTo>
                    <a:pt x="18" y="6"/>
                    <a:pt x="13" y="11"/>
                    <a:pt x="0" y="9"/>
                  </a:cubicBezTo>
                  <a:cubicBezTo>
                    <a:pt x="1" y="0"/>
                    <a:pt x="13" y="1"/>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9" name="Freeform 142">
              <a:extLst>
                <a:ext uri="{FF2B5EF4-FFF2-40B4-BE49-F238E27FC236}">
                  <a16:creationId xmlns:a16="http://schemas.microsoft.com/office/drawing/2014/main" id="{F22FA074-EC70-43B9-A9BF-C321DAF15778}"/>
                </a:ext>
              </a:extLst>
            </p:cNvPr>
            <p:cNvSpPr>
              <a:spLocks noChangeArrowheads="1"/>
            </p:cNvSpPr>
            <p:nvPr/>
          </p:nvSpPr>
          <p:spPr bwMode="auto">
            <a:xfrm>
              <a:off x="8153588" y="4677127"/>
              <a:ext cx="40009" cy="11431"/>
            </a:xfrm>
            <a:custGeom>
              <a:avLst/>
              <a:gdLst>
                <a:gd name="T0" fmla="*/ 24 w 24"/>
                <a:gd name="T1" fmla="*/ 1 h 7"/>
                <a:gd name="T2" fmla="*/ 0 w 24"/>
                <a:gd name="T3" fmla="*/ 6 h 7"/>
                <a:gd name="T4" fmla="*/ 24 w 24"/>
                <a:gd name="T5" fmla="*/ 1 h 7"/>
              </a:gdLst>
              <a:ahLst/>
              <a:cxnLst>
                <a:cxn ang="0">
                  <a:pos x="T0" y="T1"/>
                </a:cxn>
                <a:cxn ang="0">
                  <a:pos x="T2" y="T3"/>
                </a:cxn>
                <a:cxn ang="0">
                  <a:pos x="T4" y="T5"/>
                </a:cxn>
              </a:cxnLst>
              <a:rect l="0" t="0" r="r" b="b"/>
              <a:pathLst>
                <a:path w="24" h="7">
                  <a:moveTo>
                    <a:pt x="24" y="1"/>
                  </a:moveTo>
                  <a:cubicBezTo>
                    <a:pt x="21" y="7"/>
                    <a:pt x="10" y="7"/>
                    <a:pt x="0" y="6"/>
                  </a:cubicBezTo>
                  <a:cubicBezTo>
                    <a:pt x="3" y="0"/>
                    <a:pt x="14"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0" name="Freeform 143">
              <a:extLst>
                <a:ext uri="{FF2B5EF4-FFF2-40B4-BE49-F238E27FC236}">
                  <a16:creationId xmlns:a16="http://schemas.microsoft.com/office/drawing/2014/main" id="{C7BF9571-DF0E-4F1A-8E08-3E221EDEC361}"/>
                </a:ext>
              </a:extLst>
            </p:cNvPr>
            <p:cNvSpPr>
              <a:spLocks noChangeArrowheads="1"/>
            </p:cNvSpPr>
            <p:nvPr/>
          </p:nvSpPr>
          <p:spPr bwMode="auto">
            <a:xfrm>
              <a:off x="8229318" y="4674984"/>
              <a:ext cx="65728" cy="44295"/>
            </a:xfrm>
            <a:custGeom>
              <a:avLst/>
              <a:gdLst>
                <a:gd name="T0" fmla="*/ 37 w 39"/>
                <a:gd name="T1" fmla="*/ 2 h 26"/>
                <a:gd name="T2" fmla="*/ 34 w 39"/>
                <a:gd name="T3" fmla="*/ 13 h 26"/>
                <a:gd name="T4" fmla="*/ 29 w 39"/>
                <a:gd name="T5" fmla="*/ 13 h 26"/>
                <a:gd name="T6" fmla="*/ 2 w 39"/>
                <a:gd name="T7" fmla="*/ 25 h 26"/>
                <a:gd name="T8" fmla="*/ 11 w 39"/>
                <a:gd name="T9" fmla="*/ 16 h 26"/>
                <a:gd name="T10" fmla="*/ 17 w 39"/>
                <a:gd name="T11" fmla="*/ 10 h 26"/>
                <a:gd name="T12" fmla="*/ 23 w 39"/>
                <a:gd name="T13" fmla="*/ 5 h 26"/>
                <a:gd name="T14" fmla="*/ 37 w 39"/>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6">
                  <a:moveTo>
                    <a:pt x="37" y="2"/>
                  </a:moveTo>
                  <a:cubicBezTo>
                    <a:pt x="39" y="8"/>
                    <a:pt x="37" y="11"/>
                    <a:pt x="34" y="13"/>
                  </a:cubicBezTo>
                  <a:cubicBezTo>
                    <a:pt x="33" y="14"/>
                    <a:pt x="29" y="12"/>
                    <a:pt x="29" y="13"/>
                  </a:cubicBezTo>
                  <a:cubicBezTo>
                    <a:pt x="25" y="18"/>
                    <a:pt x="16" y="26"/>
                    <a:pt x="2" y="25"/>
                  </a:cubicBezTo>
                  <a:cubicBezTo>
                    <a:pt x="0" y="19"/>
                    <a:pt x="8" y="18"/>
                    <a:pt x="11" y="16"/>
                  </a:cubicBezTo>
                  <a:cubicBezTo>
                    <a:pt x="13" y="15"/>
                    <a:pt x="15" y="12"/>
                    <a:pt x="17" y="10"/>
                  </a:cubicBezTo>
                  <a:cubicBezTo>
                    <a:pt x="19" y="8"/>
                    <a:pt x="22" y="8"/>
                    <a:pt x="23" y="5"/>
                  </a:cubicBezTo>
                  <a:cubicBezTo>
                    <a:pt x="31" y="7"/>
                    <a:pt x="30" y="0"/>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1" name="Freeform 144">
              <a:extLst>
                <a:ext uri="{FF2B5EF4-FFF2-40B4-BE49-F238E27FC236}">
                  <a16:creationId xmlns:a16="http://schemas.microsoft.com/office/drawing/2014/main" id="{F1C42353-CC0E-4EBC-8CF2-C6F82445F392}"/>
                </a:ext>
              </a:extLst>
            </p:cNvPr>
            <p:cNvSpPr>
              <a:spLocks noChangeArrowheads="1"/>
            </p:cNvSpPr>
            <p:nvPr/>
          </p:nvSpPr>
          <p:spPr bwMode="auto">
            <a:xfrm>
              <a:off x="9230249" y="5240820"/>
              <a:ext cx="35722" cy="50725"/>
            </a:xfrm>
            <a:custGeom>
              <a:avLst/>
              <a:gdLst>
                <a:gd name="T0" fmla="*/ 3 w 21"/>
                <a:gd name="T1" fmla="*/ 0 h 30"/>
                <a:gd name="T2" fmla="*/ 6 w 21"/>
                <a:gd name="T3" fmla="*/ 6 h 30"/>
                <a:gd name="T4" fmla="*/ 15 w 21"/>
                <a:gd name="T5" fmla="*/ 15 h 30"/>
                <a:gd name="T6" fmla="*/ 18 w 21"/>
                <a:gd name="T7" fmla="*/ 30 h 30"/>
                <a:gd name="T8" fmla="*/ 9 w 21"/>
                <a:gd name="T9" fmla="*/ 30 h 30"/>
                <a:gd name="T10" fmla="*/ 0 w 21"/>
                <a:gd name="T11" fmla="*/ 6 h 30"/>
                <a:gd name="T12" fmla="*/ 3 w 2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1" h="30">
                  <a:moveTo>
                    <a:pt x="3" y="0"/>
                  </a:moveTo>
                  <a:cubicBezTo>
                    <a:pt x="6" y="0"/>
                    <a:pt x="6" y="4"/>
                    <a:pt x="6" y="6"/>
                  </a:cubicBezTo>
                  <a:cubicBezTo>
                    <a:pt x="3" y="10"/>
                    <a:pt x="19" y="11"/>
                    <a:pt x="15" y="15"/>
                  </a:cubicBezTo>
                  <a:cubicBezTo>
                    <a:pt x="10" y="20"/>
                    <a:pt x="21" y="16"/>
                    <a:pt x="18" y="30"/>
                  </a:cubicBezTo>
                  <a:cubicBezTo>
                    <a:pt x="13" y="30"/>
                    <a:pt x="10" y="25"/>
                    <a:pt x="9" y="30"/>
                  </a:cubicBezTo>
                  <a:cubicBezTo>
                    <a:pt x="6" y="26"/>
                    <a:pt x="3" y="13"/>
                    <a:pt x="0" y="6"/>
                  </a:cubicBezTo>
                  <a:cubicBezTo>
                    <a:pt x="3" y="6"/>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2" name="Freeform 145">
              <a:extLst>
                <a:ext uri="{FF2B5EF4-FFF2-40B4-BE49-F238E27FC236}">
                  <a16:creationId xmlns:a16="http://schemas.microsoft.com/office/drawing/2014/main" id="{31666914-0BB8-454D-9B16-3A0A3746F9A9}"/>
                </a:ext>
              </a:extLst>
            </p:cNvPr>
            <p:cNvSpPr>
              <a:spLocks noChangeArrowheads="1"/>
            </p:cNvSpPr>
            <p:nvPr/>
          </p:nvSpPr>
          <p:spPr bwMode="auto">
            <a:xfrm>
              <a:off x="9240966" y="5285116"/>
              <a:ext cx="79303" cy="111453"/>
            </a:xfrm>
            <a:custGeom>
              <a:avLst/>
              <a:gdLst>
                <a:gd name="T0" fmla="*/ 15 w 47"/>
                <a:gd name="T1" fmla="*/ 1 h 66"/>
                <a:gd name="T2" fmla="*/ 18 w 47"/>
                <a:gd name="T3" fmla="*/ 4 h 66"/>
                <a:gd name="T4" fmla="*/ 24 w 47"/>
                <a:gd name="T5" fmla="*/ 4 h 66"/>
                <a:gd name="T6" fmla="*/ 47 w 47"/>
                <a:gd name="T7" fmla="*/ 15 h 66"/>
                <a:gd name="T8" fmla="*/ 47 w 47"/>
                <a:gd name="T9" fmla="*/ 30 h 66"/>
                <a:gd name="T10" fmla="*/ 38 w 47"/>
                <a:gd name="T11" fmla="*/ 30 h 66"/>
                <a:gd name="T12" fmla="*/ 35 w 47"/>
                <a:gd name="T13" fmla="*/ 36 h 66"/>
                <a:gd name="T14" fmla="*/ 32 w 47"/>
                <a:gd name="T15" fmla="*/ 53 h 66"/>
                <a:gd name="T16" fmla="*/ 30 w 47"/>
                <a:gd name="T17" fmla="*/ 59 h 66"/>
                <a:gd name="T18" fmla="*/ 15 w 47"/>
                <a:gd name="T19" fmla="*/ 62 h 66"/>
                <a:gd name="T20" fmla="*/ 12 w 47"/>
                <a:gd name="T21" fmla="*/ 53 h 66"/>
                <a:gd name="T22" fmla="*/ 18 w 47"/>
                <a:gd name="T23" fmla="*/ 47 h 66"/>
                <a:gd name="T24" fmla="*/ 0 w 47"/>
                <a:gd name="T25" fmla="*/ 39 h 66"/>
                <a:gd name="T26" fmla="*/ 12 w 47"/>
                <a:gd name="T27" fmla="*/ 27 h 66"/>
                <a:gd name="T28" fmla="*/ 15 w 47"/>
                <a:gd name="T2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6">
                  <a:moveTo>
                    <a:pt x="15" y="1"/>
                  </a:moveTo>
                  <a:cubicBezTo>
                    <a:pt x="17" y="0"/>
                    <a:pt x="18" y="2"/>
                    <a:pt x="18" y="4"/>
                  </a:cubicBezTo>
                  <a:cubicBezTo>
                    <a:pt x="18" y="9"/>
                    <a:pt x="25" y="4"/>
                    <a:pt x="24" y="4"/>
                  </a:cubicBezTo>
                  <a:cubicBezTo>
                    <a:pt x="33" y="9"/>
                    <a:pt x="30" y="19"/>
                    <a:pt x="47" y="15"/>
                  </a:cubicBezTo>
                  <a:cubicBezTo>
                    <a:pt x="47" y="20"/>
                    <a:pt x="47" y="25"/>
                    <a:pt x="47" y="30"/>
                  </a:cubicBezTo>
                  <a:cubicBezTo>
                    <a:pt x="44" y="30"/>
                    <a:pt x="41" y="30"/>
                    <a:pt x="38" y="30"/>
                  </a:cubicBezTo>
                  <a:cubicBezTo>
                    <a:pt x="39" y="33"/>
                    <a:pt x="38" y="35"/>
                    <a:pt x="35" y="36"/>
                  </a:cubicBezTo>
                  <a:cubicBezTo>
                    <a:pt x="41" y="43"/>
                    <a:pt x="33" y="45"/>
                    <a:pt x="32" y="53"/>
                  </a:cubicBezTo>
                  <a:cubicBezTo>
                    <a:pt x="32" y="56"/>
                    <a:pt x="23" y="58"/>
                    <a:pt x="30" y="59"/>
                  </a:cubicBezTo>
                  <a:cubicBezTo>
                    <a:pt x="30" y="66"/>
                    <a:pt x="19" y="61"/>
                    <a:pt x="15" y="62"/>
                  </a:cubicBezTo>
                  <a:cubicBezTo>
                    <a:pt x="16" y="57"/>
                    <a:pt x="12" y="57"/>
                    <a:pt x="12" y="53"/>
                  </a:cubicBezTo>
                  <a:cubicBezTo>
                    <a:pt x="11" y="48"/>
                    <a:pt x="14" y="48"/>
                    <a:pt x="18" y="47"/>
                  </a:cubicBezTo>
                  <a:cubicBezTo>
                    <a:pt x="13" y="44"/>
                    <a:pt x="12" y="36"/>
                    <a:pt x="0" y="39"/>
                  </a:cubicBezTo>
                  <a:cubicBezTo>
                    <a:pt x="0" y="30"/>
                    <a:pt x="9" y="31"/>
                    <a:pt x="12" y="27"/>
                  </a:cubicBezTo>
                  <a:cubicBezTo>
                    <a:pt x="14" y="12"/>
                    <a:pt x="12" y="13"/>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3" name="Freeform 146">
              <a:extLst>
                <a:ext uri="{FF2B5EF4-FFF2-40B4-BE49-F238E27FC236}">
                  <a16:creationId xmlns:a16="http://schemas.microsoft.com/office/drawing/2014/main" id="{3684FD7C-B040-46C1-96FA-1E8619C5A8BD}"/>
                </a:ext>
              </a:extLst>
            </p:cNvPr>
            <p:cNvSpPr>
              <a:spLocks noChangeArrowheads="1"/>
            </p:cNvSpPr>
            <p:nvPr/>
          </p:nvSpPr>
          <p:spPr bwMode="auto">
            <a:xfrm>
              <a:off x="8662984" y="5376564"/>
              <a:ext cx="67872" cy="72158"/>
            </a:xfrm>
            <a:custGeom>
              <a:avLst/>
              <a:gdLst>
                <a:gd name="T0" fmla="*/ 38 w 40"/>
                <a:gd name="T1" fmla="*/ 2 h 43"/>
                <a:gd name="T2" fmla="*/ 38 w 40"/>
                <a:gd name="T3" fmla="*/ 20 h 43"/>
                <a:gd name="T4" fmla="*/ 35 w 40"/>
                <a:gd name="T5" fmla="*/ 14 h 43"/>
                <a:gd name="T6" fmla="*/ 32 w 40"/>
                <a:gd name="T7" fmla="*/ 17 h 43"/>
                <a:gd name="T8" fmla="*/ 32 w 40"/>
                <a:gd name="T9" fmla="*/ 31 h 43"/>
                <a:gd name="T10" fmla="*/ 26 w 40"/>
                <a:gd name="T11" fmla="*/ 31 h 43"/>
                <a:gd name="T12" fmla="*/ 26 w 40"/>
                <a:gd name="T13" fmla="*/ 37 h 43"/>
                <a:gd name="T14" fmla="*/ 17 w 40"/>
                <a:gd name="T15" fmla="*/ 43 h 43"/>
                <a:gd name="T16" fmla="*/ 12 w 40"/>
                <a:gd name="T17" fmla="*/ 34 h 43"/>
                <a:gd name="T18" fmla="*/ 6 w 40"/>
                <a:gd name="T19" fmla="*/ 29 h 43"/>
                <a:gd name="T20" fmla="*/ 0 w 40"/>
                <a:gd name="T21" fmla="*/ 11 h 43"/>
                <a:gd name="T22" fmla="*/ 23 w 40"/>
                <a:gd name="T23" fmla="*/ 5 h 43"/>
                <a:gd name="T24" fmla="*/ 38 w 40"/>
                <a:gd name="T25"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3">
                  <a:moveTo>
                    <a:pt x="38" y="2"/>
                  </a:moveTo>
                  <a:cubicBezTo>
                    <a:pt x="36" y="7"/>
                    <a:pt x="40" y="13"/>
                    <a:pt x="38" y="20"/>
                  </a:cubicBezTo>
                  <a:cubicBezTo>
                    <a:pt x="38" y="20"/>
                    <a:pt x="34" y="16"/>
                    <a:pt x="35" y="14"/>
                  </a:cubicBezTo>
                  <a:cubicBezTo>
                    <a:pt x="35" y="15"/>
                    <a:pt x="33" y="15"/>
                    <a:pt x="32" y="17"/>
                  </a:cubicBezTo>
                  <a:cubicBezTo>
                    <a:pt x="31" y="21"/>
                    <a:pt x="34" y="28"/>
                    <a:pt x="32" y="31"/>
                  </a:cubicBezTo>
                  <a:cubicBezTo>
                    <a:pt x="32" y="32"/>
                    <a:pt x="27" y="31"/>
                    <a:pt x="26" y="31"/>
                  </a:cubicBezTo>
                  <a:cubicBezTo>
                    <a:pt x="25" y="32"/>
                    <a:pt x="27" y="37"/>
                    <a:pt x="26" y="37"/>
                  </a:cubicBezTo>
                  <a:cubicBezTo>
                    <a:pt x="23" y="40"/>
                    <a:pt x="17" y="38"/>
                    <a:pt x="17" y="43"/>
                  </a:cubicBezTo>
                  <a:cubicBezTo>
                    <a:pt x="14" y="41"/>
                    <a:pt x="14" y="38"/>
                    <a:pt x="12" y="34"/>
                  </a:cubicBezTo>
                  <a:cubicBezTo>
                    <a:pt x="11" y="33"/>
                    <a:pt x="6" y="30"/>
                    <a:pt x="6" y="29"/>
                  </a:cubicBezTo>
                  <a:cubicBezTo>
                    <a:pt x="3" y="22"/>
                    <a:pt x="6" y="15"/>
                    <a:pt x="0" y="11"/>
                  </a:cubicBezTo>
                  <a:cubicBezTo>
                    <a:pt x="4" y="7"/>
                    <a:pt x="14" y="7"/>
                    <a:pt x="23" y="5"/>
                  </a:cubicBezTo>
                  <a:cubicBezTo>
                    <a:pt x="28" y="4"/>
                    <a:pt x="32" y="0"/>
                    <a:pt x="3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4" name="Freeform 147">
              <a:extLst>
                <a:ext uri="{FF2B5EF4-FFF2-40B4-BE49-F238E27FC236}">
                  <a16:creationId xmlns:a16="http://schemas.microsoft.com/office/drawing/2014/main" id="{3E95165A-6BF4-4A50-8421-6AB83054FB45}"/>
                </a:ext>
              </a:extLst>
            </p:cNvPr>
            <p:cNvSpPr>
              <a:spLocks noChangeArrowheads="1"/>
            </p:cNvSpPr>
            <p:nvPr/>
          </p:nvSpPr>
          <p:spPr bwMode="auto">
            <a:xfrm>
              <a:off x="4274892" y="2218738"/>
              <a:ext cx="1213834" cy="907339"/>
            </a:xfrm>
            <a:custGeom>
              <a:avLst/>
              <a:gdLst>
                <a:gd name="T0" fmla="*/ 509 w 719"/>
                <a:gd name="T1" fmla="*/ 59 h 537"/>
                <a:gd name="T2" fmla="*/ 538 w 719"/>
                <a:gd name="T3" fmla="*/ 62 h 537"/>
                <a:gd name="T4" fmla="*/ 579 w 719"/>
                <a:gd name="T5" fmla="*/ 54 h 537"/>
                <a:gd name="T6" fmla="*/ 603 w 719"/>
                <a:gd name="T7" fmla="*/ 57 h 537"/>
                <a:gd name="T8" fmla="*/ 600 w 719"/>
                <a:gd name="T9" fmla="*/ 65 h 537"/>
                <a:gd name="T10" fmla="*/ 676 w 719"/>
                <a:gd name="T11" fmla="*/ 51 h 537"/>
                <a:gd name="T12" fmla="*/ 717 w 719"/>
                <a:gd name="T13" fmla="*/ 59 h 537"/>
                <a:gd name="T14" fmla="*/ 664 w 719"/>
                <a:gd name="T15" fmla="*/ 86 h 537"/>
                <a:gd name="T16" fmla="*/ 649 w 719"/>
                <a:gd name="T17" fmla="*/ 106 h 537"/>
                <a:gd name="T18" fmla="*/ 623 w 719"/>
                <a:gd name="T19" fmla="*/ 136 h 537"/>
                <a:gd name="T20" fmla="*/ 629 w 719"/>
                <a:gd name="T21" fmla="*/ 162 h 537"/>
                <a:gd name="T22" fmla="*/ 611 w 719"/>
                <a:gd name="T23" fmla="*/ 188 h 537"/>
                <a:gd name="T24" fmla="*/ 632 w 719"/>
                <a:gd name="T25" fmla="*/ 223 h 537"/>
                <a:gd name="T26" fmla="*/ 614 w 719"/>
                <a:gd name="T27" fmla="*/ 250 h 537"/>
                <a:gd name="T28" fmla="*/ 594 w 719"/>
                <a:gd name="T29" fmla="*/ 273 h 537"/>
                <a:gd name="T30" fmla="*/ 623 w 719"/>
                <a:gd name="T31" fmla="*/ 326 h 537"/>
                <a:gd name="T32" fmla="*/ 576 w 719"/>
                <a:gd name="T33" fmla="*/ 320 h 537"/>
                <a:gd name="T34" fmla="*/ 573 w 719"/>
                <a:gd name="T35" fmla="*/ 338 h 537"/>
                <a:gd name="T36" fmla="*/ 553 w 719"/>
                <a:gd name="T37" fmla="*/ 367 h 537"/>
                <a:gd name="T38" fmla="*/ 506 w 719"/>
                <a:gd name="T39" fmla="*/ 379 h 537"/>
                <a:gd name="T40" fmla="*/ 483 w 719"/>
                <a:gd name="T41" fmla="*/ 393 h 537"/>
                <a:gd name="T42" fmla="*/ 468 w 719"/>
                <a:gd name="T43" fmla="*/ 411 h 537"/>
                <a:gd name="T44" fmla="*/ 404 w 719"/>
                <a:gd name="T45" fmla="*/ 428 h 537"/>
                <a:gd name="T46" fmla="*/ 386 w 719"/>
                <a:gd name="T47" fmla="*/ 455 h 537"/>
                <a:gd name="T48" fmla="*/ 369 w 719"/>
                <a:gd name="T49" fmla="*/ 478 h 537"/>
                <a:gd name="T50" fmla="*/ 363 w 719"/>
                <a:gd name="T51" fmla="*/ 501 h 537"/>
                <a:gd name="T52" fmla="*/ 325 w 719"/>
                <a:gd name="T53" fmla="*/ 525 h 537"/>
                <a:gd name="T54" fmla="*/ 284 w 719"/>
                <a:gd name="T55" fmla="*/ 504 h 537"/>
                <a:gd name="T56" fmla="*/ 260 w 719"/>
                <a:gd name="T57" fmla="*/ 475 h 537"/>
                <a:gd name="T58" fmla="*/ 246 w 719"/>
                <a:gd name="T59" fmla="*/ 455 h 537"/>
                <a:gd name="T60" fmla="*/ 234 w 719"/>
                <a:gd name="T61" fmla="*/ 411 h 537"/>
                <a:gd name="T62" fmla="*/ 240 w 719"/>
                <a:gd name="T63" fmla="*/ 396 h 537"/>
                <a:gd name="T64" fmla="*/ 260 w 719"/>
                <a:gd name="T65" fmla="*/ 373 h 537"/>
                <a:gd name="T66" fmla="*/ 248 w 719"/>
                <a:gd name="T67" fmla="*/ 343 h 537"/>
                <a:gd name="T68" fmla="*/ 254 w 719"/>
                <a:gd name="T69" fmla="*/ 320 h 537"/>
                <a:gd name="T70" fmla="*/ 225 w 719"/>
                <a:gd name="T71" fmla="*/ 311 h 537"/>
                <a:gd name="T72" fmla="*/ 205 w 719"/>
                <a:gd name="T73" fmla="*/ 273 h 537"/>
                <a:gd name="T74" fmla="*/ 184 w 719"/>
                <a:gd name="T75" fmla="*/ 232 h 537"/>
                <a:gd name="T76" fmla="*/ 131 w 719"/>
                <a:gd name="T77" fmla="*/ 206 h 537"/>
                <a:gd name="T78" fmla="*/ 58 w 719"/>
                <a:gd name="T79" fmla="*/ 209 h 537"/>
                <a:gd name="T80" fmla="*/ 58 w 719"/>
                <a:gd name="T81" fmla="*/ 191 h 537"/>
                <a:gd name="T82" fmla="*/ 29 w 719"/>
                <a:gd name="T83" fmla="*/ 165 h 537"/>
                <a:gd name="T84" fmla="*/ 44 w 719"/>
                <a:gd name="T85" fmla="*/ 139 h 537"/>
                <a:gd name="T86" fmla="*/ 79 w 719"/>
                <a:gd name="T87" fmla="*/ 124 h 537"/>
                <a:gd name="T88" fmla="*/ 85 w 719"/>
                <a:gd name="T89" fmla="*/ 106 h 537"/>
                <a:gd name="T90" fmla="*/ 76 w 719"/>
                <a:gd name="T91" fmla="*/ 95 h 537"/>
                <a:gd name="T92" fmla="*/ 102 w 719"/>
                <a:gd name="T93" fmla="*/ 86 h 537"/>
                <a:gd name="T94" fmla="*/ 131 w 719"/>
                <a:gd name="T95" fmla="*/ 57 h 537"/>
                <a:gd name="T96" fmla="*/ 219 w 719"/>
                <a:gd name="T97" fmla="*/ 45 h 537"/>
                <a:gd name="T98" fmla="*/ 260 w 719"/>
                <a:gd name="T99" fmla="*/ 57 h 537"/>
                <a:gd name="T100" fmla="*/ 298 w 719"/>
                <a:gd name="T101" fmla="*/ 36 h 537"/>
                <a:gd name="T102" fmla="*/ 333 w 719"/>
                <a:gd name="T103" fmla="*/ 39 h 537"/>
                <a:gd name="T104" fmla="*/ 345 w 719"/>
                <a:gd name="T105" fmla="*/ 18 h 537"/>
                <a:gd name="T106" fmla="*/ 412 w 719"/>
                <a:gd name="T107" fmla="*/ 4 h 537"/>
                <a:gd name="T108" fmla="*/ 506 w 719"/>
                <a:gd name="T109" fmla="*/ 1 h 537"/>
                <a:gd name="T110" fmla="*/ 576 w 719"/>
                <a:gd name="T111" fmla="*/ 24 h 537"/>
                <a:gd name="T112" fmla="*/ 600 w 719"/>
                <a:gd name="T113" fmla="*/ 42 h 537"/>
                <a:gd name="T114" fmla="*/ 500 w 719"/>
                <a:gd name="T115" fmla="*/ 45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9" h="537">
                  <a:moveTo>
                    <a:pt x="486" y="54"/>
                  </a:moveTo>
                  <a:cubicBezTo>
                    <a:pt x="486" y="57"/>
                    <a:pt x="491" y="56"/>
                    <a:pt x="491" y="59"/>
                  </a:cubicBezTo>
                  <a:cubicBezTo>
                    <a:pt x="496" y="62"/>
                    <a:pt x="500" y="57"/>
                    <a:pt x="500" y="57"/>
                  </a:cubicBezTo>
                  <a:cubicBezTo>
                    <a:pt x="505" y="56"/>
                    <a:pt x="505" y="60"/>
                    <a:pt x="509" y="59"/>
                  </a:cubicBezTo>
                  <a:cubicBezTo>
                    <a:pt x="511" y="59"/>
                    <a:pt x="512" y="57"/>
                    <a:pt x="515" y="57"/>
                  </a:cubicBezTo>
                  <a:cubicBezTo>
                    <a:pt x="518" y="56"/>
                    <a:pt x="521" y="57"/>
                    <a:pt x="524" y="57"/>
                  </a:cubicBezTo>
                  <a:cubicBezTo>
                    <a:pt x="535" y="54"/>
                    <a:pt x="547" y="50"/>
                    <a:pt x="556" y="54"/>
                  </a:cubicBezTo>
                  <a:cubicBezTo>
                    <a:pt x="553" y="60"/>
                    <a:pt x="541" y="56"/>
                    <a:pt x="538" y="62"/>
                  </a:cubicBezTo>
                  <a:cubicBezTo>
                    <a:pt x="539" y="68"/>
                    <a:pt x="544" y="62"/>
                    <a:pt x="544" y="62"/>
                  </a:cubicBezTo>
                  <a:cubicBezTo>
                    <a:pt x="550" y="63"/>
                    <a:pt x="550" y="66"/>
                    <a:pt x="559" y="62"/>
                  </a:cubicBezTo>
                  <a:cubicBezTo>
                    <a:pt x="561" y="62"/>
                    <a:pt x="563" y="61"/>
                    <a:pt x="565" y="59"/>
                  </a:cubicBezTo>
                  <a:cubicBezTo>
                    <a:pt x="565" y="59"/>
                    <a:pt x="579" y="53"/>
                    <a:pt x="579" y="54"/>
                  </a:cubicBezTo>
                  <a:cubicBezTo>
                    <a:pt x="585" y="61"/>
                    <a:pt x="576" y="51"/>
                    <a:pt x="582" y="51"/>
                  </a:cubicBezTo>
                  <a:cubicBezTo>
                    <a:pt x="583" y="51"/>
                    <a:pt x="590" y="51"/>
                    <a:pt x="591" y="51"/>
                  </a:cubicBezTo>
                  <a:cubicBezTo>
                    <a:pt x="592" y="49"/>
                    <a:pt x="597" y="46"/>
                    <a:pt x="606" y="48"/>
                  </a:cubicBezTo>
                  <a:cubicBezTo>
                    <a:pt x="606" y="52"/>
                    <a:pt x="606" y="56"/>
                    <a:pt x="603" y="57"/>
                  </a:cubicBezTo>
                  <a:cubicBezTo>
                    <a:pt x="601" y="59"/>
                    <a:pt x="598" y="60"/>
                    <a:pt x="597" y="62"/>
                  </a:cubicBezTo>
                  <a:cubicBezTo>
                    <a:pt x="594" y="66"/>
                    <a:pt x="592" y="72"/>
                    <a:pt x="585" y="71"/>
                  </a:cubicBezTo>
                  <a:cubicBezTo>
                    <a:pt x="587" y="80"/>
                    <a:pt x="591" y="68"/>
                    <a:pt x="597" y="71"/>
                  </a:cubicBezTo>
                  <a:cubicBezTo>
                    <a:pt x="600" y="72"/>
                    <a:pt x="598" y="66"/>
                    <a:pt x="600" y="65"/>
                  </a:cubicBezTo>
                  <a:cubicBezTo>
                    <a:pt x="603" y="63"/>
                    <a:pt x="614" y="66"/>
                    <a:pt x="614" y="59"/>
                  </a:cubicBezTo>
                  <a:cubicBezTo>
                    <a:pt x="622" y="69"/>
                    <a:pt x="639" y="55"/>
                    <a:pt x="644" y="62"/>
                  </a:cubicBezTo>
                  <a:cubicBezTo>
                    <a:pt x="647" y="60"/>
                    <a:pt x="650" y="57"/>
                    <a:pt x="652" y="54"/>
                  </a:cubicBezTo>
                  <a:cubicBezTo>
                    <a:pt x="662" y="56"/>
                    <a:pt x="668" y="51"/>
                    <a:pt x="676" y="51"/>
                  </a:cubicBezTo>
                  <a:cubicBezTo>
                    <a:pt x="675" y="51"/>
                    <a:pt x="678" y="53"/>
                    <a:pt x="679" y="54"/>
                  </a:cubicBezTo>
                  <a:cubicBezTo>
                    <a:pt x="681" y="54"/>
                    <a:pt x="692" y="52"/>
                    <a:pt x="693" y="54"/>
                  </a:cubicBezTo>
                  <a:cubicBezTo>
                    <a:pt x="697" y="58"/>
                    <a:pt x="695" y="53"/>
                    <a:pt x="699" y="54"/>
                  </a:cubicBezTo>
                  <a:cubicBezTo>
                    <a:pt x="705" y="55"/>
                    <a:pt x="710" y="61"/>
                    <a:pt x="717" y="59"/>
                  </a:cubicBezTo>
                  <a:cubicBezTo>
                    <a:pt x="719" y="66"/>
                    <a:pt x="713" y="64"/>
                    <a:pt x="711" y="65"/>
                  </a:cubicBezTo>
                  <a:cubicBezTo>
                    <a:pt x="709" y="67"/>
                    <a:pt x="707" y="70"/>
                    <a:pt x="705" y="71"/>
                  </a:cubicBezTo>
                  <a:cubicBezTo>
                    <a:pt x="698" y="75"/>
                    <a:pt x="686" y="73"/>
                    <a:pt x="685" y="83"/>
                  </a:cubicBezTo>
                  <a:cubicBezTo>
                    <a:pt x="677" y="83"/>
                    <a:pt x="668" y="82"/>
                    <a:pt x="664" y="86"/>
                  </a:cubicBezTo>
                  <a:cubicBezTo>
                    <a:pt x="668" y="90"/>
                    <a:pt x="673" y="92"/>
                    <a:pt x="661" y="92"/>
                  </a:cubicBezTo>
                  <a:cubicBezTo>
                    <a:pt x="662" y="95"/>
                    <a:pt x="667" y="94"/>
                    <a:pt x="670" y="95"/>
                  </a:cubicBezTo>
                  <a:cubicBezTo>
                    <a:pt x="665" y="103"/>
                    <a:pt x="651" y="101"/>
                    <a:pt x="649" y="112"/>
                  </a:cubicBezTo>
                  <a:cubicBezTo>
                    <a:pt x="644" y="113"/>
                    <a:pt x="651" y="107"/>
                    <a:pt x="649" y="106"/>
                  </a:cubicBezTo>
                  <a:cubicBezTo>
                    <a:pt x="648" y="105"/>
                    <a:pt x="640" y="111"/>
                    <a:pt x="635" y="112"/>
                  </a:cubicBezTo>
                  <a:cubicBezTo>
                    <a:pt x="635" y="115"/>
                    <a:pt x="638" y="114"/>
                    <a:pt x="641" y="115"/>
                  </a:cubicBezTo>
                  <a:cubicBezTo>
                    <a:pt x="634" y="121"/>
                    <a:pt x="638" y="120"/>
                    <a:pt x="635" y="130"/>
                  </a:cubicBezTo>
                  <a:cubicBezTo>
                    <a:pt x="634" y="133"/>
                    <a:pt x="624" y="134"/>
                    <a:pt x="623" y="136"/>
                  </a:cubicBezTo>
                  <a:cubicBezTo>
                    <a:pt x="622" y="137"/>
                    <a:pt x="625" y="143"/>
                    <a:pt x="623" y="144"/>
                  </a:cubicBezTo>
                  <a:cubicBezTo>
                    <a:pt x="620" y="147"/>
                    <a:pt x="615" y="146"/>
                    <a:pt x="611" y="147"/>
                  </a:cubicBezTo>
                  <a:cubicBezTo>
                    <a:pt x="612" y="151"/>
                    <a:pt x="617" y="152"/>
                    <a:pt x="617" y="156"/>
                  </a:cubicBezTo>
                  <a:cubicBezTo>
                    <a:pt x="619" y="162"/>
                    <a:pt x="626" y="160"/>
                    <a:pt x="629" y="162"/>
                  </a:cubicBezTo>
                  <a:cubicBezTo>
                    <a:pt x="630" y="163"/>
                    <a:pt x="628" y="167"/>
                    <a:pt x="629" y="168"/>
                  </a:cubicBezTo>
                  <a:cubicBezTo>
                    <a:pt x="631" y="170"/>
                    <a:pt x="636" y="168"/>
                    <a:pt x="638" y="171"/>
                  </a:cubicBezTo>
                  <a:cubicBezTo>
                    <a:pt x="637" y="176"/>
                    <a:pt x="641" y="177"/>
                    <a:pt x="641" y="182"/>
                  </a:cubicBezTo>
                  <a:cubicBezTo>
                    <a:pt x="631" y="185"/>
                    <a:pt x="623" y="183"/>
                    <a:pt x="611" y="188"/>
                  </a:cubicBezTo>
                  <a:cubicBezTo>
                    <a:pt x="619" y="196"/>
                    <a:pt x="625" y="204"/>
                    <a:pt x="641" y="203"/>
                  </a:cubicBezTo>
                  <a:cubicBezTo>
                    <a:pt x="640" y="208"/>
                    <a:pt x="643" y="208"/>
                    <a:pt x="647" y="209"/>
                  </a:cubicBezTo>
                  <a:cubicBezTo>
                    <a:pt x="648" y="215"/>
                    <a:pt x="641" y="213"/>
                    <a:pt x="641" y="218"/>
                  </a:cubicBezTo>
                  <a:cubicBezTo>
                    <a:pt x="641" y="221"/>
                    <a:pt x="636" y="223"/>
                    <a:pt x="632" y="223"/>
                  </a:cubicBezTo>
                  <a:cubicBezTo>
                    <a:pt x="629" y="234"/>
                    <a:pt x="643" y="228"/>
                    <a:pt x="641" y="238"/>
                  </a:cubicBezTo>
                  <a:cubicBezTo>
                    <a:pt x="635" y="237"/>
                    <a:pt x="635" y="241"/>
                    <a:pt x="638" y="241"/>
                  </a:cubicBezTo>
                  <a:cubicBezTo>
                    <a:pt x="635" y="250"/>
                    <a:pt x="628" y="239"/>
                    <a:pt x="623" y="241"/>
                  </a:cubicBezTo>
                  <a:cubicBezTo>
                    <a:pt x="618" y="241"/>
                    <a:pt x="621" y="251"/>
                    <a:pt x="614" y="250"/>
                  </a:cubicBezTo>
                  <a:cubicBezTo>
                    <a:pt x="614" y="255"/>
                    <a:pt x="617" y="257"/>
                    <a:pt x="620" y="259"/>
                  </a:cubicBezTo>
                  <a:cubicBezTo>
                    <a:pt x="619" y="263"/>
                    <a:pt x="613" y="260"/>
                    <a:pt x="609" y="261"/>
                  </a:cubicBezTo>
                  <a:cubicBezTo>
                    <a:pt x="600" y="263"/>
                    <a:pt x="593" y="269"/>
                    <a:pt x="585" y="270"/>
                  </a:cubicBezTo>
                  <a:cubicBezTo>
                    <a:pt x="585" y="274"/>
                    <a:pt x="591" y="272"/>
                    <a:pt x="594" y="273"/>
                  </a:cubicBezTo>
                  <a:cubicBezTo>
                    <a:pt x="597" y="275"/>
                    <a:pt x="599" y="285"/>
                    <a:pt x="606" y="282"/>
                  </a:cubicBezTo>
                  <a:cubicBezTo>
                    <a:pt x="608" y="288"/>
                    <a:pt x="601" y="288"/>
                    <a:pt x="600" y="291"/>
                  </a:cubicBezTo>
                  <a:cubicBezTo>
                    <a:pt x="598" y="295"/>
                    <a:pt x="603" y="303"/>
                    <a:pt x="597" y="305"/>
                  </a:cubicBezTo>
                  <a:cubicBezTo>
                    <a:pt x="601" y="317"/>
                    <a:pt x="621" y="313"/>
                    <a:pt x="623" y="326"/>
                  </a:cubicBezTo>
                  <a:cubicBezTo>
                    <a:pt x="619" y="326"/>
                    <a:pt x="612" y="327"/>
                    <a:pt x="611" y="323"/>
                  </a:cubicBezTo>
                  <a:cubicBezTo>
                    <a:pt x="608" y="323"/>
                    <a:pt x="610" y="326"/>
                    <a:pt x="611" y="326"/>
                  </a:cubicBezTo>
                  <a:cubicBezTo>
                    <a:pt x="603" y="334"/>
                    <a:pt x="599" y="333"/>
                    <a:pt x="585" y="332"/>
                  </a:cubicBezTo>
                  <a:cubicBezTo>
                    <a:pt x="589" y="321"/>
                    <a:pt x="572" y="331"/>
                    <a:pt x="576" y="320"/>
                  </a:cubicBezTo>
                  <a:cubicBezTo>
                    <a:pt x="567" y="318"/>
                    <a:pt x="568" y="325"/>
                    <a:pt x="559" y="323"/>
                  </a:cubicBezTo>
                  <a:cubicBezTo>
                    <a:pt x="562" y="326"/>
                    <a:pt x="561" y="329"/>
                    <a:pt x="556" y="329"/>
                  </a:cubicBezTo>
                  <a:cubicBezTo>
                    <a:pt x="556" y="333"/>
                    <a:pt x="573" y="333"/>
                    <a:pt x="559" y="335"/>
                  </a:cubicBezTo>
                  <a:cubicBezTo>
                    <a:pt x="561" y="341"/>
                    <a:pt x="568" y="337"/>
                    <a:pt x="573" y="338"/>
                  </a:cubicBezTo>
                  <a:cubicBezTo>
                    <a:pt x="580" y="339"/>
                    <a:pt x="589" y="342"/>
                    <a:pt x="597" y="340"/>
                  </a:cubicBezTo>
                  <a:cubicBezTo>
                    <a:pt x="591" y="349"/>
                    <a:pt x="584" y="357"/>
                    <a:pt x="576" y="364"/>
                  </a:cubicBezTo>
                  <a:cubicBezTo>
                    <a:pt x="569" y="362"/>
                    <a:pt x="564" y="365"/>
                    <a:pt x="559" y="367"/>
                  </a:cubicBezTo>
                  <a:cubicBezTo>
                    <a:pt x="558" y="367"/>
                    <a:pt x="554" y="366"/>
                    <a:pt x="553" y="367"/>
                  </a:cubicBezTo>
                  <a:cubicBezTo>
                    <a:pt x="550" y="370"/>
                    <a:pt x="551" y="367"/>
                    <a:pt x="547" y="367"/>
                  </a:cubicBezTo>
                  <a:cubicBezTo>
                    <a:pt x="539" y="367"/>
                    <a:pt x="532" y="373"/>
                    <a:pt x="521" y="373"/>
                  </a:cubicBezTo>
                  <a:cubicBezTo>
                    <a:pt x="516" y="373"/>
                    <a:pt x="520" y="376"/>
                    <a:pt x="521" y="376"/>
                  </a:cubicBezTo>
                  <a:cubicBezTo>
                    <a:pt x="517" y="382"/>
                    <a:pt x="515" y="377"/>
                    <a:pt x="506" y="379"/>
                  </a:cubicBezTo>
                  <a:cubicBezTo>
                    <a:pt x="506" y="381"/>
                    <a:pt x="510" y="381"/>
                    <a:pt x="512" y="381"/>
                  </a:cubicBezTo>
                  <a:cubicBezTo>
                    <a:pt x="512" y="386"/>
                    <a:pt x="490" y="388"/>
                    <a:pt x="494" y="379"/>
                  </a:cubicBezTo>
                  <a:cubicBezTo>
                    <a:pt x="492" y="380"/>
                    <a:pt x="484" y="379"/>
                    <a:pt x="483" y="381"/>
                  </a:cubicBezTo>
                  <a:cubicBezTo>
                    <a:pt x="481" y="384"/>
                    <a:pt x="485" y="391"/>
                    <a:pt x="483" y="393"/>
                  </a:cubicBezTo>
                  <a:cubicBezTo>
                    <a:pt x="483" y="393"/>
                    <a:pt x="475" y="390"/>
                    <a:pt x="474" y="393"/>
                  </a:cubicBezTo>
                  <a:cubicBezTo>
                    <a:pt x="473" y="395"/>
                    <a:pt x="479" y="398"/>
                    <a:pt x="477" y="402"/>
                  </a:cubicBezTo>
                  <a:cubicBezTo>
                    <a:pt x="473" y="405"/>
                    <a:pt x="472" y="403"/>
                    <a:pt x="468" y="402"/>
                  </a:cubicBezTo>
                  <a:cubicBezTo>
                    <a:pt x="468" y="405"/>
                    <a:pt x="468" y="408"/>
                    <a:pt x="468" y="411"/>
                  </a:cubicBezTo>
                  <a:cubicBezTo>
                    <a:pt x="466" y="411"/>
                    <a:pt x="464" y="410"/>
                    <a:pt x="462" y="411"/>
                  </a:cubicBezTo>
                  <a:cubicBezTo>
                    <a:pt x="459" y="412"/>
                    <a:pt x="461" y="415"/>
                    <a:pt x="459" y="417"/>
                  </a:cubicBezTo>
                  <a:cubicBezTo>
                    <a:pt x="455" y="419"/>
                    <a:pt x="443" y="416"/>
                    <a:pt x="445" y="425"/>
                  </a:cubicBezTo>
                  <a:cubicBezTo>
                    <a:pt x="433" y="428"/>
                    <a:pt x="419" y="429"/>
                    <a:pt x="404" y="428"/>
                  </a:cubicBezTo>
                  <a:cubicBezTo>
                    <a:pt x="398" y="432"/>
                    <a:pt x="394" y="447"/>
                    <a:pt x="386" y="440"/>
                  </a:cubicBezTo>
                  <a:cubicBezTo>
                    <a:pt x="387" y="442"/>
                    <a:pt x="390" y="445"/>
                    <a:pt x="389" y="449"/>
                  </a:cubicBezTo>
                  <a:cubicBezTo>
                    <a:pt x="389" y="449"/>
                    <a:pt x="383" y="448"/>
                    <a:pt x="383" y="449"/>
                  </a:cubicBezTo>
                  <a:cubicBezTo>
                    <a:pt x="383" y="450"/>
                    <a:pt x="386" y="453"/>
                    <a:pt x="386" y="455"/>
                  </a:cubicBezTo>
                  <a:cubicBezTo>
                    <a:pt x="386" y="454"/>
                    <a:pt x="383" y="456"/>
                    <a:pt x="383" y="458"/>
                  </a:cubicBezTo>
                  <a:cubicBezTo>
                    <a:pt x="383" y="461"/>
                    <a:pt x="374" y="468"/>
                    <a:pt x="380" y="469"/>
                  </a:cubicBezTo>
                  <a:cubicBezTo>
                    <a:pt x="381" y="473"/>
                    <a:pt x="376" y="471"/>
                    <a:pt x="374" y="472"/>
                  </a:cubicBezTo>
                  <a:cubicBezTo>
                    <a:pt x="373" y="473"/>
                    <a:pt x="369" y="477"/>
                    <a:pt x="369" y="478"/>
                  </a:cubicBezTo>
                  <a:cubicBezTo>
                    <a:pt x="368" y="479"/>
                    <a:pt x="369" y="483"/>
                    <a:pt x="369" y="484"/>
                  </a:cubicBezTo>
                  <a:cubicBezTo>
                    <a:pt x="364" y="487"/>
                    <a:pt x="368" y="490"/>
                    <a:pt x="366" y="496"/>
                  </a:cubicBezTo>
                  <a:cubicBezTo>
                    <a:pt x="365" y="496"/>
                    <a:pt x="360" y="495"/>
                    <a:pt x="360" y="496"/>
                  </a:cubicBezTo>
                  <a:cubicBezTo>
                    <a:pt x="359" y="497"/>
                    <a:pt x="362" y="499"/>
                    <a:pt x="363" y="501"/>
                  </a:cubicBezTo>
                  <a:cubicBezTo>
                    <a:pt x="363" y="506"/>
                    <a:pt x="360" y="506"/>
                    <a:pt x="360" y="510"/>
                  </a:cubicBezTo>
                  <a:cubicBezTo>
                    <a:pt x="360" y="512"/>
                    <a:pt x="362" y="517"/>
                    <a:pt x="363" y="516"/>
                  </a:cubicBezTo>
                  <a:cubicBezTo>
                    <a:pt x="359" y="526"/>
                    <a:pt x="354" y="530"/>
                    <a:pt x="345" y="537"/>
                  </a:cubicBezTo>
                  <a:cubicBezTo>
                    <a:pt x="335" y="535"/>
                    <a:pt x="330" y="530"/>
                    <a:pt x="325" y="525"/>
                  </a:cubicBezTo>
                  <a:cubicBezTo>
                    <a:pt x="316" y="535"/>
                    <a:pt x="300" y="518"/>
                    <a:pt x="301" y="519"/>
                  </a:cubicBezTo>
                  <a:cubicBezTo>
                    <a:pt x="299" y="518"/>
                    <a:pt x="298" y="524"/>
                    <a:pt x="298" y="525"/>
                  </a:cubicBezTo>
                  <a:cubicBezTo>
                    <a:pt x="295" y="523"/>
                    <a:pt x="295" y="519"/>
                    <a:pt x="292" y="516"/>
                  </a:cubicBezTo>
                  <a:cubicBezTo>
                    <a:pt x="290" y="513"/>
                    <a:pt x="282" y="513"/>
                    <a:pt x="284" y="504"/>
                  </a:cubicBezTo>
                  <a:cubicBezTo>
                    <a:pt x="281" y="500"/>
                    <a:pt x="276" y="499"/>
                    <a:pt x="272" y="496"/>
                  </a:cubicBezTo>
                  <a:cubicBezTo>
                    <a:pt x="272" y="493"/>
                    <a:pt x="276" y="493"/>
                    <a:pt x="278" y="493"/>
                  </a:cubicBezTo>
                  <a:cubicBezTo>
                    <a:pt x="277" y="485"/>
                    <a:pt x="270" y="488"/>
                    <a:pt x="266" y="484"/>
                  </a:cubicBezTo>
                  <a:cubicBezTo>
                    <a:pt x="264" y="481"/>
                    <a:pt x="264" y="476"/>
                    <a:pt x="260" y="475"/>
                  </a:cubicBezTo>
                  <a:cubicBezTo>
                    <a:pt x="255" y="482"/>
                    <a:pt x="260" y="471"/>
                    <a:pt x="260" y="472"/>
                  </a:cubicBezTo>
                  <a:cubicBezTo>
                    <a:pt x="259" y="468"/>
                    <a:pt x="256" y="472"/>
                    <a:pt x="254" y="469"/>
                  </a:cubicBezTo>
                  <a:cubicBezTo>
                    <a:pt x="252" y="466"/>
                    <a:pt x="257" y="461"/>
                    <a:pt x="251" y="460"/>
                  </a:cubicBezTo>
                  <a:cubicBezTo>
                    <a:pt x="246" y="460"/>
                    <a:pt x="250" y="447"/>
                    <a:pt x="246" y="455"/>
                  </a:cubicBezTo>
                  <a:cubicBezTo>
                    <a:pt x="243" y="453"/>
                    <a:pt x="243" y="448"/>
                    <a:pt x="237" y="449"/>
                  </a:cubicBezTo>
                  <a:cubicBezTo>
                    <a:pt x="238" y="445"/>
                    <a:pt x="242" y="444"/>
                    <a:pt x="243" y="440"/>
                  </a:cubicBezTo>
                  <a:cubicBezTo>
                    <a:pt x="242" y="436"/>
                    <a:pt x="235" y="438"/>
                    <a:pt x="231" y="437"/>
                  </a:cubicBezTo>
                  <a:cubicBezTo>
                    <a:pt x="229" y="426"/>
                    <a:pt x="229" y="421"/>
                    <a:pt x="234" y="411"/>
                  </a:cubicBezTo>
                  <a:cubicBezTo>
                    <a:pt x="227" y="406"/>
                    <a:pt x="240" y="401"/>
                    <a:pt x="228" y="402"/>
                  </a:cubicBezTo>
                  <a:cubicBezTo>
                    <a:pt x="227" y="398"/>
                    <a:pt x="233" y="400"/>
                    <a:pt x="234" y="399"/>
                  </a:cubicBezTo>
                  <a:cubicBezTo>
                    <a:pt x="234" y="398"/>
                    <a:pt x="233" y="393"/>
                    <a:pt x="234" y="393"/>
                  </a:cubicBezTo>
                  <a:cubicBezTo>
                    <a:pt x="236" y="393"/>
                    <a:pt x="237" y="397"/>
                    <a:pt x="240" y="396"/>
                  </a:cubicBezTo>
                  <a:cubicBezTo>
                    <a:pt x="240" y="390"/>
                    <a:pt x="240" y="384"/>
                    <a:pt x="240" y="379"/>
                  </a:cubicBezTo>
                  <a:cubicBezTo>
                    <a:pt x="245" y="379"/>
                    <a:pt x="247" y="376"/>
                    <a:pt x="248" y="373"/>
                  </a:cubicBezTo>
                  <a:cubicBezTo>
                    <a:pt x="251" y="373"/>
                    <a:pt x="251" y="376"/>
                    <a:pt x="251" y="379"/>
                  </a:cubicBezTo>
                  <a:cubicBezTo>
                    <a:pt x="254" y="377"/>
                    <a:pt x="254" y="372"/>
                    <a:pt x="260" y="373"/>
                  </a:cubicBezTo>
                  <a:cubicBezTo>
                    <a:pt x="263" y="369"/>
                    <a:pt x="257" y="367"/>
                    <a:pt x="257" y="367"/>
                  </a:cubicBezTo>
                  <a:cubicBezTo>
                    <a:pt x="257" y="364"/>
                    <a:pt x="266" y="363"/>
                    <a:pt x="266" y="361"/>
                  </a:cubicBezTo>
                  <a:cubicBezTo>
                    <a:pt x="267" y="356"/>
                    <a:pt x="256" y="354"/>
                    <a:pt x="263" y="346"/>
                  </a:cubicBezTo>
                  <a:cubicBezTo>
                    <a:pt x="250" y="354"/>
                    <a:pt x="269" y="339"/>
                    <a:pt x="248" y="343"/>
                  </a:cubicBezTo>
                  <a:cubicBezTo>
                    <a:pt x="247" y="333"/>
                    <a:pt x="257" y="335"/>
                    <a:pt x="266" y="335"/>
                  </a:cubicBezTo>
                  <a:cubicBezTo>
                    <a:pt x="265" y="331"/>
                    <a:pt x="260" y="333"/>
                    <a:pt x="260" y="329"/>
                  </a:cubicBezTo>
                  <a:cubicBezTo>
                    <a:pt x="261" y="325"/>
                    <a:pt x="256" y="327"/>
                    <a:pt x="254" y="326"/>
                  </a:cubicBezTo>
                  <a:cubicBezTo>
                    <a:pt x="253" y="325"/>
                    <a:pt x="255" y="321"/>
                    <a:pt x="254" y="320"/>
                  </a:cubicBezTo>
                  <a:cubicBezTo>
                    <a:pt x="254" y="319"/>
                    <a:pt x="247" y="314"/>
                    <a:pt x="246" y="314"/>
                  </a:cubicBezTo>
                  <a:cubicBezTo>
                    <a:pt x="243" y="314"/>
                    <a:pt x="240" y="307"/>
                    <a:pt x="237" y="302"/>
                  </a:cubicBezTo>
                  <a:cubicBezTo>
                    <a:pt x="233" y="306"/>
                    <a:pt x="231" y="311"/>
                    <a:pt x="228" y="302"/>
                  </a:cubicBezTo>
                  <a:cubicBezTo>
                    <a:pt x="225" y="303"/>
                    <a:pt x="226" y="308"/>
                    <a:pt x="225" y="311"/>
                  </a:cubicBezTo>
                  <a:cubicBezTo>
                    <a:pt x="220" y="311"/>
                    <a:pt x="215" y="311"/>
                    <a:pt x="210" y="311"/>
                  </a:cubicBezTo>
                  <a:cubicBezTo>
                    <a:pt x="201" y="299"/>
                    <a:pt x="208" y="290"/>
                    <a:pt x="210" y="276"/>
                  </a:cubicBezTo>
                  <a:cubicBezTo>
                    <a:pt x="209" y="274"/>
                    <a:pt x="207" y="271"/>
                    <a:pt x="208" y="267"/>
                  </a:cubicBezTo>
                  <a:cubicBezTo>
                    <a:pt x="205" y="267"/>
                    <a:pt x="205" y="271"/>
                    <a:pt x="205" y="273"/>
                  </a:cubicBezTo>
                  <a:cubicBezTo>
                    <a:pt x="197" y="274"/>
                    <a:pt x="207" y="257"/>
                    <a:pt x="196" y="261"/>
                  </a:cubicBezTo>
                  <a:cubicBezTo>
                    <a:pt x="199" y="257"/>
                    <a:pt x="199" y="254"/>
                    <a:pt x="196" y="250"/>
                  </a:cubicBezTo>
                  <a:cubicBezTo>
                    <a:pt x="195" y="246"/>
                    <a:pt x="191" y="247"/>
                    <a:pt x="187" y="247"/>
                  </a:cubicBezTo>
                  <a:cubicBezTo>
                    <a:pt x="185" y="242"/>
                    <a:pt x="186" y="236"/>
                    <a:pt x="184" y="232"/>
                  </a:cubicBezTo>
                  <a:cubicBezTo>
                    <a:pt x="182" y="228"/>
                    <a:pt x="174" y="228"/>
                    <a:pt x="178" y="220"/>
                  </a:cubicBezTo>
                  <a:cubicBezTo>
                    <a:pt x="173" y="223"/>
                    <a:pt x="171" y="218"/>
                    <a:pt x="169" y="218"/>
                  </a:cubicBezTo>
                  <a:cubicBezTo>
                    <a:pt x="168" y="217"/>
                    <a:pt x="164" y="218"/>
                    <a:pt x="164" y="218"/>
                  </a:cubicBezTo>
                  <a:cubicBezTo>
                    <a:pt x="160" y="213"/>
                    <a:pt x="137" y="215"/>
                    <a:pt x="131" y="206"/>
                  </a:cubicBezTo>
                  <a:cubicBezTo>
                    <a:pt x="121" y="211"/>
                    <a:pt x="96" y="199"/>
                    <a:pt x="90" y="206"/>
                  </a:cubicBezTo>
                  <a:cubicBezTo>
                    <a:pt x="86" y="211"/>
                    <a:pt x="87" y="205"/>
                    <a:pt x="82" y="206"/>
                  </a:cubicBezTo>
                  <a:cubicBezTo>
                    <a:pt x="74" y="207"/>
                    <a:pt x="69" y="212"/>
                    <a:pt x="61" y="212"/>
                  </a:cubicBezTo>
                  <a:cubicBezTo>
                    <a:pt x="62" y="212"/>
                    <a:pt x="60" y="209"/>
                    <a:pt x="58" y="209"/>
                  </a:cubicBezTo>
                  <a:cubicBezTo>
                    <a:pt x="55" y="209"/>
                    <a:pt x="52" y="209"/>
                    <a:pt x="49" y="209"/>
                  </a:cubicBezTo>
                  <a:cubicBezTo>
                    <a:pt x="50" y="204"/>
                    <a:pt x="47" y="201"/>
                    <a:pt x="44" y="200"/>
                  </a:cubicBezTo>
                  <a:cubicBezTo>
                    <a:pt x="43" y="195"/>
                    <a:pt x="51" y="199"/>
                    <a:pt x="52" y="197"/>
                  </a:cubicBezTo>
                  <a:cubicBezTo>
                    <a:pt x="53" y="196"/>
                    <a:pt x="45" y="188"/>
                    <a:pt x="58" y="191"/>
                  </a:cubicBezTo>
                  <a:cubicBezTo>
                    <a:pt x="53" y="183"/>
                    <a:pt x="31" y="193"/>
                    <a:pt x="26" y="185"/>
                  </a:cubicBezTo>
                  <a:cubicBezTo>
                    <a:pt x="33" y="171"/>
                    <a:pt x="51" y="186"/>
                    <a:pt x="61" y="174"/>
                  </a:cubicBezTo>
                  <a:cubicBezTo>
                    <a:pt x="55" y="167"/>
                    <a:pt x="36" y="172"/>
                    <a:pt x="29" y="174"/>
                  </a:cubicBezTo>
                  <a:cubicBezTo>
                    <a:pt x="25" y="170"/>
                    <a:pt x="28" y="169"/>
                    <a:pt x="29" y="165"/>
                  </a:cubicBezTo>
                  <a:cubicBezTo>
                    <a:pt x="26" y="164"/>
                    <a:pt x="26" y="166"/>
                    <a:pt x="26" y="168"/>
                  </a:cubicBezTo>
                  <a:cubicBezTo>
                    <a:pt x="23" y="168"/>
                    <a:pt x="24" y="164"/>
                    <a:pt x="23" y="162"/>
                  </a:cubicBezTo>
                  <a:cubicBezTo>
                    <a:pt x="12" y="164"/>
                    <a:pt x="6" y="159"/>
                    <a:pt x="0" y="156"/>
                  </a:cubicBezTo>
                  <a:cubicBezTo>
                    <a:pt x="5" y="137"/>
                    <a:pt x="28" y="142"/>
                    <a:pt x="44" y="139"/>
                  </a:cubicBezTo>
                  <a:cubicBezTo>
                    <a:pt x="48" y="137"/>
                    <a:pt x="47" y="138"/>
                    <a:pt x="49" y="136"/>
                  </a:cubicBezTo>
                  <a:cubicBezTo>
                    <a:pt x="49" y="136"/>
                    <a:pt x="53" y="132"/>
                    <a:pt x="52" y="133"/>
                  </a:cubicBezTo>
                  <a:cubicBezTo>
                    <a:pt x="60" y="129"/>
                    <a:pt x="71" y="132"/>
                    <a:pt x="76" y="130"/>
                  </a:cubicBezTo>
                  <a:cubicBezTo>
                    <a:pt x="79" y="128"/>
                    <a:pt x="76" y="126"/>
                    <a:pt x="79" y="124"/>
                  </a:cubicBezTo>
                  <a:cubicBezTo>
                    <a:pt x="81" y="122"/>
                    <a:pt x="85" y="122"/>
                    <a:pt x="88" y="121"/>
                  </a:cubicBezTo>
                  <a:cubicBezTo>
                    <a:pt x="91" y="119"/>
                    <a:pt x="92" y="116"/>
                    <a:pt x="96" y="112"/>
                  </a:cubicBezTo>
                  <a:cubicBezTo>
                    <a:pt x="100" y="103"/>
                    <a:pt x="87" y="110"/>
                    <a:pt x="90" y="100"/>
                  </a:cubicBezTo>
                  <a:cubicBezTo>
                    <a:pt x="85" y="97"/>
                    <a:pt x="86" y="106"/>
                    <a:pt x="85" y="106"/>
                  </a:cubicBezTo>
                  <a:cubicBezTo>
                    <a:pt x="83" y="107"/>
                    <a:pt x="70" y="100"/>
                    <a:pt x="61" y="103"/>
                  </a:cubicBezTo>
                  <a:cubicBezTo>
                    <a:pt x="58" y="96"/>
                    <a:pt x="68" y="100"/>
                    <a:pt x="70" y="98"/>
                  </a:cubicBezTo>
                  <a:cubicBezTo>
                    <a:pt x="70" y="97"/>
                    <a:pt x="70" y="95"/>
                    <a:pt x="70" y="95"/>
                  </a:cubicBezTo>
                  <a:cubicBezTo>
                    <a:pt x="71" y="94"/>
                    <a:pt x="75" y="96"/>
                    <a:pt x="76" y="95"/>
                  </a:cubicBezTo>
                  <a:cubicBezTo>
                    <a:pt x="76" y="94"/>
                    <a:pt x="78" y="89"/>
                    <a:pt x="79" y="89"/>
                  </a:cubicBezTo>
                  <a:cubicBezTo>
                    <a:pt x="82" y="87"/>
                    <a:pt x="81" y="91"/>
                    <a:pt x="82" y="92"/>
                  </a:cubicBezTo>
                  <a:cubicBezTo>
                    <a:pt x="83" y="92"/>
                    <a:pt x="92" y="89"/>
                    <a:pt x="90" y="83"/>
                  </a:cubicBezTo>
                  <a:cubicBezTo>
                    <a:pt x="96" y="83"/>
                    <a:pt x="97" y="86"/>
                    <a:pt x="102" y="86"/>
                  </a:cubicBezTo>
                  <a:cubicBezTo>
                    <a:pt x="107" y="86"/>
                    <a:pt x="102" y="82"/>
                    <a:pt x="102" y="83"/>
                  </a:cubicBezTo>
                  <a:cubicBezTo>
                    <a:pt x="103" y="80"/>
                    <a:pt x="109" y="80"/>
                    <a:pt x="108" y="74"/>
                  </a:cubicBezTo>
                  <a:cubicBezTo>
                    <a:pt x="115" y="74"/>
                    <a:pt x="122" y="74"/>
                    <a:pt x="129" y="74"/>
                  </a:cubicBezTo>
                  <a:cubicBezTo>
                    <a:pt x="135" y="74"/>
                    <a:pt x="130" y="62"/>
                    <a:pt x="131" y="57"/>
                  </a:cubicBezTo>
                  <a:cubicBezTo>
                    <a:pt x="142" y="58"/>
                    <a:pt x="151" y="61"/>
                    <a:pt x="161" y="57"/>
                  </a:cubicBezTo>
                  <a:cubicBezTo>
                    <a:pt x="161" y="54"/>
                    <a:pt x="157" y="54"/>
                    <a:pt x="155" y="54"/>
                  </a:cubicBezTo>
                  <a:cubicBezTo>
                    <a:pt x="157" y="49"/>
                    <a:pt x="167" y="51"/>
                    <a:pt x="172" y="48"/>
                  </a:cubicBezTo>
                  <a:cubicBezTo>
                    <a:pt x="180" y="43"/>
                    <a:pt x="202" y="46"/>
                    <a:pt x="219" y="45"/>
                  </a:cubicBezTo>
                  <a:cubicBezTo>
                    <a:pt x="224" y="44"/>
                    <a:pt x="224" y="42"/>
                    <a:pt x="228" y="42"/>
                  </a:cubicBezTo>
                  <a:cubicBezTo>
                    <a:pt x="237" y="41"/>
                    <a:pt x="243" y="45"/>
                    <a:pt x="248" y="42"/>
                  </a:cubicBezTo>
                  <a:cubicBezTo>
                    <a:pt x="246" y="45"/>
                    <a:pt x="250" y="52"/>
                    <a:pt x="251" y="51"/>
                  </a:cubicBezTo>
                  <a:cubicBezTo>
                    <a:pt x="255" y="46"/>
                    <a:pt x="252" y="49"/>
                    <a:pt x="260" y="57"/>
                  </a:cubicBezTo>
                  <a:cubicBezTo>
                    <a:pt x="266" y="55"/>
                    <a:pt x="255" y="48"/>
                    <a:pt x="269" y="51"/>
                  </a:cubicBezTo>
                  <a:cubicBezTo>
                    <a:pt x="264" y="46"/>
                    <a:pt x="273" y="39"/>
                    <a:pt x="260" y="39"/>
                  </a:cubicBezTo>
                  <a:cubicBezTo>
                    <a:pt x="261" y="33"/>
                    <a:pt x="283" y="24"/>
                    <a:pt x="284" y="36"/>
                  </a:cubicBezTo>
                  <a:cubicBezTo>
                    <a:pt x="293" y="37"/>
                    <a:pt x="291" y="32"/>
                    <a:pt x="298" y="36"/>
                  </a:cubicBezTo>
                  <a:cubicBezTo>
                    <a:pt x="301" y="38"/>
                    <a:pt x="304" y="40"/>
                    <a:pt x="307" y="42"/>
                  </a:cubicBezTo>
                  <a:cubicBezTo>
                    <a:pt x="310" y="44"/>
                    <a:pt x="320" y="45"/>
                    <a:pt x="330" y="48"/>
                  </a:cubicBezTo>
                  <a:cubicBezTo>
                    <a:pt x="330" y="45"/>
                    <a:pt x="327" y="46"/>
                    <a:pt x="325" y="45"/>
                  </a:cubicBezTo>
                  <a:cubicBezTo>
                    <a:pt x="326" y="41"/>
                    <a:pt x="328" y="39"/>
                    <a:pt x="333" y="39"/>
                  </a:cubicBezTo>
                  <a:cubicBezTo>
                    <a:pt x="328" y="32"/>
                    <a:pt x="317" y="32"/>
                    <a:pt x="307" y="30"/>
                  </a:cubicBezTo>
                  <a:cubicBezTo>
                    <a:pt x="307" y="22"/>
                    <a:pt x="319" y="25"/>
                    <a:pt x="328" y="24"/>
                  </a:cubicBezTo>
                  <a:cubicBezTo>
                    <a:pt x="329" y="18"/>
                    <a:pt x="323" y="19"/>
                    <a:pt x="319" y="18"/>
                  </a:cubicBezTo>
                  <a:cubicBezTo>
                    <a:pt x="325" y="6"/>
                    <a:pt x="336" y="17"/>
                    <a:pt x="345" y="18"/>
                  </a:cubicBezTo>
                  <a:cubicBezTo>
                    <a:pt x="350" y="19"/>
                    <a:pt x="351" y="15"/>
                    <a:pt x="357" y="16"/>
                  </a:cubicBezTo>
                  <a:cubicBezTo>
                    <a:pt x="372" y="16"/>
                    <a:pt x="381" y="22"/>
                    <a:pt x="392" y="16"/>
                  </a:cubicBezTo>
                  <a:cubicBezTo>
                    <a:pt x="396" y="13"/>
                    <a:pt x="402" y="14"/>
                    <a:pt x="409" y="13"/>
                  </a:cubicBezTo>
                  <a:cubicBezTo>
                    <a:pt x="413" y="12"/>
                    <a:pt x="412" y="7"/>
                    <a:pt x="412" y="4"/>
                  </a:cubicBezTo>
                  <a:cubicBezTo>
                    <a:pt x="417" y="3"/>
                    <a:pt x="422" y="5"/>
                    <a:pt x="427" y="4"/>
                  </a:cubicBezTo>
                  <a:cubicBezTo>
                    <a:pt x="431" y="3"/>
                    <a:pt x="432" y="1"/>
                    <a:pt x="436" y="1"/>
                  </a:cubicBezTo>
                  <a:cubicBezTo>
                    <a:pt x="442" y="1"/>
                    <a:pt x="450" y="6"/>
                    <a:pt x="462" y="4"/>
                  </a:cubicBezTo>
                  <a:cubicBezTo>
                    <a:pt x="471" y="3"/>
                    <a:pt x="490" y="0"/>
                    <a:pt x="506" y="1"/>
                  </a:cubicBezTo>
                  <a:cubicBezTo>
                    <a:pt x="511" y="1"/>
                    <a:pt x="511" y="3"/>
                    <a:pt x="515" y="4"/>
                  </a:cubicBezTo>
                  <a:cubicBezTo>
                    <a:pt x="532" y="8"/>
                    <a:pt x="546" y="1"/>
                    <a:pt x="547" y="16"/>
                  </a:cubicBezTo>
                  <a:cubicBezTo>
                    <a:pt x="555" y="18"/>
                    <a:pt x="555" y="11"/>
                    <a:pt x="562" y="13"/>
                  </a:cubicBezTo>
                  <a:cubicBezTo>
                    <a:pt x="561" y="22"/>
                    <a:pt x="572" y="20"/>
                    <a:pt x="576" y="24"/>
                  </a:cubicBezTo>
                  <a:cubicBezTo>
                    <a:pt x="585" y="27"/>
                    <a:pt x="584" y="20"/>
                    <a:pt x="591" y="21"/>
                  </a:cubicBezTo>
                  <a:cubicBezTo>
                    <a:pt x="588" y="32"/>
                    <a:pt x="602" y="26"/>
                    <a:pt x="609" y="27"/>
                  </a:cubicBezTo>
                  <a:cubicBezTo>
                    <a:pt x="603" y="33"/>
                    <a:pt x="603" y="30"/>
                    <a:pt x="606" y="39"/>
                  </a:cubicBezTo>
                  <a:cubicBezTo>
                    <a:pt x="602" y="36"/>
                    <a:pt x="600" y="36"/>
                    <a:pt x="600" y="42"/>
                  </a:cubicBezTo>
                  <a:cubicBezTo>
                    <a:pt x="569" y="44"/>
                    <a:pt x="531" y="45"/>
                    <a:pt x="509" y="48"/>
                  </a:cubicBezTo>
                  <a:cubicBezTo>
                    <a:pt x="507" y="47"/>
                    <a:pt x="506" y="49"/>
                    <a:pt x="506" y="51"/>
                  </a:cubicBezTo>
                  <a:cubicBezTo>
                    <a:pt x="503" y="50"/>
                    <a:pt x="504" y="48"/>
                    <a:pt x="506" y="48"/>
                  </a:cubicBezTo>
                  <a:cubicBezTo>
                    <a:pt x="507" y="46"/>
                    <a:pt x="501" y="44"/>
                    <a:pt x="500" y="45"/>
                  </a:cubicBezTo>
                  <a:cubicBezTo>
                    <a:pt x="500" y="46"/>
                    <a:pt x="501" y="50"/>
                    <a:pt x="500" y="51"/>
                  </a:cubicBezTo>
                  <a:cubicBezTo>
                    <a:pt x="495" y="53"/>
                    <a:pt x="488" y="49"/>
                    <a:pt x="48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5" name="Freeform 148">
              <a:extLst>
                <a:ext uri="{FF2B5EF4-FFF2-40B4-BE49-F238E27FC236}">
                  <a16:creationId xmlns:a16="http://schemas.microsoft.com/office/drawing/2014/main" id="{B6D89B90-ABF6-4AF0-8A98-D7E235044834}"/>
                </a:ext>
              </a:extLst>
            </p:cNvPr>
            <p:cNvSpPr>
              <a:spLocks noChangeArrowheads="1"/>
            </p:cNvSpPr>
            <p:nvPr/>
          </p:nvSpPr>
          <p:spPr bwMode="auto">
            <a:xfrm>
              <a:off x="3906955" y="2243743"/>
              <a:ext cx="595843" cy="322927"/>
            </a:xfrm>
            <a:custGeom>
              <a:avLst/>
              <a:gdLst>
                <a:gd name="T0" fmla="*/ 329 w 353"/>
                <a:gd name="T1" fmla="*/ 18 h 191"/>
                <a:gd name="T2" fmla="*/ 349 w 353"/>
                <a:gd name="T3" fmla="*/ 30 h 191"/>
                <a:gd name="T4" fmla="*/ 341 w 353"/>
                <a:gd name="T5" fmla="*/ 36 h 191"/>
                <a:gd name="T6" fmla="*/ 326 w 353"/>
                <a:gd name="T7" fmla="*/ 42 h 191"/>
                <a:gd name="T8" fmla="*/ 285 w 353"/>
                <a:gd name="T9" fmla="*/ 50 h 191"/>
                <a:gd name="T10" fmla="*/ 303 w 353"/>
                <a:gd name="T11" fmla="*/ 56 h 191"/>
                <a:gd name="T12" fmla="*/ 267 w 353"/>
                <a:gd name="T13" fmla="*/ 71 h 191"/>
                <a:gd name="T14" fmla="*/ 256 w 353"/>
                <a:gd name="T15" fmla="*/ 77 h 191"/>
                <a:gd name="T16" fmla="*/ 238 w 353"/>
                <a:gd name="T17" fmla="*/ 85 h 191"/>
                <a:gd name="T18" fmla="*/ 209 w 353"/>
                <a:gd name="T19" fmla="*/ 97 h 191"/>
                <a:gd name="T20" fmla="*/ 200 w 353"/>
                <a:gd name="T21" fmla="*/ 106 h 191"/>
                <a:gd name="T22" fmla="*/ 180 w 353"/>
                <a:gd name="T23" fmla="*/ 109 h 191"/>
                <a:gd name="T24" fmla="*/ 191 w 353"/>
                <a:gd name="T25" fmla="*/ 126 h 191"/>
                <a:gd name="T26" fmla="*/ 171 w 353"/>
                <a:gd name="T27" fmla="*/ 141 h 191"/>
                <a:gd name="T28" fmla="*/ 156 w 353"/>
                <a:gd name="T29" fmla="*/ 150 h 191"/>
                <a:gd name="T30" fmla="*/ 130 w 353"/>
                <a:gd name="T31" fmla="*/ 167 h 191"/>
                <a:gd name="T32" fmla="*/ 139 w 353"/>
                <a:gd name="T33" fmla="*/ 182 h 191"/>
                <a:gd name="T34" fmla="*/ 115 w 353"/>
                <a:gd name="T35" fmla="*/ 188 h 191"/>
                <a:gd name="T36" fmla="*/ 71 w 353"/>
                <a:gd name="T37" fmla="*/ 179 h 191"/>
                <a:gd name="T38" fmla="*/ 57 w 353"/>
                <a:gd name="T39" fmla="*/ 182 h 191"/>
                <a:gd name="T40" fmla="*/ 36 w 353"/>
                <a:gd name="T41" fmla="*/ 167 h 191"/>
                <a:gd name="T42" fmla="*/ 57 w 353"/>
                <a:gd name="T43" fmla="*/ 150 h 191"/>
                <a:gd name="T44" fmla="*/ 80 w 353"/>
                <a:gd name="T45" fmla="*/ 150 h 191"/>
                <a:gd name="T46" fmla="*/ 39 w 353"/>
                <a:gd name="T47" fmla="*/ 141 h 191"/>
                <a:gd name="T48" fmla="*/ 63 w 353"/>
                <a:gd name="T49" fmla="*/ 124 h 191"/>
                <a:gd name="T50" fmla="*/ 83 w 353"/>
                <a:gd name="T51" fmla="*/ 124 h 191"/>
                <a:gd name="T52" fmla="*/ 83 w 353"/>
                <a:gd name="T53" fmla="*/ 112 h 191"/>
                <a:gd name="T54" fmla="*/ 77 w 353"/>
                <a:gd name="T55" fmla="*/ 97 h 191"/>
                <a:gd name="T56" fmla="*/ 63 w 353"/>
                <a:gd name="T57" fmla="*/ 91 h 191"/>
                <a:gd name="T58" fmla="*/ 95 w 353"/>
                <a:gd name="T59" fmla="*/ 88 h 191"/>
                <a:gd name="T60" fmla="*/ 107 w 353"/>
                <a:gd name="T61" fmla="*/ 83 h 191"/>
                <a:gd name="T62" fmla="*/ 130 w 353"/>
                <a:gd name="T63" fmla="*/ 65 h 191"/>
                <a:gd name="T64" fmla="*/ 80 w 353"/>
                <a:gd name="T65" fmla="*/ 74 h 191"/>
                <a:gd name="T66" fmla="*/ 45 w 353"/>
                <a:gd name="T67" fmla="*/ 65 h 191"/>
                <a:gd name="T68" fmla="*/ 10 w 353"/>
                <a:gd name="T69" fmla="*/ 56 h 191"/>
                <a:gd name="T70" fmla="*/ 4 w 353"/>
                <a:gd name="T71" fmla="*/ 39 h 191"/>
                <a:gd name="T72" fmla="*/ 63 w 353"/>
                <a:gd name="T73" fmla="*/ 24 h 191"/>
                <a:gd name="T74" fmla="*/ 104 w 353"/>
                <a:gd name="T75" fmla="*/ 15 h 191"/>
                <a:gd name="T76" fmla="*/ 153 w 353"/>
                <a:gd name="T77" fmla="*/ 6 h 191"/>
                <a:gd name="T78" fmla="*/ 203 w 353"/>
                <a:gd name="T79" fmla="*/ 3 h 191"/>
                <a:gd name="T80" fmla="*/ 229 w 353"/>
                <a:gd name="T81" fmla="*/ 3 h 191"/>
                <a:gd name="T82" fmla="*/ 279 w 353"/>
                <a:gd name="T83" fmla="*/ 3 h 191"/>
                <a:gd name="T84" fmla="*/ 329 w 353"/>
                <a:gd name="T85" fmla="*/ 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191">
                  <a:moveTo>
                    <a:pt x="329" y="6"/>
                  </a:moveTo>
                  <a:cubicBezTo>
                    <a:pt x="324" y="12"/>
                    <a:pt x="329" y="10"/>
                    <a:pt x="329" y="18"/>
                  </a:cubicBezTo>
                  <a:cubicBezTo>
                    <a:pt x="337" y="18"/>
                    <a:pt x="345" y="18"/>
                    <a:pt x="352" y="18"/>
                  </a:cubicBezTo>
                  <a:cubicBezTo>
                    <a:pt x="353" y="23"/>
                    <a:pt x="349" y="24"/>
                    <a:pt x="349" y="30"/>
                  </a:cubicBezTo>
                  <a:cubicBezTo>
                    <a:pt x="348" y="31"/>
                    <a:pt x="342" y="28"/>
                    <a:pt x="341" y="30"/>
                  </a:cubicBezTo>
                  <a:cubicBezTo>
                    <a:pt x="340" y="31"/>
                    <a:pt x="341" y="35"/>
                    <a:pt x="341" y="36"/>
                  </a:cubicBezTo>
                  <a:cubicBezTo>
                    <a:pt x="336" y="38"/>
                    <a:pt x="330" y="39"/>
                    <a:pt x="329" y="36"/>
                  </a:cubicBezTo>
                  <a:cubicBezTo>
                    <a:pt x="325" y="35"/>
                    <a:pt x="328" y="41"/>
                    <a:pt x="326" y="42"/>
                  </a:cubicBezTo>
                  <a:cubicBezTo>
                    <a:pt x="323" y="44"/>
                    <a:pt x="314" y="39"/>
                    <a:pt x="314" y="44"/>
                  </a:cubicBezTo>
                  <a:cubicBezTo>
                    <a:pt x="304" y="43"/>
                    <a:pt x="291" y="41"/>
                    <a:pt x="285" y="50"/>
                  </a:cubicBezTo>
                  <a:cubicBezTo>
                    <a:pt x="288" y="57"/>
                    <a:pt x="300" y="50"/>
                    <a:pt x="303" y="47"/>
                  </a:cubicBezTo>
                  <a:cubicBezTo>
                    <a:pt x="307" y="49"/>
                    <a:pt x="301" y="51"/>
                    <a:pt x="303" y="56"/>
                  </a:cubicBezTo>
                  <a:cubicBezTo>
                    <a:pt x="292" y="56"/>
                    <a:pt x="286" y="61"/>
                    <a:pt x="276" y="62"/>
                  </a:cubicBezTo>
                  <a:cubicBezTo>
                    <a:pt x="272" y="64"/>
                    <a:pt x="269" y="67"/>
                    <a:pt x="267" y="71"/>
                  </a:cubicBezTo>
                  <a:cubicBezTo>
                    <a:pt x="265" y="72"/>
                    <a:pt x="261" y="70"/>
                    <a:pt x="259" y="71"/>
                  </a:cubicBezTo>
                  <a:cubicBezTo>
                    <a:pt x="255" y="72"/>
                    <a:pt x="258" y="75"/>
                    <a:pt x="256" y="77"/>
                  </a:cubicBezTo>
                  <a:cubicBezTo>
                    <a:pt x="253" y="79"/>
                    <a:pt x="247" y="74"/>
                    <a:pt x="247" y="80"/>
                  </a:cubicBezTo>
                  <a:cubicBezTo>
                    <a:pt x="247" y="84"/>
                    <a:pt x="238" y="81"/>
                    <a:pt x="238" y="85"/>
                  </a:cubicBezTo>
                  <a:cubicBezTo>
                    <a:pt x="238" y="92"/>
                    <a:pt x="230" y="87"/>
                    <a:pt x="227" y="91"/>
                  </a:cubicBezTo>
                  <a:cubicBezTo>
                    <a:pt x="223" y="95"/>
                    <a:pt x="216" y="94"/>
                    <a:pt x="209" y="97"/>
                  </a:cubicBezTo>
                  <a:cubicBezTo>
                    <a:pt x="208" y="98"/>
                    <a:pt x="209" y="100"/>
                    <a:pt x="206" y="100"/>
                  </a:cubicBezTo>
                  <a:cubicBezTo>
                    <a:pt x="199" y="100"/>
                    <a:pt x="203" y="103"/>
                    <a:pt x="200" y="106"/>
                  </a:cubicBezTo>
                  <a:cubicBezTo>
                    <a:pt x="200" y="106"/>
                    <a:pt x="198" y="106"/>
                    <a:pt x="197" y="106"/>
                  </a:cubicBezTo>
                  <a:cubicBezTo>
                    <a:pt x="195" y="106"/>
                    <a:pt x="189" y="111"/>
                    <a:pt x="180" y="109"/>
                  </a:cubicBezTo>
                  <a:cubicBezTo>
                    <a:pt x="180" y="113"/>
                    <a:pt x="192" y="114"/>
                    <a:pt x="180" y="115"/>
                  </a:cubicBezTo>
                  <a:cubicBezTo>
                    <a:pt x="181" y="121"/>
                    <a:pt x="194" y="116"/>
                    <a:pt x="191" y="126"/>
                  </a:cubicBezTo>
                  <a:cubicBezTo>
                    <a:pt x="185" y="120"/>
                    <a:pt x="185" y="127"/>
                    <a:pt x="185" y="135"/>
                  </a:cubicBezTo>
                  <a:cubicBezTo>
                    <a:pt x="179" y="126"/>
                    <a:pt x="176" y="138"/>
                    <a:pt x="171" y="141"/>
                  </a:cubicBezTo>
                  <a:cubicBezTo>
                    <a:pt x="165" y="145"/>
                    <a:pt x="157" y="142"/>
                    <a:pt x="153" y="147"/>
                  </a:cubicBezTo>
                  <a:cubicBezTo>
                    <a:pt x="151" y="150"/>
                    <a:pt x="156" y="149"/>
                    <a:pt x="156" y="150"/>
                  </a:cubicBezTo>
                  <a:cubicBezTo>
                    <a:pt x="157" y="152"/>
                    <a:pt x="146" y="155"/>
                    <a:pt x="153" y="156"/>
                  </a:cubicBezTo>
                  <a:cubicBezTo>
                    <a:pt x="150" y="164"/>
                    <a:pt x="133" y="159"/>
                    <a:pt x="130" y="167"/>
                  </a:cubicBezTo>
                  <a:cubicBezTo>
                    <a:pt x="135" y="172"/>
                    <a:pt x="143" y="174"/>
                    <a:pt x="153" y="173"/>
                  </a:cubicBezTo>
                  <a:cubicBezTo>
                    <a:pt x="155" y="183"/>
                    <a:pt x="139" y="175"/>
                    <a:pt x="139" y="182"/>
                  </a:cubicBezTo>
                  <a:cubicBezTo>
                    <a:pt x="138" y="186"/>
                    <a:pt x="135" y="182"/>
                    <a:pt x="133" y="182"/>
                  </a:cubicBezTo>
                  <a:cubicBezTo>
                    <a:pt x="126" y="182"/>
                    <a:pt x="123" y="191"/>
                    <a:pt x="115" y="188"/>
                  </a:cubicBezTo>
                  <a:cubicBezTo>
                    <a:pt x="113" y="185"/>
                    <a:pt x="109" y="185"/>
                    <a:pt x="109" y="179"/>
                  </a:cubicBezTo>
                  <a:cubicBezTo>
                    <a:pt x="95" y="177"/>
                    <a:pt x="85" y="182"/>
                    <a:pt x="71" y="179"/>
                  </a:cubicBezTo>
                  <a:cubicBezTo>
                    <a:pt x="70" y="179"/>
                    <a:pt x="67" y="176"/>
                    <a:pt x="68" y="176"/>
                  </a:cubicBezTo>
                  <a:cubicBezTo>
                    <a:pt x="64" y="176"/>
                    <a:pt x="61" y="181"/>
                    <a:pt x="57" y="182"/>
                  </a:cubicBezTo>
                  <a:cubicBezTo>
                    <a:pt x="43" y="184"/>
                    <a:pt x="32" y="178"/>
                    <a:pt x="16" y="176"/>
                  </a:cubicBezTo>
                  <a:cubicBezTo>
                    <a:pt x="21" y="171"/>
                    <a:pt x="26" y="167"/>
                    <a:pt x="36" y="167"/>
                  </a:cubicBezTo>
                  <a:cubicBezTo>
                    <a:pt x="42" y="167"/>
                    <a:pt x="37" y="155"/>
                    <a:pt x="42" y="153"/>
                  </a:cubicBezTo>
                  <a:cubicBezTo>
                    <a:pt x="50" y="155"/>
                    <a:pt x="50" y="149"/>
                    <a:pt x="57" y="150"/>
                  </a:cubicBezTo>
                  <a:cubicBezTo>
                    <a:pt x="56" y="160"/>
                    <a:pt x="68" y="159"/>
                    <a:pt x="77" y="159"/>
                  </a:cubicBezTo>
                  <a:cubicBezTo>
                    <a:pt x="84" y="157"/>
                    <a:pt x="74" y="154"/>
                    <a:pt x="80" y="150"/>
                  </a:cubicBezTo>
                  <a:cubicBezTo>
                    <a:pt x="79" y="143"/>
                    <a:pt x="63" y="151"/>
                    <a:pt x="68" y="138"/>
                  </a:cubicBezTo>
                  <a:cubicBezTo>
                    <a:pt x="56" y="141"/>
                    <a:pt x="52" y="145"/>
                    <a:pt x="39" y="141"/>
                  </a:cubicBezTo>
                  <a:cubicBezTo>
                    <a:pt x="41" y="135"/>
                    <a:pt x="47" y="133"/>
                    <a:pt x="54" y="132"/>
                  </a:cubicBezTo>
                  <a:cubicBezTo>
                    <a:pt x="57" y="129"/>
                    <a:pt x="60" y="126"/>
                    <a:pt x="63" y="124"/>
                  </a:cubicBezTo>
                  <a:cubicBezTo>
                    <a:pt x="66" y="124"/>
                    <a:pt x="68" y="123"/>
                    <a:pt x="68" y="121"/>
                  </a:cubicBezTo>
                  <a:cubicBezTo>
                    <a:pt x="75" y="120"/>
                    <a:pt x="80" y="121"/>
                    <a:pt x="83" y="124"/>
                  </a:cubicBezTo>
                  <a:cubicBezTo>
                    <a:pt x="87" y="122"/>
                    <a:pt x="90" y="119"/>
                    <a:pt x="92" y="115"/>
                  </a:cubicBezTo>
                  <a:cubicBezTo>
                    <a:pt x="92" y="110"/>
                    <a:pt x="86" y="114"/>
                    <a:pt x="83" y="112"/>
                  </a:cubicBezTo>
                  <a:cubicBezTo>
                    <a:pt x="82" y="111"/>
                    <a:pt x="81" y="104"/>
                    <a:pt x="80" y="103"/>
                  </a:cubicBezTo>
                  <a:cubicBezTo>
                    <a:pt x="79" y="102"/>
                    <a:pt x="76" y="100"/>
                    <a:pt x="77" y="97"/>
                  </a:cubicBezTo>
                  <a:cubicBezTo>
                    <a:pt x="75" y="99"/>
                    <a:pt x="72" y="100"/>
                    <a:pt x="68" y="100"/>
                  </a:cubicBezTo>
                  <a:cubicBezTo>
                    <a:pt x="69" y="94"/>
                    <a:pt x="68" y="91"/>
                    <a:pt x="63" y="91"/>
                  </a:cubicBezTo>
                  <a:cubicBezTo>
                    <a:pt x="65" y="86"/>
                    <a:pt x="68" y="81"/>
                    <a:pt x="77" y="83"/>
                  </a:cubicBezTo>
                  <a:cubicBezTo>
                    <a:pt x="86" y="82"/>
                    <a:pt x="83" y="92"/>
                    <a:pt x="95" y="88"/>
                  </a:cubicBezTo>
                  <a:cubicBezTo>
                    <a:pt x="94" y="92"/>
                    <a:pt x="95" y="94"/>
                    <a:pt x="98" y="94"/>
                  </a:cubicBezTo>
                  <a:cubicBezTo>
                    <a:pt x="107" y="97"/>
                    <a:pt x="102" y="85"/>
                    <a:pt x="107" y="83"/>
                  </a:cubicBezTo>
                  <a:cubicBezTo>
                    <a:pt x="121" y="79"/>
                    <a:pt x="134" y="75"/>
                    <a:pt x="142" y="65"/>
                  </a:cubicBezTo>
                  <a:cubicBezTo>
                    <a:pt x="141" y="57"/>
                    <a:pt x="137" y="69"/>
                    <a:pt x="130" y="65"/>
                  </a:cubicBezTo>
                  <a:cubicBezTo>
                    <a:pt x="126" y="68"/>
                    <a:pt x="118" y="69"/>
                    <a:pt x="115" y="74"/>
                  </a:cubicBezTo>
                  <a:cubicBezTo>
                    <a:pt x="107" y="71"/>
                    <a:pt x="93" y="75"/>
                    <a:pt x="80" y="74"/>
                  </a:cubicBezTo>
                  <a:cubicBezTo>
                    <a:pt x="73" y="73"/>
                    <a:pt x="69" y="69"/>
                    <a:pt x="60" y="74"/>
                  </a:cubicBezTo>
                  <a:cubicBezTo>
                    <a:pt x="57" y="63"/>
                    <a:pt x="49" y="75"/>
                    <a:pt x="45" y="65"/>
                  </a:cubicBezTo>
                  <a:cubicBezTo>
                    <a:pt x="40" y="70"/>
                    <a:pt x="33" y="62"/>
                    <a:pt x="22" y="65"/>
                  </a:cubicBezTo>
                  <a:cubicBezTo>
                    <a:pt x="24" y="56"/>
                    <a:pt x="12" y="61"/>
                    <a:pt x="10" y="56"/>
                  </a:cubicBezTo>
                  <a:cubicBezTo>
                    <a:pt x="8" y="48"/>
                    <a:pt x="16" y="51"/>
                    <a:pt x="19" y="47"/>
                  </a:cubicBezTo>
                  <a:cubicBezTo>
                    <a:pt x="19" y="39"/>
                    <a:pt x="0" y="51"/>
                    <a:pt x="4" y="39"/>
                  </a:cubicBezTo>
                  <a:cubicBezTo>
                    <a:pt x="17" y="34"/>
                    <a:pt x="39" y="33"/>
                    <a:pt x="60" y="30"/>
                  </a:cubicBezTo>
                  <a:cubicBezTo>
                    <a:pt x="63" y="30"/>
                    <a:pt x="62" y="26"/>
                    <a:pt x="63" y="24"/>
                  </a:cubicBezTo>
                  <a:cubicBezTo>
                    <a:pt x="78" y="26"/>
                    <a:pt x="89" y="21"/>
                    <a:pt x="98" y="24"/>
                  </a:cubicBezTo>
                  <a:cubicBezTo>
                    <a:pt x="100" y="22"/>
                    <a:pt x="102" y="19"/>
                    <a:pt x="104" y="15"/>
                  </a:cubicBezTo>
                  <a:cubicBezTo>
                    <a:pt x="121" y="14"/>
                    <a:pt x="137" y="9"/>
                    <a:pt x="150" y="12"/>
                  </a:cubicBezTo>
                  <a:cubicBezTo>
                    <a:pt x="153" y="12"/>
                    <a:pt x="153" y="9"/>
                    <a:pt x="153" y="6"/>
                  </a:cubicBezTo>
                  <a:cubicBezTo>
                    <a:pt x="165" y="7"/>
                    <a:pt x="181" y="4"/>
                    <a:pt x="188" y="9"/>
                  </a:cubicBezTo>
                  <a:cubicBezTo>
                    <a:pt x="190" y="4"/>
                    <a:pt x="202" y="10"/>
                    <a:pt x="203" y="3"/>
                  </a:cubicBezTo>
                  <a:cubicBezTo>
                    <a:pt x="211" y="7"/>
                    <a:pt x="221" y="7"/>
                    <a:pt x="232" y="6"/>
                  </a:cubicBezTo>
                  <a:cubicBezTo>
                    <a:pt x="233" y="4"/>
                    <a:pt x="231" y="4"/>
                    <a:pt x="229" y="3"/>
                  </a:cubicBezTo>
                  <a:cubicBezTo>
                    <a:pt x="230" y="0"/>
                    <a:pt x="232" y="2"/>
                    <a:pt x="232" y="3"/>
                  </a:cubicBezTo>
                  <a:cubicBezTo>
                    <a:pt x="246" y="6"/>
                    <a:pt x="266" y="1"/>
                    <a:pt x="279" y="3"/>
                  </a:cubicBezTo>
                  <a:cubicBezTo>
                    <a:pt x="280" y="4"/>
                    <a:pt x="279" y="9"/>
                    <a:pt x="279" y="9"/>
                  </a:cubicBezTo>
                  <a:cubicBezTo>
                    <a:pt x="301" y="10"/>
                    <a:pt x="304" y="5"/>
                    <a:pt x="3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6" name="Freeform 149">
              <a:extLst>
                <a:ext uri="{FF2B5EF4-FFF2-40B4-BE49-F238E27FC236}">
                  <a16:creationId xmlns:a16="http://schemas.microsoft.com/office/drawing/2014/main" id="{DA8CA607-80F6-4622-B0ED-1B8EBF0FA63E}"/>
                </a:ext>
              </a:extLst>
            </p:cNvPr>
            <p:cNvSpPr>
              <a:spLocks noChangeArrowheads="1"/>
            </p:cNvSpPr>
            <p:nvPr/>
          </p:nvSpPr>
          <p:spPr bwMode="auto">
            <a:xfrm>
              <a:off x="6111718" y="2365198"/>
              <a:ext cx="172180" cy="62871"/>
            </a:xfrm>
            <a:custGeom>
              <a:avLst/>
              <a:gdLst>
                <a:gd name="T0" fmla="*/ 27 w 102"/>
                <a:gd name="T1" fmla="*/ 5 h 37"/>
                <a:gd name="T2" fmla="*/ 27 w 102"/>
                <a:gd name="T3" fmla="*/ 8 h 37"/>
                <a:gd name="T4" fmla="*/ 36 w 102"/>
                <a:gd name="T5" fmla="*/ 16 h 37"/>
                <a:gd name="T6" fmla="*/ 44 w 102"/>
                <a:gd name="T7" fmla="*/ 11 h 37"/>
                <a:gd name="T8" fmla="*/ 59 w 102"/>
                <a:gd name="T9" fmla="*/ 16 h 37"/>
                <a:gd name="T10" fmla="*/ 85 w 102"/>
                <a:gd name="T11" fmla="*/ 11 h 37"/>
                <a:gd name="T12" fmla="*/ 97 w 102"/>
                <a:gd name="T13" fmla="*/ 16 h 37"/>
                <a:gd name="T14" fmla="*/ 91 w 102"/>
                <a:gd name="T15" fmla="*/ 28 h 37"/>
                <a:gd name="T16" fmla="*/ 65 w 102"/>
                <a:gd name="T17" fmla="*/ 31 h 37"/>
                <a:gd name="T18" fmla="*/ 47 w 102"/>
                <a:gd name="T19" fmla="*/ 37 h 37"/>
                <a:gd name="T20" fmla="*/ 18 w 102"/>
                <a:gd name="T21" fmla="*/ 16 h 37"/>
                <a:gd name="T22" fmla="*/ 3 w 102"/>
                <a:gd name="T23" fmla="*/ 13 h 37"/>
                <a:gd name="T24" fmla="*/ 27 w 102"/>
                <a:gd name="T2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37">
                  <a:moveTo>
                    <a:pt x="27" y="5"/>
                  </a:moveTo>
                  <a:cubicBezTo>
                    <a:pt x="30" y="5"/>
                    <a:pt x="28" y="8"/>
                    <a:pt x="27" y="8"/>
                  </a:cubicBezTo>
                  <a:cubicBezTo>
                    <a:pt x="26" y="15"/>
                    <a:pt x="40" y="6"/>
                    <a:pt x="36" y="16"/>
                  </a:cubicBezTo>
                  <a:cubicBezTo>
                    <a:pt x="42" y="18"/>
                    <a:pt x="40" y="11"/>
                    <a:pt x="44" y="11"/>
                  </a:cubicBezTo>
                  <a:cubicBezTo>
                    <a:pt x="51" y="17"/>
                    <a:pt x="58" y="4"/>
                    <a:pt x="59" y="16"/>
                  </a:cubicBezTo>
                  <a:cubicBezTo>
                    <a:pt x="67" y="14"/>
                    <a:pt x="77" y="13"/>
                    <a:pt x="85" y="11"/>
                  </a:cubicBezTo>
                  <a:cubicBezTo>
                    <a:pt x="83" y="18"/>
                    <a:pt x="99" y="8"/>
                    <a:pt x="97" y="16"/>
                  </a:cubicBezTo>
                  <a:cubicBezTo>
                    <a:pt x="102" y="25"/>
                    <a:pt x="79" y="21"/>
                    <a:pt x="91" y="28"/>
                  </a:cubicBezTo>
                  <a:cubicBezTo>
                    <a:pt x="88" y="35"/>
                    <a:pt x="73" y="29"/>
                    <a:pt x="65" y="31"/>
                  </a:cubicBezTo>
                  <a:cubicBezTo>
                    <a:pt x="58" y="32"/>
                    <a:pt x="53" y="35"/>
                    <a:pt x="47" y="37"/>
                  </a:cubicBezTo>
                  <a:cubicBezTo>
                    <a:pt x="36" y="32"/>
                    <a:pt x="24" y="27"/>
                    <a:pt x="18" y="16"/>
                  </a:cubicBezTo>
                  <a:cubicBezTo>
                    <a:pt x="14" y="15"/>
                    <a:pt x="3" y="20"/>
                    <a:pt x="3" y="13"/>
                  </a:cubicBezTo>
                  <a:cubicBezTo>
                    <a:pt x="0" y="0"/>
                    <a:pt x="25" y="14"/>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7" name="Freeform 150">
              <a:extLst>
                <a:ext uri="{FF2B5EF4-FFF2-40B4-BE49-F238E27FC236}">
                  <a16:creationId xmlns:a16="http://schemas.microsoft.com/office/drawing/2014/main" id="{872F5775-A98C-4527-9D4C-199CD6E9018D}"/>
                </a:ext>
              </a:extLst>
            </p:cNvPr>
            <p:cNvSpPr>
              <a:spLocks noChangeArrowheads="1"/>
            </p:cNvSpPr>
            <p:nvPr/>
          </p:nvSpPr>
          <p:spPr bwMode="auto">
            <a:xfrm>
              <a:off x="3449714" y="2451646"/>
              <a:ext cx="77160" cy="22148"/>
            </a:xfrm>
            <a:custGeom>
              <a:avLst/>
              <a:gdLst>
                <a:gd name="T0" fmla="*/ 44 w 46"/>
                <a:gd name="T1" fmla="*/ 1 h 13"/>
                <a:gd name="T2" fmla="*/ 26 w 46"/>
                <a:gd name="T3" fmla="*/ 9 h 13"/>
                <a:gd name="T4" fmla="*/ 20 w 46"/>
                <a:gd name="T5" fmla="*/ 12 h 13"/>
                <a:gd name="T6" fmla="*/ 9 w 46"/>
                <a:gd name="T7" fmla="*/ 12 h 13"/>
                <a:gd name="T8" fmla="*/ 15 w 46"/>
                <a:gd name="T9" fmla="*/ 3 h 13"/>
                <a:gd name="T10" fmla="*/ 44 w 46"/>
                <a:gd name="T11" fmla="*/ 1 h 13"/>
              </a:gdLst>
              <a:ahLst/>
              <a:cxnLst>
                <a:cxn ang="0">
                  <a:pos x="T0" y="T1"/>
                </a:cxn>
                <a:cxn ang="0">
                  <a:pos x="T2" y="T3"/>
                </a:cxn>
                <a:cxn ang="0">
                  <a:pos x="T4" y="T5"/>
                </a:cxn>
                <a:cxn ang="0">
                  <a:pos x="T6" y="T7"/>
                </a:cxn>
                <a:cxn ang="0">
                  <a:pos x="T8" y="T9"/>
                </a:cxn>
                <a:cxn ang="0">
                  <a:pos x="T10" y="T11"/>
                </a:cxn>
              </a:cxnLst>
              <a:rect l="0" t="0" r="r" b="b"/>
              <a:pathLst>
                <a:path w="46" h="13">
                  <a:moveTo>
                    <a:pt x="44" y="1"/>
                  </a:moveTo>
                  <a:cubicBezTo>
                    <a:pt x="46" y="10"/>
                    <a:pt x="34" y="8"/>
                    <a:pt x="26" y="9"/>
                  </a:cubicBezTo>
                  <a:cubicBezTo>
                    <a:pt x="24" y="10"/>
                    <a:pt x="23" y="12"/>
                    <a:pt x="20" y="12"/>
                  </a:cubicBezTo>
                  <a:cubicBezTo>
                    <a:pt x="16" y="12"/>
                    <a:pt x="9" y="8"/>
                    <a:pt x="9" y="12"/>
                  </a:cubicBezTo>
                  <a:cubicBezTo>
                    <a:pt x="0" y="13"/>
                    <a:pt x="14" y="3"/>
                    <a:pt x="15" y="3"/>
                  </a:cubicBezTo>
                  <a:cubicBezTo>
                    <a:pt x="20" y="10"/>
                    <a:pt x="34" y="0"/>
                    <a:pt x="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8" name="Freeform 151">
              <a:extLst>
                <a:ext uri="{FF2B5EF4-FFF2-40B4-BE49-F238E27FC236}">
                  <a16:creationId xmlns:a16="http://schemas.microsoft.com/office/drawing/2014/main" id="{A5CB064E-B944-4053-950D-ADD81F1DE474}"/>
                </a:ext>
              </a:extLst>
            </p:cNvPr>
            <p:cNvSpPr>
              <a:spLocks noChangeArrowheads="1"/>
            </p:cNvSpPr>
            <p:nvPr/>
          </p:nvSpPr>
          <p:spPr bwMode="auto">
            <a:xfrm>
              <a:off x="3759781" y="2451646"/>
              <a:ext cx="72873" cy="45724"/>
            </a:xfrm>
            <a:custGeom>
              <a:avLst/>
              <a:gdLst>
                <a:gd name="T0" fmla="*/ 21 w 43"/>
                <a:gd name="T1" fmla="*/ 1 h 27"/>
                <a:gd name="T2" fmla="*/ 15 w 43"/>
                <a:gd name="T3" fmla="*/ 3 h 27"/>
                <a:gd name="T4" fmla="*/ 30 w 43"/>
                <a:gd name="T5" fmla="*/ 12 h 27"/>
                <a:gd name="T6" fmla="*/ 35 w 43"/>
                <a:gd name="T7" fmla="*/ 9 h 27"/>
                <a:gd name="T8" fmla="*/ 18 w 43"/>
                <a:gd name="T9" fmla="*/ 27 h 27"/>
                <a:gd name="T10" fmla="*/ 0 w 43"/>
                <a:gd name="T11" fmla="*/ 6 h 27"/>
                <a:gd name="T12" fmla="*/ 21 w 43"/>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21" y="1"/>
                  </a:moveTo>
                  <a:cubicBezTo>
                    <a:pt x="21" y="3"/>
                    <a:pt x="17" y="3"/>
                    <a:pt x="15" y="3"/>
                  </a:cubicBezTo>
                  <a:cubicBezTo>
                    <a:pt x="14" y="12"/>
                    <a:pt x="34" y="0"/>
                    <a:pt x="30" y="12"/>
                  </a:cubicBezTo>
                  <a:cubicBezTo>
                    <a:pt x="33" y="13"/>
                    <a:pt x="35" y="12"/>
                    <a:pt x="35" y="9"/>
                  </a:cubicBezTo>
                  <a:cubicBezTo>
                    <a:pt x="43" y="17"/>
                    <a:pt x="20" y="19"/>
                    <a:pt x="18" y="27"/>
                  </a:cubicBezTo>
                  <a:cubicBezTo>
                    <a:pt x="11" y="22"/>
                    <a:pt x="12" y="8"/>
                    <a:pt x="0" y="6"/>
                  </a:cubicBezTo>
                  <a:cubicBezTo>
                    <a:pt x="4" y="1"/>
                    <a:pt x="16" y="4"/>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Freeform 152">
              <a:extLst>
                <a:ext uri="{FF2B5EF4-FFF2-40B4-BE49-F238E27FC236}">
                  <a16:creationId xmlns:a16="http://schemas.microsoft.com/office/drawing/2014/main" id="{391F67E1-263F-4C76-88A0-31A5069A059D}"/>
                </a:ext>
              </a:extLst>
            </p:cNvPr>
            <p:cNvSpPr>
              <a:spLocks noEditPoints="1" noChangeArrowheads="1"/>
            </p:cNvSpPr>
            <p:nvPr/>
          </p:nvSpPr>
          <p:spPr bwMode="auto">
            <a:xfrm>
              <a:off x="5380845" y="2503800"/>
              <a:ext cx="4177332" cy="2740593"/>
            </a:xfrm>
            <a:custGeom>
              <a:avLst/>
              <a:gdLst>
                <a:gd name="T0" fmla="*/ 1470 w 2474"/>
                <a:gd name="T1" fmla="*/ 113 h 1622"/>
                <a:gd name="T2" fmla="*/ 1736 w 2474"/>
                <a:gd name="T3" fmla="*/ 113 h 1622"/>
                <a:gd name="T4" fmla="*/ 1958 w 2474"/>
                <a:gd name="T5" fmla="*/ 133 h 1622"/>
                <a:gd name="T6" fmla="*/ 2248 w 2474"/>
                <a:gd name="T7" fmla="*/ 180 h 1622"/>
                <a:gd name="T8" fmla="*/ 2474 w 2474"/>
                <a:gd name="T9" fmla="*/ 253 h 1622"/>
                <a:gd name="T10" fmla="*/ 2330 w 2474"/>
                <a:gd name="T11" fmla="*/ 289 h 1622"/>
                <a:gd name="T12" fmla="*/ 2146 w 2474"/>
                <a:gd name="T13" fmla="*/ 429 h 1622"/>
                <a:gd name="T14" fmla="*/ 2073 w 2474"/>
                <a:gd name="T15" fmla="*/ 473 h 1622"/>
                <a:gd name="T16" fmla="*/ 2169 w 2474"/>
                <a:gd name="T17" fmla="*/ 327 h 1622"/>
                <a:gd name="T18" fmla="*/ 1958 w 2474"/>
                <a:gd name="T19" fmla="*/ 388 h 1622"/>
                <a:gd name="T20" fmla="*/ 1891 w 2474"/>
                <a:gd name="T21" fmla="*/ 490 h 1622"/>
                <a:gd name="T22" fmla="*/ 1774 w 2474"/>
                <a:gd name="T23" fmla="*/ 651 h 1622"/>
                <a:gd name="T24" fmla="*/ 1698 w 2474"/>
                <a:gd name="T25" fmla="*/ 690 h 1622"/>
                <a:gd name="T26" fmla="*/ 1666 w 2474"/>
                <a:gd name="T27" fmla="*/ 728 h 1622"/>
                <a:gd name="T28" fmla="*/ 1560 w 2474"/>
                <a:gd name="T29" fmla="*/ 921 h 1622"/>
                <a:gd name="T30" fmla="*/ 1502 w 2474"/>
                <a:gd name="T31" fmla="*/ 1058 h 1622"/>
                <a:gd name="T32" fmla="*/ 1405 w 2474"/>
                <a:gd name="T33" fmla="*/ 1076 h 1622"/>
                <a:gd name="T34" fmla="*/ 1385 w 2474"/>
                <a:gd name="T35" fmla="*/ 1082 h 1622"/>
                <a:gd name="T36" fmla="*/ 1332 w 2474"/>
                <a:gd name="T37" fmla="*/ 944 h 1622"/>
                <a:gd name="T38" fmla="*/ 1165 w 2474"/>
                <a:gd name="T39" fmla="*/ 1032 h 1622"/>
                <a:gd name="T40" fmla="*/ 1045 w 2474"/>
                <a:gd name="T41" fmla="*/ 909 h 1622"/>
                <a:gd name="T42" fmla="*/ 823 w 2474"/>
                <a:gd name="T43" fmla="*/ 874 h 1622"/>
                <a:gd name="T44" fmla="*/ 875 w 2474"/>
                <a:gd name="T45" fmla="*/ 968 h 1622"/>
                <a:gd name="T46" fmla="*/ 712 w 2474"/>
                <a:gd name="T47" fmla="*/ 976 h 1622"/>
                <a:gd name="T48" fmla="*/ 615 w 2474"/>
                <a:gd name="T49" fmla="*/ 856 h 1622"/>
                <a:gd name="T50" fmla="*/ 691 w 2474"/>
                <a:gd name="T51" fmla="*/ 1014 h 1622"/>
                <a:gd name="T52" fmla="*/ 738 w 2474"/>
                <a:gd name="T53" fmla="*/ 1175 h 1622"/>
                <a:gd name="T54" fmla="*/ 647 w 2474"/>
                <a:gd name="T55" fmla="*/ 1410 h 1622"/>
                <a:gd name="T56" fmla="*/ 554 w 2474"/>
                <a:gd name="T57" fmla="*/ 1591 h 1622"/>
                <a:gd name="T58" fmla="*/ 372 w 2474"/>
                <a:gd name="T59" fmla="*/ 1451 h 1622"/>
                <a:gd name="T60" fmla="*/ 352 w 2474"/>
                <a:gd name="T61" fmla="*/ 1237 h 1622"/>
                <a:gd name="T62" fmla="*/ 74 w 2474"/>
                <a:gd name="T63" fmla="*/ 1102 h 1622"/>
                <a:gd name="T64" fmla="*/ 9 w 2474"/>
                <a:gd name="T65" fmla="*/ 924 h 1622"/>
                <a:gd name="T66" fmla="*/ 255 w 2474"/>
                <a:gd name="T67" fmla="*/ 731 h 1622"/>
                <a:gd name="T68" fmla="*/ 413 w 2474"/>
                <a:gd name="T69" fmla="*/ 804 h 1622"/>
                <a:gd name="T70" fmla="*/ 595 w 2474"/>
                <a:gd name="T71" fmla="*/ 804 h 1622"/>
                <a:gd name="T72" fmla="*/ 486 w 2474"/>
                <a:gd name="T73" fmla="*/ 684 h 1622"/>
                <a:gd name="T74" fmla="*/ 401 w 2474"/>
                <a:gd name="T75" fmla="*/ 631 h 1622"/>
                <a:gd name="T76" fmla="*/ 407 w 2474"/>
                <a:gd name="T77" fmla="*/ 678 h 1622"/>
                <a:gd name="T78" fmla="*/ 249 w 2474"/>
                <a:gd name="T79" fmla="*/ 640 h 1622"/>
                <a:gd name="T80" fmla="*/ 182 w 2474"/>
                <a:gd name="T81" fmla="*/ 637 h 1622"/>
                <a:gd name="T82" fmla="*/ 249 w 2474"/>
                <a:gd name="T83" fmla="*/ 517 h 1622"/>
                <a:gd name="T84" fmla="*/ 337 w 2474"/>
                <a:gd name="T85" fmla="*/ 458 h 1622"/>
                <a:gd name="T86" fmla="*/ 498 w 2474"/>
                <a:gd name="T87" fmla="*/ 388 h 1622"/>
                <a:gd name="T88" fmla="*/ 492 w 2474"/>
                <a:gd name="T89" fmla="*/ 309 h 1622"/>
                <a:gd name="T90" fmla="*/ 436 w 2474"/>
                <a:gd name="T91" fmla="*/ 373 h 1622"/>
                <a:gd name="T92" fmla="*/ 287 w 2474"/>
                <a:gd name="T93" fmla="*/ 394 h 1622"/>
                <a:gd name="T94" fmla="*/ 357 w 2474"/>
                <a:gd name="T95" fmla="*/ 262 h 1622"/>
                <a:gd name="T96" fmla="*/ 556 w 2474"/>
                <a:gd name="T97" fmla="*/ 166 h 1622"/>
                <a:gd name="T98" fmla="*/ 624 w 2474"/>
                <a:gd name="T99" fmla="*/ 242 h 1622"/>
                <a:gd name="T100" fmla="*/ 738 w 2474"/>
                <a:gd name="T101" fmla="*/ 210 h 1622"/>
                <a:gd name="T102" fmla="*/ 937 w 2474"/>
                <a:gd name="T103" fmla="*/ 198 h 1622"/>
                <a:gd name="T104" fmla="*/ 1036 w 2474"/>
                <a:gd name="T105" fmla="*/ 130 h 1622"/>
                <a:gd name="T106" fmla="*/ 1107 w 2474"/>
                <a:gd name="T107" fmla="*/ 204 h 1622"/>
                <a:gd name="T108" fmla="*/ 1154 w 2474"/>
                <a:gd name="T109" fmla="*/ 128 h 1622"/>
                <a:gd name="T110" fmla="*/ 1396 w 2474"/>
                <a:gd name="T111" fmla="*/ 28 h 1622"/>
                <a:gd name="T112" fmla="*/ 586 w 2474"/>
                <a:gd name="T113" fmla="*/ 587 h 1622"/>
                <a:gd name="T114" fmla="*/ 706 w 2474"/>
                <a:gd name="T115" fmla="*/ 666 h 1622"/>
                <a:gd name="T116" fmla="*/ 835 w 2474"/>
                <a:gd name="T117" fmla="*/ 646 h 1622"/>
                <a:gd name="T118" fmla="*/ 794 w 2474"/>
                <a:gd name="T119" fmla="*/ 707 h 1622"/>
                <a:gd name="T120" fmla="*/ 589 w 2474"/>
                <a:gd name="T121" fmla="*/ 1196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4" h="1622">
                  <a:moveTo>
                    <a:pt x="1490" y="16"/>
                  </a:moveTo>
                  <a:cubicBezTo>
                    <a:pt x="1491" y="20"/>
                    <a:pt x="1495" y="19"/>
                    <a:pt x="1499" y="19"/>
                  </a:cubicBezTo>
                  <a:cubicBezTo>
                    <a:pt x="1498" y="23"/>
                    <a:pt x="1494" y="22"/>
                    <a:pt x="1490" y="22"/>
                  </a:cubicBezTo>
                  <a:cubicBezTo>
                    <a:pt x="1502" y="35"/>
                    <a:pt x="1516" y="17"/>
                    <a:pt x="1537" y="22"/>
                  </a:cubicBezTo>
                  <a:cubicBezTo>
                    <a:pt x="1543" y="29"/>
                    <a:pt x="1550" y="35"/>
                    <a:pt x="1560" y="37"/>
                  </a:cubicBezTo>
                  <a:cubicBezTo>
                    <a:pt x="1561" y="40"/>
                    <a:pt x="1559" y="45"/>
                    <a:pt x="1560" y="49"/>
                  </a:cubicBezTo>
                  <a:cubicBezTo>
                    <a:pt x="1561" y="52"/>
                    <a:pt x="1568" y="51"/>
                    <a:pt x="1566" y="57"/>
                  </a:cubicBezTo>
                  <a:cubicBezTo>
                    <a:pt x="1560" y="56"/>
                    <a:pt x="1561" y="62"/>
                    <a:pt x="1560" y="66"/>
                  </a:cubicBezTo>
                  <a:cubicBezTo>
                    <a:pt x="1558" y="64"/>
                    <a:pt x="1554" y="62"/>
                    <a:pt x="1549" y="63"/>
                  </a:cubicBezTo>
                  <a:cubicBezTo>
                    <a:pt x="1545" y="64"/>
                    <a:pt x="1548" y="68"/>
                    <a:pt x="1546" y="69"/>
                  </a:cubicBezTo>
                  <a:cubicBezTo>
                    <a:pt x="1545" y="70"/>
                    <a:pt x="1542" y="66"/>
                    <a:pt x="1540" y="66"/>
                  </a:cubicBezTo>
                  <a:cubicBezTo>
                    <a:pt x="1538" y="66"/>
                    <a:pt x="1531" y="71"/>
                    <a:pt x="1522" y="69"/>
                  </a:cubicBezTo>
                  <a:cubicBezTo>
                    <a:pt x="1519" y="68"/>
                    <a:pt x="1521" y="74"/>
                    <a:pt x="1519" y="75"/>
                  </a:cubicBezTo>
                  <a:cubicBezTo>
                    <a:pt x="1519" y="75"/>
                    <a:pt x="1514" y="74"/>
                    <a:pt x="1514" y="75"/>
                  </a:cubicBezTo>
                  <a:cubicBezTo>
                    <a:pt x="1512" y="77"/>
                    <a:pt x="1518" y="80"/>
                    <a:pt x="1514" y="87"/>
                  </a:cubicBezTo>
                  <a:cubicBezTo>
                    <a:pt x="1512" y="81"/>
                    <a:pt x="1498" y="88"/>
                    <a:pt x="1505" y="90"/>
                  </a:cubicBezTo>
                  <a:cubicBezTo>
                    <a:pt x="1498" y="95"/>
                    <a:pt x="1489" y="92"/>
                    <a:pt x="1481" y="95"/>
                  </a:cubicBezTo>
                  <a:cubicBezTo>
                    <a:pt x="1476" y="97"/>
                    <a:pt x="1473" y="105"/>
                    <a:pt x="1467" y="104"/>
                  </a:cubicBezTo>
                  <a:cubicBezTo>
                    <a:pt x="1467" y="108"/>
                    <a:pt x="1467" y="112"/>
                    <a:pt x="1464" y="113"/>
                  </a:cubicBezTo>
                  <a:cubicBezTo>
                    <a:pt x="1465" y="117"/>
                    <a:pt x="1466" y="113"/>
                    <a:pt x="1470" y="113"/>
                  </a:cubicBezTo>
                  <a:cubicBezTo>
                    <a:pt x="1479" y="113"/>
                    <a:pt x="1481" y="107"/>
                    <a:pt x="1487" y="104"/>
                  </a:cubicBezTo>
                  <a:cubicBezTo>
                    <a:pt x="1492" y="103"/>
                    <a:pt x="1492" y="108"/>
                    <a:pt x="1496" y="107"/>
                  </a:cubicBezTo>
                  <a:cubicBezTo>
                    <a:pt x="1500" y="107"/>
                    <a:pt x="1500" y="102"/>
                    <a:pt x="1502" y="101"/>
                  </a:cubicBezTo>
                  <a:cubicBezTo>
                    <a:pt x="1508" y="98"/>
                    <a:pt x="1516" y="101"/>
                    <a:pt x="1522" y="98"/>
                  </a:cubicBezTo>
                  <a:cubicBezTo>
                    <a:pt x="1527" y="97"/>
                    <a:pt x="1520" y="94"/>
                    <a:pt x="1525" y="92"/>
                  </a:cubicBezTo>
                  <a:cubicBezTo>
                    <a:pt x="1527" y="92"/>
                    <a:pt x="1530" y="93"/>
                    <a:pt x="1531" y="92"/>
                  </a:cubicBezTo>
                  <a:cubicBezTo>
                    <a:pt x="1532" y="92"/>
                    <a:pt x="1534" y="87"/>
                    <a:pt x="1534" y="87"/>
                  </a:cubicBezTo>
                  <a:cubicBezTo>
                    <a:pt x="1535" y="86"/>
                    <a:pt x="1542" y="89"/>
                    <a:pt x="1546" y="90"/>
                  </a:cubicBezTo>
                  <a:cubicBezTo>
                    <a:pt x="1553" y="90"/>
                    <a:pt x="1553" y="88"/>
                    <a:pt x="1560" y="87"/>
                  </a:cubicBezTo>
                  <a:cubicBezTo>
                    <a:pt x="1560" y="90"/>
                    <a:pt x="1560" y="92"/>
                    <a:pt x="1560" y="95"/>
                  </a:cubicBezTo>
                  <a:cubicBezTo>
                    <a:pt x="1564" y="92"/>
                    <a:pt x="1566" y="93"/>
                    <a:pt x="1566" y="98"/>
                  </a:cubicBezTo>
                  <a:cubicBezTo>
                    <a:pt x="1582" y="96"/>
                    <a:pt x="1607" y="100"/>
                    <a:pt x="1631" y="98"/>
                  </a:cubicBezTo>
                  <a:cubicBezTo>
                    <a:pt x="1629" y="111"/>
                    <a:pt x="1651" y="102"/>
                    <a:pt x="1648" y="116"/>
                  </a:cubicBezTo>
                  <a:cubicBezTo>
                    <a:pt x="1650" y="111"/>
                    <a:pt x="1655" y="116"/>
                    <a:pt x="1660" y="116"/>
                  </a:cubicBezTo>
                  <a:cubicBezTo>
                    <a:pt x="1669" y="116"/>
                    <a:pt x="1680" y="113"/>
                    <a:pt x="1683" y="116"/>
                  </a:cubicBezTo>
                  <a:cubicBezTo>
                    <a:pt x="1689" y="115"/>
                    <a:pt x="1684" y="103"/>
                    <a:pt x="1689" y="101"/>
                  </a:cubicBezTo>
                  <a:cubicBezTo>
                    <a:pt x="1699" y="103"/>
                    <a:pt x="1709" y="101"/>
                    <a:pt x="1718" y="104"/>
                  </a:cubicBezTo>
                  <a:cubicBezTo>
                    <a:pt x="1719" y="104"/>
                    <a:pt x="1718" y="107"/>
                    <a:pt x="1718" y="107"/>
                  </a:cubicBezTo>
                  <a:cubicBezTo>
                    <a:pt x="1723" y="108"/>
                    <a:pt x="1729" y="106"/>
                    <a:pt x="1733" y="107"/>
                  </a:cubicBezTo>
                  <a:cubicBezTo>
                    <a:pt x="1735" y="108"/>
                    <a:pt x="1735" y="112"/>
                    <a:pt x="1736" y="113"/>
                  </a:cubicBezTo>
                  <a:cubicBezTo>
                    <a:pt x="1741" y="115"/>
                    <a:pt x="1748" y="111"/>
                    <a:pt x="1751" y="116"/>
                  </a:cubicBezTo>
                  <a:cubicBezTo>
                    <a:pt x="1749" y="121"/>
                    <a:pt x="1750" y="128"/>
                    <a:pt x="1742" y="128"/>
                  </a:cubicBezTo>
                  <a:cubicBezTo>
                    <a:pt x="1743" y="133"/>
                    <a:pt x="1747" y="134"/>
                    <a:pt x="1754" y="133"/>
                  </a:cubicBezTo>
                  <a:cubicBezTo>
                    <a:pt x="1751" y="150"/>
                    <a:pt x="1765" y="152"/>
                    <a:pt x="1771" y="160"/>
                  </a:cubicBezTo>
                  <a:cubicBezTo>
                    <a:pt x="1776" y="157"/>
                    <a:pt x="1782" y="155"/>
                    <a:pt x="1786" y="151"/>
                  </a:cubicBezTo>
                  <a:cubicBezTo>
                    <a:pt x="1788" y="149"/>
                    <a:pt x="1787" y="144"/>
                    <a:pt x="1789" y="142"/>
                  </a:cubicBezTo>
                  <a:cubicBezTo>
                    <a:pt x="1790" y="141"/>
                    <a:pt x="1795" y="143"/>
                    <a:pt x="1795" y="139"/>
                  </a:cubicBezTo>
                  <a:cubicBezTo>
                    <a:pt x="1802" y="137"/>
                    <a:pt x="1800" y="145"/>
                    <a:pt x="1803" y="148"/>
                  </a:cubicBezTo>
                  <a:cubicBezTo>
                    <a:pt x="1810" y="148"/>
                    <a:pt x="1817" y="148"/>
                    <a:pt x="1824" y="148"/>
                  </a:cubicBezTo>
                  <a:cubicBezTo>
                    <a:pt x="1827" y="145"/>
                    <a:pt x="1835" y="147"/>
                    <a:pt x="1833" y="139"/>
                  </a:cubicBezTo>
                  <a:cubicBezTo>
                    <a:pt x="1842" y="142"/>
                    <a:pt x="1864" y="133"/>
                    <a:pt x="1865" y="145"/>
                  </a:cubicBezTo>
                  <a:cubicBezTo>
                    <a:pt x="1873" y="146"/>
                    <a:pt x="1871" y="135"/>
                    <a:pt x="1882" y="139"/>
                  </a:cubicBezTo>
                  <a:cubicBezTo>
                    <a:pt x="1882" y="136"/>
                    <a:pt x="1879" y="137"/>
                    <a:pt x="1877" y="136"/>
                  </a:cubicBezTo>
                  <a:cubicBezTo>
                    <a:pt x="1879" y="134"/>
                    <a:pt x="1878" y="128"/>
                    <a:pt x="1882" y="128"/>
                  </a:cubicBezTo>
                  <a:cubicBezTo>
                    <a:pt x="1891" y="128"/>
                    <a:pt x="1888" y="118"/>
                    <a:pt x="1900" y="122"/>
                  </a:cubicBezTo>
                  <a:cubicBezTo>
                    <a:pt x="1904" y="122"/>
                    <a:pt x="1901" y="118"/>
                    <a:pt x="1900" y="119"/>
                  </a:cubicBezTo>
                  <a:cubicBezTo>
                    <a:pt x="1905" y="112"/>
                    <a:pt x="1913" y="117"/>
                    <a:pt x="1923" y="116"/>
                  </a:cubicBezTo>
                  <a:cubicBezTo>
                    <a:pt x="1921" y="131"/>
                    <a:pt x="1939" y="111"/>
                    <a:pt x="1935" y="125"/>
                  </a:cubicBezTo>
                  <a:cubicBezTo>
                    <a:pt x="1948" y="126"/>
                    <a:pt x="1957" y="123"/>
                    <a:pt x="1967" y="122"/>
                  </a:cubicBezTo>
                  <a:cubicBezTo>
                    <a:pt x="1968" y="129"/>
                    <a:pt x="1956" y="124"/>
                    <a:pt x="1958" y="133"/>
                  </a:cubicBezTo>
                  <a:cubicBezTo>
                    <a:pt x="1960" y="139"/>
                    <a:pt x="1970" y="136"/>
                    <a:pt x="1976" y="136"/>
                  </a:cubicBezTo>
                  <a:cubicBezTo>
                    <a:pt x="1987" y="137"/>
                    <a:pt x="1996" y="137"/>
                    <a:pt x="2005" y="133"/>
                  </a:cubicBezTo>
                  <a:cubicBezTo>
                    <a:pt x="2008" y="145"/>
                    <a:pt x="2021" y="145"/>
                    <a:pt x="2026" y="154"/>
                  </a:cubicBezTo>
                  <a:cubicBezTo>
                    <a:pt x="2032" y="151"/>
                    <a:pt x="2035" y="156"/>
                    <a:pt x="2040" y="157"/>
                  </a:cubicBezTo>
                  <a:cubicBezTo>
                    <a:pt x="2059" y="159"/>
                    <a:pt x="2079" y="154"/>
                    <a:pt x="2096" y="157"/>
                  </a:cubicBezTo>
                  <a:cubicBezTo>
                    <a:pt x="2103" y="158"/>
                    <a:pt x="2110" y="166"/>
                    <a:pt x="2117" y="163"/>
                  </a:cubicBezTo>
                  <a:cubicBezTo>
                    <a:pt x="2115" y="168"/>
                    <a:pt x="2119" y="168"/>
                    <a:pt x="2122" y="169"/>
                  </a:cubicBezTo>
                  <a:cubicBezTo>
                    <a:pt x="2122" y="172"/>
                    <a:pt x="2122" y="176"/>
                    <a:pt x="2122" y="180"/>
                  </a:cubicBezTo>
                  <a:cubicBezTo>
                    <a:pt x="2121" y="186"/>
                    <a:pt x="2132" y="181"/>
                    <a:pt x="2134" y="183"/>
                  </a:cubicBezTo>
                  <a:cubicBezTo>
                    <a:pt x="2137" y="187"/>
                    <a:pt x="2135" y="182"/>
                    <a:pt x="2140" y="183"/>
                  </a:cubicBezTo>
                  <a:cubicBezTo>
                    <a:pt x="2141" y="183"/>
                    <a:pt x="2140" y="186"/>
                    <a:pt x="2143" y="186"/>
                  </a:cubicBezTo>
                  <a:cubicBezTo>
                    <a:pt x="2147" y="186"/>
                    <a:pt x="2178" y="190"/>
                    <a:pt x="2181" y="186"/>
                  </a:cubicBezTo>
                  <a:cubicBezTo>
                    <a:pt x="2181" y="186"/>
                    <a:pt x="2181" y="183"/>
                    <a:pt x="2181" y="183"/>
                  </a:cubicBezTo>
                  <a:cubicBezTo>
                    <a:pt x="2184" y="183"/>
                    <a:pt x="2189" y="187"/>
                    <a:pt x="2190" y="186"/>
                  </a:cubicBezTo>
                  <a:cubicBezTo>
                    <a:pt x="2192" y="184"/>
                    <a:pt x="2197" y="181"/>
                    <a:pt x="2198" y="186"/>
                  </a:cubicBezTo>
                  <a:cubicBezTo>
                    <a:pt x="2204" y="181"/>
                    <a:pt x="2213" y="179"/>
                    <a:pt x="2222" y="177"/>
                  </a:cubicBezTo>
                  <a:cubicBezTo>
                    <a:pt x="2220" y="187"/>
                    <a:pt x="2224" y="191"/>
                    <a:pt x="2225" y="198"/>
                  </a:cubicBezTo>
                  <a:cubicBezTo>
                    <a:pt x="2237" y="197"/>
                    <a:pt x="2241" y="203"/>
                    <a:pt x="2251" y="198"/>
                  </a:cubicBezTo>
                  <a:cubicBezTo>
                    <a:pt x="2252" y="193"/>
                    <a:pt x="2249" y="192"/>
                    <a:pt x="2245" y="192"/>
                  </a:cubicBezTo>
                  <a:cubicBezTo>
                    <a:pt x="2248" y="189"/>
                    <a:pt x="2248" y="185"/>
                    <a:pt x="2248" y="180"/>
                  </a:cubicBezTo>
                  <a:cubicBezTo>
                    <a:pt x="2255" y="175"/>
                    <a:pt x="2273" y="177"/>
                    <a:pt x="2277" y="183"/>
                  </a:cubicBezTo>
                  <a:cubicBezTo>
                    <a:pt x="2290" y="184"/>
                    <a:pt x="2303" y="182"/>
                    <a:pt x="2316" y="183"/>
                  </a:cubicBezTo>
                  <a:cubicBezTo>
                    <a:pt x="2320" y="183"/>
                    <a:pt x="2329" y="190"/>
                    <a:pt x="2330" y="183"/>
                  </a:cubicBezTo>
                  <a:cubicBezTo>
                    <a:pt x="2336" y="186"/>
                    <a:pt x="2336" y="190"/>
                    <a:pt x="2345" y="192"/>
                  </a:cubicBezTo>
                  <a:cubicBezTo>
                    <a:pt x="2347" y="193"/>
                    <a:pt x="2350" y="198"/>
                    <a:pt x="2351" y="198"/>
                  </a:cubicBezTo>
                  <a:cubicBezTo>
                    <a:pt x="2352" y="198"/>
                    <a:pt x="2355" y="195"/>
                    <a:pt x="2354" y="195"/>
                  </a:cubicBezTo>
                  <a:cubicBezTo>
                    <a:pt x="2357" y="197"/>
                    <a:pt x="2354" y="198"/>
                    <a:pt x="2357" y="201"/>
                  </a:cubicBezTo>
                  <a:cubicBezTo>
                    <a:pt x="2357" y="202"/>
                    <a:pt x="2362" y="200"/>
                    <a:pt x="2362" y="201"/>
                  </a:cubicBezTo>
                  <a:cubicBezTo>
                    <a:pt x="2364" y="203"/>
                    <a:pt x="2369" y="204"/>
                    <a:pt x="2377" y="207"/>
                  </a:cubicBezTo>
                  <a:cubicBezTo>
                    <a:pt x="2381" y="208"/>
                    <a:pt x="2389" y="210"/>
                    <a:pt x="2395" y="212"/>
                  </a:cubicBezTo>
                  <a:cubicBezTo>
                    <a:pt x="2396" y="213"/>
                    <a:pt x="2396" y="218"/>
                    <a:pt x="2398" y="218"/>
                  </a:cubicBezTo>
                  <a:cubicBezTo>
                    <a:pt x="2399" y="219"/>
                    <a:pt x="2402" y="217"/>
                    <a:pt x="2403" y="218"/>
                  </a:cubicBezTo>
                  <a:cubicBezTo>
                    <a:pt x="2404" y="219"/>
                    <a:pt x="2402" y="223"/>
                    <a:pt x="2403" y="224"/>
                  </a:cubicBezTo>
                  <a:cubicBezTo>
                    <a:pt x="2404" y="225"/>
                    <a:pt x="2408" y="223"/>
                    <a:pt x="2409" y="224"/>
                  </a:cubicBezTo>
                  <a:cubicBezTo>
                    <a:pt x="2411" y="227"/>
                    <a:pt x="2406" y="237"/>
                    <a:pt x="2418" y="233"/>
                  </a:cubicBezTo>
                  <a:cubicBezTo>
                    <a:pt x="2418" y="240"/>
                    <a:pt x="2418" y="247"/>
                    <a:pt x="2418" y="253"/>
                  </a:cubicBezTo>
                  <a:cubicBezTo>
                    <a:pt x="2428" y="253"/>
                    <a:pt x="2437" y="250"/>
                    <a:pt x="2439" y="242"/>
                  </a:cubicBezTo>
                  <a:cubicBezTo>
                    <a:pt x="2447" y="246"/>
                    <a:pt x="2458" y="244"/>
                    <a:pt x="2465" y="248"/>
                  </a:cubicBezTo>
                  <a:cubicBezTo>
                    <a:pt x="2466" y="248"/>
                    <a:pt x="2464" y="253"/>
                    <a:pt x="2465" y="253"/>
                  </a:cubicBezTo>
                  <a:cubicBezTo>
                    <a:pt x="2466" y="255"/>
                    <a:pt x="2472" y="252"/>
                    <a:pt x="2474" y="253"/>
                  </a:cubicBezTo>
                  <a:cubicBezTo>
                    <a:pt x="2472" y="256"/>
                    <a:pt x="2467" y="256"/>
                    <a:pt x="2468" y="262"/>
                  </a:cubicBezTo>
                  <a:cubicBezTo>
                    <a:pt x="2463" y="263"/>
                    <a:pt x="2463" y="259"/>
                    <a:pt x="2459" y="259"/>
                  </a:cubicBezTo>
                  <a:cubicBezTo>
                    <a:pt x="2456" y="261"/>
                    <a:pt x="2456" y="266"/>
                    <a:pt x="2450" y="265"/>
                  </a:cubicBezTo>
                  <a:cubicBezTo>
                    <a:pt x="2451" y="270"/>
                    <a:pt x="2459" y="268"/>
                    <a:pt x="2456" y="277"/>
                  </a:cubicBezTo>
                  <a:cubicBezTo>
                    <a:pt x="2445" y="268"/>
                    <a:pt x="2455" y="282"/>
                    <a:pt x="2447" y="283"/>
                  </a:cubicBezTo>
                  <a:cubicBezTo>
                    <a:pt x="2445" y="283"/>
                    <a:pt x="2442" y="286"/>
                    <a:pt x="2441" y="289"/>
                  </a:cubicBezTo>
                  <a:cubicBezTo>
                    <a:pt x="2437" y="288"/>
                    <a:pt x="2435" y="287"/>
                    <a:pt x="2433" y="286"/>
                  </a:cubicBezTo>
                  <a:cubicBezTo>
                    <a:pt x="2431" y="285"/>
                    <a:pt x="2428" y="281"/>
                    <a:pt x="2427" y="280"/>
                  </a:cubicBezTo>
                  <a:cubicBezTo>
                    <a:pt x="2422" y="277"/>
                    <a:pt x="2419" y="279"/>
                    <a:pt x="2415" y="277"/>
                  </a:cubicBezTo>
                  <a:cubicBezTo>
                    <a:pt x="2413" y="276"/>
                    <a:pt x="2411" y="272"/>
                    <a:pt x="2409" y="271"/>
                  </a:cubicBezTo>
                  <a:cubicBezTo>
                    <a:pt x="2406" y="270"/>
                    <a:pt x="2401" y="272"/>
                    <a:pt x="2398" y="271"/>
                  </a:cubicBezTo>
                  <a:cubicBezTo>
                    <a:pt x="2397" y="271"/>
                    <a:pt x="2397" y="268"/>
                    <a:pt x="2395" y="268"/>
                  </a:cubicBezTo>
                  <a:cubicBezTo>
                    <a:pt x="2391" y="268"/>
                    <a:pt x="2387" y="257"/>
                    <a:pt x="2383" y="265"/>
                  </a:cubicBezTo>
                  <a:cubicBezTo>
                    <a:pt x="2379" y="265"/>
                    <a:pt x="2380" y="260"/>
                    <a:pt x="2380" y="256"/>
                  </a:cubicBezTo>
                  <a:cubicBezTo>
                    <a:pt x="2374" y="256"/>
                    <a:pt x="2368" y="256"/>
                    <a:pt x="2362" y="256"/>
                  </a:cubicBezTo>
                  <a:cubicBezTo>
                    <a:pt x="2357" y="257"/>
                    <a:pt x="2362" y="263"/>
                    <a:pt x="2362" y="262"/>
                  </a:cubicBezTo>
                  <a:cubicBezTo>
                    <a:pt x="2362" y="266"/>
                    <a:pt x="2356" y="267"/>
                    <a:pt x="2357" y="274"/>
                  </a:cubicBezTo>
                  <a:cubicBezTo>
                    <a:pt x="2344" y="273"/>
                    <a:pt x="2342" y="283"/>
                    <a:pt x="2327" y="280"/>
                  </a:cubicBezTo>
                  <a:cubicBezTo>
                    <a:pt x="2324" y="282"/>
                    <a:pt x="2324" y="286"/>
                    <a:pt x="2318" y="286"/>
                  </a:cubicBezTo>
                  <a:cubicBezTo>
                    <a:pt x="2319" y="290"/>
                    <a:pt x="2326" y="288"/>
                    <a:pt x="2330" y="289"/>
                  </a:cubicBezTo>
                  <a:cubicBezTo>
                    <a:pt x="2334" y="290"/>
                    <a:pt x="2335" y="294"/>
                    <a:pt x="2339" y="294"/>
                  </a:cubicBezTo>
                  <a:cubicBezTo>
                    <a:pt x="2337" y="304"/>
                    <a:pt x="2336" y="300"/>
                    <a:pt x="2342" y="306"/>
                  </a:cubicBezTo>
                  <a:cubicBezTo>
                    <a:pt x="2344" y="313"/>
                    <a:pt x="2352" y="313"/>
                    <a:pt x="2357" y="318"/>
                  </a:cubicBezTo>
                  <a:cubicBezTo>
                    <a:pt x="2356" y="318"/>
                    <a:pt x="2348" y="327"/>
                    <a:pt x="2348" y="327"/>
                  </a:cubicBezTo>
                  <a:cubicBezTo>
                    <a:pt x="2340" y="328"/>
                    <a:pt x="2340" y="320"/>
                    <a:pt x="2336" y="321"/>
                  </a:cubicBezTo>
                  <a:cubicBezTo>
                    <a:pt x="2337" y="321"/>
                    <a:pt x="2340" y="326"/>
                    <a:pt x="2336" y="327"/>
                  </a:cubicBezTo>
                  <a:cubicBezTo>
                    <a:pt x="2328" y="327"/>
                    <a:pt x="2313" y="326"/>
                    <a:pt x="2304" y="330"/>
                  </a:cubicBezTo>
                  <a:cubicBezTo>
                    <a:pt x="2299" y="331"/>
                    <a:pt x="2288" y="335"/>
                    <a:pt x="2289" y="341"/>
                  </a:cubicBezTo>
                  <a:cubicBezTo>
                    <a:pt x="2276" y="339"/>
                    <a:pt x="2275" y="348"/>
                    <a:pt x="2266" y="350"/>
                  </a:cubicBezTo>
                  <a:cubicBezTo>
                    <a:pt x="2264" y="352"/>
                    <a:pt x="2262" y="354"/>
                    <a:pt x="2260" y="356"/>
                  </a:cubicBezTo>
                  <a:cubicBezTo>
                    <a:pt x="2258" y="357"/>
                    <a:pt x="2254" y="362"/>
                    <a:pt x="2251" y="362"/>
                  </a:cubicBezTo>
                  <a:cubicBezTo>
                    <a:pt x="2248" y="362"/>
                    <a:pt x="2246" y="365"/>
                    <a:pt x="2245" y="368"/>
                  </a:cubicBezTo>
                  <a:cubicBezTo>
                    <a:pt x="2236" y="366"/>
                    <a:pt x="2220" y="371"/>
                    <a:pt x="2216" y="365"/>
                  </a:cubicBezTo>
                  <a:cubicBezTo>
                    <a:pt x="2213" y="368"/>
                    <a:pt x="2205" y="366"/>
                    <a:pt x="2207" y="373"/>
                  </a:cubicBezTo>
                  <a:cubicBezTo>
                    <a:pt x="2191" y="375"/>
                    <a:pt x="2189" y="375"/>
                    <a:pt x="2172" y="373"/>
                  </a:cubicBezTo>
                  <a:cubicBezTo>
                    <a:pt x="2170" y="374"/>
                    <a:pt x="2169" y="376"/>
                    <a:pt x="2166" y="376"/>
                  </a:cubicBezTo>
                  <a:cubicBezTo>
                    <a:pt x="2164" y="378"/>
                    <a:pt x="2158" y="380"/>
                    <a:pt x="2158" y="385"/>
                  </a:cubicBezTo>
                  <a:cubicBezTo>
                    <a:pt x="2157" y="393"/>
                    <a:pt x="2144" y="390"/>
                    <a:pt x="2146" y="403"/>
                  </a:cubicBezTo>
                  <a:cubicBezTo>
                    <a:pt x="2144" y="412"/>
                    <a:pt x="2153" y="411"/>
                    <a:pt x="2158" y="414"/>
                  </a:cubicBezTo>
                  <a:cubicBezTo>
                    <a:pt x="2156" y="422"/>
                    <a:pt x="2155" y="429"/>
                    <a:pt x="2146" y="429"/>
                  </a:cubicBezTo>
                  <a:cubicBezTo>
                    <a:pt x="2147" y="435"/>
                    <a:pt x="2145" y="438"/>
                    <a:pt x="2140" y="438"/>
                  </a:cubicBezTo>
                  <a:cubicBezTo>
                    <a:pt x="2140" y="442"/>
                    <a:pt x="2140" y="446"/>
                    <a:pt x="2140" y="450"/>
                  </a:cubicBezTo>
                  <a:cubicBezTo>
                    <a:pt x="2141" y="454"/>
                    <a:pt x="2145" y="447"/>
                    <a:pt x="2146" y="452"/>
                  </a:cubicBezTo>
                  <a:cubicBezTo>
                    <a:pt x="2148" y="459"/>
                    <a:pt x="2142" y="456"/>
                    <a:pt x="2140" y="458"/>
                  </a:cubicBezTo>
                  <a:cubicBezTo>
                    <a:pt x="2139" y="459"/>
                    <a:pt x="2138" y="466"/>
                    <a:pt x="2137" y="467"/>
                  </a:cubicBezTo>
                  <a:cubicBezTo>
                    <a:pt x="2134" y="469"/>
                    <a:pt x="2126" y="468"/>
                    <a:pt x="2122" y="470"/>
                  </a:cubicBezTo>
                  <a:cubicBezTo>
                    <a:pt x="2121" y="472"/>
                    <a:pt x="2124" y="480"/>
                    <a:pt x="2122" y="482"/>
                  </a:cubicBezTo>
                  <a:cubicBezTo>
                    <a:pt x="2120" y="484"/>
                    <a:pt x="2120" y="476"/>
                    <a:pt x="2119" y="476"/>
                  </a:cubicBezTo>
                  <a:cubicBezTo>
                    <a:pt x="2117" y="475"/>
                    <a:pt x="2110" y="478"/>
                    <a:pt x="2117" y="490"/>
                  </a:cubicBezTo>
                  <a:cubicBezTo>
                    <a:pt x="2110" y="488"/>
                    <a:pt x="2113" y="495"/>
                    <a:pt x="2111" y="496"/>
                  </a:cubicBezTo>
                  <a:cubicBezTo>
                    <a:pt x="2110" y="497"/>
                    <a:pt x="2106" y="495"/>
                    <a:pt x="2105" y="496"/>
                  </a:cubicBezTo>
                  <a:cubicBezTo>
                    <a:pt x="2103" y="498"/>
                    <a:pt x="2105" y="505"/>
                    <a:pt x="2099" y="502"/>
                  </a:cubicBezTo>
                  <a:cubicBezTo>
                    <a:pt x="2099" y="507"/>
                    <a:pt x="2095" y="508"/>
                    <a:pt x="2096" y="514"/>
                  </a:cubicBezTo>
                  <a:cubicBezTo>
                    <a:pt x="2091" y="514"/>
                    <a:pt x="2085" y="513"/>
                    <a:pt x="2084" y="517"/>
                  </a:cubicBezTo>
                  <a:cubicBezTo>
                    <a:pt x="2080" y="516"/>
                    <a:pt x="2085" y="513"/>
                    <a:pt x="2084" y="508"/>
                  </a:cubicBezTo>
                  <a:cubicBezTo>
                    <a:pt x="2084" y="509"/>
                    <a:pt x="2082" y="506"/>
                    <a:pt x="2081" y="505"/>
                  </a:cubicBezTo>
                  <a:cubicBezTo>
                    <a:pt x="2081" y="503"/>
                    <a:pt x="2082" y="501"/>
                    <a:pt x="2081" y="499"/>
                  </a:cubicBezTo>
                  <a:cubicBezTo>
                    <a:pt x="2079" y="498"/>
                    <a:pt x="2077" y="495"/>
                    <a:pt x="2076" y="493"/>
                  </a:cubicBezTo>
                  <a:cubicBezTo>
                    <a:pt x="2074" y="492"/>
                    <a:pt x="2073" y="490"/>
                    <a:pt x="2070" y="490"/>
                  </a:cubicBezTo>
                  <a:cubicBezTo>
                    <a:pt x="2073" y="486"/>
                    <a:pt x="2073" y="479"/>
                    <a:pt x="2073" y="473"/>
                  </a:cubicBezTo>
                  <a:cubicBezTo>
                    <a:pt x="2073" y="468"/>
                    <a:pt x="2070" y="468"/>
                    <a:pt x="2070" y="464"/>
                  </a:cubicBezTo>
                  <a:cubicBezTo>
                    <a:pt x="2069" y="453"/>
                    <a:pt x="2072" y="441"/>
                    <a:pt x="2070" y="432"/>
                  </a:cubicBezTo>
                  <a:cubicBezTo>
                    <a:pt x="2080" y="441"/>
                    <a:pt x="2071" y="427"/>
                    <a:pt x="2076" y="420"/>
                  </a:cubicBezTo>
                  <a:cubicBezTo>
                    <a:pt x="2076" y="419"/>
                    <a:pt x="2080" y="430"/>
                    <a:pt x="2081" y="423"/>
                  </a:cubicBezTo>
                  <a:cubicBezTo>
                    <a:pt x="2082" y="422"/>
                    <a:pt x="2081" y="419"/>
                    <a:pt x="2081" y="417"/>
                  </a:cubicBezTo>
                  <a:cubicBezTo>
                    <a:pt x="2084" y="413"/>
                    <a:pt x="2096" y="405"/>
                    <a:pt x="2099" y="403"/>
                  </a:cubicBezTo>
                  <a:cubicBezTo>
                    <a:pt x="2099" y="403"/>
                    <a:pt x="2104" y="401"/>
                    <a:pt x="2102" y="400"/>
                  </a:cubicBezTo>
                  <a:cubicBezTo>
                    <a:pt x="2097" y="396"/>
                    <a:pt x="2103" y="398"/>
                    <a:pt x="2108" y="397"/>
                  </a:cubicBezTo>
                  <a:cubicBezTo>
                    <a:pt x="2112" y="394"/>
                    <a:pt x="2114" y="389"/>
                    <a:pt x="2114" y="382"/>
                  </a:cubicBezTo>
                  <a:cubicBezTo>
                    <a:pt x="2114" y="382"/>
                    <a:pt x="2124" y="378"/>
                    <a:pt x="2122" y="376"/>
                  </a:cubicBezTo>
                  <a:cubicBezTo>
                    <a:pt x="2122" y="376"/>
                    <a:pt x="2120" y="376"/>
                    <a:pt x="2119" y="376"/>
                  </a:cubicBezTo>
                  <a:cubicBezTo>
                    <a:pt x="2120" y="376"/>
                    <a:pt x="2122" y="371"/>
                    <a:pt x="2122" y="370"/>
                  </a:cubicBezTo>
                  <a:cubicBezTo>
                    <a:pt x="2126" y="370"/>
                    <a:pt x="2130" y="378"/>
                    <a:pt x="2128" y="365"/>
                  </a:cubicBezTo>
                  <a:cubicBezTo>
                    <a:pt x="2133" y="365"/>
                    <a:pt x="2139" y="364"/>
                    <a:pt x="2143" y="362"/>
                  </a:cubicBezTo>
                  <a:cubicBezTo>
                    <a:pt x="2144" y="361"/>
                    <a:pt x="2145" y="356"/>
                    <a:pt x="2146" y="356"/>
                  </a:cubicBezTo>
                  <a:cubicBezTo>
                    <a:pt x="2147" y="355"/>
                    <a:pt x="2150" y="357"/>
                    <a:pt x="2152" y="356"/>
                  </a:cubicBezTo>
                  <a:cubicBezTo>
                    <a:pt x="2153" y="355"/>
                    <a:pt x="2156" y="352"/>
                    <a:pt x="2158" y="350"/>
                  </a:cubicBezTo>
                  <a:cubicBezTo>
                    <a:pt x="2159" y="348"/>
                    <a:pt x="2160" y="351"/>
                    <a:pt x="2160" y="347"/>
                  </a:cubicBezTo>
                  <a:cubicBezTo>
                    <a:pt x="2161" y="344"/>
                    <a:pt x="2164" y="335"/>
                    <a:pt x="2169" y="341"/>
                  </a:cubicBezTo>
                  <a:cubicBezTo>
                    <a:pt x="2169" y="336"/>
                    <a:pt x="2169" y="331"/>
                    <a:pt x="2169" y="327"/>
                  </a:cubicBezTo>
                  <a:cubicBezTo>
                    <a:pt x="2162" y="326"/>
                    <a:pt x="2158" y="327"/>
                    <a:pt x="2155" y="330"/>
                  </a:cubicBezTo>
                  <a:cubicBezTo>
                    <a:pt x="2153" y="332"/>
                    <a:pt x="2150" y="333"/>
                    <a:pt x="2149" y="335"/>
                  </a:cubicBezTo>
                  <a:cubicBezTo>
                    <a:pt x="2147" y="337"/>
                    <a:pt x="2146" y="335"/>
                    <a:pt x="2146" y="338"/>
                  </a:cubicBezTo>
                  <a:cubicBezTo>
                    <a:pt x="2146" y="343"/>
                    <a:pt x="2134" y="342"/>
                    <a:pt x="2134" y="350"/>
                  </a:cubicBezTo>
                  <a:cubicBezTo>
                    <a:pt x="2128" y="349"/>
                    <a:pt x="2125" y="351"/>
                    <a:pt x="2125" y="356"/>
                  </a:cubicBezTo>
                  <a:cubicBezTo>
                    <a:pt x="2122" y="357"/>
                    <a:pt x="2124" y="351"/>
                    <a:pt x="2122" y="350"/>
                  </a:cubicBezTo>
                  <a:cubicBezTo>
                    <a:pt x="2122" y="349"/>
                    <a:pt x="2117" y="351"/>
                    <a:pt x="2117" y="350"/>
                  </a:cubicBezTo>
                  <a:cubicBezTo>
                    <a:pt x="2115" y="348"/>
                    <a:pt x="2117" y="344"/>
                    <a:pt x="2117" y="341"/>
                  </a:cubicBezTo>
                  <a:cubicBezTo>
                    <a:pt x="2105" y="343"/>
                    <a:pt x="2096" y="339"/>
                    <a:pt x="2087" y="341"/>
                  </a:cubicBezTo>
                  <a:cubicBezTo>
                    <a:pt x="2083" y="342"/>
                    <a:pt x="2087" y="346"/>
                    <a:pt x="2084" y="347"/>
                  </a:cubicBezTo>
                  <a:cubicBezTo>
                    <a:pt x="2080" y="349"/>
                    <a:pt x="2076" y="348"/>
                    <a:pt x="2073" y="350"/>
                  </a:cubicBezTo>
                  <a:cubicBezTo>
                    <a:pt x="2068" y="353"/>
                    <a:pt x="2067" y="355"/>
                    <a:pt x="2064" y="359"/>
                  </a:cubicBezTo>
                  <a:cubicBezTo>
                    <a:pt x="2061" y="361"/>
                    <a:pt x="2060" y="365"/>
                    <a:pt x="2055" y="365"/>
                  </a:cubicBezTo>
                  <a:cubicBezTo>
                    <a:pt x="2053" y="373"/>
                    <a:pt x="2059" y="372"/>
                    <a:pt x="2058" y="379"/>
                  </a:cubicBezTo>
                  <a:cubicBezTo>
                    <a:pt x="2054" y="381"/>
                    <a:pt x="2052" y="383"/>
                    <a:pt x="2052" y="388"/>
                  </a:cubicBezTo>
                  <a:cubicBezTo>
                    <a:pt x="2040" y="386"/>
                    <a:pt x="2037" y="393"/>
                    <a:pt x="2026" y="391"/>
                  </a:cubicBezTo>
                  <a:cubicBezTo>
                    <a:pt x="2022" y="387"/>
                    <a:pt x="2025" y="386"/>
                    <a:pt x="2026" y="382"/>
                  </a:cubicBezTo>
                  <a:cubicBezTo>
                    <a:pt x="2021" y="383"/>
                    <a:pt x="2020" y="380"/>
                    <a:pt x="2020" y="376"/>
                  </a:cubicBezTo>
                  <a:cubicBezTo>
                    <a:pt x="2015" y="376"/>
                    <a:pt x="2009" y="378"/>
                    <a:pt x="2008" y="373"/>
                  </a:cubicBezTo>
                  <a:cubicBezTo>
                    <a:pt x="1994" y="381"/>
                    <a:pt x="1977" y="385"/>
                    <a:pt x="1958" y="388"/>
                  </a:cubicBezTo>
                  <a:cubicBezTo>
                    <a:pt x="1957" y="383"/>
                    <a:pt x="1949" y="386"/>
                    <a:pt x="1953" y="376"/>
                  </a:cubicBezTo>
                  <a:cubicBezTo>
                    <a:pt x="1949" y="376"/>
                    <a:pt x="1945" y="376"/>
                    <a:pt x="1941" y="376"/>
                  </a:cubicBezTo>
                  <a:cubicBezTo>
                    <a:pt x="1929" y="380"/>
                    <a:pt x="1919" y="383"/>
                    <a:pt x="1909" y="388"/>
                  </a:cubicBezTo>
                  <a:cubicBezTo>
                    <a:pt x="1901" y="392"/>
                    <a:pt x="1895" y="400"/>
                    <a:pt x="1885" y="403"/>
                  </a:cubicBezTo>
                  <a:cubicBezTo>
                    <a:pt x="1886" y="409"/>
                    <a:pt x="1885" y="412"/>
                    <a:pt x="1879" y="411"/>
                  </a:cubicBezTo>
                  <a:cubicBezTo>
                    <a:pt x="1882" y="420"/>
                    <a:pt x="1875" y="419"/>
                    <a:pt x="1877" y="426"/>
                  </a:cubicBezTo>
                  <a:cubicBezTo>
                    <a:pt x="1871" y="421"/>
                    <a:pt x="1865" y="438"/>
                    <a:pt x="1862" y="435"/>
                  </a:cubicBezTo>
                  <a:cubicBezTo>
                    <a:pt x="1856" y="429"/>
                    <a:pt x="1861" y="437"/>
                    <a:pt x="1853" y="438"/>
                  </a:cubicBezTo>
                  <a:cubicBezTo>
                    <a:pt x="1848" y="438"/>
                    <a:pt x="1848" y="439"/>
                    <a:pt x="1847" y="444"/>
                  </a:cubicBezTo>
                  <a:cubicBezTo>
                    <a:pt x="1833" y="439"/>
                    <a:pt x="1838" y="454"/>
                    <a:pt x="1827" y="452"/>
                  </a:cubicBezTo>
                  <a:cubicBezTo>
                    <a:pt x="1829" y="456"/>
                    <a:pt x="1836" y="468"/>
                    <a:pt x="1838" y="461"/>
                  </a:cubicBezTo>
                  <a:cubicBezTo>
                    <a:pt x="1842" y="462"/>
                    <a:pt x="1841" y="469"/>
                    <a:pt x="1841" y="473"/>
                  </a:cubicBezTo>
                  <a:cubicBezTo>
                    <a:pt x="1846" y="470"/>
                    <a:pt x="1850" y="476"/>
                    <a:pt x="1850" y="476"/>
                  </a:cubicBezTo>
                  <a:cubicBezTo>
                    <a:pt x="1853" y="476"/>
                    <a:pt x="1857" y="472"/>
                    <a:pt x="1862" y="473"/>
                  </a:cubicBezTo>
                  <a:cubicBezTo>
                    <a:pt x="1863" y="473"/>
                    <a:pt x="1866" y="476"/>
                    <a:pt x="1865" y="476"/>
                  </a:cubicBezTo>
                  <a:cubicBezTo>
                    <a:pt x="1869" y="475"/>
                    <a:pt x="1871" y="467"/>
                    <a:pt x="1874" y="473"/>
                  </a:cubicBezTo>
                  <a:cubicBezTo>
                    <a:pt x="1876" y="473"/>
                    <a:pt x="1876" y="469"/>
                    <a:pt x="1877" y="467"/>
                  </a:cubicBezTo>
                  <a:cubicBezTo>
                    <a:pt x="1881" y="468"/>
                    <a:pt x="1881" y="489"/>
                    <a:pt x="1888" y="479"/>
                  </a:cubicBezTo>
                  <a:cubicBezTo>
                    <a:pt x="1895" y="478"/>
                    <a:pt x="1887" y="492"/>
                    <a:pt x="1897" y="488"/>
                  </a:cubicBezTo>
                  <a:cubicBezTo>
                    <a:pt x="1898" y="491"/>
                    <a:pt x="1892" y="489"/>
                    <a:pt x="1891" y="490"/>
                  </a:cubicBezTo>
                  <a:cubicBezTo>
                    <a:pt x="1891" y="491"/>
                    <a:pt x="1895" y="498"/>
                    <a:pt x="1894" y="502"/>
                  </a:cubicBezTo>
                  <a:cubicBezTo>
                    <a:pt x="1894" y="503"/>
                    <a:pt x="1891" y="502"/>
                    <a:pt x="1891" y="505"/>
                  </a:cubicBezTo>
                  <a:cubicBezTo>
                    <a:pt x="1891" y="507"/>
                    <a:pt x="1889" y="508"/>
                    <a:pt x="1888" y="511"/>
                  </a:cubicBezTo>
                  <a:cubicBezTo>
                    <a:pt x="1887" y="520"/>
                    <a:pt x="1892" y="537"/>
                    <a:pt x="1882" y="529"/>
                  </a:cubicBezTo>
                  <a:cubicBezTo>
                    <a:pt x="1885" y="555"/>
                    <a:pt x="1873" y="566"/>
                    <a:pt x="1868" y="584"/>
                  </a:cubicBezTo>
                  <a:cubicBezTo>
                    <a:pt x="1864" y="588"/>
                    <a:pt x="1863" y="585"/>
                    <a:pt x="1859" y="584"/>
                  </a:cubicBezTo>
                  <a:cubicBezTo>
                    <a:pt x="1858" y="587"/>
                    <a:pt x="1860" y="591"/>
                    <a:pt x="1859" y="593"/>
                  </a:cubicBezTo>
                  <a:cubicBezTo>
                    <a:pt x="1857" y="596"/>
                    <a:pt x="1853" y="594"/>
                    <a:pt x="1850" y="596"/>
                  </a:cubicBezTo>
                  <a:cubicBezTo>
                    <a:pt x="1849" y="597"/>
                    <a:pt x="1851" y="601"/>
                    <a:pt x="1850" y="602"/>
                  </a:cubicBezTo>
                  <a:cubicBezTo>
                    <a:pt x="1849" y="603"/>
                    <a:pt x="1845" y="601"/>
                    <a:pt x="1844" y="602"/>
                  </a:cubicBezTo>
                  <a:cubicBezTo>
                    <a:pt x="1843" y="604"/>
                    <a:pt x="1847" y="605"/>
                    <a:pt x="1847" y="605"/>
                  </a:cubicBezTo>
                  <a:cubicBezTo>
                    <a:pt x="1845" y="608"/>
                    <a:pt x="1841" y="608"/>
                    <a:pt x="1838" y="610"/>
                  </a:cubicBezTo>
                  <a:cubicBezTo>
                    <a:pt x="1837" y="612"/>
                    <a:pt x="1837" y="617"/>
                    <a:pt x="1836" y="619"/>
                  </a:cubicBezTo>
                  <a:cubicBezTo>
                    <a:pt x="1833" y="622"/>
                    <a:pt x="1830" y="620"/>
                    <a:pt x="1827" y="622"/>
                  </a:cubicBezTo>
                  <a:cubicBezTo>
                    <a:pt x="1824" y="624"/>
                    <a:pt x="1826" y="628"/>
                    <a:pt x="1824" y="631"/>
                  </a:cubicBezTo>
                  <a:cubicBezTo>
                    <a:pt x="1823" y="632"/>
                    <a:pt x="1819" y="630"/>
                    <a:pt x="1818" y="631"/>
                  </a:cubicBezTo>
                  <a:cubicBezTo>
                    <a:pt x="1818" y="631"/>
                    <a:pt x="1817" y="639"/>
                    <a:pt x="1815" y="637"/>
                  </a:cubicBezTo>
                  <a:cubicBezTo>
                    <a:pt x="1813" y="635"/>
                    <a:pt x="1810" y="634"/>
                    <a:pt x="1809" y="643"/>
                  </a:cubicBezTo>
                  <a:cubicBezTo>
                    <a:pt x="1795" y="645"/>
                    <a:pt x="1795" y="643"/>
                    <a:pt x="1780" y="643"/>
                  </a:cubicBezTo>
                  <a:cubicBezTo>
                    <a:pt x="1780" y="645"/>
                    <a:pt x="1768" y="650"/>
                    <a:pt x="1774" y="651"/>
                  </a:cubicBezTo>
                  <a:cubicBezTo>
                    <a:pt x="1777" y="658"/>
                    <a:pt x="1754" y="652"/>
                    <a:pt x="1765" y="657"/>
                  </a:cubicBezTo>
                  <a:cubicBezTo>
                    <a:pt x="1765" y="661"/>
                    <a:pt x="1759" y="660"/>
                    <a:pt x="1759" y="657"/>
                  </a:cubicBezTo>
                  <a:cubicBezTo>
                    <a:pt x="1752" y="664"/>
                    <a:pt x="1755" y="670"/>
                    <a:pt x="1756" y="681"/>
                  </a:cubicBezTo>
                  <a:cubicBezTo>
                    <a:pt x="1747" y="683"/>
                    <a:pt x="1751" y="683"/>
                    <a:pt x="1742" y="681"/>
                  </a:cubicBezTo>
                  <a:cubicBezTo>
                    <a:pt x="1745" y="684"/>
                    <a:pt x="1744" y="687"/>
                    <a:pt x="1739" y="687"/>
                  </a:cubicBezTo>
                  <a:cubicBezTo>
                    <a:pt x="1739" y="693"/>
                    <a:pt x="1741" y="718"/>
                    <a:pt x="1745" y="710"/>
                  </a:cubicBezTo>
                  <a:cubicBezTo>
                    <a:pt x="1752" y="710"/>
                    <a:pt x="1745" y="733"/>
                    <a:pt x="1754" y="733"/>
                  </a:cubicBezTo>
                  <a:cubicBezTo>
                    <a:pt x="1761" y="734"/>
                    <a:pt x="1752" y="742"/>
                    <a:pt x="1759" y="745"/>
                  </a:cubicBezTo>
                  <a:cubicBezTo>
                    <a:pt x="1758" y="745"/>
                    <a:pt x="1757" y="751"/>
                    <a:pt x="1756" y="751"/>
                  </a:cubicBezTo>
                  <a:cubicBezTo>
                    <a:pt x="1753" y="752"/>
                    <a:pt x="1750" y="748"/>
                    <a:pt x="1751" y="748"/>
                  </a:cubicBezTo>
                  <a:cubicBezTo>
                    <a:pt x="1747" y="749"/>
                    <a:pt x="1750" y="752"/>
                    <a:pt x="1748" y="754"/>
                  </a:cubicBezTo>
                  <a:cubicBezTo>
                    <a:pt x="1746" y="755"/>
                    <a:pt x="1741" y="753"/>
                    <a:pt x="1739" y="754"/>
                  </a:cubicBezTo>
                  <a:cubicBezTo>
                    <a:pt x="1733" y="756"/>
                    <a:pt x="1724" y="762"/>
                    <a:pt x="1718" y="757"/>
                  </a:cubicBezTo>
                  <a:cubicBezTo>
                    <a:pt x="1717" y="751"/>
                    <a:pt x="1721" y="749"/>
                    <a:pt x="1721" y="745"/>
                  </a:cubicBezTo>
                  <a:cubicBezTo>
                    <a:pt x="1722" y="739"/>
                    <a:pt x="1718" y="730"/>
                    <a:pt x="1724" y="728"/>
                  </a:cubicBezTo>
                  <a:cubicBezTo>
                    <a:pt x="1723" y="723"/>
                    <a:pt x="1715" y="725"/>
                    <a:pt x="1718" y="716"/>
                  </a:cubicBezTo>
                  <a:cubicBezTo>
                    <a:pt x="1712" y="713"/>
                    <a:pt x="1707" y="718"/>
                    <a:pt x="1701" y="710"/>
                  </a:cubicBezTo>
                  <a:cubicBezTo>
                    <a:pt x="1699" y="701"/>
                    <a:pt x="1711" y="706"/>
                    <a:pt x="1707" y="695"/>
                  </a:cubicBezTo>
                  <a:cubicBezTo>
                    <a:pt x="1706" y="692"/>
                    <a:pt x="1704" y="694"/>
                    <a:pt x="1704" y="695"/>
                  </a:cubicBezTo>
                  <a:cubicBezTo>
                    <a:pt x="1700" y="695"/>
                    <a:pt x="1700" y="692"/>
                    <a:pt x="1698" y="690"/>
                  </a:cubicBezTo>
                  <a:cubicBezTo>
                    <a:pt x="1696" y="687"/>
                    <a:pt x="1693" y="687"/>
                    <a:pt x="1692" y="684"/>
                  </a:cubicBezTo>
                  <a:cubicBezTo>
                    <a:pt x="1690" y="685"/>
                    <a:pt x="1687" y="687"/>
                    <a:pt x="1683" y="687"/>
                  </a:cubicBezTo>
                  <a:cubicBezTo>
                    <a:pt x="1680" y="687"/>
                    <a:pt x="1682" y="690"/>
                    <a:pt x="1683" y="690"/>
                  </a:cubicBezTo>
                  <a:cubicBezTo>
                    <a:pt x="1683" y="698"/>
                    <a:pt x="1675" y="683"/>
                    <a:pt x="1677" y="695"/>
                  </a:cubicBezTo>
                  <a:cubicBezTo>
                    <a:pt x="1670" y="689"/>
                    <a:pt x="1670" y="702"/>
                    <a:pt x="1660" y="695"/>
                  </a:cubicBezTo>
                  <a:cubicBezTo>
                    <a:pt x="1668" y="689"/>
                    <a:pt x="1660" y="684"/>
                    <a:pt x="1669" y="678"/>
                  </a:cubicBezTo>
                  <a:cubicBezTo>
                    <a:pt x="1673" y="675"/>
                    <a:pt x="1654" y="677"/>
                    <a:pt x="1654" y="681"/>
                  </a:cubicBezTo>
                  <a:cubicBezTo>
                    <a:pt x="1654" y="687"/>
                    <a:pt x="1650" y="678"/>
                    <a:pt x="1651" y="678"/>
                  </a:cubicBezTo>
                  <a:cubicBezTo>
                    <a:pt x="1645" y="679"/>
                    <a:pt x="1648" y="686"/>
                    <a:pt x="1642" y="687"/>
                  </a:cubicBezTo>
                  <a:cubicBezTo>
                    <a:pt x="1641" y="687"/>
                    <a:pt x="1635" y="691"/>
                    <a:pt x="1634" y="692"/>
                  </a:cubicBezTo>
                  <a:cubicBezTo>
                    <a:pt x="1632" y="694"/>
                    <a:pt x="1630" y="695"/>
                    <a:pt x="1631" y="698"/>
                  </a:cubicBezTo>
                  <a:cubicBezTo>
                    <a:pt x="1619" y="697"/>
                    <a:pt x="1622" y="697"/>
                    <a:pt x="1610" y="698"/>
                  </a:cubicBezTo>
                  <a:cubicBezTo>
                    <a:pt x="1613" y="698"/>
                    <a:pt x="1611" y="706"/>
                    <a:pt x="1613" y="707"/>
                  </a:cubicBezTo>
                  <a:cubicBezTo>
                    <a:pt x="1615" y="708"/>
                    <a:pt x="1620" y="706"/>
                    <a:pt x="1622" y="707"/>
                  </a:cubicBezTo>
                  <a:cubicBezTo>
                    <a:pt x="1623" y="708"/>
                    <a:pt x="1621" y="712"/>
                    <a:pt x="1622" y="713"/>
                  </a:cubicBezTo>
                  <a:cubicBezTo>
                    <a:pt x="1623" y="714"/>
                    <a:pt x="1629" y="712"/>
                    <a:pt x="1631" y="713"/>
                  </a:cubicBezTo>
                  <a:cubicBezTo>
                    <a:pt x="1632" y="714"/>
                    <a:pt x="1630" y="718"/>
                    <a:pt x="1631" y="719"/>
                  </a:cubicBezTo>
                  <a:cubicBezTo>
                    <a:pt x="1633" y="721"/>
                    <a:pt x="1637" y="719"/>
                    <a:pt x="1639" y="722"/>
                  </a:cubicBezTo>
                  <a:cubicBezTo>
                    <a:pt x="1643" y="721"/>
                    <a:pt x="1641" y="716"/>
                    <a:pt x="1645" y="716"/>
                  </a:cubicBezTo>
                  <a:cubicBezTo>
                    <a:pt x="1657" y="715"/>
                    <a:pt x="1666" y="717"/>
                    <a:pt x="1666" y="728"/>
                  </a:cubicBezTo>
                  <a:cubicBezTo>
                    <a:pt x="1662" y="731"/>
                    <a:pt x="1655" y="731"/>
                    <a:pt x="1651" y="728"/>
                  </a:cubicBezTo>
                  <a:cubicBezTo>
                    <a:pt x="1649" y="731"/>
                    <a:pt x="1647" y="735"/>
                    <a:pt x="1648" y="742"/>
                  </a:cubicBezTo>
                  <a:cubicBezTo>
                    <a:pt x="1643" y="741"/>
                    <a:pt x="1642" y="745"/>
                    <a:pt x="1645" y="745"/>
                  </a:cubicBezTo>
                  <a:cubicBezTo>
                    <a:pt x="1644" y="749"/>
                    <a:pt x="1638" y="748"/>
                    <a:pt x="1634" y="748"/>
                  </a:cubicBezTo>
                  <a:cubicBezTo>
                    <a:pt x="1638" y="758"/>
                    <a:pt x="1648" y="763"/>
                    <a:pt x="1648" y="777"/>
                  </a:cubicBezTo>
                  <a:cubicBezTo>
                    <a:pt x="1655" y="768"/>
                    <a:pt x="1651" y="775"/>
                    <a:pt x="1657" y="780"/>
                  </a:cubicBezTo>
                  <a:cubicBezTo>
                    <a:pt x="1656" y="791"/>
                    <a:pt x="1659" y="806"/>
                    <a:pt x="1654" y="812"/>
                  </a:cubicBezTo>
                  <a:cubicBezTo>
                    <a:pt x="1659" y="819"/>
                    <a:pt x="1661" y="829"/>
                    <a:pt x="1660" y="842"/>
                  </a:cubicBezTo>
                  <a:cubicBezTo>
                    <a:pt x="1651" y="835"/>
                    <a:pt x="1656" y="855"/>
                    <a:pt x="1651" y="851"/>
                  </a:cubicBezTo>
                  <a:cubicBezTo>
                    <a:pt x="1647" y="847"/>
                    <a:pt x="1651" y="850"/>
                    <a:pt x="1648" y="853"/>
                  </a:cubicBezTo>
                  <a:cubicBezTo>
                    <a:pt x="1646" y="856"/>
                    <a:pt x="1640" y="856"/>
                    <a:pt x="1642" y="865"/>
                  </a:cubicBezTo>
                  <a:cubicBezTo>
                    <a:pt x="1633" y="862"/>
                    <a:pt x="1640" y="875"/>
                    <a:pt x="1631" y="871"/>
                  </a:cubicBezTo>
                  <a:cubicBezTo>
                    <a:pt x="1639" y="878"/>
                    <a:pt x="1618" y="882"/>
                    <a:pt x="1622" y="886"/>
                  </a:cubicBezTo>
                  <a:cubicBezTo>
                    <a:pt x="1627" y="891"/>
                    <a:pt x="1621" y="886"/>
                    <a:pt x="1616" y="891"/>
                  </a:cubicBezTo>
                  <a:cubicBezTo>
                    <a:pt x="1614" y="894"/>
                    <a:pt x="1615" y="898"/>
                    <a:pt x="1613" y="900"/>
                  </a:cubicBezTo>
                  <a:cubicBezTo>
                    <a:pt x="1612" y="901"/>
                    <a:pt x="1608" y="899"/>
                    <a:pt x="1607" y="900"/>
                  </a:cubicBezTo>
                  <a:cubicBezTo>
                    <a:pt x="1606" y="901"/>
                    <a:pt x="1608" y="905"/>
                    <a:pt x="1607" y="906"/>
                  </a:cubicBezTo>
                  <a:cubicBezTo>
                    <a:pt x="1604" y="909"/>
                    <a:pt x="1596" y="904"/>
                    <a:pt x="1598" y="912"/>
                  </a:cubicBezTo>
                  <a:cubicBezTo>
                    <a:pt x="1580" y="914"/>
                    <a:pt x="1583" y="914"/>
                    <a:pt x="1563" y="912"/>
                  </a:cubicBezTo>
                  <a:cubicBezTo>
                    <a:pt x="1560" y="912"/>
                    <a:pt x="1561" y="917"/>
                    <a:pt x="1560" y="921"/>
                  </a:cubicBezTo>
                  <a:cubicBezTo>
                    <a:pt x="1553" y="915"/>
                    <a:pt x="1544" y="928"/>
                    <a:pt x="1543" y="927"/>
                  </a:cubicBezTo>
                  <a:cubicBezTo>
                    <a:pt x="1538" y="922"/>
                    <a:pt x="1542" y="930"/>
                    <a:pt x="1531" y="930"/>
                  </a:cubicBezTo>
                  <a:cubicBezTo>
                    <a:pt x="1527" y="931"/>
                    <a:pt x="1534" y="935"/>
                    <a:pt x="1528" y="935"/>
                  </a:cubicBezTo>
                  <a:cubicBezTo>
                    <a:pt x="1522" y="942"/>
                    <a:pt x="1518" y="930"/>
                    <a:pt x="1511" y="930"/>
                  </a:cubicBezTo>
                  <a:cubicBezTo>
                    <a:pt x="1502" y="927"/>
                    <a:pt x="1500" y="933"/>
                    <a:pt x="1493" y="932"/>
                  </a:cubicBezTo>
                  <a:cubicBezTo>
                    <a:pt x="1489" y="934"/>
                    <a:pt x="1488" y="939"/>
                    <a:pt x="1487" y="944"/>
                  </a:cubicBezTo>
                  <a:cubicBezTo>
                    <a:pt x="1478" y="942"/>
                    <a:pt x="1478" y="949"/>
                    <a:pt x="1473" y="950"/>
                  </a:cubicBezTo>
                  <a:cubicBezTo>
                    <a:pt x="1470" y="958"/>
                    <a:pt x="1478" y="955"/>
                    <a:pt x="1478" y="962"/>
                  </a:cubicBezTo>
                  <a:cubicBezTo>
                    <a:pt x="1479" y="965"/>
                    <a:pt x="1479" y="967"/>
                    <a:pt x="1481" y="968"/>
                  </a:cubicBezTo>
                  <a:cubicBezTo>
                    <a:pt x="1485" y="968"/>
                    <a:pt x="1482" y="972"/>
                    <a:pt x="1484" y="973"/>
                  </a:cubicBezTo>
                  <a:cubicBezTo>
                    <a:pt x="1487" y="976"/>
                    <a:pt x="1490" y="974"/>
                    <a:pt x="1493" y="976"/>
                  </a:cubicBezTo>
                  <a:cubicBezTo>
                    <a:pt x="1494" y="977"/>
                    <a:pt x="1492" y="981"/>
                    <a:pt x="1493" y="982"/>
                  </a:cubicBezTo>
                  <a:cubicBezTo>
                    <a:pt x="1494" y="983"/>
                    <a:pt x="1498" y="981"/>
                    <a:pt x="1499" y="982"/>
                  </a:cubicBezTo>
                  <a:cubicBezTo>
                    <a:pt x="1501" y="985"/>
                    <a:pt x="1502" y="992"/>
                    <a:pt x="1505" y="997"/>
                  </a:cubicBezTo>
                  <a:cubicBezTo>
                    <a:pt x="1507" y="1000"/>
                    <a:pt x="1514" y="1005"/>
                    <a:pt x="1514" y="1006"/>
                  </a:cubicBezTo>
                  <a:cubicBezTo>
                    <a:pt x="1515" y="1009"/>
                    <a:pt x="1513" y="1014"/>
                    <a:pt x="1514" y="1017"/>
                  </a:cubicBezTo>
                  <a:cubicBezTo>
                    <a:pt x="1514" y="1022"/>
                    <a:pt x="1517" y="1024"/>
                    <a:pt x="1517" y="1029"/>
                  </a:cubicBezTo>
                  <a:cubicBezTo>
                    <a:pt x="1516" y="1034"/>
                    <a:pt x="1514" y="1034"/>
                    <a:pt x="1514" y="1038"/>
                  </a:cubicBezTo>
                  <a:cubicBezTo>
                    <a:pt x="1512" y="1044"/>
                    <a:pt x="1515" y="1049"/>
                    <a:pt x="1508" y="1044"/>
                  </a:cubicBezTo>
                  <a:cubicBezTo>
                    <a:pt x="1512" y="1055"/>
                    <a:pt x="1500" y="1049"/>
                    <a:pt x="1502" y="1058"/>
                  </a:cubicBezTo>
                  <a:cubicBezTo>
                    <a:pt x="1490" y="1054"/>
                    <a:pt x="1493" y="1065"/>
                    <a:pt x="1484" y="1064"/>
                  </a:cubicBezTo>
                  <a:cubicBezTo>
                    <a:pt x="1481" y="1063"/>
                    <a:pt x="1483" y="1069"/>
                    <a:pt x="1481" y="1070"/>
                  </a:cubicBezTo>
                  <a:cubicBezTo>
                    <a:pt x="1481" y="1070"/>
                    <a:pt x="1473" y="1071"/>
                    <a:pt x="1476" y="1073"/>
                  </a:cubicBezTo>
                  <a:cubicBezTo>
                    <a:pt x="1478" y="1076"/>
                    <a:pt x="1477" y="1074"/>
                    <a:pt x="1476" y="1076"/>
                  </a:cubicBezTo>
                  <a:cubicBezTo>
                    <a:pt x="1473" y="1078"/>
                    <a:pt x="1472" y="1082"/>
                    <a:pt x="1467" y="1082"/>
                  </a:cubicBezTo>
                  <a:cubicBezTo>
                    <a:pt x="1470" y="1067"/>
                    <a:pt x="1461" y="1080"/>
                    <a:pt x="1461" y="1073"/>
                  </a:cubicBezTo>
                  <a:cubicBezTo>
                    <a:pt x="1461" y="1070"/>
                    <a:pt x="1459" y="1065"/>
                    <a:pt x="1455" y="1061"/>
                  </a:cubicBezTo>
                  <a:cubicBezTo>
                    <a:pt x="1454" y="1060"/>
                    <a:pt x="1450" y="1062"/>
                    <a:pt x="1449" y="1061"/>
                  </a:cubicBezTo>
                  <a:cubicBezTo>
                    <a:pt x="1448" y="1060"/>
                    <a:pt x="1450" y="1056"/>
                    <a:pt x="1449" y="1055"/>
                  </a:cubicBezTo>
                  <a:cubicBezTo>
                    <a:pt x="1447" y="1054"/>
                    <a:pt x="1439" y="1055"/>
                    <a:pt x="1437" y="1052"/>
                  </a:cubicBezTo>
                  <a:cubicBezTo>
                    <a:pt x="1437" y="1052"/>
                    <a:pt x="1438" y="1047"/>
                    <a:pt x="1437" y="1047"/>
                  </a:cubicBezTo>
                  <a:cubicBezTo>
                    <a:pt x="1435" y="1045"/>
                    <a:pt x="1431" y="1048"/>
                    <a:pt x="1429" y="1047"/>
                  </a:cubicBezTo>
                  <a:cubicBezTo>
                    <a:pt x="1426" y="1047"/>
                    <a:pt x="1427" y="1039"/>
                    <a:pt x="1426" y="1038"/>
                  </a:cubicBezTo>
                  <a:cubicBezTo>
                    <a:pt x="1424" y="1037"/>
                    <a:pt x="1422" y="1040"/>
                    <a:pt x="1423" y="1041"/>
                  </a:cubicBezTo>
                  <a:cubicBezTo>
                    <a:pt x="1417" y="1035"/>
                    <a:pt x="1420" y="1035"/>
                    <a:pt x="1414" y="1029"/>
                  </a:cubicBezTo>
                  <a:cubicBezTo>
                    <a:pt x="1405" y="1026"/>
                    <a:pt x="1408" y="1039"/>
                    <a:pt x="1405" y="1044"/>
                  </a:cubicBezTo>
                  <a:cubicBezTo>
                    <a:pt x="1405" y="1045"/>
                    <a:pt x="1400" y="1046"/>
                    <a:pt x="1399" y="1047"/>
                  </a:cubicBezTo>
                  <a:cubicBezTo>
                    <a:pt x="1398" y="1052"/>
                    <a:pt x="1402" y="1060"/>
                    <a:pt x="1396" y="1064"/>
                  </a:cubicBezTo>
                  <a:cubicBezTo>
                    <a:pt x="1398" y="1067"/>
                    <a:pt x="1400" y="1069"/>
                    <a:pt x="1399" y="1073"/>
                  </a:cubicBezTo>
                  <a:cubicBezTo>
                    <a:pt x="1400" y="1076"/>
                    <a:pt x="1405" y="1080"/>
                    <a:pt x="1405" y="1076"/>
                  </a:cubicBezTo>
                  <a:cubicBezTo>
                    <a:pt x="1412" y="1083"/>
                    <a:pt x="1409" y="1086"/>
                    <a:pt x="1408" y="1096"/>
                  </a:cubicBezTo>
                  <a:cubicBezTo>
                    <a:pt x="1409" y="1099"/>
                    <a:pt x="1411" y="1099"/>
                    <a:pt x="1411" y="1102"/>
                  </a:cubicBezTo>
                  <a:cubicBezTo>
                    <a:pt x="1413" y="1103"/>
                    <a:pt x="1415" y="1107"/>
                    <a:pt x="1417" y="1108"/>
                  </a:cubicBezTo>
                  <a:cubicBezTo>
                    <a:pt x="1421" y="1111"/>
                    <a:pt x="1426" y="1113"/>
                    <a:pt x="1432" y="1117"/>
                  </a:cubicBezTo>
                  <a:cubicBezTo>
                    <a:pt x="1433" y="1118"/>
                    <a:pt x="1431" y="1120"/>
                    <a:pt x="1435" y="1120"/>
                  </a:cubicBezTo>
                  <a:cubicBezTo>
                    <a:pt x="1437" y="1120"/>
                    <a:pt x="1437" y="1123"/>
                    <a:pt x="1437" y="1126"/>
                  </a:cubicBezTo>
                  <a:cubicBezTo>
                    <a:pt x="1438" y="1129"/>
                    <a:pt x="1442" y="1126"/>
                    <a:pt x="1443" y="1129"/>
                  </a:cubicBezTo>
                  <a:cubicBezTo>
                    <a:pt x="1445" y="1131"/>
                    <a:pt x="1442" y="1137"/>
                    <a:pt x="1443" y="1140"/>
                  </a:cubicBezTo>
                  <a:cubicBezTo>
                    <a:pt x="1444" y="1141"/>
                    <a:pt x="1449" y="1145"/>
                    <a:pt x="1449" y="1146"/>
                  </a:cubicBezTo>
                  <a:cubicBezTo>
                    <a:pt x="1450" y="1148"/>
                    <a:pt x="1442" y="1157"/>
                    <a:pt x="1452" y="1158"/>
                  </a:cubicBezTo>
                  <a:cubicBezTo>
                    <a:pt x="1451" y="1164"/>
                    <a:pt x="1445" y="1161"/>
                    <a:pt x="1440" y="1161"/>
                  </a:cubicBezTo>
                  <a:cubicBezTo>
                    <a:pt x="1436" y="1160"/>
                    <a:pt x="1428" y="1160"/>
                    <a:pt x="1426" y="1158"/>
                  </a:cubicBezTo>
                  <a:cubicBezTo>
                    <a:pt x="1427" y="1159"/>
                    <a:pt x="1429" y="1145"/>
                    <a:pt x="1423" y="1155"/>
                  </a:cubicBezTo>
                  <a:cubicBezTo>
                    <a:pt x="1417" y="1152"/>
                    <a:pt x="1419" y="1145"/>
                    <a:pt x="1417" y="1140"/>
                  </a:cubicBezTo>
                  <a:cubicBezTo>
                    <a:pt x="1415" y="1137"/>
                    <a:pt x="1411" y="1136"/>
                    <a:pt x="1408" y="1131"/>
                  </a:cubicBezTo>
                  <a:cubicBezTo>
                    <a:pt x="1408" y="1127"/>
                    <a:pt x="1408" y="1123"/>
                    <a:pt x="1411" y="1123"/>
                  </a:cubicBezTo>
                  <a:cubicBezTo>
                    <a:pt x="1406" y="1117"/>
                    <a:pt x="1404" y="1108"/>
                    <a:pt x="1396" y="1105"/>
                  </a:cubicBezTo>
                  <a:cubicBezTo>
                    <a:pt x="1397" y="1100"/>
                    <a:pt x="1391" y="1098"/>
                    <a:pt x="1396" y="1096"/>
                  </a:cubicBezTo>
                  <a:cubicBezTo>
                    <a:pt x="1394" y="1094"/>
                    <a:pt x="1391" y="1092"/>
                    <a:pt x="1388" y="1091"/>
                  </a:cubicBezTo>
                  <a:cubicBezTo>
                    <a:pt x="1388" y="1086"/>
                    <a:pt x="1388" y="1082"/>
                    <a:pt x="1385" y="1082"/>
                  </a:cubicBezTo>
                  <a:cubicBezTo>
                    <a:pt x="1384" y="1076"/>
                    <a:pt x="1387" y="1074"/>
                    <a:pt x="1388" y="1070"/>
                  </a:cubicBezTo>
                  <a:cubicBezTo>
                    <a:pt x="1388" y="1065"/>
                    <a:pt x="1386" y="1062"/>
                    <a:pt x="1382" y="1061"/>
                  </a:cubicBezTo>
                  <a:cubicBezTo>
                    <a:pt x="1384" y="1059"/>
                    <a:pt x="1385" y="1056"/>
                    <a:pt x="1382" y="1055"/>
                  </a:cubicBezTo>
                  <a:cubicBezTo>
                    <a:pt x="1383" y="1051"/>
                    <a:pt x="1389" y="1053"/>
                    <a:pt x="1394" y="1052"/>
                  </a:cubicBezTo>
                  <a:cubicBezTo>
                    <a:pt x="1393" y="1050"/>
                    <a:pt x="1391" y="1050"/>
                    <a:pt x="1391" y="1047"/>
                  </a:cubicBezTo>
                  <a:cubicBezTo>
                    <a:pt x="1391" y="1044"/>
                    <a:pt x="1394" y="1044"/>
                    <a:pt x="1394" y="1041"/>
                  </a:cubicBezTo>
                  <a:cubicBezTo>
                    <a:pt x="1393" y="1037"/>
                    <a:pt x="1389" y="1032"/>
                    <a:pt x="1388" y="1026"/>
                  </a:cubicBezTo>
                  <a:cubicBezTo>
                    <a:pt x="1387" y="1020"/>
                    <a:pt x="1389" y="1012"/>
                    <a:pt x="1388" y="1009"/>
                  </a:cubicBezTo>
                  <a:cubicBezTo>
                    <a:pt x="1387" y="1005"/>
                    <a:pt x="1384" y="1005"/>
                    <a:pt x="1382" y="1003"/>
                  </a:cubicBezTo>
                  <a:cubicBezTo>
                    <a:pt x="1380" y="1000"/>
                    <a:pt x="1381" y="997"/>
                    <a:pt x="1379" y="994"/>
                  </a:cubicBezTo>
                  <a:cubicBezTo>
                    <a:pt x="1376" y="989"/>
                    <a:pt x="1374" y="985"/>
                    <a:pt x="1370" y="982"/>
                  </a:cubicBezTo>
                  <a:cubicBezTo>
                    <a:pt x="1361" y="980"/>
                    <a:pt x="1366" y="993"/>
                    <a:pt x="1358" y="985"/>
                  </a:cubicBezTo>
                  <a:cubicBezTo>
                    <a:pt x="1354" y="985"/>
                    <a:pt x="1357" y="991"/>
                    <a:pt x="1356" y="994"/>
                  </a:cubicBezTo>
                  <a:cubicBezTo>
                    <a:pt x="1355" y="995"/>
                    <a:pt x="1350" y="993"/>
                    <a:pt x="1350" y="994"/>
                  </a:cubicBezTo>
                  <a:cubicBezTo>
                    <a:pt x="1348" y="996"/>
                    <a:pt x="1351" y="1000"/>
                    <a:pt x="1347" y="1000"/>
                  </a:cubicBezTo>
                  <a:cubicBezTo>
                    <a:pt x="1339" y="1000"/>
                    <a:pt x="1340" y="998"/>
                    <a:pt x="1338" y="991"/>
                  </a:cubicBezTo>
                  <a:cubicBezTo>
                    <a:pt x="1337" y="989"/>
                    <a:pt x="1335" y="989"/>
                    <a:pt x="1335" y="988"/>
                  </a:cubicBezTo>
                  <a:cubicBezTo>
                    <a:pt x="1334" y="984"/>
                    <a:pt x="1338" y="984"/>
                    <a:pt x="1338" y="982"/>
                  </a:cubicBezTo>
                  <a:cubicBezTo>
                    <a:pt x="1338" y="980"/>
                    <a:pt x="1331" y="967"/>
                    <a:pt x="1338" y="962"/>
                  </a:cubicBezTo>
                  <a:cubicBezTo>
                    <a:pt x="1335" y="959"/>
                    <a:pt x="1330" y="956"/>
                    <a:pt x="1332" y="944"/>
                  </a:cubicBezTo>
                  <a:cubicBezTo>
                    <a:pt x="1329" y="944"/>
                    <a:pt x="1330" y="948"/>
                    <a:pt x="1329" y="950"/>
                  </a:cubicBezTo>
                  <a:cubicBezTo>
                    <a:pt x="1324" y="948"/>
                    <a:pt x="1327" y="938"/>
                    <a:pt x="1323" y="932"/>
                  </a:cubicBezTo>
                  <a:cubicBezTo>
                    <a:pt x="1322" y="930"/>
                    <a:pt x="1319" y="929"/>
                    <a:pt x="1317" y="927"/>
                  </a:cubicBezTo>
                  <a:cubicBezTo>
                    <a:pt x="1316" y="925"/>
                    <a:pt x="1316" y="922"/>
                    <a:pt x="1315" y="921"/>
                  </a:cubicBezTo>
                  <a:cubicBezTo>
                    <a:pt x="1312" y="918"/>
                    <a:pt x="1303" y="919"/>
                    <a:pt x="1306" y="912"/>
                  </a:cubicBezTo>
                  <a:cubicBezTo>
                    <a:pt x="1296" y="911"/>
                    <a:pt x="1293" y="917"/>
                    <a:pt x="1288" y="921"/>
                  </a:cubicBezTo>
                  <a:cubicBezTo>
                    <a:pt x="1284" y="921"/>
                    <a:pt x="1280" y="920"/>
                    <a:pt x="1279" y="924"/>
                  </a:cubicBezTo>
                  <a:cubicBezTo>
                    <a:pt x="1273" y="924"/>
                    <a:pt x="1266" y="924"/>
                    <a:pt x="1259" y="924"/>
                  </a:cubicBezTo>
                  <a:cubicBezTo>
                    <a:pt x="1258" y="926"/>
                    <a:pt x="1255" y="928"/>
                    <a:pt x="1253" y="930"/>
                  </a:cubicBezTo>
                  <a:cubicBezTo>
                    <a:pt x="1252" y="931"/>
                    <a:pt x="1250" y="929"/>
                    <a:pt x="1250" y="932"/>
                  </a:cubicBezTo>
                  <a:cubicBezTo>
                    <a:pt x="1250" y="935"/>
                    <a:pt x="1243" y="937"/>
                    <a:pt x="1241" y="938"/>
                  </a:cubicBezTo>
                  <a:cubicBezTo>
                    <a:pt x="1235" y="944"/>
                    <a:pt x="1229" y="955"/>
                    <a:pt x="1218" y="959"/>
                  </a:cubicBezTo>
                  <a:cubicBezTo>
                    <a:pt x="1211" y="964"/>
                    <a:pt x="1209" y="975"/>
                    <a:pt x="1197" y="976"/>
                  </a:cubicBezTo>
                  <a:cubicBezTo>
                    <a:pt x="1202" y="982"/>
                    <a:pt x="1200" y="983"/>
                    <a:pt x="1192" y="982"/>
                  </a:cubicBezTo>
                  <a:cubicBezTo>
                    <a:pt x="1191" y="986"/>
                    <a:pt x="1192" y="987"/>
                    <a:pt x="1195" y="988"/>
                  </a:cubicBezTo>
                  <a:cubicBezTo>
                    <a:pt x="1194" y="992"/>
                    <a:pt x="1189" y="991"/>
                    <a:pt x="1189" y="988"/>
                  </a:cubicBezTo>
                  <a:cubicBezTo>
                    <a:pt x="1184" y="989"/>
                    <a:pt x="1186" y="997"/>
                    <a:pt x="1177" y="994"/>
                  </a:cubicBezTo>
                  <a:cubicBezTo>
                    <a:pt x="1174" y="996"/>
                    <a:pt x="1174" y="1001"/>
                    <a:pt x="1168" y="1000"/>
                  </a:cubicBezTo>
                  <a:cubicBezTo>
                    <a:pt x="1167" y="1004"/>
                    <a:pt x="1171" y="1005"/>
                    <a:pt x="1171" y="1009"/>
                  </a:cubicBezTo>
                  <a:cubicBezTo>
                    <a:pt x="1171" y="1015"/>
                    <a:pt x="1167" y="1022"/>
                    <a:pt x="1165" y="1032"/>
                  </a:cubicBezTo>
                  <a:cubicBezTo>
                    <a:pt x="1163" y="1045"/>
                    <a:pt x="1165" y="1059"/>
                    <a:pt x="1162" y="1064"/>
                  </a:cubicBezTo>
                  <a:cubicBezTo>
                    <a:pt x="1162" y="1065"/>
                    <a:pt x="1157" y="1063"/>
                    <a:pt x="1156" y="1064"/>
                  </a:cubicBezTo>
                  <a:cubicBezTo>
                    <a:pt x="1154" y="1067"/>
                    <a:pt x="1156" y="1074"/>
                    <a:pt x="1154" y="1076"/>
                  </a:cubicBezTo>
                  <a:cubicBezTo>
                    <a:pt x="1151" y="1078"/>
                    <a:pt x="1145" y="1077"/>
                    <a:pt x="1142" y="1079"/>
                  </a:cubicBezTo>
                  <a:cubicBezTo>
                    <a:pt x="1139" y="1080"/>
                    <a:pt x="1139" y="1087"/>
                    <a:pt x="1133" y="1085"/>
                  </a:cubicBezTo>
                  <a:cubicBezTo>
                    <a:pt x="1126" y="1077"/>
                    <a:pt x="1121" y="1067"/>
                    <a:pt x="1118" y="1055"/>
                  </a:cubicBezTo>
                  <a:cubicBezTo>
                    <a:pt x="1116" y="1054"/>
                    <a:pt x="1114" y="1051"/>
                    <a:pt x="1113" y="1050"/>
                  </a:cubicBezTo>
                  <a:cubicBezTo>
                    <a:pt x="1111" y="1048"/>
                    <a:pt x="1110" y="1046"/>
                    <a:pt x="1107" y="1047"/>
                  </a:cubicBezTo>
                  <a:cubicBezTo>
                    <a:pt x="1104" y="1037"/>
                    <a:pt x="1111" y="1038"/>
                    <a:pt x="1113" y="1032"/>
                  </a:cubicBezTo>
                  <a:cubicBezTo>
                    <a:pt x="1112" y="1027"/>
                    <a:pt x="1107" y="1024"/>
                    <a:pt x="1104" y="1020"/>
                  </a:cubicBezTo>
                  <a:cubicBezTo>
                    <a:pt x="1101" y="1017"/>
                    <a:pt x="1100" y="1012"/>
                    <a:pt x="1095" y="1012"/>
                  </a:cubicBezTo>
                  <a:cubicBezTo>
                    <a:pt x="1094" y="1006"/>
                    <a:pt x="1093" y="1000"/>
                    <a:pt x="1089" y="994"/>
                  </a:cubicBezTo>
                  <a:cubicBezTo>
                    <a:pt x="1086" y="988"/>
                    <a:pt x="1085" y="968"/>
                    <a:pt x="1083" y="953"/>
                  </a:cubicBezTo>
                  <a:cubicBezTo>
                    <a:pt x="1082" y="946"/>
                    <a:pt x="1080" y="929"/>
                    <a:pt x="1077" y="918"/>
                  </a:cubicBezTo>
                  <a:cubicBezTo>
                    <a:pt x="1073" y="919"/>
                    <a:pt x="1065" y="930"/>
                    <a:pt x="1072" y="932"/>
                  </a:cubicBezTo>
                  <a:cubicBezTo>
                    <a:pt x="1071" y="940"/>
                    <a:pt x="1060" y="933"/>
                    <a:pt x="1057" y="932"/>
                  </a:cubicBezTo>
                  <a:cubicBezTo>
                    <a:pt x="1055" y="932"/>
                    <a:pt x="1053" y="933"/>
                    <a:pt x="1051" y="932"/>
                  </a:cubicBezTo>
                  <a:cubicBezTo>
                    <a:pt x="1047" y="931"/>
                    <a:pt x="1045" y="920"/>
                    <a:pt x="1039" y="924"/>
                  </a:cubicBezTo>
                  <a:cubicBezTo>
                    <a:pt x="1038" y="919"/>
                    <a:pt x="1042" y="918"/>
                    <a:pt x="1045" y="918"/>
                  </a:cubicBezTo>
                  <a:cubicBezTo>
                    <a:pt x="1042" y="914"/>
                    <a:pt x="1044" y="913"/>
                    <a:pt x="1045" y="909"/>
                  </a:cubicBezTo>
                  <a:cubicBezTo>
                    <a:pt x="1045" y="904"/>
                    <a:pt x="1037" y="908"/>
                    <a:pt x="1034" y="906"/>
                  </a:cubicBezTo>
                  <a:cubicBezTo>
                    <a:pt x="1030" y="905"/>
                    <a:pt x="1026" y="892"/>
                    <a:pt x="1025" y="900"/>
                  </a:cubicBezTo>
                  <a:cubicBezTo>
                    <a:pt x="1018" y="900"/>
                    <a:pt x="1021" y="890"/>
                    <a:pt x="1022" y="891"/>
                  </a:cubicBezTo>
                  <a:cubicBezTo>
                    <a:pt x="1020" y="888"/>
                    <a:pt x="1015" y="889"/>
                    <a:pt x="1016" y="883"/>
                  </a:cubicBezTo>
                  <a:cubicBezTo>
                    <a:pt x="1014" y="881"/>
                    <a:pt x="1006" y="885"/>
                    <a:pt x="1004" y="883"/>
                  </a:cubicBezTo>
                  <a:cubicBezTo>
                    <a:pt x="1004" y="882"/>
                    <a:pt x="1005" y="877"/>
                    <a:pt x="1004" y="877"/>
                  </a:cubicBezTo>
                  <a:cubicBezTo>
                    <a:pt x="997" y="875"/>
                    <a:pt x="992" y="879"/>
                    <a:pt x="987" y="880"/>
                  </a:cubicBezTo>
                  <a:cubicBezTo>
                    <a:pt x="985" y="880"/>
                    <a:pt x="982" y="880"/>
                    <a:pt x="981" y="880"/>
                  </a:cubicBezTo>
                  <a:cubicBezTo>
                    <a:pt x="977" y="879"/>
                    <a:pt x="975" y="876"/>
                    <a:pt x="975" y="883"/>
                  </a:cubicBezTo>
                  <a:cubicBezTo>
                    <a:pt x="948" y="885"/>
                    <a:pt x="926" y="881"/>
                    <a:pt x="905" y="877"/>
                  </a:cubicBezTo>
                  <a:cubicBezTo>
                    <a:pt x="906" y="870"/>
                    <a:pt x="899" y="873"/>
                    <a:pt x="899" y="868"/>
                  </a:cubicBezTo>
                  <a:cubicBezTo>
                    <a:pt x="899" y="862"/>
                    <a:pt x="885" y="874"/>
                    <a:pt x="893" y="862"/>
                  </a:cubicBezTo>
                  <a:cubicBezTo>
                    <a:pt x="890" y="863"/>
                    <a:pt x="888" y="862"/>
                    <a:pt x="887" y="859"/>
                  </a:cubicBezTo>
                  <a:cubicBezTo>
                    <a:pt x="880" y="863"/>
                    <a:pt x="857" y="858"/>
                    <a:pt x="849" y="856"/>
                  </a:cubicBezTo>
                  <a:cubicBezTo>
                    <a:pt x="845" y="855"/>
                    <a:pt x="843" y="856"/>
                    <a:pt x="843" y="851"/>
                  </a:cubicBezTo>
                  <a:cubicBezTo>
                    <a:pt x="830" y="854"/>
                    <a:pt x="834" y="841"/>
                    <a:pt x="823" y="842"/>
                  </a:cubicBezTo>
                  <a:cubicBezTo>
                    <a:pt x="821" y="831"/>
                    <a:pt x="815" y="825"/>
                    <a:pt x="811" y="815"/>
                  </a:cubicBezTo>
                  <a:cubicBezTo>
                    <a:pt x="785" y="811"/>
                    <a:pt x="786" y="824"/>
                    <a:pt x="788" y="839"/>
                  </a:cubicBezTo>
                  <a:cubicBezTo>
                    <a:pt x="788" y="843"/>
                    <a:pt x="799" y="849"/>
                    <a:pt x="808" y="859"/>
                  </a:cubicBezTo>
                  <a:cubicBezTo>
                    <a:pt x="810" y="861"/>
                    <a:pt x="816" y="877"/>
                    <a:pt x="823" y="874"/>
                  </a:cubicBezTo>
                  <a:cubicBezTo>
                    <a:pt x="822" y="881"/>
                    <a:pt x="828" y="880"/>
                    <a:pt x="826" y="889"/>
                  </a:cubicBezTo>
                  <a:cubicBezTo>
                    <a:pt x="833" y="889"/>
                    <a:pt x="849" y="886"/>
                    <a:pt x="840" y="894"/>
                  </a:cubicBezTo>
                  <a:cubicBezTo>
                    <a:pt x="847" y="897"/>
                    <a:pt x="844" y="890"/>
                    <a:pt x="846" y="889"/>
                  </a:cubicBezTo>
                  <a:cubicBezTo>
                    <a:pt x="849" y="886"/>
                    <a:pt x="858" y="888"/>
                    <a:pt x="858" y="883"/>
                  </a:cubicBezTo>
                  <a:cubicBezTo>
                    <a:pt x="858" y="880"/>
                    <a:pt x="861" y="880"/>
                    <a:pt x="864" y="880"/>
                  </a:cubicBezTo>
                  <a:cubicBezTo>
                    <a:pt x="867" y="879"/>
                    <a:pt x="864" y="875"/>
                    <a:pt x="867" y="874"/>
                  </a:cubicBezTo>
                  <a:cubicBezTo>
                    <a:pt x="871" y="872"/>
                    <a:pt x="879" y="873"/>
                    <a:pt x="884" y="871"/>
                  </a:cubicBezTo>
                  <a:cubicBezTo>
                    <a:pt x="885" y="872"/>
                    <a:pt x="880" y="876"/>
                    <a:pt x="881" y="877"/>
                  </a:cubicBezTo>
                  <a:cubicBezTo>
                    <a:pt x="882" y="877"/>
                    <a:pt x="887" y="876"/>
                    <a:pt x="887" y="877"/>
                  </a:cubicBezTo>
                  <a:cubicBezTo>
                    <a:pt x="889" y="881"/>
                    <a:pt x="887" y="886"/>
                    <a:pt x="890" y="889"/>
                  </a:cubicBezTo>
                  <a:cubicBezTo>
                    <a:pt x="888" y="895"/>
                    <a:pt x="899" y="891"/>
                    <a:pt x="899" y="897"/>
                  </a:cubicBezTo>
                  <a:cubicBezTo>
                    <a:pt x="899" y="905"/>
                    <a:pt x="905" y="899"/>
                    <a:pt x="911" y="903"/>
                  </a:cubicBezTo>
                  <a:cubicBezTo>
                    <a:pt x="915" y="906"/>
                    <a:pt x="913" y="911"/>
                    <a:pt x="919" y="912"/>
                  </a:cubicBezTo>
                  <a:cubicBezTo>
                    <a:pt x="912" y="919"/>
                    <a:pt x="920" y="926"/>
                    <a:pt x="919" y="935"/>
                  </a:cubicBezTo>
                  <a:cubicBezTo>
                    <a:pt x="916" y="935"/>
                    <a:pt x="914" y="935"/>
                    <a:pt x="911" y="935"/>
                  </a:cubicBezTo>
                  <a:cubicBezTo>
                    <a:pt x="914" y="946"/>
                    <a:pt x="903" y="944"/>
                    <a:pt x="905" y="953"/>
                  </a:cubicBezTo>
                  <a:cubicBezTo>
                    <a:pt x="899" y="952"/>
                    <a:pt x="896" y="954"/>
                    <a:pt x="896" y="959"/>
                  </a:cubicBezTo>
                  <a:cubicBezTo>
                    <a:pt x="892" y="959"/>
                    <a:pt x="888" y="959"/>
                    <a:pt x="884" y="959"/>
                  </a:cubicBezTo>
                  <a:cubicBezTo>
                    <a:pt x="880" y="959"/>
                    <a:pt x="883" y="965"/>
                    <a:pt x="881" y="968"/>
                  </a:cubicBezTo>
                  <a:cubicBezTo>
                    <a:pt x="881" y="968"/>
                    <a:pt x="876" y="967"/>
                    <a:pt x="875" y="968"/>
                  </a:cubicBezTo>
                  <a:cubicBezTo>
                    <a:pt x="874" y="969"/>
                    <a:pt x="877" y="975"/>
                    <a:pt x="875" y="976"/>
                  </a:cubicBezTo>
                  <a:cubicBezTo>
                    <a:pt x="870" y="975"/>
                    <a:pt x="866" y="977"/>
                    <a:pt x="867" y="982"/>
                  </a:cubicBezTo>
                  <a:cubicBezTo>
                    <a:pt x="861" y="982"/>
                    <a:pt x="858" y="983"/>
                    <a:pt x="855" y="985"/>
                  </a:cubicBezTo>
                  <a:cubicBezTo>
                    <a:pt x="850" y="988"/>
                    <a:pt x="851" y="989"/>
                    <a:pt x="843" y="991"/>
                  </a:cubicBezTo>
                  <a:cubicBezTo>
                    <a:pt x="840" y="992"/>
                    <a:pt x="826" y="996"/>
                    <a:pt x="826" y="1006"/>
                  </a:cubicBezTo>
                  <a:cubicBezTo>
                    <a:pt x="822" y="1007"/>
                    <a:pt x="817" y="1004"/>
                    <a:pt x="814" y="1006"/>
                  </a:cubicBezTo>
                  <a:cubicBezTo>
                    <a:pt x="811" y="1007"/>
                    <a:pt x="813" y="1010"/>
                    <a:pt x="811" y="1012"/>
                  </a:cubicBezTo>
                  <a:cubicBezTo>
                    <a:pt x="810" y="1012"/>
                    <a:pt x="807" y="1011"/>
                    <a:pt x="805" y="1012"/>
                  </a:cubicBezTo>
                  <a:cubicBezTo>
                    <a:pt x="805" y="1011"/>
                    <a:pt x="797" y="1014"/>
                    <a:pt x="796" y="1014"/>
                  </a:cubicBezTo>
                  <a:cubicBezTo>
                    <a:pt x="792" y="1020"/>
                    <a:pt x="768" y="1017"/>
                    <a:pt x="758" y="1023"/>
                  </a:cubicBezTo>
                  <a:cubicBezTo>
                    <a:pt x="749" y="1024"/>
                    <a:pt x="766" y="1028"/>
                    <a:pt x="753" y="1029"/>
                  </a:cubicBezTo>
                  <a:cubicBezTo>
                    <a:pt x="751" y="1029"/>
                    <a:pt x="748" y="1028"/>
                    <a:pt x="747" y="1029"/>
                  </a:cubicBezTo>
                  <a:cubicBezTo>
                    <a:pt x="743" y="1030"/>
                    <a:pt x="744" y="1036"/>
                    <a:pt x="738" y="1035"/>
                  </a:cubicBezTo>
                  <a:cubicBezTo>
                    <a:pt x="741" y="1029"/>
                    <a:pt x="733" y="1031"/>
                    <a:pt x="732" y="1029"/>
                  </a:cubicBezTo>
                  <a:cubicBezTo>
                    <a:pt x="730" y="1026"/>
                    <a:pt x="734" y="1017"/>
                    <a:pt x="726" y="1017"/>
                  </a:cubicBezTo>
                  <a:cubicBezTo>
                    <a:pt x="725" y="1013"/>
                    <a:pt x="729" y="1012"/>
                    <a:pt x="729" y="1009"/>
                  </a:cubicBezTo>
                  <a:cubicBezTo>
                    <a:pt x="727" y="1006"/>
                    <a:pt x="721" y="1004"/>
                    <a:pt x="726" y="1003"/>
                  </a:cubicBezTo>
                  <a:cubicBezTo>
                    <a:pt x="725" y="999"/>
                    <a:pt x="722" y="997"/>
                    <a:pt x="717" y="997"/>
                  </a:cubicBezTo>
                  <a:cubicBezTo>
                    <a:pt x="721" y="989"/>
                    <a:pt x="712" y="980"/>
                    <a:pt x="717" y="979"/>
                  </a:cubicBezTo>
                  <a:cubicBezTo>
                    <a:pt x="718" y="976"/>
                    <a:pt x="713" y="978"/>
                    <a:pt x="712" y="976"/>
                  </a:cubicBezTo>
                  <a:cubicBezTo>
                    <a:pt x="709" y="974"/>
                    <a:pt x="711" y="966"/>
                    <a:pt x="712" y="968"/>
                  </a:cubicBezTo>
                  <a:cubicBezTo>
                    <a:pt x="711" y="966"/>
                    <a:pt x="707" y="963"/>
                    <a:pt x="706" y="962"/>
                  </a:cubicBezTo>
                  <a:cubicBezTo>
                    <a:pt x="704" y="960"/>
                    <a:pt x="706" y="959"/>
                    <a:pt x="703" y="959"/>
                  </a:cubicBezTo>
                  <a:cubicBezTo>
                    <a:pt x="701" y="959"/>
                    <a:pt x="698" y="948"/>
                    <a:pt x="697" y="950"/>
                  </a:cubicBezTo>
                  <a:cubicBezTo>
                    <a:pt x="697" y="950"/>
                    <a:pt x="697" y="953"/>
                    <a:pt x="697" y="953"/>
                  </a:cubicBezTo>
                  <a:cubicBezTo>
                    <a:pt x="691" y="948"/>
                    <a:pt x="691" y="939"/>
                    <a:pt x="682" y="938"/>
                  </a:cubicBezTo>
                  <a:cubicBezTo>
                    <a:pt x="689" y="927"/>
                    <a:pt x="675" y="924"/>
                    <a:pt x="676" y="909"/>
                  </a:cubicBezTo>
                  <a:cubicBezTo>
                    <a:pt x="676" y="906"/>
                    <a:pt x="671" y="907"/>
                    <a:pt x="671" y="903"/>
                  </a:cubicBezTo>
                  <a:cubicBezTo>
                    <a:pt x="670" y="898"/>
                    <a:pt x="661" y="901"/>
                    <a:pt x="659" y="897"/>
                  </a:cubicBezTo>
                  <a:cubicBezTo>
                    <a:pt x="662" y="894"/>
                    <a:pt x="661" y="891"/>
                    <a:pt x="656" y="891"/>
                  </a:cubicBezTo>
                  <a:cubicBezTo>
                    <a:pt x="660" y="887"/>
                    <a:pt x="658" y="885"/>
                    <a:pt x="656" y="877"/>
                  </a:cubicBezTo>
                  <a:cubicBezTo>
                    <a:pt x="656" y="876"/>
                    <a:pt x="657" y="872"/>
                    <a:pt x="656" y="871"/>
                  </a:cubicBezTo>
                  <a:cubicBezTo>
                    <a:pt x="656" y="871"/>
                    <a:pt x="653" y="871"/>
                    <a:pt x="653" y="871"/>
                  </a:cubicBezTo>
                  <a:cubicBezTo>
                    <a:pt x="652" y="863"/>
                    <a:pt x="658" y="866"/>
                    <a:pt x="653" y="859"/>
                  </a:cubicBezTo>
                  <a:cubicBezTo>
                    <a:pt x="650" y="856"/>
                    <a:pt x="648" y="874"/>
                    <a:pt x="647" y="859"/>
                  </a:cubicBezTo>
                  <a:cubicBezTo>
                    <a:pt x="647" y="848"/>
                    <a:pt x="638" y="841"/>
                    <a:pt x="627" y="830"/>
                  </a:cubicBezTo>
                  <a:cubicBezTo>
                    <a:pt x="619" y="836"/>
                    <a:pt x="625" y="839"/>
                    <a:pt x="621" y="848"/>
                  </a:cubicBezTo>
                  <a:cubicBezTo>
                    <a:pt x="614" y="849"/>
                    <a:pt x="617" y="842"/>
                    <a:pt x="612" y="842"/>
                  </a:cubicBezTo>
                  <a:cubicBezTo>
                    <a:pt x="607" y="843"/>
                    <a:pt x="607" y="839"/>
                    <a:pt x="603" y="839"/>
                  </a:cubicBezTo>
                  <a:cubicBezTo>
                    <a:pt x="609" y="843"/>
                    <a:pt x="605" y="856"/>
                    <a:pt x="615" y="856"/>
                  </a:cubicBezTo>
                  <a:cubicBezTo>
                    <a:pt x="611" y="864"/>
                    <a:pt x="616" y="872"/>
                    <a:pt x="621" y="883"/>
                  </a:cubicBezTo>
                  <a:cubicBezTo>
                    <a:pt x="621" y="884"/>
                    <a:pt x="620" y="888"/>
                    <a:pt x="621" y="889"/>
                  </a:cubicBezTo>
                  <a:cubicBezTo>
                    <a:pt x="625" y="892"/>
                    <a:pt x="626" y="905"/>
                    <a:pt x="630" y="912"/>
                  </a:cubicBezTo>
                  <a:cubicBezTo>
                    <a:pt x="634" y="912"/>
                    <a:pt x="637" y="912"/>
                    <a:pt x="641" y="912"/>
                  </a:cubicBezTo>
                  <a:cubicBezTo>
                    <a:pt x="640" y="914"/>
                    <a:pt x="638" y="917"/>
                    <a:pt x="638" y="921"/>
                  </a:cubicBezTo>
                  <a:cubicBezTo>
                    <a:pt x="642" y="921"/>
                    <a:pt x="644" y="920"/>
                    <a:pt x="644" y="918"/>
                  </a:cubicBezTo>
                  <a:cubicBezTo>
                    <a:pt x="650" y="922"/>
                    <a:pt x="647" y="926"/>
                    <a:pt x="650" y="932"/>
                  </a:cubicBezTo>
                  <a:cubicBezTo>
                    <a:pt x="651" y="934"/>
                    <a:pt x="655" y="934"/>
                    <a:pt x="656" y="935"/>
                  </a:cubicBezTo>
                  <a:cubicBezTo>
                    <a:pt x="657" y="936"/>
                    <a:pt x="655" y="940"/>
                    <a:pt x="656" y="941"/>
                  </a:cubicBezTo>
                  <a:cubicBezTo>
                    <a:pt x="656" y="942"/>
                    <a:pt x="659" y="941"/>
                    <a:pt x="659" y="941"/>
                  </a:cubicBezTo>
                  <a:cubicBezTo>
                    <a:pt x="660" y="944"/>
                    <a:pt x="656" y="947"/>
                    <a:pt x="656" y="947"/>
                  </a:cubicBezTo>
                  <a:cubicBezTo>
                    <a:pt x="657" y="951"/>
                    <a:pt x="660" y="951"/>
                    <a:pt x="662" y="953"/>
                  </a:cubicBezTo>
                  <a:cubicBezTo>
                    <a:pt x="663" y="954"/>
                    <a:pt x="661" y="958"/>
                    <a:pt x="662" y="959"/>
                  </a:cubicBezTo>
                  <a:cubicBezTo>
                    <a:pt x="662" y="959"/>
                    <a:pt x="665" y="959"/>
                    <a:pt x="665" y="959"/>
                  </a:cubicBezTo>
                  <a:cubicBezTo>
                    <a:pt x="666" y="962"/>
                    <a:pt x="661" y="973"/>
                    <a:pt x="671" y="971"/>
                  </a:cubicBezTo>
                  <a:cubicBezTo>
                    <a:pt x="671" y="977"/>
                    <a:pt x="670" y="982"/>
                    <a:pt x="674" y="988"/>
                  </a:cubicBezTo>
                  <a:cubicBezTo>
                    <a:pt x="675" y="990"/>
                    <a:pt x="678" y="992"/>
                    <a:pt x="679" y="994"/>
                  </a:cubicBezTo>
                  <a:cubicBezTo>
                    <a:pt x="681" y="996"/>
                    <a:pt x="681" y="1000"/>
                    <a:pt x="682" y="1003"/>
                  </a:cubicBezTo>
                  <a:cubicBezTo>
                    <a:pt x="683" y="1004"/>
                    <a:pt x="687" y="1004"/>
                    <a:pt x="688" y="1006"/>
                  </a:cubicBezTo>
                  <a:cubicBezTo>
                    <a:pt x="690" y="1009"/>
                    <a:pt x="686" y="1014"/>
                    <a:pt x="691" y="1014"/>
                  </a:cubicBezTo>
                  <a:cubicBezTo>
                    <a:pt x="695" y="1015"/>
                    <a:pt x="693" y="1022"/>
                    <a:pt x="694" y="1026"/>
                  </a:cubicBezTo>
                  <a:cubicBezTo>
                    <a:pt x="705" y="1020"/>
                    <a:pt x="703" y="1032"/>
                    <a:pt x="717" y="1029"/>
                  </a:cubicBezTo>
                  <a:cubicBezTo>
                    <a:pt x="718" y="1037"/>
                    <a:pt x="723" y="1041"/>
                    <a:pt x="723" y="1050"/>
                  </a:cubicBezTo>
                  <a:cubicBezTo>
                    <a:pt x="734" y="1067"/>
                    <a:pt x="768" y="1061"/>
                    <a:pt x="791" y="1058"/>
                  </a:cubicBezTo>
                  <a:cubicBezTo>
                    <a:pt x="794" y="1060"/>
                    <a:pt x="792" y="1053"/>
                    <a:pt x="794" y="1052"/>
                  </a:cubicBezTo>
                  <a:cubicBezTo>
                    <a:pt x="800" y="1050"/>
                    <a:pt x="813" y="1058"/>
                    <a:pt x="811" y="1047"/>
                  </a:cubicBezTo>
                  <a:cubicBezTo>
                    <a:pt x="817" y="1050"/>
                    <a:pt x="816" y="1055"/>
                    <a:pt x="814" y="1061"/>
                  </a:cubicBezTo>
                  <a:cubicBezTo>
                    <a:pt x="814" y="1062"/>
                    <a:pt x="811" y="1065"/>
                    <a:pt x="811" y="1064"/>
                  </a:cubicBezTo>
                  <a:cubicBezTo>
                    <a:pt x="810" y="1069"/>
                    <a:pt x="813" y="1076"/>
                    <a:pt x="811" y="1082"/>
                  </a:cubicBezTo>
                  <a:cubicBezTo>
                    <a:pt x="811" y="1082"/>
                    <a:pt x="806" y="1081"/>
                    <a:pt x="805" y="1082"/>
                  </a:cubicBezTo>
                  <a:cubicBezTo>
                    <a:pt x="805" y="1083"/>
                    <a:pt x="805" y="1095"/>
                    <a:pt x="802" y="1099"/>
                  </a:cubicBezTo>
                  <a:cubicBezTo>
                    <a:pt x="801" y="1102"/>
                    <a:pt x="793" y="1103"/>
                    <a:pt x="796" y="1114"/>
                  </a:cubicBezTo>
                  <a:cubicBezTo>
                    <a:pt x="787" y="1114"/>
                    <a:pt x="793" y="1130"/>
                    <a:pt x="782" y="1129"/>
                  </a:cubicBezTo>
                  <a:cubicBezTo>
                    <a:pt x="784" y="1138"/>
                    <a:pt x="779" y="1139"/>
                    <a:pt x="779" y="1146"/>
                  </a:cubicBezTo>
                  <a:cubicBezTo>
                    <a:pt x="768" y="1143"/>
                    <a:pt x="774" y="1157"/>
                    <a:pt x="764" y="1155"/>
                  </a:cubicBezTo>
                  <a:cubicBezTo>
                    <a:pt x="764" y="1158"/>
                    <a:pt x="764" y="1161"/>
                    <a:pt x="764" y="1164"/>
                  </a:cubicBezTo>
                  <a:cubicBezTo>
                    <a:pt x="762" y="1164"/>
                    <a:pt x="761" y="1160"/>
                    <a:pt x="758" y="1161"/>
                  </a:cubicBezTo>
                  <a:cubicBezTo>
                    <a:pt x="752" y="1164"/>
                    <a:pt x="756" y="1167"/>
                    <a:pt x="747" y="1170"/>
                  </a:cubicBezTo>
                  <a:cubicBezTo>
                    <a:pt x="747" y="1170"/>
                    <a:pt x="738" y="1172"/>
                    <a:pt x="738" y="1172"/>
                  </a:cubicBezTo>
                  <a:cubicBezTo>
                    <a:pt x="738" y="1173"/>
                    <a:pt x="738" y="1175"/>
                    <a:pt x="738" y="1175"/>
                  </a:cubicBezTo>
                  <a:cubicBezTo>
                    <a:pt x="735" y="1177"/>
                    <a:pt x="729" y="1179"/>
                    <a:pt x="726" y="1181"/>
                  </a:cubicBezTo>
                  <a:cubicBezTo>
                    <a:pt x="719" y="1186"/>
                    <a:pt x="716" y="1196"/>
                    <a:pt x="706" y="1196"/>
                  </a:cubicBezTo>
                  <a:cubicBezTo>
                    <a:pt x="708" y="1204"/>
                    <a:pt x="702" y="1203"/>
                    <a:pt x="703" y="1211"/>
                  </a:cubicBezTo>
                  <a:cubicBezTo>
                    <a:pt x="699" y="1214"/>
                    <a:pt x="698" y="1212"/>
                    <a:pt x="694" y="1211"/>
                  </a:cubicBezTo>
                  <a:cubicBezTo>
                    <a:pt x="696" y="1214"/>
                    <a:pt x="689" y="1218"/>
                    <a:pt x="691" y="1219"/>
                  </a:cubicBezTo>
                  <a:cubicBezTo>
                    <a:pt x="697" y="1225"/>
                    <a:pt x="689" y="1220"/>
                    <a:pt x="688" y="1228"/>
                  </a:cubicBezTo>
                  <a:cubicBezTo>
                    <a:pt x="688" y="1232"/>
                    <a:pt x="683" y="1229"/>
                    <a:pt x="682" y="1231"/>
                  </a:cubicBezTo>
                  <a:cubicBezTo>
                    <a:pt x="682" y="1233"/>
                    <a:pt x="683" y="1235"/>
                    <a:pt x="682" y="1237"/>
                  </a:cubicBezTo>
                  <a:cubicBezTo>
                    <a:pt x="682" y="1240"/>
                    <a:pt x="676" y="1262"/>
                    <a:pt x="676" y="1269"/>
                  </a:cubicBezTo>
                  <a:cubicBezTo>
                    <a:pt x="677" y="1275"/>
                    <a:pt x="679" y="1276"/>
                    <a:pt x="682" y="1281"/>
                  </a:cubicBezTo>
                  <a:cubicBezTo>
                    <a:pt x="683" y="1289"/>
                    <a:pt x="681" y="1292"/>
                    <a:pt x="682" y="1298"/>
                  </a:cubicBezTo>
                  <a:cubicBezTo>
                    <a:pt x="682" y="1299"/>
                    <a:pt x="685" y="1310"/>
                    <a:pt x="688" y="1310"/>
                  </a:cubicBezTo>
                  <a:cubicBezTo>
                    <a:pt x="697" y="1310"/>
                    <a:pt x="679" y="1323"/>
                    <a:pt x="694" y="1325"/>
                  </a:cubicBezTo>
                  <a:cubicBezTo>
                    <a:pt x="692" y="1339"/>
                    <a:pt x="696" y="1350"/>
                    <a:pt x="694" y="1363"/>
                  </a:cubicBezTo>
                  <a:cubicBezTo>
                    <a:pt x="693" y="1371"/>
                    <a:pt x="685" y="1378"/>
                    <a:pt x="685" y="1386"/>
                  </a:cubicBezTo>
                  <a:cubicBezTo>
                    <a:pt x="678" y="1386"/>
                    <a:pt x="668" y="1394"/>
                    <a:pt x="665" y="1398"/>
                  </a:cubicBezTo>
                  <a:cubicBezTo>
                    <a:pt x="663" y="1400"/>
                    <a:pt x="662" y="1400"/>
                    <a:pt x="665" y="1401"/>
                  </a:cubicBezTo>
                  <a:cubicBezTo>
                    <a:pt x="665" y="1405"/>
                    <a:pt x="659" y="1402"/>
                    <a:pt x="656" y="1404"/>
                  </a:cubicBezTo>
                  <a:cubicBezTo>
                    <a:pt x="653" y="1405"/>
                    <a:pt x="655" y="1409"/>
                    <a:pt x="653" y="1410"/>
                  </a:cubicBezTo>
                  <a:cubicBezTo>
                    <a:pt x="651" y="1410"/>
                    <a:pt x="647" y="1404"/>
                    <a:pt x="647" y="1410"/>
                  </a:cubicBezTo>
                  <a:cubicBezTo>
                    <a:pt x="647" y="1413"/>
                    <a:pt x="643" y="1411"/>
                    <a:pt x="641" y="1412"/>
                  </a:cubicBezTo>
                  <a:cubicBezTo>
                    <a:pt x="638" y="1415"/>
                    <a:pt x="637" y="1422"/>
                    <a:pt x="630" y="1421"/>
                  </a:cubicBezTo>
                  <a:cubicBezTo>
                    <a:pt x="626" y="1438"/>
                    <a:pt x="630" y="1462"/>
                    <a:pt x="633" y="1486"/>
                  </a:cubicBezTo>
                  <a:cubicBezTo>
                    <a:pt x="630" y="1487"/>
                    <a:pt x="627" y="1489"/>
                    <a:pt x="627" y="1486"/>
                  </a:cubicBezTo>
                  <a:cubicBezTo>
                    <a:pt x="623" y="1485"/>
                    <a:pt x="625" y="1490"/>
                    <a:pt x="624" y="1491"/>
                  </a:cubicBezTo>
                  <a:cubicBezTo>
                    <a:pt x="621" y="1494"/>
                    <a:pt x="615" y="1489"/>
                    <a:pt x="615" y="1494"/>
                  </a:cubicBezTo>
                  <a:cubicBezTo>
                    <a:pt x="615" y="1499"/>
                    <a:pt x="603" y="1498"/>
                    <a:pt x="600" y="1503"/>
                  </a:cubicBezTo>
                  <a:cubicBezTo>
                    <a:pt x="600" y="1509"/>
                    <a:pt x="600" y="1515"/>
                    <a:pt x="600" y="1521"/>
                  </a:cubicBezTo>
                  <a:cubicBezTo>
                    <a:pt x="594" y="1522"/>
                    <a:pt x="597" y="1531"/>
                    <a:pt x="595" y="1535"/>
                  </a:cubicBezTo>
                  <a:cubicBezTo>
                    <a:pt x="594" y="1537"/>
                    <a:pt x="589" y="1537"/>
                    <a:pt x="589" y="1538"/>
                  </a:cubicBezTo>
                  <a:cubicBezTo>
                    <a:pt x="587" y="1543"/>
                    <a:pt x="588" y="1549"/>
                    <a:pt x="583" y="1553"/>
                  </a:cubicBezTo>
                  <a:cubicBezTo>
                    <a:pt x="582" y="1554"/>
                    <a:pt x="583" y="1558"/>
                    <a:pt x="583" y="1559"/>
                  </a:cubicBezTo>
                  <a:cubicBezTo>
                    <a:pt x="582" y="1560"/>
                    <a:pt x="577" y="1558"/>
                    <a:pt x="577" y="1559"/>
                  </a:cubicBezTo>
                  <a:cubicBezTo>
                    <a:pt x="576" y="1561"/>
                    <a:pt x="578" y="1566"/>
                    <a:pt x="577" y="1568"/>
                  </a:cubicBezTo>
                  <a:cubicBezTo>
                    <a:pt x="576" y="1569"/>
                    <a:pt x="572" y="1567"/>
                    <a:pt x="571" y="1568"/>
                  </a:cubicBezTo>
                  <a:cubicBezTo>
                    <a:pt x="570" y="1569"/>
                    <a:pt x="572" y="1573"/>
                    <a:pt x="571" y="1573"/>
                  </a:cubicBezTo>
                  <a:cubicBezTo>
                    <a:pt x="570" y="1574"/>
                    <a:pt x="566" y="1572"/>
                    <a:pt x="565" y="1573"/>
                  </a:cubicBezTo>
                  <a:cubicBezTo>
                    <a:pt x="564" y="1575"/>
                    <a:pt x="560" y="1580"/>
                    <a:pt x="559" y="1582"/>
                  </a:cubicBezTo>
                  <a:cubicBezTo>
                    <a:pt x="559" y="1586"/>
                    <a:pt x="555" y="1583"/>
                    <a:pt x="554" y="1585"/>
                  </a:cubicBezTo>
                  <a:cubicBezTo>
                    <a:pt x="553" y="1586"/>
                    <a:pt x="555" y="1590"/>
                    <a:pt x="554" y="1591"/>
                  </a:cubicBezTo>
                  <a:cubicBezTo>
                    <a:pt x="552" y="1592"/>
                    <a:pt x="549" y="1590"/>
                    <a:pt x="548" y="1591"/>
                  </a:cubicBezTo>
                  <a:cubicBezTo>
                    <a:pt x="546" y="1593"/>
                    <a:pt x="544" y="1595"/>
                    <a:pt x="542" y="1597"/>
                  </a:cubicBezTo>
                  <a:cubicBezTo>
                    <a:pt x="541" y="1598"/>
                    <a:pt x="537" y="1602"/>
                    <a:pt x="536" y="1603"/>
                  </a:cubicBezTo>
                  <a:cubicBezTo>
                    <a:pt x="535" y="1603"/>
                    <a:pt x="527" y="1605"/>
                    <a:pt x="527" y="1606"/>
                  </a:cubicBezTo>
                  <a:cubicBezTo>
                    <a:pt x="525" y="1604"/>
                    <a:pt x="525" y="1604"/>
                    <a:pt x="521" y="1606"/>
                  </a:cubicBezTo>
                  <a:cubicBezTo>
                    <a:pt x="518" y="1608"/>
                    <a:pt x="515" y="1607"/>
                    <a:pt x="510" y="1609"/>
                  </a:cubicBezTo>
                  <a:cubicBezTo>
                    <a:pt x="508" y="1609"/>
                    <a:pt x="489" y="1616"/>
                    <a:pt x="483" y="1609"/>
                  </a:cubicBezTo>
                  <a:cubicBezTo>
                    <a:pt x="479" y="1609"/>
                    <a:pt x="483" y="1612"/>
                    <a:pt x="483" y="1612"/>
                  </a:cubicBezTo>
                  <a:cubicBezTo>
                    <a:pt x="479" y="1618"/>
                    <a:pt x="473" y="1613"/>
                    <a:pt x="463" y="1614"/>
                  </a:cubicBezTo>
                  <a:cubicBezTo>
                    <a:pt x="459" y="1615"/>
                    <a:pt x="461" y="1617"/>
                    <a:pt x="463" y="1617"/>
                  </a:cubicBezTo>
                  <a:cubicBezTo>
                    <a:pt x="460" y="1622"/>
                    <a:pt x="445" y="1614"/>
                    <a:pt x="436" y="1614"/>
                  </a:cubicBezTo>
                  <a:cubicBezTo>
                    <a:pt x="437" y="1600"/>
                    <a:pt x="423" y="1593"/>
                    <a:pt x="431" y="1579"/>
                  </a:cubicBezTo>
                  <a:cubicBezTo>
                    <a:pt x="424" y="1574"/>
                    <a:pt x="417" y="1569"/>
                    <a:pt x="419" y="1556"/>
                  </a:cubicBezTo>
                  <a:cubicBezTo>
                    <a:pt x="410" y="1565"/>
                    <a:pt x="417" y="1560"/>
                    <a:pt x="413" y="1547"/>
                  </a:cubicBezTo>
                  <a:cubicBezTo>
                    <a:pt x="409" y="1534"/>
                    <a:pt x="391" y="1523"/>
                    <a:pt x="395" y="1506"/>
                  </a:cubicBezTo>
                  <a:cubicBezTo>
                    <a:pt x="393" y="1504"/>
                    <a:pt x="393" y="1512"/>
                    <a:pt x="393" y="1512"/>
                  </a:cubicBezTo>
                  <a:cubicBezTo>
                    <a:pt x="386" y="1510"/>
                    <a:pt x="393" y="1492"/>
                    <a:pt x="387" y="1500"/>
                  </a:cubicBezTo>
                  <a:cubicBezTo>
                    <a:pt x="382" y="1496"/>
                    <a:pt x="383" y="1486"/>
                    <a:pt x="384" y="1480"/>
                  </a:cubicBezTo>
                  <a:cubicBezTo>
                    <a:pt x="385" y="1471"/>
                    <a:pt x="386" y="1465"/>
                    <a:pt x="381" y="1453"/>
                  </a:cubicBezTo>
                  <a:cubicBezTo>
                    <a:pt x="382" y="1449"/>
                    <a:pt x="373" y="1452"/>
                    <a:pt x="372" y="1451"/>
                  </a:cubicBezTo>
                  <a:cubicBezTo>
                    <a:pt x="371" y="1449"/>
                    <a:pt x="380" y="1442"/>
                    <a:pt x="366" y="1445"/>
                  </a:cubicBezTo>
                  <a:cubicBezTo>
                    <a:pt x="365" y="1443"/>
                    <a:pt x="368" y="1437"/>
                    <a:pt x="366" y="1436"/>
                  </a:cubicBezTo>
                  <a:cubicBezTo>
                    <a:pt x="366" y="1435"/>
                    <a:pt x="361" y="1437"/>
                    <a:pt x="360" y="1436"/>
                  </a:cubicBezTo>
                  <a:cubicBezTo>
                    <a:pt x="360" y="1435"/>
                    <a:pt x="369" y="1424"/>
                    <a:pt x="357" y="1427"/>
                  </a:cubicBezTo>
                  <a:cubicBezTo>
                    <a:pt x="357" y="1422"/>
                    <a:pt x="361" y="1421"/>
                    <a:pt x="360" y="1415"/>
                  </a:cubicBezTo>
                  <a:cubicBezTo>
                    <a:pt x="356" y="1413"/>
                    <a:pt x="361" y="1401"/>
                    <a:pt x="352" y="1404"/>
                  </a:cubicBezTo>
                  <a:cubicBezTo>
                    <a:pt x="350" y="1376"/>
                    <a:pt x="354" y="1367"/>
                    <a:pt x="366" y="1351"/>
                  </a:cubicBezTo>
                  <a:cubicBezTo>
                    <a:pt x="365" y="1347"/>
                    <a:pt x="370" y="1336"/>
                    <a:pt x="363" y="1336"/>
                  </a:cubicBezTo>
                  <a:cubicBezTo>
                    <a:pt x="363" y="1332"/>
                    <a:pt x="370" y="1335"/>
                    <a:pt x="372" y="1333"/>
                  </a:cubicBezTo>
                  <a:cubicBezTo>
                    <a:pt x="373" y="1332"/>
                    <a:pt x="371" y="1326"/>
                    <a:pt x="375" y="1328"/>
                  </a:cubicBezTo>
                  <a:cubicBezTo>
                    <a:pt x="374" y="1324"/>
                    <a:pt x="373" y="1296"/>
                    <a:pt x="369" y="1304"/>
                  </a:cubicBezTo>
                  <a:cubicBezTo>
                    <a:pt x="363" y="1299"/>
                    <a:pt x="366" y="1292"/>
                    <a:pt x="366" y="1287"/>
                  </a:cubicBezTo>
                  <a:cubicBezTo>
                    <a:pt x="366" y="1280"/>
                    <a:pt x="367" y="1272"/>
                    <a:pt x="366" y="1266"/>
                  </a:cubicBezTo>
                  <a:cubicBezTo>
                    <a:pt x="366" y="1263"/>
                    <a:pt x="361" y="1265"/>
                    <a:pt x="360" y="1263"/>
                  </a:cubicBezTo>
                  <a:cubicBezTo>
                    <a:pt x="360" y="1262"/>
                    <a:pt x="363" y="1260"/>
                    <a:pt x="363" y="1257"/>
                  </a:cubicBezTo>
                  <a:cubicBezTo>
                    <a:pt x="363" y="1258"/>
                    <a:pt x="360" y="1256"/>
                    <a:pt x="360" y="1254"/>
                  </a:cubicBezTo>
                  <a:cubicBezTo>
                    <a:pt x="360" y="1248"/>
                    <a:pt x="357" y="1249"/>
                    <a:pt x="354" y="1246"/>
                  </a:cubicBezTo>
                  <a:cubicBezTo>
                    <a:pt x="354" y="1245"/>
                    <a:pt x="355" y="1241"/>
                    <a:pt x="354" y="1240"/>
                  </a:cubicBezTo>
                  <a:cubicBezTo>
                    <a:pt x="354" y="1240"/>
                    <a:pt x="346" y="1239"/>
                    <a:pt x="349" y="1237"/>
                  </a:cubicBezTo>
                  <a:cubicBezTo>
                    <a:pt x="349" y="1237"/>
                    <a:pt x="351" y="1237"/>
                    <a:pt x="352" y="1237"/>
                  </a:cubicBezTo>
                  <a:cubicBezTo>
                    <a:pt x="347" y="1231"/>
                    <a:pt x="344" y="1230"/>
                    <a:pt x="337" y="1225"/>
                  </a:cubicBezTo>
                  <a:cubicBezTo>
                    <a:pt x="335" y="1224"/>
                    <a:pt x="337" y="1222"/>
                    <a:pt x="334" y="1222"/>
                  </a:cubicBezTo>
                  <a:cubicBezTo>
                    <a:pt x="331" y="1222"/>
                    <a:pt x="331" y="1214"/>
                    <a:pt x="325" y="1216"/>
                  </a:cubicBezTo>
                  <a:cubicBezTo>
                    <a:pt x="319" y="1191"/>
                    <a:pt x="326" y="1170"/>
                    <a:pt x="325" y="1143"/>
                  </a:cubicBezTo>
                  <a:cubicBezTo>
                    <a:pt x="324" y="1137"/>
                    <a:pt x="317" y="1148"/>
                    <a:pt x="319" y="1134"/>
                  </a:cubicBezTo>
                  <a:cubicBezTo>
                    <a:pt x="302" y="1136"/>
                    <a:pt x="289" y="1134"/>
                    <a:pt x="278" y="1129"/>
                  </a:cubicBezTo>
                  <a:cubicBezTo>
                    <a:pt x="281" y="1113"/>
                    <a:pt x="270" y="1130"/>
                    <a:pt x="273" y="1114"/>
                  </a:cubicBezTo>
                  <a:cubicBezTo>
                    <a:pt x="260" y="1110"/>
                    <a:pt x="256" y="1107"/>
                    <a:pt x="240" y="1111"/>
                  </a:cubicBezTo>
                  <a:cubicBezTo>
                    <a:pt x="238" y="1112"/>
                    <a:pt x="233" y="1113"/>
                    <a:pt x="229" y="1114"/>
                  </a:cubicBezTo>
                  <a:cubicBezTo>
                    <a:pt x="227" y="1114"/>
                    <a:pt x="220" y="1119"/>
                    <a:pt x="211" y="1117"/>
                  </a:cubicBezTo>
                  <a:cubicBezTo>
                    <a:pt x="216" y="1124"/>
                    <a:pt x="220" y="1120"/>
                    <a:pt x="205" y="1123"/>
                  </a:cubicBezTo>
                  <a:cubicBezTo>
                    <a:pt x="195" y="1125"/>
                    <a:pt x="189" y="1128"/>
                    <a:pt x="173" y="1129"/>
                  </a:cubicBezTo>
                  <a:cubicBezTo>
                    <a:pt x="168" y="1129"/>
                    <a:pt x="168" y="1126"/>
                    <a:pt x="164" y="1126"/>
                  </a:cubicBezTo>
                  <a:cubicBezTo>
                    <a:pt x="145" y="1123"/>
                    <a:pt x="125" y="1135"/>
                    <a:pt x="109" y="1131"/>
                  </a:cubicBezTo>
                  <a:cubicBezTo>
                    <a:pt x="110" y="1121"/>
                    <a:pt x="98" y="1125"/>
                    <a:pt x="94" y="1123"/>
                  </a:cubicBezTo>
                  <a:cubicBezTo>
                    <a:pt x="93" y="1122"/>
                    <a:pt x="95" y="1118"/>
                    <a:pt x="94" y="1117"/>
                  </a:cubicBezTo>
                  <a:cubicBezTo>
                    <a:pt x="93" y="1115"/>
                    <a:pt x="87" y="1118"/>
                    <a:pt x="85" y="1117"/>
                  </a:cubicBezTo>
                  <a:cubicBezTo>
                    <a:pt x="84" y="1116"/>
                    <a:pt x="86" y="1112"/>
                    <a:pt x="85" y="1111"/>
                  </a:cubicBezTo>
                  <a:cubicBezTo>
                    <a:pt x="83" y="1109"/>
                    <a:pt x="80" y="1112"/>
                    <a:pt x="79" y="1108"/>
                  </a:cubicBezTo>
                  <a:cubicBezTo>
                    <a:pt x="79" y="1107"/>
                    <a:pt x="74" y="1103"/>
                    <a:pt x="74" y="1102"/>
                  </a:cubicBezTo>
                  <a:cubicBezTo>
                    <a:pt x="72" y="1101"/>
                    <a:pt x="74" y="1099"/>
                    <a:pt x="71" y="1099"/>
                  </a:cubicBezTo>
                  <a:cubicBezTo>
                    <a:pt x="68" y="1099"/>
                    <a:pt x="69" y="1096"/>
                    <a:pt x="68" y="1093"/>
                  </a:cubicBezTo>
                  <a:cubicBezTo>
                    <a:pt x="66" y="1090"/>
                    <a:pt x="63" y="1093"/>
                    <a:pt x="62" y="1091"/>
                  </a:cubicBezTo>
                  <a:cubicBezTo>
                    <a:pt x="61" y="1089"/>
                    <a:pt x="63" y="1086"/>
                    <a:pt x="62" y="1085"/>
                  </a:cubicBezTo>
                  <a:cubicBezTo>
                    <a:pt x="60" y="1082"/>
                    <a:pt x="56" y="1086"/>
                    <a:pt x="56" y="1082"/>
                  </a:cubicBezTo>
                  <a:cubicBezTo>
                    <a:pt x="56" y="1080"/>
                    <a:pt x="58" y="1077"/>
                    <a:pt x="59" y="1079"/>
                  </a:cubicBezTo>
                  <a:cubicBezTo>
                    <a:pt x="55" y="1069"/>
                    <a:pt x="42" y="1071"/>
                    <a:pt x="44" y="1061"/>
                  </a:cubicBezTo>
                  <a:cubicBezTo>
                    <a:pt x="30" y="1065"/>
                    <a:pt x="37" y="1049"/>
                    <a:pt x="24" y="1052"/>
                  </a:cubicBezTo>
                  <a:cubicBezTo>
                    <a:pt x="25" y="1050"/>
                    <a:pt x="27" y="1048"/>
                    <a:pt x="27" y="1044"/>
                  </a:cubicBezTo>
                  <a:cubicBezTo>
                    <a:pt x="26" y="1040"/>
                    <a:pt x="19" y="1041"/>
                    <a:pt x="15" y="1041"/>
                  </a:cubicBezTo>
                  <a:cubicBezTo>
                    <a:pt x="18" y="1035"/>
                    <a:pt x="9" y="1034"/>
                    <a:pt x="9" y="1032"/>
                  </a:cubicBezTo>
                  <a:cubicBezTo>
                    <a:pt x="8" y="1027"/>
                    <a:pt x="14" y="1028"/>
                    <a:pt x="9" y="1020"/>
                  </a:cubicBezTo>
                  <a:cubicBezTo>
                    <a:pt x="8" y="1019"/>
                    <a:pt x="6" y="1021"/>
                    <a:pt x="6" y="1017"/>
                  </a:cubicBezTo>
                  <a:cubicBezTo>
                    <a:pt x="6" y="1015"/>
                    <a:pt x="3" y="1008"/>
                    <a:pt x="0" y="1006"/>
                  </a:cubicBezTo>
                  <a:cubicBezTo>
                    <a:pt x="0" y="1001"/>
                    <a:pt x="7" y="1005"/>
                    <a:pt x="9" y="1003"/>
                  </a:cubicBezTo>
                  <a:cubicBezTo>
                    <a:pt x="11" y="1001"/>
                    <a:pt x="9" y="993"/>
                    <a:pt x="15" y="994"/>
                  </a:cubicBezTo>
                  <a:cubicBezTo>
                    <a:pt x="15" y="977"/>
                    <a:pt x="15" y="961"/>
                    <a:pt x="15" y="944"/>
                  </a:cubicBezTo>
                  <a:cubicBezTo>
                    <a:pt x="16" y="941"/>
                    <a:pt x="10" y="943"/>
                    <a:pt x="9" y="941"/>
                  </a:cubicBezTo>
                  <a:cubicBezTo>
                    <a:pt x="9" y="940"/>
                    <a:pt x="12" y="937"/>
                    <a:pt x="12" y="935"/>
                  </a:cubicBezTo>
                  <a:cubicBezTo>
                    <a:pt x="13" y="930"/>
                    <a:pt x="8" y="929"/>
                    <a:pt x="9" y="924"/>
                  </a:cubicBezTo>
                  <a:cubicBezTo>
                    <a:pt x="20" y="936"/>
                    <a:pt x="10" y="903"/>
                    <a:pt x="21" y="915"/>
                  </a:cubicBezTo>
                  <a:cubicBezTo>
                    <a:pt x="23" y="911"/>
                    <a:pt x="20" y="901"/>
                    <a:pt x="24" y="897"/>
                  </a:cubicBezTo>
                  <a:cubicBezTo>
                    <a:pt x="24" y="897"/>
                    <a:pt x="29" y="898"/>
                    <a:pt x="30" y="897"/>
                  </a:cubicBezTo>
                  <a:cubicBezTo>
                    <a:pt x="30" y="896"/>
                    <a:pt x="25" y="892"/>
                    <a:pt x="27" y="889"/>
                  </a:cubicBezTo>
                  <a:cubicBezTo>
                    <a:pt x="38" y="886"/>
                    <a:pt x="36" y="870"/>
                    <a:pt x="47" y="868"/>
                  </a:cubicBezTo>
                  <a:cubicBezTo>
                    <a:pt x="47" y="858"/>
                    <a:pt x="57" y="858"/>
                    <a:pt x="56" y="848"/>
                  </a:cubicBezTo>
                  <a:cubicBezTo>
                    <a:pt x="61" y="849"/>
                    <a:pt x="61" y="845"/>
                    <a:pt x="62" y="842"/>
                  </a:cubicBezTo>
                  <a:cubicBezTo>
                    <a:pt x="80" y="840"/>
                    <a:pt x="93" y="834"/>
                    <a:pt x="91" y="812"/>
                  </a:cubicBezTo>
                  <a:cubicBezTo>
                    <a:pt x="103" y="815"/>
                    <a:pt x="92" y="796"/>
                    <a:pt x="103" y="798"/>
                  </a:cubicBezTo>
                  <a:cubicBezTo>
                    <a:pt x="103" y="792"/>
                    <a:pt x="103" y="786"/>
                    <a:pt x="103" y="780"/>
                  </a:cubicBezTo>
                  <a:cubicBezTo>
                    <a:pt x="108" y="781"/>
                    <a:pt x="109" y="777"/>
                    <a:pt x="114" y="777"/>
                  </a:cubicBezTo>
                  <a:cubicBezTo>
                    <a:pt x="119" y="771"/>
                    <a:pt x="124" y="767"/>
                    <a:pt x="129" y="760"/>
                  </a:cubicBezTo>
                  <a:cubicBezTo>
                    <a:pt x="130" y="758"/>
                    <a:pt x="132" y="760"/>
                    <a:pt x="132" y="757"/>
                  </a:cubicBezTo>
                  <a:cubicBezTo>
                    <a:pt x="132" y="754"/>
                    <a:pt x="140" y="754"/>
                    <a:pt x="138" y="748"/>
                  </a:cubicBezTo>
                  <a:cubicBezTo>
                    <a:pt x="151" y="751"/>
                    <a:pt x="152" y="741"/>
                    <a:pt x="164" y="742"/>
                  </a:cubicBezTo>
                  <a:cubicBezTo>
                    <a:pt x="160" y="753"/>
                    <a:pt x="177" y="743"/>
                    <a:pt x="173" y="754"/>
                  </a:cubicBezTo>
                  <a:cubicBezTo>
                    <a:pt x="179" y="747"/>
                    <a:pt x="202" y="757"/>
                    <a:pt x="202" y="745"/>
                  </a:cubicBezTo>
                  <a:cubicBezTo>
                    <a:pt x="216" y="743"/>
                    <a:pt x="228" y="740"/>
                    <a:pt x="234" y="731"/>
                  </a:cubicBezTo>
                  <a:cubicBezTo>
                    <a:pt x="239" y="731"/>
                    <a:pt x="243" y="731"/>
                    <a:pt x="243" y="728"/>
                  </a:cubicBezTo>
                  <a:cubicBezTo>
                    <a:pt x="248" y="728"/>
                    <a:pt x="250" y="730"/>
                    <a:pt x="255" y="731"/>
                  </a:cubicBezTo>
                  <a:cubicBezTo>
                    <a:pt x="262" y="731"/>
                    <a:pt x="267" y="727"/>
                    <a:pt x="273" y="728"/>
                  </a:cubicBezTo>
                  <a:cubicBezTo>
                    <a:pt x="272" y="728"/>
                    <a:pt x="274" y="730"/>
                    <a:pt x="275" y="731"/>
                  </a:cubicBezTo>
                  <a:cubicBezTo>
                    <a:pt x="282" y="731"/>
                    <a:pt x="294" y="736"/>
                    <a:pt x="308" y="733"/>
                  </a:cubicBezTo>
                  <a:cubicBezTo>
                    <a:pt x="313" y="732"/>
                    <a:pt x="322" y="724"/>
                    <a:pt x="328" y="731"/>
                  </a:cubicBezTo>
                  <a:cubicBezTo>
                    <a:pt x="333" y="735"/>
                    <a:pt x="331" y="731"/>
                    <a:pt x="340" y="731"/>
                  </a:cubicBezTo>
                  <a:cubicBezTo>
                    <a:pt x="340" y="733"/>
                    <a:pt x="344" y="734"/>
                    <a:pt x="343" y="736"/>
                  </a:cubicBezTo>
                  <a:cubicBezTo>
                    <a:pt x="343" y="737"/>
                    <a:pt x="337" y="739"/>
                    <a:pt x="337" y="739"/>
                  </a:cubicBezTo>
                  <a:cubicBezTo>
                    <a:pt x="336" y="743"/>
                    <a:pt x="340" y="741"/>
                    <a:pt x="340" y="742"/>
                  </a:cubicBezTo>
                  <a:cubicBezTo>
                    <a:pt x="340" y="745"/>
                    <a:pt x="337" y="745"/>
                    <a:pt x="337" y="745"/>
                  </a:cubicBezTo>
                  <a:cubicBezTo>
                    <a:pt x="337" y="748"/>
                    <a:pt x="340" y="748"/>
                    <a:pt x="340" y="751"/>
                  </a:cubicBezTo>
                  <a:cubicBezTo>
                    <a:pt x="340" y="759"/>
                    <a:pt x="335" y="764"/>
                    <a:pt x="343" y="774"/>
                  </a:cubicBezTo>
                  <a:cubicBezTo>
                    <a:pt x="344" y="781"/>
                    <a:pt x="347" y="771"/>
                    <a:pt x="352" y="777"/>
                  </a:cubicBezTo>
                  <a:cubicBezTo>
                    <a:pt x="351" y="781"/>
                    <a:pt x="356" y="779"/>
                    <a:pt x="357" y="780"/>
                  </a:cubicBezTo>
                  <a:cubicBezTo>
                    <a:pt x="358" y="781"/>
                    <a:pt x="357" y="786"/>
                    <a:pt x="357" y="786"/>
                  </a:cubicBezTo>
                  <a:cubicBezTo>
                    <a:pt x="360" y="788"/>
                    <a:pt x="367" y="784"/>
                    <a:pt x="366" y="789"/>
                  </a:cubicBezTo>
                  <a:cubicBezTo>
                    <a:pt x="375" y="785"/>
                    <a:pt x="382" y="798"/>
                    <a:pt x="387" y="789"/>
                  </a:cubicBezTo>
                  <a:cubicBezTo>
                    <a:pt x="390" y="788"/>
                    <a:pt x="388" y="794"/>
                    <a:pt x="390" y="795"/>
                  </a:cubicBezTo>
                  <a:cubicBezTo>
                    <a:pt x="394" y="798"/>
                    <a:pt x="398" y="794"/>
                    <a:pt x="404" y="798"/>
                  </a:cubicBezTo>
                  <a:cubicBezTo>
                    <a:pt x="406" y="799"/>
                    <a:pt x="406" y="803"/>
                    <a:pt x="407" y="804"/>
                  </a:cubicBezTo>
                  <a:cubicBezTo>
                    <a:pt x="408" y="804"/>
                    <a:pt x="412" y="803"/>
                    <a:pt x="413" y="804"/>
                  </a:cubicBezTo>
                  <a:cubicBezTo>
                    <a:pt x="416" y="807"/>
                    <a:pt x="417" y="805"/>
                    <a:pt x="422" y="807"/>
                  </a:cubicBezTo>
                  <a:cubicBezTo>
                    <a:pt x="423" y="807"/>
                    <a:pt x="424" y="812"/>
                    <a:pt x="425" y="812"/>
                  </a:cubicBezTo>
                  <a:cubicBezTo>
                    <a:pt x="426" y="813"/>
                    <a:pt x="430" y="809"/>
                    <a:pt x="434" y="810"/>
                  </a:cubicBezTo>
                  <a:cubicBezTo>
                    <a:pt x="432" y="809"/>
                    <a:pt x="436" y="812"/>
                    <a:pt x="436" y="812"/>
                  </a:cubicBezTo>
                  <a:cubicBezTo>
                    <a:pt x="438" y="813"/>
                    <a:pt x="440" y="812"/>
                    <a:pt x="442" y="812"/>
                  </a:cubicBezTo>
                  <a:cubicBezTo>
                    <a:pt x="444" y="810"/>
                    <a:pt x="447" y="808"/>
                    <a:pt x="448" y="807"/>
                  </a:cubicBezTo>
                  <a:cubicBezTo>
                    <a:pt x="448" y="807"/>
                    <a:pt x="453" y="805"/>
                    <a:pt x="451" y="804"/>
                  </a:cubicBezTo>
                  <a:cubicBezTo>
                    <a:pt x="444" y="798"/>
                    <a:pt x="459" y="800"/>
                    <a:pt x="460" y="789"/>
                  </a:cubicBezTo>
                  <a:cubicBezTo>
                    <a:pt x="469" y="791"/>
                    <a:pt x="468" y="784"/>
                    <a:pt x="477" y="786"/>
                  </a:cubicBezTo>
                  <a:cubicBezTo>
                    <a:pt x="479" y="787"/>
                    <a:pt x="480" y="789"/>
                    <a:pt x="480" y="789"/>
                  </a:cubicBezTo>
                  <a:cubicBezTo>
                    <a:pt x="484" y="790"/>
                    <a:pt x="489" y="788"/>
                    <a:pt x="492" y="789"/>
                  </a:cubicBezTo>
                  <a:cubicBezTo>
                    <a:pt x="493" y="789"/>
                    <a:pt x="497" y="795"/>
                    <a:pt x="498" y="795"/>
                  </a:cubicBezTo>
                  <a:cubicBezTo>
                    <a:pt x="500" y="795"/>
                    <a:pt x="503" y="791"/>
                    <a:pt x="507" y="792"/>
                  </a:cubicBezTo>
                  <a:cubicBezTo>
                    <a:pt x="507" y="792"/>
                    <a:pt x="506" y="798"/>
                    <a:pt x="507" y="798"/>
                  </a:cubicBezTo>
                  <a:cubicBezTo>
                    <a:pt x="509" y="798"/>
                    <a:pt x="514" y="793"/>
                    <a:pt x="518" y="795"/>
                  </a:cubicBezTo>
                  <a:cubicBezTo>
                    <a:pt x="520" y="797"/>
                    <a:pt x="513" y="798"/>
                    <a:pt x="513" y="798"/>
                  </a:cubicBezTo>
                  <a:cubicBezTo>
                    <a:pt x="514" y="803"/>
                    <a:pt x="533" y="804"/>
                    <a:pt x="542" y="804"/>
                  </a:cubicBezTo>
                  <a:cubicBezTo>
                    <a:pt x="541" y="815"/>
                    <a:pt x="566" y="811"/>
                    <a:pt x="571" y="804"/>
                  </a:cubicBezTo>
                  <a:cubicBezTo>
                    <a:pt x="573" y="807"/>
                    <a:pt x="586" y="800"/>
                    <a:pt x="589" y="804"/>
                  </a:cubicBezTo>
                  <a:cubicBezTo>
                    <a:pt x="592" y="807"/>
                    <a:pt x="590" y="803"/>
                    <a:pt x="595" y="804"/>
                  </a:cubicBezTo>
                  <a:cubicBezTo>
                    <a:pt x="600" y="804"/>
                    <a:pt x="604" y="807"/>
                    <a:pt x="609" y="807"/>
                  </a:cubicBezTo>
                  <a:cubicBezTo>
                    <a:pt x="615" y="806"/>
                    <a:pt x="617" y="801"/>
                    <a:pt x="624" y="801"/>
                  </a:cubicBezTo>
                  <a:cubicBezTo>
                    <a:pt x="626" y="794"/>
                    <a:pt x="625" y="785"/>
                    <a:pt x="633" y="783"/>
                  </a:cubicBezTo>
                  <a:cubicBezTo>
                    <a:pt x="633" y="778"/>
                    <a:pt x="629" y="777"/>
                    <a:pt x="630" y="771"/>
                  </a:cubicBezTo>
                  <a:cubicBezTo>
                    <a:pt x="639" y="772"/>
                    <a:pt x="638" y="754"/>
                    <a:pt x="647" y="763"/>
                  </a:cubicBezTo>
                  <a:cubicBezTo>
                    <a:pt x="649" y="752"/>
                    <a:pt x="644" y="748"/>
                    <a:pt x="635" y="748"/>
                  </a:cubicBezTo>
                  <a:cubicBezTo>
                    <a:pt x="638" y="745"/>
                    <a:pt x="639" y="741"/>
                    <a:pt x="638" y="736"/>
                  </a:cubicBezTo>
                  <a:cubicBezTo>
                    <a:pt x="635" y="728"/>
                    <a:pt x="618" y="733"/>
                    <a:pt x="615" y="725"/>
                  </a:cubicBezTo>
                  <a:cubicBezTo>
                    <a:pt x="610" y="729"/>
                    <a:pt x="600" y="727"/>
                    <a:pt x="597" y="733"/>
                  </a:cubicBezTo>
                  <a:cubicBezTo>
                    <a:pt x="594" y="734"/>
                    <a:pt x="596" y="729"/>
                    <a:pt x="595" y="728"/>
                  </a:cubicBezTo>
                  <a:cubicBezTo>
                    <a:pt x="590" y="725"/>
                    <a:pt x="580" y="730"/>
                    <a:pt x="574" y="728"/>
                  </a:cubicBezTo>
                  <a:cubicBezTo>
                    <a:pt x="571" y="729"/>
                    <a:pt x="571" y="734"/>
                    <a:pt x="565" y="733"/>
                  </a:cubicBezTo>
                  <a:cubicBezTo>
                    <a:pt x="557" y="734"/>
                    <a:pt x="559" y="722"/>
                    <a:pt x="545" y="725"/>
                  </a:cubicBezTo>
                  <a:cubicBezTo>
                    <a:pt x="545" y="719"/>
                    <a:pt x="541" y="718"/>
                    <a:pt x="542" y="713"/>
                  </a:cubicBezTo>
                  <a:cubicBezTo>
                    <a:pt x="538" y="713"/>
                    <a:pt x="537" y="712"/>
                    <a:pt x="536" y="710"/>
                  </a:cubicBezTo>
                  <a:cubicBezTo>
                    <a:pt x="534" y="706"/>
                    <a:pt x="530" y="705"/>
                    <a:pt x="524" y="704"/>
                  </a:cubicBezTo>
                  <a:cubicBezTo>
                    <a:pt x="530" y="697"/>
                    <a:pt x="527" y="680"/>
                    <a:pt x="524" y="672"/>
                  </a:cubicBezTo>
                  <a:cubicBezTo>
                    <a:pt x="516" y="677"/>
                    <a:pt x="508" y="666"/>
                    <a:pt x="507" y="681"/>
                  </a:cubicBezTo>
                  <a:cubicBezTo>
                    <a:pt x="498" y="677"/>
                    <a:pt x="497" y="683"/>
                    <a:pt x="489" y="678"/>
                  </a:cubicBezTo>
                  <a:cubicBezTo>
                    <a:pt x="490" y="681"/>
                    <a:pt x="488" y="683"/>
                    <a:pt x="486" y="684"/>
                  </a:cubicBezTo>
                  <a:cubicBezTo>
                    <a:pt x="488" y="686"/>
                    <a:pt x="490" y="687"/>
                    <a:pt x="492" y="690"/>
                  </a:cubicBezTo>
                  <a:cubicBezTo>
                    <a:pt x="494" y="692"/>
                    <a:pt x="492" y="697"/>
                    <a:pt x="498" y="695"/>
                  </a:cubicBezTo>
                  <a:cubicBezTo>
                    <a:pt x="495" y="705"/>
                    <a:pt x="495" y="701"/>
                    <a:pt x="501" y="707"/>
                  </a:cubicBezTo>
                  <a:cubicBezTo>
                    <a:pt x="503" y="713"/>
                    <a:pt x="497" y="711"/>
                    <a:pt x="495" y="713"/>
                  </a:cubicBezTo>
                  <a:cubicBezTo>
                    <a:pt x="494" y="714"/>
                    <a:pt x="491" y="723"/>
                    <a:pt x="489" y="722"/>
                  </a:cubicBezTo>
                  <a:cubicBezTo>
                    <a:pt x="483" y="716"/>
                    <a:pt x="489" y="729"/>
                    <a:pt x="477" y="728"/>
                  </a:cubicBezTo>
                  <a:cubicBezTo>
                    <a:pt x="476" y="725"/>
                    <a:pt x="475" y="722"/>
                    <a:pt x="472" y="722"/>
                  </a:cubicBezTo>
                  <a:cubicBezTo>
                    <a:pt x="470" y="717"/>
                    <a:pt x="474" y="716"/>
                    <a:pt x="477" y="716"/>
                  </a:cubicBezTo>
                  <a:cubicBezTo>
                    <a:pt x="474" y="712"/>
                    <a:pt x="464" y="708"/>
                    <a:pt x="472" y="701"/>
                  </a:cubicBezTo>
                  <a:cubicBezTo>
                    <a:pt x="469" y="700"/>
                    <a:pt x="462" y="703"/>
                    <a:pt x="460" y="701"/>
                  </a:cubicBezTo>
                  <a:cubicBezTo>
                    <a:pt x="458" y="699"/>
                    <a:pt x="466" y="698"/>
                    <a:pt x="466" y="698"/>
                  </a:cubicBezTo>
                  <a:cubicBezTo>
                    <a:pt x="466" y="698"/>
                    <a:pt x="458" y="691"/>
                    <a:pt x="451" y="687"/>
                  </a:cubicBezTo>
                  <a:cubicBezTo>
                    <a:pt x="453" y="673"/>
                    <a:pt x="445" y="670"/>
                    <a:pt x="445" y="657"/>
                  </a:cubicBezTo>
                  <a:cubicBezTo>
                    <a:pt x="446" y="653"/>
                    <a:pt x="438" y="656"/>
                    <a:pt x="436" y="654"/>
                  </a:cubicBezTo>
                  <a:cubicBezTo>
                    <a:pt x="436" y="654"/>
                    <a:pt x="441" y="650"/>
                    <a:pt x="439" y="649"/>
                  </a:cubicBezTo>
                  <a:cubicBezTo>
                    <a:pt x="433" y="644"/>
                    <a:pt x="432" y="650"/>
                    <a:pt x="428" y="646"/>
                  </a:cubicBezTo>
                  <a:cubicBezTo>
                    <a:pt x="427" y="645"/>
                    <a:pt x="431" y="641"/>
                    <a:pt x="431" y="640"/>
                  </a:cubicBezTo>
                  <a:cubicBezTo>
                    <a:pt x="430" y="637"/>
                    <a:pt x="427" y="643"/>
                    <a:pt x="428" y="643"/>
                  </a:cubicBezTo>
                  <a:cubicBezTo>
                    <a:pt x="425" y="643"/>
                    <a:pt x="425" y="639"/>
                    <a:pt x="425" y="637"/>
                  </a:cubicBezTo>
                  <a:cubicBezTo>
                    <a:pt x="413" y="639"/>
                    <a:pt x="413" y="629"/>
                    <a:pt x="401" y="631"/>
                  </a:cubicBezTo>
                  <a:cubicBezTo>
                    <a:pt x="401" y="627"/>
                    <a:pt x="397" y="627"/>
                    <a:pt x="395" y="625"/>
                  </a:cubicBezTo>
                  <a:cubicBezTo>
                    <a:pt x="395" y="624"/>
                    <a:pt x="396" y="620"/>
                    <a:pt x="395" y="619"/>
                  </a:cubicBezTo>
                  <a:cubicBezTo>
                    <a:pt x="395" y="618"/>
                    <a:pt x="390" y="620"/>
                    <a:pt x="390" y="619"/>
                  </a:cubicBezTo>
                  <a:cubicBezTo>
                    <a:pt x="389" y="619"/>
                    <a:pt x="389" y="607"/>
                    <a:pt x="387" y="610"/>
                  </a:cubicBezTo>
                  <a:cubicBezTo>
                    <a:pt x="385" y="613"/>
                    <a:pt x="383" y="611"/>
                    <a:pt x="381" y="608"/>
                  </a:cubicBezTo>
                  <a:cubicBezTo>
                    <a:pt x="380" y="606"/>
                    <a:pt x="377" y="605"/>
                    <a:pt x="378" y="602"/>
                  </a:cubicBezTo>
                  <a:cubicBezTo>
                    <a:pt x="367" y="602"/>
                    <a:pt x="370" y="605"/>
                    <a:pt x="360" y="602"/>
                  </a:cubicBezTo>
                  <a:cubicBezTo>
                    <a:pt x="357" y="602"/>
                    <a:pt x="358" y="608"/>
                    <a:pt x="354" y="608"/>
                  </a:cubicBezTo>
                  <a:cubicBezTo>
                    <a:pt x="352" y="615"/>
                    <a:pt x="360" y="613"/>
                    <a:pt x="360" y="619"/>
                  </a:cubicBezTo>
                  <a:cubicBezTo>
                    <a:pt x="360" y="621"/>
                    <a:pt x="365" y="627"/>
                    <a:pt x="366" y="628"/>
                  </a:cubicBezTo>
                  <a:cubicBezTo>
                    <a:pt x="368" y="629"/>
                    <a:pt x="369" y="631"/>
                    <a:pt x="372" y="631"/>
                  </a:cubicBezTo>
                  <a:cubicBezTo>
                    <a:pt x="367" y="640"/>
                    <a:pt x="378" y="639"/>
                    <a:pt x="381" y="643"/>
                  </a:cubicBezTo>
                  <a:cubicBezTo>
                    <a:pt x="381" y="643"/>
                    <a:pt x="384" y="655"/>
                    <a:pt x="387" y="651"/>
                  </a:cubicBezTo>
                  <a:cubicBezTo>
                    <a:pt x="391" y="647"/>
                    <a:pt x="387" y="652"/>
                    <a:pt x="390" y="654"/>
                  </a:cubicBezTo>
                  <a:cubicBezTo>
                    <a:pt x="393" y="657"/>
                    <a:pt x="400" y="655"/>
                    <a:pt x="401" y="663"/>
                  </a:cubicBezTo>
                  <a:cubicBezTo>
                    <a:pt x="405" y="661"/>
                    <a:pt x="406" y="666"/>
                    <a:pt x="407" y="666"/>
                  </a:cubicBezTo>
                  <a:cubicBezTo>
                    <a:pt x="409" y="666"/>
                    <a:pt x="411" y="664"/>
                    <a:pt x="410" y="663"/>
                  </a:cubicBezTo>
                  <a:cubicBezTo>
                    <a:pt x="413" y="664"/>
                    <a:pt x="414" y="672"/>
                    <a:pt x="416" y="666"/>
                  </a:cubicBezTo>
                  <a:cubicBezTo>
                    <a:pt x="423" y="665"/>
                    <a:pt x="414" y="679"/>
                    <a:pt x="425" y="675"/>
                  </a:cubicBezTo>
                  <a:cubicBezTo>
                    <a:pt x="424" y="681"/>
                    <a:pt x="412" y="676"/>
                    <a:pt x="407" y="678"/>
                  </a:cubicBezTo>
                  <a:cubicBezTo>
                    <a:pt x="409" y="681"/>
                    <a:pt x="412" y="680"/>
                    <a:pt x="413" y="684"/>
                  </a:cubicBezTo>
                  <a:cubicBezTo>
                    <a:pt x="415" y="689"/>
                    <a:pt x="408" y="699"/>
                    <a:pt x="413" y="698"/>
                  </a:cubicBezTo>
                  <a:cubicBezTo>
                    <a:pt x="411" y="703"/>
                    <a:pt x="404" y="703"/>
                    <a:pt x="398" y="704"/>
                  </a:cubicBezTo>
                  <a:cubicBezTo>
                    <a:pt x="402" y="702"/>
                    <a:pt x="399" y="693"/>
                    <a:pt x="404" y="692"/>
                  </a:cubicBezTo>
                  <a:cubicBezTo>
                    <a:pt x="402" y="691"/>
                    <a:pt x="403" y="684"/>
                    <a:pt x="398" y="684"/>
                  </a:cubicBezTo>
                  <a:cubicBezTo>
                    <a:pt x="394" y="683"/>
                    <a:pt x="400" y="679"/>
                    <a:pt x="393" y="675"/>
                  </a:cubicBezTo>
                  <a:cubicBezTo>
                    <a:pt x="389" y="673"/>
                    <a:pt x="383" y="674"/>
                    <a:pt x="384" y="666"/>
                  </a:cubicBezTo>
                  <a:cubicBezTo>
                    <a:pt x="372" y="669"/>
                    <a:pt x="370" y="660"/>
                    <a:pt x="360" y="660"/>
                  </a:cubicBezTo>
                  <a:cubicBezTo>
                    <a:pt x="359" y="653"/>
                    <a:pt x="353" y="650"/>
                    <a:pt x="349" y="643"/>
                  </a:cubicBezTo>
                  <a:cubicBezTo>
                    <a:pt x="348" y="641"/>
                    <a:pt x="346" y="643"/>
                    <a:pt x="346" y="640"/>
                  </a:cubicBezTo>
                  <a:cubicBezTo>
                    <a:pt x="346" y="636"/>
                    <a:pt x="342" y="639"/>
                    <a:pt x="340" y="637"/>
                  </a:cubicBezTo>
                  <a:cubicBezTo>
                    <a:pt x="339" y="636"/>
                    <a:pt x="341" y="632"/>
                    <a:pt x="340" y="631"/>
                  </a:cubicBezTo>
                  <a:cubicBezTo>
                    <a:pt x="337" y="629"/>
                    <a:pt x="331" y="633"/>
                    <a:pt x="328" y="631"/>
                  </a:cubicBezTo>
                  <a:cubicBezTo>
                    <a:pt x="327" y="630"/>
                    <a:pt x="333" y="627"/>
                    <a:pt x="334" y="628"/>
                  </a:cubicBezTo>
                  <a:cubicBezTo>
                    <a:pt x="330" y="621"/>
                    <a:pt x="313" y="622"/>
                    <a:pt x="305" y="625"/>
                  </a:cubicBezTo>
                  <a:cubicBezTo>
                    <a:pt x="303" y="627"/>
                    <a:pt x="310" y="629"/>
                    <a:pt x="311" y="628"/>
                  </a:cubicBezTo>
                  <a:cubicBezTo>
                    <a:pt x="308" y="632"/>
                    <a:pt x="306" y="629"/>
                    <a:pt x="302" y="631"/>
                  </a:cubicBezTo>
                  <a:cubicBezTo>
                    <a:pt x="296" y="634"/>
                    <a:pt x="296" y="644"/>
                    <a:pt x="290" y="643"/>
                  </a:cubicBezTo>
                  <a:cubicBezTo>
                    <a:pt x="278" y="642"/>
                    <a:pt x="276" y="632"/>
                    <a:pt x="261" y="634"/>
                  </a:cubicBezTo>
                  <a:cubicBezTo>
                    <a:pt x="256" y="635"/>
                    <a:pt x="258" y="643"/>
                    <a:pt x="249" y="640"/>
                  </a:cubicBezTo>
                  <a:cubicBezTo>
                    <a:pt x="249" y="647"/>
                    <a:pt x="249" y="653"/>
                    <a:pt x="249" y="660"/>
                  </a:cubicBezTo>
                  <a:cubicBezTo>
                    <a:pt x="240" y="665"/>
                    <a:pt x="222" y="660"/>
                    <a:pt x="226" y="678"/>
                  </a:cubicBezTo>
                  <a:cubicBezTo>
                    <a:pt x="207" y="674"/>
                    <a:pt x="222" y="689"/>
                    <a:pt x="205" y="690"/>
                  </a:cubicBezTo>
                  <a:cubicBezTo>
                    <a:pt x="205" y="693"/>
                    <a:pt x="215" y="700"/>
                    <a:pt x="208" y="701"/>
                  </a:cubicBezTo>
                  <a:cubicBezTo>
                    <a:pt x="207" y="712"/>
                    <a:pt x="203" y="701"/>
                    <a:pt x="196" y="710"/>
                  </a:cubicBezTo>
                  <a:cubicBezTo>
                    <a:pt x="196" y="713"/>
                    <a:pt x="197" y="715"/>
                    <a:pt x="199" y="716"/>
                  </a:cubicBezTo>
                  <a:cubicBezTo>
                    <a:pt x="200" y="722"/>
                    <a:pt x="189" y="717"/>
                    <a:pt x="185" y="719"/>
                  </a:cubicBezTo>
                  <a:cubicBezTo>
                    <a:pt x="181" y="719"/>
                    <a:pt x="181" y="726"/>
                    <a:pt x="179" y="728"/>
                  </a:cubicBezTo>
                  <a:cubicBezTo>
                    <a:pt x="170" y="732"/>
                    <a:pt x="155" y="725"/>
                    <a:pt x="147" y="736"/>
                  </a:cubicBezTo>
                  <a:cubicBezTo>
                    <a:pt x="143" y="733"/>
                    <a:pt x="141" y="729"/>
                    <a:pt x="138" y="725"/>
                  </a:cubicBezTo>
                  <a:cubicBezTo>
                    <a:pt x="125" y="722"/>
                    <a:pt x="111" y="728"/>
                    <a:pt x="106" y="725"/>
                  </a:cubicBezTo>
                  <a:cubicBezTo>
                    <a:pt x="108" y="714"/>
                    <a:pt x="112" y="702"/>
                    <a:pt x="103" y="695"/>
                  </a:cubicBezTo>
                  <a:cubicBezTo>
                    <a:pt x="101" y="690"/>
                    <a:pt x="107" y="688"/>
                    <a:pt x="109" y="684"/>
                  </a:cubicBezTo>
                  <a:cubicBezTo>
                    <a:pt x="111" y="675"/>
                    <a:pt x="106" y="666"/>
                    <a:pt x="112" y="660"/>
                  </a:cubicBezTo>
                  <a:cubicBezTo>
                    <a:pt x="109" y="654"/>
                    <a:pt x="110" y="644"/>
                    <a:pt x="103" y="643"/>
                  </a:cubicBezTo>
                  <a:cubicBezTo>
                    <a:pt x="105" y="640"/>
                    <a:pt x="110" y="640"/>
                    <a:pt x="109" y="634"/>
                  </a:cubicBezTo>
                  <a:cubicBezTo>
                    <a:pt x="116" y="636"/>
                    <a:pt x="134" y="628"/>
                    <a:pt x="132" y="640"/>
                  </a:cubicBezTo>
                  <a:cubicBezTo>
                    <a:pt x="139" y="634"/>
                    <a:pt x="167" y="647"/>
                    <a:pt x="173" y="640"/>
                  </a:cubicBezTo>
                  <a:cubicBezTo>
                    <a:pt x="176" y="637"/>
                    <a:pt x="175" y="639"/>
                    <a:pt x="179" y="640"/>
                  </a:cubicBezTo>
                  <a:cubicBezTo>
                    <a:pt x="178" y="640"/>
                    <a:pt x="180" y="635"/>
                    <a:pt x="182" y="637"/>
                  </a:cubicBezTo>
                  <a:cubicBezTo>
                    <a:pt x="182" y="637"/>
                    <a:pt x="182" y="640"/>
                    <a:pt x="182" y="640"/>
                  </a:cubicBezTo>
                  <a:cubicBezTo>
                    <a:pt x="190" y="637"/>
                    <a:pt x="194" y="634"/>
                    <a:pt x="196" y="625"/>
                  </a:cubicBezTo>
                  <a:cubicBezTo>
                    <a:pt x="197" y="622"/>
                    <a:pt x="204" y="606"/>
                    <a:pt x="196" y="599"/>
                  </a:cubicBezTo>
                  <a:cubicBezTo>
                    <a:pt x="193" y="595"/>
                    <a:pt x="199" y="594"/>
                    <a:pt x="194" y="587"/>
                  </a:cubicBezTo>
                  <a:cubicBezTo>
                    <a:pt x="193" y="584"/>
                    <a:pt x="188" y="585"/>
                    <a:pt x="185" y="584"/>
                  </a:cubicBezTo>
                  <a:cubicBezTo>
                    <a:pt x="186" y="582"/>
                    <a:pt x="188" y="579"/>
                    <a:pt x="188" y="575"/>
                  </a:cubicBezTo>
                  <a:cubicBezTo>
                    <a:pt x="185" y="573"/>
                    <a:pt x="182" y="578"/>
                    <a:pt x="182" y="578"/>
                  </a:cubicBezTo>
                  <a:cubicBezTo>
                    <a:pt x="178" y="577"/>
                    <a:pt x="181" y="574"/>
                    <a:pt x="179" y="572"/>
                  </a:cubicBezTo>
                  <a:cubicBezTo>
                    <a:pt x="177" y="571"/>
                    <a:pt x="168" y="571"/>
                    <a:pt x="164" y="570"/>
                  </a:cubicBezTo>
                  <a:cubicBezTo>
                    <a:pt x="163" y="569"/>
                    <a:pt x="164" y="567"/>
                    <a:pt x="161" y="567"/>
                  </a:cubicBezTo>
                  <a:cubicBezTo>
                    <a:pt x="158" y="566"/>
                    <a:pt x="156" y="566"/>
                    <a:pt x="155" y="564"/>
                  </a:cubicBezTo>
                  <a:cubicBezTo>
                    <a:pt x="153" y="555"/>
                    <a:pt x="162" y="560"/>
                    <a:pt x="161" y="561"/>
                  </a:cubicBezTo>
                  <a:cubicBezTo>
                    <a:pt x="171" y="558"/>
                    <a:pt x="176" y="552"/>
                    <a:pt x="194" y="555"/>
                  </a:cubicBezTo>
                  <a:cubicBezTo>
                    <a:pt x="195" y="550"/>
                    <a:pt x="191" y="549"/>
                    <a:pt x="188" y="549"/>
                  </a:cubicBezTo>
                  <a:cubicBezTo>
                    <a:pt x="191" y="541"/>
                    <a:pt x="200" y="549"/>
                    <a:pt x="205" y="549"/>
                  </a:cubicBezTo>
                  <a:cubicBezTo>
                    <a:pt x="207" y="549"/>
                    <a:pt x="213" y="543"/>
                    <a:pt x="214" y="549"/>
                  </a:cubicBezTo>
                  <a:cubicBezTo>
                    <a:pt x="220" y="545"/>
                    <a:pt x="221" y="534"/>
                    <a:pt x="232" y="534"/>
                  </a:cubicBezTo>
                  <a:cubicBezTo>
                    <a:pt x="227" y="523"/>
                    <a:pt x="240" y="529"/>
                    <a:pt x="237" y="520"/>
                  </a:cubicBezTo>
                  <a:cubicBezTo>
                    <a:pt x="243" y="520"/>
                    <a:pt x="249" y="520"/>
                    <a:pt x="255" y="520"/>
                  </a:cubicBezTo>
                  <a:cubicBezTo>
                    <a:pt x="255" y="517"/>
                    <a:pt x="251" y="518"/>
                    <a:pt x="249" y="517"/>
                  </a:cubicBezTo>
                  <a:cubicBezTo>
                    <a:pt x="250" y="512"/>
                    <a:pt x="258" y="514"/>
                    <a:pt x="255" y="505"/>
                  </a:cubicBezTo>
                  <a:cubicBezTo>
                    <a:pt x="263" y="505"/>
                    <a:pt x="261" y="510"/>
                    <a:pt x="267" y="505"/>
                  </a:cubicBezTo>
                  <a:cubicBezTo>
                    <a:pt x="260" y="490"/>
                    <a:pt x="272" y="496"/>
                    <a:pt x="273" y="482"/>
                  </a:cubicBezTo>
                  <a:cubicBezTo>
                    <a:pt x="276" y="481"/>
                    <a:pt x="281" y="483"/>
                    <a:pt x="284" y="482"/>
                  </a:cubicBezTo>
                  <a:cubicBezTo>
                    <a:pt x="288" y="481"/>
                    <a:pt x="288" y="477"/>
                    <a:pt x="290" y="476"/>
                  </a:cubicBezTo>
                  <a:cubicBezTo>
                    <a:pt x="293" y="474"/>
                    <a:pt x="292" y="479"/>
                    <a:pt x="293" y="479"/>
                  </a:cubicBezTo>
                  <a:cubicBezTo>
                    <a:pt x="296" y="479"/>
                    <a:pt x="295" y="476"/>
                    <a:pt x="296" y="476"/>
                  </a:cubicBezTo>
                  <a:cubicBezTo>
                    <a:pt x="299" y="476"/>
                    <a:pt x="304" y="477"/>
                    <a:pt x="308" y="476"/>
                  </a:cubicBezTo>
                  <a:cubicBezTo>
                    <a:pt x="311" y="475"/>
                    <a:pt x="313" y="466"/>
                    <a:pt x="319" y="470"/>
                  </a:cubicBezTo>
                  <a:cubicBezTo>
                    <a:pt x="318" y="463"/>
                    <a:pt x="309" y="465"/>
                    <a:pt x="311" y="455"/>
                  </a:cubicBezTo>
                  <a:cubicBezTo>
                    <a:pt x="319" y="454"/>
                    <a:pt x="314" y="451"/>
                    <a:pt x="314" y="441"/>
                  </a:cubicBezTo>
                  <a:cubicBezTo>
                    <a:pt x="313" y="433"/>
                    <a:pt x="317" y="428"/>
                    <a:pt x="316" y="420"/>
                  </a:cubicBezTo>
                  <a:cubicBezTo>
                    <a:pt x="320" y="420"/>
                    <a:pt x="324" y="420"/>
                    <a:pt x="328" y="420"/>
                  </a:cubicBezTo>
                  <a:cubicBezTo>
                    <a:pt x="336" y="420"/>
                    <a:pt x="321" y="412"/>
                    <a:pt x="334" y="414"/>
                  </a:cubicBezTo>
                  <a:cubicBezTo>
                    <a:pt x="334" y="417"/>
                    <a:pt x="338" y="417"/>
                    <a:pt x="340" y="417"/>
                  </a:cubicBezTo>
                  <a:cubicBezTo>
                    <a:pt x="335" y="424"/>
                    <a:pt x="335" y="417"/>
                    <a:pt x="337" y="426"/>
                  </a:cubicBezTo>
                  <a:cubicBezTo>
                    <a:pt x="338" y="432"/>
                    <a:pt x="336" y="436"/>
                    <a:pt x="343" y="435"/>
                  </a:cubicBezTo>
                  <a:cubicBezTo>
                    <a:pt x="343" y="439"/>
                    <a:pt x="343" y="443"/>
                    <a:pt x="340" y="444"/>
                  </a:cubicBezTo>
                  <a:cubicBezTo>
                    <a:pt x="339" y="449"/>
                    <a:pt x="352" y="439"/>
                    <a:pt x="357" y="447"/>
                  </a:cubicBezTo>
                  <a:cubicBezTo>
                    <a:pt x="355" y="455"/>
                    <a:pt x="338" y="448"/>
                    <a:pt x="337" y="458"/>
                  </a:cubicBezTo>
                  <a:cubicBezTo>
                    <a:pt x="334" y="465"/>
                    <a:pt x="344" y="466"/>
                    <a:pt x="346" y="467"/>
                  </a:cubicBezTo>
                  <a:cubicBezTo>
                    <a:pt x="348" y="469"/>
                    <a:pt x="349" y="474"/>
                    <a:pt x="354" y="473"/>
                  </a:cubicBezTo>
                  <a:cubicBezTo>
                    <a:pt x="352" y="468"/>
                    <a:pt x="344" y="468"/>
                    <a:pt x="357" y="467"/>
                  </a:cubicBezTo>
                  <a:cubicBezTo>
                    <a:pt x="361" y="467"/>
                    <a:pt x="366" y="467"/>
                    <a:pt x="369" y="467"/>
                  </a:cubicBezTo>
                  <a:cubicBezTo>
                    <a:pt x="374" y="468"/>
                    <a:pt x="375" y="470"/>
                    <a:pt x="381" y="470"/>
                  </a:cubicBezTo>
                  <a:cubicBezTo>
                    <a:pt x="388" y="470"/>
                    <a:pt x="390" y="465"/>
                    <a:pt x="398" y="467"/>
                  </a:cubicBezTo>
                  <a:cubicBezTo>
                    <a:pt x="399" y="467"/>
                    <a:pt x="409" y="472"/>
                    <a:pt x="413" y="467"/>
                  </a:cubicBezTo>
                  <a:cubicBezTo>
                    <a:pt x="413" y="467"/>
                    <a:pt x="413" y="464"/>
                    <a:pt x="413" y="464"/>
                  </a:cubicBezTo>
                  <a:cubicBezTo>
                    <a:pt x="421" y="462"/>
                    <a:pt x="431" y="465"/>
                    <a:pt x="434" y="458"/>
                  </a:cubicBezTo>
                  <a:cubicBezTo>
                    <a:pt x="445" y="470"/>
                    <a:pt x="453" y="448"/>
                    <a:pt x="460" y="455"/>
                  </a:cubicBezTo>
                  <a:cubicBezTo>
                    <a:pt x="460" y="451"/>
                    <a:pt x="460" y="448"/>
                    <a:pt x="460" y="444"/>
                  </a:cubicBezTo>
                  <a:cubicBezTo>
                    <a:pt x="465" y="445"/>
                    <a:pt x="465" y="441"/>
                    <a:pt x="466" y="438"/>
                  </a:cubicBezTo>
                  <a:cubicBezTo>
                    <a:pt x="466" y="438"/>
                    <a:pt x="468" y="429"/>
                    <a:pt x="469" y="429"/>
                  </a:cubicBezTo>
                  <a:cubicBezTo>
                    <a:pt x="472" y="426"/>
                    <a:pt x="468" y="426"/>
                    <a:pt x="469" y="420"/>
                  </a:cubicBezTo>
                  <a:cubicBezTo>
                    <a:pt x="475" y="421"/>
                    <a:pt x="480" y="420"/>
                    <a:pt x="480" y="414"/>
                  </a:cubicBezTo>
                  <a:cubicBezTo>
                    <a:pt x="483" y="415"/>
                    <a:pt x="483" y="418"/>
                    <a:pt x="483" y="420"/>
                  </a:cubicBezTo>
                  <a:cubicBezTo>
                    <a:pt x="486" y="418"/>
                    <a:pt x="490" y="417"/>
                    <a:pt x="495" y="417"/>
                  </a:cubicBezTo>
                  <a:cubicBezTo>
                    <a:pt x="498" y="417"/>
                    <a:pt x="497" y="412"/>
                    <a:pt x="501" y="411"/>
                  </a:cubicBezTo>
                  <a:cubicBezTo>
                    <a:pt x="502" y="405"/>
                    <a:pt x="500" y="400"/>
                    <a:pt x="495" y="400"/>
                  </a:cubicBezTo>
                  <a:cubicBezTo>
                    <a:pt x="497" y="397"/>
                    <a:pt x="498" y="393"/>
                    <a:pt x="498" y="388"/>
                  </a:cubicBezTo>
                  <a:cubicBezTo>
                    <a:pt x="504" y="389"/>
                    <a:pt x="507" y="387"/>
                    <a:pt x="507" y="382"/>
                  </a:cubicBezTo>
                  <a:cubicBezTo>
                    <a:pt x="514" y="390"/>
                    <a:pt x="515" y="379"/>
                    <a:pt x="527" y="382"/>
                  </a:cubicBezTo>
                  <a:cubicBezTo>
                    <a:pt x="528" y="383"/>
                    <a:pt x="531" y="385"/>
                    <a:pt x="530" y="385"/>
                  </a:cubicBezTo>
                  <a:cubicBezTo>
                    <a:pt x="532" y="385"/>
                    <a:pt x="533" y="382"/>
                    <a:pt x="536" y="382"/>
                  </a:cubicBezTo>
                  <a:cubicBezTo>
                    <a:pt x="539" y="382"/>
                    <a:pt x="542" y="385"/>
                    <a:pt x="542" y="385"/>
                  </a:cubicBezTo>
                  <a:cubicBezTo>
                    <a:pt x="546" y="384"/>
                    <a:pt x="542" y="381"/>
                    <a:pt x="545" y="379"/>
                  </a:cubicBezTo>
                  <a:cubicBezTo>
                    <a:pt x="546" y="378"/>
                    <a:pt x="549" y="380"/>
                    <a:pt x="551" y="379"/>
                  </a:cubicBezTo>
                  <a:cubicBezTo>
                    <a:pt x="555" y="376"/>
                    <a:pt x="554" y="371"/>
                    <a:pt x="562" y="373"/>
                  </a:cubicBezTo>
                  <a:cubicBezTo>
                    <a:pt x="558" y="370"/>
                    <a:pt x="561" y="359"/>
                    <a:pt x="554" y="359"/>
                  </a:cubicBezTo>
                  <a:cubicBezTo>
                    <a:pt x="548" y="355"/>
                    <a:pt x="549" y="364"/>
                    <a:pt x="548" y="365"/>
                  </a:cubicBezTo>
                  <a:cubicBezTo>
                    <a:pt x="546" y="365"/>
                    <a:pt x="544" y="361"/>
                    <a:pt x="542" y="362"/>
                  </a:cubicBezTo>
                  <a:cubicBezTo>
                    <a:pt x="540" y="362"/>
                    <a:pt x="538" y="365"/>
                    <a:pt x="539" y="365"/>
                  </a:cubicBezTo>
                  <a:cubicBezTo>
                    <a:pt x="536" y="364"/>
                    <a:pt x="536" y="361"/>
                    <a:pt x="533" y="362"/>
                  </a:cubicBezTo>
                  <a:cubicBezTo>
                    <a:pt x="528" y="362"/>
                    <a:pt x="525" y="367"/>
                    <a:pt x="518" y="365"/>
                  </a:cubicBezTo>
                  <a:cubicBezTo>
                    <a:pt x="516" y="365"/>
                    <a:pt x="516" y="368"/>
                    <a:pt x="515" y="370"/>
                  </a:cubicBezTo>
                  <a:cubicBezTo>
                    <a:pt x="503" y="368"/>
                    <a:pt x="490" y="371"/>
                    <a:pt x="480" y="368"/>
                  </a:cubicBezTo>
                  <a:cubicBezTo>
                    <a:pt x="480" y="367"/>
                    <a:pt x="481" y="362"/>
                    <a:pt x="480" y="362"/>
                  </a:cubicBezTo>
                  <a:cubicBezTo>
                    <a:pt x="478" y="359"/>
                    <a:pt x="470" y="363"/>
                    <a:pt x="469" y="359"/>
                  </a:cubicBezTo>
                  <a:cubicBezTo>
                    <a:pt x="476" y="342"/>
                    <a:pt x="471" y="333"/>
                    <a:pt x="469" y="315"/>
                  </a:cubicBezTo>
                  <a:cubicBezTo>
                    <a:pt x="476" y="314"/>
                    <a:pt x="488" y="303"/>
                    <a:pt x="492" y="309"/>
                  </a:cubicBezTo>
                  <a:cubicBezTo>
                    <a:pt x="496" y="306"/>
                    <a:pt x="491" y="305"/>
                    <a:pt x="495" y="297"/>
                  </a:cubicBezTo>
                  <a:cubicBezTo>
                    <a:pt x="504" y="298"/>
                    <a:pt x="505" y="281"/>
                    <a:pt x="507" y="277"/>
                  </a:cubicBezTo>
                  <a:cubicBezTo>
                    <a:pt x="507" y="276"/>
                    <a:pt x="513" y="277"/>
                    <a:pt x="513" y="277"/>
                  </a:cubicBezTo>
                  <a:cubicBezTo>
                    <a:pt x="513" y="271"/>
                    <a:pt x="502" y="269"/>
                    <a:pt x="507" y="262"/>
                  </a:cubicBezTo>
                  <a:cubicBezTo>
                    <a:pt x="503" y="266"/>
                    <a:pt x="496" y="261"/>
                    <a:pt x="489" y="262"/>
                  </a:cubicBezTo>
                  <a:cubicBezTo>
                    <a:pt x="482" y="263"/>
                    <a:pt x="476" y="269"/>
                    <a:pt x="469" y="268"/>
                  </a:cubicBezTo>
                  <a:cubicBezTo>
                    <a:pt x="464" y="264"/>
                    <a:pt x="464" y="285"/>
                    <a:pt x="466" y="280"/>
                  </a:cubicBezTo>
                  <a:cubicBezTo>
                    <a:pt x="464" y="285"/>
                    <a:pt x="461" y="277"/>
                    <a:pt x="460" y="280"/>
                  </a:cubicBezTo>
                  <a:cubicBezTo>
                    <a:pt x="458" y="283"/>
                    <a:pt x="461" y="288"/>
                    <a:pt x="460" y="291"/>
                  </a:cubicBezTo>
                  <a:cubicBezTo>
                    <a:pt x="459" y="293"/>
                    <a:pt x="452" y="299"/>
                    <a:pt x="448" y="303"/>
                  </a:cubicBezTo>
                  <a:cubicBezTo>
                    <a:pt x="441" y="312"/>
                    <a:pt x="440" y="318"/>
                    <a:pt x="428" y="318"/>
                  </a:cubicBezTo>
                  <a:cubicBezTo>
                    <a:pt x="427" y="322"/>
                    <a:pt x="433" y="326"/>
                    <a:pt x="428" y="327"/>
                  </a:cubicBezTo>
                  <a:cubicBezTo>
                    <a:pt x="424" y="327"/>
                    <a:pt x="427" y="331"/>
                    <a:pt x="425" y="332"/>
                  </a:cubicBezTo>
                  <a:cubicBezTo>
                    <a:pt x="424" y="333"/>
                    <a:pt x="420" y="331"/>
                    <a:pt x="419" y="332"/>
                  </a:cubicBezTo>
                  <a:cubicBezTo>
                    <a:pt x="418" y="333"/>
                    <a:pt x="420" y="337"/>
                    <a:pt x="419" y="338"/>
                  </a:cubicBezTo>
                  <a:cubicBezTo>
                    <a:pt x="419" y="339"/>
                    <a:pt x="416" y="338"/>
                    <a:pt x="416" y="338"/>
                  </a:cubicBezTo>
                  <a:cubicBezTo>
                    <a:pt x="414" y="342"/>
                    <a:pt x="418" y="350"/>
                    <a:pt x="413" y="350"/>
                  </a:cubicBezTo>
                  <a:cubicBezTo>
                    <a:pt x="415" y="353"/>
                    <a:pt x="421" y="354"/>
                    <a:pt x="416" y="356"/>
                  </a:cubicBezTo>
                  <a:cubicBezTo>
                    <a:pt x="420" y="359"/>
                    <a:pt x="423" y="364"/>
                    <a:pt x="431" y="365"/>
                  </a:cubicBezTo>
                  <a:cubicBezTo>
                    <a:pt x="430" y="370"/>
                    <a:pt x="433" y="372"/>
                    <a:pt x="436" y="373"/>
                  </a:cubicBezTo>
                  <a:cubicBezTo>
                    <a:pt x="434" y="376"/>
                    <a:pt x="432" y="376"/>
                    <a:pt x="431" y="379"/>
                  </a:cubicBezTo>
                  <a:cubicBezTo>
                    <a:pt x="429" y="382"/>
                    <a:pt x="430" y="386"/>
                    <a:pt x="428" y="388"/>
                  </a:cubicBezTo>
                  <a:cubicBezTo>
                    <a:pt x="425" y="390"/>
                    <a:pt x="421" y="391"/>
                    <a:pt x="416" y="391"/>
                  </a:cubicBezTo>
                  <a:cubicBezTo>
                    <a:pt x="415" y="403"/>
                    <a:pt x="404" y="407"/>
                    <a:pt x="407" y="423"/>
                  </a:cubicBezTo>
                  <a:cubicBezTo>
                    <a:pt x="397" y="420"/>
                    <a:pt x="398" y="438"/>
                    <a:pt x="390" y="438"/>
                  </a:cubicBezTo>
                  <a:cubicBezTo>
                    <a:pt x="389" y="438"/>
                    <a:pt x="388" y="438"/>
                    <a:pt x="387" y="438"/>
                  </a:cubicBezTo>
                  <a:cubicBezTo>
                    <a:pt x="383" y="439"/>
                    <a:pt x="386" y="443"/>
                    <a:pt x="384" y="444"/>
                  </a:cubicBezTo>
                  <a:cubicBezTo>
                    <a:pt x="379" y="446"/>
                    <a:pt x="372" y="439"/>
                    <a:pt x="369" y="447"/>
                  </a:cubicBezTo>
                  <a:cubicBezTo>
                    <a:pt x="363" y="446"/>
                    <a:pt x="368" y="434"/>
                    <a:pt x="366" y="429"/>
                  </a:cubicBezTo>
                  <a:cubicBezTo>
                    <a:pt x="364" y="427"/>
                    <a:pt x="365" y="420"/>
                    <a:pt x="360" y="420"/>
                  </a:cubicBezTo>
                  <a:cubicBezTo>
                    <a:pt x="353" y="420"/>
                    <a:pt x="364" y="412"/>
                    <a:pt x="352" y="411"/>
                  </a:cubicBezTo>
                  <a:cubicBezTo>
                    <a:pt x="357" y="405"/>
                    <a:pt x="346" y="402"/>
                    <a:pt x="346" y="400"/>
                  </a:cubicBezTo>
                  <a:cubicBezTo>
                    <a:pt x="345" y="398"/>
                    <a:pt x="349" y="396"/>
                    <a:pt x="349" y="394"/>
                  </a:cubicBezTo>
                  <a:cubicBezTo>
                    <a:pt x="348" y="386"/>
                    <a:pt x="341" y="382"/>
                    <a:pt x="334" y="376"/>
                  </a:cubicBezTo>
                  <a:cubicBezTo>
                    <a:pt x="325" y="379"/>
                    <a:pt x="328" y="394"/>
                    <a:pt x="314" y="391"/>
                  </a:cubicBezTo>
                  <a:cubicBezTo>
                    <a:pt x="314" y="394"/>
                    <a:pt x="317" y="393"/>
                    <a:pt x="319" y="394"/>
                  </a:cubicBezTo>
                  <a:cubicBezTo>
                    <a:pt x="319" y="397"/>
                    <a:pt x="316" y="396"/>
                    <a:pt x="314" y="397"/>
                  </a:cubicBezTo>
                  <a:cubicBezTo>
                    <a:pt x="308" y="397"/>
                    <a:pt x="311" y="407"/>
                    <a:pt x="305" y="406"/>
                  </a:cubicBezTo>
                  <a:cubicBezTo>
                    <a:pt x="291" y="409"/>
                    <a:pt x="295" y="394"/>
                    <a:pt x="281" y="397"/>
                  </a:cubicBezTo>
                  <a:cubicBezTo>
                    <a:pt x="281" y="394"/>
                    <a:pt x="285" y="395"/>
                    <a:pt x="287" y="394"/>
                  </a:cubicBezTo>
                  <a:cubicBezTo>
                    <a:pt x="291" y="385"/>
                    <a:pt x="279" y="379"/>
                    <a:pt x="287" y="376"/>
                  </a:cubicBezTo>
                  <a:cubicBezTo>
                    <a:pt x="285" y="374"/>
                    <a:pt x="282" y="372"/>
                    <a:pt x="278" y="370"/>
                  </a:cubicBezTo>
                  <a:cubicBezTo>
                    <a:pt x="276" y="367"/>
                    <a:pt x="281" y="365"/>
                    <a:pt x="281" y="365"/>
                  </a:cubicBezTo>
                  <a:cubicBezTo>
                    <a:pt x="281" y="362"/>
                    <a:pt x="276" y="360"/>
                    <a:pt x="275" y="359"/>
                  </a:cubicBezTo>
                  <a:cubicBezTo>
                    <a:pt x="275" y="356"/>
                    <a:pt x="280" y="339"/>
                    <a:pt x="275" y="350"/>
                  </a:cubicBezTo>
                  <a:cubicBezTo>
                    <a:pt x="271" y="348"/>
                    <a:pt x="274" y="343"/>
                    <a:pt x="278" y="344"/>
                  </a:cubicBezTo>
                  <a:cubicBezTo>
                    <a:pt x="273" y="334"/>
                    <a:pt x="288" y="331"/>
                    <a:pt x="281" y="330"/>
                  </a:cubicBezTo>
                  <a:cubicBezTo>
                    <a:pt x="282" y="325"/>
                    <a:pt x="290" y="328"/>
                    <a:pt x="290" y="324"/>
                  </a:cubicBezTo>
                  <a:cubicBezTo>
                    <a:pt x="290" y="319"/>
                    <a:pt x="294" y="323"/>
                    <a:pt x="293" y="324"/>
                  </a:cubicBezTo>
                  <a:cubicBezTo>
                    <a:pt x="295" y="322"/>
                    <a:pt x="296" y="319"/>
                    <a:pt x="299" y="318"/>
                  </a:cubicBezTo>
                  <a:cubicBezTo>
                    <a:pt x="302" y="317"/>
                    <a:pt x="301" y="312"/>
                    <a:pt x="302" y="309"/>
                  </a:cubicBezTo>
                  <a:cubicBezTo>
                    <a:pt x="308" y="310"/>
                    <a:pt x="311" y="308"/>
                    <a:pt x="311" y="303"/>
                  </a:cubicBezTo>
                  <a:cubicBezTo>
                    <a:pt x="320" y="301"/>
                    <a:pt x="314" y="313"/>
                    <a:pt x="325" y="309"/>
                  </a:cubicBezTo>
                  <a:cubicBezTo>
                    <a:pt x="325" y="306"/>
                    <a:pt x="322" y="307"/>
                    <a:pt x="319" y="306"/>
                  </a:cubicBezTo>
                  <a:cubicBezTo>
                    <a:pt x="327" y="299"/>
                    <a:pt x="336" y="302"/>
                    <a:pt x="343" y="294"/>
                  </a:cubicBezTo>
                  <a:cubicBezTo>
                    <a:pt x="344" y="293"/>
                    <a:pt x="342" y="290"/>
                    <a:pt x="343" y="289"/>
                  </a:cubicBezTo>
                  <a:cubicBezTo>
                    <a:pt x="344" y="288"/>
                    <a:pt x="348" y="290"/>
                    <a:pt x="349" y="289"/>
                  </a:cubicBezTo>
                  <a:cubicBezTo>
                    <a:pt x="350" y="287"/>
                    <a:pt x="348" y="282"/>
                    <a:pt x="349" y="280"/>
                  </a:cubicBezTo>
                  <a:cubicBezTo>
                    <a:pt x="350" y="278"/>
                    <a:pt x="357" y="276"/>
                    <a:pt x="357" y="274"/>
                  </a:cubicBezTo>
                  <a:cubicBezTo>
                    <a:pt x="359" y="271"/>
                    <a:pt x="356" y="265"/>
                    <a:pt x="357" y="262"/>
                  </a:cubicBezTo>
                  <a:cubicBezTo>
                    <a:pt x="358" y="262"/>
                    <a:pt x="362" y="266"/>
                    <a:pt x="363" y="265"/>
                  </a:cubicBezTo>
                  <a:cubicBezTo>
                    <a:pt x="361" y="267"/>
                    <a:pt x="367" y="251"/>
                    <a:pt x="366" y="250"/>
                  </a:cubicBezTo>
                  <a:cubicBezTo>
                    <a:pt x="373" y="258"/>
                    <a:pt x="374" y="246"/>
                    <a:pt x="381" y="245"/>
                  </a:cubicBezTo>
                  <a:cubicBezTo>
                    <a:pt x="380" y="240"/>
                    <a:pt x="386" y="237"/>
                    <a:pt x="381" y="236"/>
                  </a:cubicBezTo>
                  <a:cubicBezTo>
                    <a:pt x="381" y="230"/>
                    <a:pt x="389" y="235"/>
                    <a:pt x="390" y="227"/>
                  </a:cubicBezTo>
                  <a:cubicBezTo>
                    <a:pt x="390" y="224"/>
                    <a:pt x="395" y="225"/>
                    <a:pt x="398" y="224"/>
                  </a:cubicBezTo>
                  <a:cubicBezTo>
                    <a:pt x="399" y="221"/>
                    <a:pt x="398" y="219"/>
                    <a:pt x="395" y="218"/>
                  </a:cubicBezTo>
                  <a:cubicBezTo>
                    <a:pt x="404" y="212"/>
                    <a:pt x="409" y="212"/>
                    <a:pt x="416" y="210"/>
                  </a:cubicBezTo>
                  <a:cubicBezTo>
                    <a:pt x="420" y="207"/>
                    <a:pt x="415" y="205"/>
                    <a:pt x="419" y="198"/>
                  </a:cubicBezTo>
                  <a:cubicBezTo>
                    <a:pt x="421" y="196"/>
                    <a:pt x="427" y="194"/>
                    <a:pt x="428" y="189"/>
                  </a:cubicBezTo>
                  <a:cubicBezTo>
                    <a:pt x="428" y="181"/>
                    <a:pt x="436" y="192"/>
                    <a:pt x="436" y="180"/>
                  </a:cubicBezTo>
                  <a:cubicBezTo>
                    <a:pt x="447" y="176"/>
                    <a:pt x="459" y="186"/>
                    <a:pt x="460" y="169"/>
                  </a:cubicBezTo>
                  <a:cubicBezTo>
                    <a:pt x="465" y="172"/>
                    <a:pt x="478" y="166"/>
                    <a:pt x="486" y="171"/>
                  </a:cubicBezTo>
                  <a:cubicBezTo>
                    <a:pt x="489" y="169"/>
                    <a:pt x="491" y="166"/>
                    <a:pt x="492" y="163"/>
                  </a:cubicBezTo>
                  <a:cubicBezTo>
                    <a:pt x="500" y="159"/>
                    <a:pt x="508" y="172"/>
                    <a:pt x="507" y="160"/>
                  </a:cubicBezTo>
                  <a:cubicBezTo>
                    <a:pt x="513" y="161"/>
                    <a:pt x="512" y="168"/>
                    <a:pt x="518" y="169"/>
                  </a:cubicBezTo>
                  <a:cubicBezTo>
                    <a:pt x="523" y="167"/>
                    <a:pt x="521" y="159"/>
                    <a:pt x="530" y="163"/>
                  </a:cubicBezTo>
                  <a:cubicBezTo>
                    <a:pt x="531" y="167"/>
                    <a:pt x="527" y="168"/>
                    <a:pt x="527" y="171"/>
                  </a:cubicBezTo>
                  <a:cubicBezTo>
                    <a:pt x="529" y="173"/>
                    <a:pt x="543" y="158"/>
                    <a:pt x="551" y="166"/>
                  </a:cubicBezTo>
                  <a:cubicBezTo>
                    <a:pt x="554" y="169"/>
                    <a:pt x="552" y="165"/>
                    <a:pt x="556" y="166"/>
                  </a:cubicBezTo>
                  <a:cubicBezTo>
                    <a:pt x="563" y="166"/>
                    <a:pt x="569" y="170"/>
                    <a:pt x="577" y="169"/>
                  </a:cubicBezTo>
                  <a:cubicBezTo>
                    <a:pt x="576" y="170"/>
                    <a:pt x="578" y="176"/>
                    <a:pt x="577" y="177"/>
                  </a:cubicBezTo>
                  <a:cubicBezTo>
                    <a:pt x="576" y="178"/>
                    <a:pt x="572" y="176"/>
                    <a:pt x="571" y="177"/>
                  </a:cubicBezTo>
                  <a:cubicBezTo>
                    <a:pt x="569" y="179"/>
                    <a:pt x="571" y="185"/>
                    <a:pt x="565" y="183"/>
                  </a:cubicBezTo>
                  <a:cubicBezTo>
                    <a:pt x="571" y="190"/>
                    <a:pt x="588" y="185"/>
                    <a:pt x="595" y="183"/>
                  </a:cubicBezTo>
                  <a:cubicBezTo>
                    <a:pt x="601" y="180"/>
                    <a:pt x="599" y="188"/>
                    <a:pt x="600" y="189"/>
                  </a:cubicBezTo>
                  <a:cubicBezTo>
                    <a:pt x="603" y="191"/>
                    <a:pt x="610" y="187"/>
                    <a:pt x="609" y="192"/>
                  </a:cubicBezTo>
                  <a:cubicBezTo>
                    <a:pt x="630" y="187"/>
                    <a:pt x="635" y="203"/>
                    <a:pt x="647" y="198"/>
                  </a:cubicBezTo>
                  <a:cubicBezTo>
                    <a:pt x="645" y="207"/>
                    <a:pt x="657" y="202"/>
                    <a:pt x="656" y="210"/>
                  </a:cubicBezTo>
                  <a:cubicBezTo>
                    <a:pt x="664" y="210"/>
                    <a:pt x="675" y="208"/>
                    <a:pt x="668" y="215"/>
                  </a:cubicBezTo>
                  <a:cubicBezTo>
                    <a:pt x="674" y="217"/>
                    <a:pt x="680" y="216"/>
                    <a:pt x="685" y="218"/>
                  </a:cubicBezTo>
                  <a:cubicBezTo>
                    <a:pt x="686" y="219"/>
                    <a:pt x="685" y="223"/>
                    <a:pt x="685" y="224"/>
                  </a:cubicBezTo>
                  <a:cubicBezTo>
                    <a:pt x="687" y="226"/>
                    <a:pt x="692" y="223"/>
                    <a:pt x="694" y="224"/>
                  </a:cubicBezTo>
                  <a:cubicBezTo>
                    <a:pt x="697" y="236"/>
                    <a:pt x="697" y="239"/>
                    <a:pt x="694" y="250"/>
                  </a:cubicBezTo>
                  <a:cubicBezTo>
                    <a:pt x="689" y="243"/>
                    <a:pt x="684" y="253"/>
                    <a:pt x="676" y="253"/>
                  </a:cubicBezTo>
                  <a:cubicBezTo>
                    <a:pt x="668" y="254"/>
                    <a:pt x="658" y="245"/>
                    <a:pt x="650" y="253"/>
                  </a:cubicBezTo>
                  <a:cubicBezTo>
                    <a:pt x="647" y="255"/>
                    <a:pt x="649" y="248"/>
                    <a:pt x="647" y="248"/>
                  </a:cubicBezTo>
                  <a:cubicBezTo>
                    <a:pt x="643" y="246"/>
                    <a:pt x="642" y="250"/>
                    <a:pt x="641" y="250"/>
                  </a:cubicBezTo>
                  <a:cubicBezTo>
                    <a:pt x="638" y="251"/>
                    <a:pt x="637" y="245"/>
                    <a:pt x="635" y="245"/>
                  </a:cubicBezTo>
                  <a:cubicBezTo>
                    <a:pt x="631" y="244"/>
                    <a:pt x="623" y="253"/>
                    <a:pt x="624" y="242"/>
                  </a:cubicBezTo>
                  <a:cubicBezTo>
                    <a:pt x="615" y="245"/>
                    <a:pt x="617" y="242"/>
                    <a:pt x="606" y="242"/>
                  </a:cubicBezTo>
                  <a:cubicBezTo>
                    <a:pt x="605" y="247"/>
                    <a:pt x="609" y="247"/>
                    <a:pt x="612" y="248"/>
                  </a:cubicBezTo>
                  <a:cubicBezTo>
                    <a:pt x="617" y="247"/>
                    <a:pt x="617" y="250"/>
                    <a:pt x="621" y="250"/>
                  </a:cubicBezTo>
                  <a:cubicBezTo>
                    <a:pt x="615" y="256"/>
                    <a:pt x="621" y="254"/>
                    <a:pt x="624" y="256"/>
                  </a:cubicBezTo>
                  <a:cubicBezTo>
                    <a:pt x="625" y="257"/>
                    <a:pt x="623" y="261"/>
                    <a:pt x="624" y="262"/>
                  </a:cubicBezTo>
                  <a:cubicBezTo>
                    <a:pt x="625" y="265"/>
                    <a:pt x="629" y="265"/>
                    <a:pt x="630" y="268"/>
                  </a:cubicBezTo>
                  <a:cubicBezTo>
                    <a:pt x="630" y="271"/>
                    <a:pt x="636" y="279"/>
                    <a:pt x="635" y="289"/>
                  </a:cubicBezTo>
                  <a:cubicBezTo>
                    <a:pt x="636" y="298"/>
                    <a:pt x="654" y="291"/>
                    <a:pt x="656" y="300"/>
                  </a:cubicBezTo>
                  <a:cubicBezTo>
                    <a:pt x="659" y="298"/>
                    <a:pt x="659" y="294"/>
                    <a:pt x="665" y="294"/>
                  </a:cubicBezTo>
                  <a:cubicBezTo>
                    <a:pt x="664" y="286"/>
                    <a:pt x="651" y="289"/>
                    <a:pt x="647" y="283"/>
                  </a:cubicBezTo>
                  <a:cubicBezTo>
                    <a:pt x="645" y="271"/>
                    <a:pt x="663" y="279"/>
                    <a:pt x="671" y="277"/>
                  </a:cubicBezTo>
                  <a:cubicBezTo>
                    <a:pt x="669" y="284"/>
                    <a:pt x="684" y="275"/>
                    <a:pt x="679" y="286"/>
                  </a:cubicBezTo>
                  <a:cubicBezTo>
                    <a:pt x="687" y="289"/>
                    <a:pt x="692" y="277"/>
                    <a:pt x="691" y="289"/>
                  </a:cubicBezTo>
                  <a:cubicBezTo>
                    <a:pt x="699" y="285"/>
                    <a:pt x="691" y="273"/>
                    <a:pt x="685" y="274"/>
                  </a:cubicBezTo>
                  <a:cubicBezTo>
                    <a:pt x="687" y="268"/>
                    <a:pt x="693" y="266"/>
                    <a:pt x="700" y="265"/>
                  </a:cubicBezTo>
                  <a:cubicBezTo>
                    <a:pt x="704" y="262"/>
                    <a:pt x="704" y="254"/>
                    <a:pt x="709" y="250"/>
                  </a:cubicBezTo>
                  <a:cubicBezTo>
                    <a:pt x="721" y="249"/>
                    <a:pt x="727" y="253"/>
                    <a:pt x="735" y="256"/>
                  </a:cubicBezTo>
                  <a:cubicBezTo>
                    <a:pt x="738" y="256"/>
                    <a:pt x="737" y="251"/>
                    <a:pt x="741" y="250"/>
                  </a:cubicBezTo>
                  <a:cubicBezTo>
                    <a:pt x="741" y="245"/>
                    <a:pt x="739" y="243"/>
                    <a:pt x="735" y="242"/>
                  </a:cubicBezTo>
                  <a:cubicBezTo>
                    <a:pt x="739" y="231"/>
                    <a:pt x="740" y="220"/>
                    <a:pt x="738" y="210"/>
                  </a:cubicBezTo>
                  <a:cubicBezTo>
                    <a:pt x="747" y="209"/>
                    <a:pt x="756" y="209"/>
                    <a:pt x="761" y="212"/>
                  </a:cubicBezTo>
                  <a:cubicBezTo>
                    <a:pt x="763" y="214"/>
                    <a:pt x="771" y="214"/>
                    <a:pt x="770" y="221"/>
                  </a:cubicBezTo>
                  <a:cubicBezTo>
                    <a:pt x="764" y="221"/>
                    <a:pt x="758" y="221"/>
                    <a:pt x="753" y="221"/>
                  </a:cubicBezTo>
                  <a:cubicBezTo>
                    <a:pt x="753" y="224"/>
                    <a:pt x="753" y="227"/>
                    <a:pt x="753" y="230"/>
                  </a:cubicBezTo>
                  <a:cubicBezTo>
                    <a:pt x="759" y="238"/>
                    <a:pt x="761" y="229"/>
                    <a:pt x="767" y="233"/>
                  </a:cubicBezTo>
                  <a:cubicBezTo>
                    <a:pt x="770" y="235"/>
                    <a:pt x="758" y="236"/>
                    <a:pt x="758" y="236"/>
                  </a:cubicBezTo>
                  <a:cubicBezTo>
                    <a:pt x="755" y="241"/>
                    <a:pt x="767" y="235"/>
                    <a:pt x="770" y="242"/>
                  </a:cubicBezTo>
                  <a:cubicBezTo>
                    <a:pt x="775" y="239"/>
                    <a:pt x="780" y="236"/>
                    <a:pt x="785" y="230"/>
                  </a:cubicBezTo>
                  <a:cubicBezTo>
                    <a:pt x="786" y="229"/>
                    <a:pt x="788" y="227"/>
                    <a:pt x="788" y="224"/>
                  </a:cubicBezTo>
                  <a:cubicBezTo>
                    <a:pt x="801" y="228"/>
                    <a:pt x="799" y="216"/>
                    <a:pt x="811" y="218"/>
                  </a:cubicBezTo>
                  <a:cubicBezTo>
                    <a:pt x="815" y="217"/>
                    <a:pt x="817" y="215"/>
                    <a:pt x="817" y="210"/>
                  </a:cubicBezTo>
                  <a:cubicBezTo>
                    <a:pt x="822" y="210"/>
                    <a:pt x="825" y="207"/>
                    <a:pt x="826" y="204"/>
                  </a:cubicBezTo>
                  <a:cubicBezTo>
                    <a:pt x="838" y="213"/>
                    <a:pt x="847" y="199"/>
                    <a:pt x="858" y="198"/>
                  </a:cubicBezTo>
                  <a:cubicBezTo>
                    <a:pt x="858" y="202"/>
                    <a:pt x="858" y="206"/>
                    <a:pt x="858" y="210"/>
                  </a:cubicBezTo>
                  <a:cubicBezTo>
                    <a:pt x="868" y="211"/>
                    <a:pt x="877" y="209"/>
                    <a:pt x="884" y="207"/>
                  </a:cubicBezTo>
                  <a:cubicBezTo>
                    <a:pt x="885" y="206"/>
                    <a:pt x="889" y="207"/>
                    <a:pt x="890" y="207"/>
                  </a:cubicBezTo>
                  <a:cubicBezTo>
                    <a:pt x="890" y="206"/>
                    <a:pt x="890" y="204"/>
                    <a:pt x="890" y="204"/>
                  </a:cubicBezTo>
                  <a:cubicBezTo>
                    <a:pt x="895" y="202"/>
                    <a:pt x="905" y="204"/>
                    <a:pt x="905" y="195"/>
                  </a:cubicBezTo>
                  <a:cubicBezTo>
                    <a:pt x="913" y="198"/>
                    <a:pt x="924" y="199"/>
                    <a:pt x="928" y="207"/>
                  </a:cubicBezTo>
                  <a:cubicBezTo>
                    <a:pt x="932" y="205"/>
                    <a:pt x="935" y="202"/>
                    <a:pt x="937" y="198"/>
                  </a:cubicBezTo>
                  <a:cubicBezTo>
                    <a:pt x="937" y="195"/>
                    <a:pt x="924" y="192"/>
                    <a:pt x="934" y="189"/>
                  </a:cubicBezTo>
                  <a:cubicBezTo>
                    <a:pt x="929" y="182"/>
                    <a:pt x="915" y="184"/>
                    <a:pt x="919" y="169"/>
                  </a:cubicBezTo>
                  <a:cubicBezTo>
                    <a:pt x="924" y="171"/>
                    <a:pt x="926" y="175"/>
                    <a:pt x="934" y="177"/>
                  </a:cubicBezTo>
                  <a:cubicBezTo>
                    <a:pt x="937" y="178"/>
                    <a:pt x="943" y="185"/>
                    <a:pt x="952" y="183"/>
                  </a:cubicBezTo>
                  <a:cubicBezTo>
                    <a:pt x="953" y="183"/>
                    <a:pt x="955" y="180"/>
                    <a:pt x="955" y="180"/>
                  </a:cubicBezTo>
                  <a:cubicBezTo>
                    <a:pt x="957" y="180"/>
                    <a:pt x="960" y="185"/>
                    <a:pt x="960" y="180"/>
                  </a:cubicBezTo>
                  <a:cubicBezTo>
                    <a:pt x="964" y="180"/>
                    <a:pt x="965" y="185"/>
                    <a:pt x="966" y="186"/>
                  </a:cubicBezTo>
                  <a:cubicBezTo>
                    <a:pt x="971" y="188"/>
                    <a:pt x="976" y="184"/>
                    <a:pt x="975" y="192"/>
                  </a:cubicBezTo>
                  <a:cubicBezTo>
                    <a:pt x="984" y="189"/>
                    <a:pt x="988" y="194"/>
                    <a:pt x="998" y="189"/>
                  </a:cubicBezTo>
                  <a:cubicBezTo>
                    <a:pt x="995" y="199"/>
                    <a:pt x="1008" y="191"/>
                    <a:pt x="1004" y="201"/>
                  </a:cubicBezTo>
                  <a:cubicBezTo>
                    <a:pt x="1009" y="201"/>
                    <a:pt x="1012" y="203"/>
                    <a:pt x="1013" y="207"/>
                  </a:cubicBezTo>
                  <a:cubicBezTo>
                    <a:pt x="1022" y="205"/>
                    <a:pt x="1023" y="212"/>
                    <a:pt x="1034" y="210"/>
                  </a:cubicBezTo>
                  <a:cubicBezTo>
                    <a:pt x="1039" y="192"/>
                    <a:pt x="1017" y="201"/>
                    <a:pt x="1022" y="183"/>
                  </a:cubicBezTo>
                  <a:cubicBezTo>
                    <a:pt x="1021" y="179"/>
                    <a:pt x="1018" y="184"/>
                    <a:pt x="1013" y="183"/>
                  </a:cubicBezTo>
                  <a:cubicBezTo>
                    <a:pt x="1013" y="176"/>
                    <a:pt x="1018" y="175"/>
                    <a:pt x="1016" y="166"/>
                  </a:cubicBezTo>
                  <a:cubicBezTo>
                    <a:pt x="1017" y="162"/>
                    <a:pt x="1011" y="164"/>
                    <a:pt x="1010" y="163"/>
                  </a:cubicBezTo>
                  <a:cubicBezTo>
                    <a:pt x="1010" y="162"/>
                    <a:pt x="1016" y="156"/>
                    <a:pt x="1010" y="157"/>
                  </a:cubicBezTo>
                  <a:cubicBezTo>
                    <a:pt x="1010" y="151"/>
                    <a:pt x="1018" y="153"/>
                    <a:pt x="1016" y="145"/>
                  </a:cubicBezTo>
                  <a:cubicBezTo>
                    <a:pt x="1022" y="145"/>
                    <a:pt x="1020" y="137"/>
                    <a:pt x="1028" y="139"/>
                  </a:cubicBezTo>
                  <a:cubicBezTo>
                    <a:pt x="1027" y="133"/>
                    <a:pt x="1030" y="130"/>
                    <a:pt x="1036" y="130"/>
                  </a:cubicBezTo>
                  <a:cubicBezTo>
                    <a:pt x="1033" y="118"/>
                    <a:pt x="1046" y="121"/>
                    <a:pt x="1045" y="110"/>
                  </a:cubicBezTo>
                  <a:cubicBezTo>
                    <a:pt x="1059" y="107"/>
                    <a:pt x="1065" y="114"/>
                    <a:pt x="1075" y="116"/>
                  </a:cubicBezTo>
                  <a:cubicBezTo>
                    <a:pt x="1074" y="120"/>
                    <a:pt x="1074" y="124"/>
                    <a:pt x="1077" y="125"/>
                  </a:cubicBezTo>
                  <a:cubicBezTo>
                    <a:pt x="1077" y="128"/>
                    <a:pt x="1072" y="127"/>
                    <a:pt x="1069" y="128"/>
                  </a:cubicBezTo>
                  <a:cubicBezTo>
                    <a:pt x="1068" y="140"/>
                    <a:pt x="1074" y="144"/>
                    <a:pt x="1069" y="154"/>
                  </a:cubicBezTo>
                  <a:cubicBezTo>
                    <a:pt x="1071" y="155"/>
                    <a:pt x="1073" y="158"/>
                    <a:pt x="1075" y="160"/>
                  </a:cubicBezTo>
                  <a:cubicBezTo>
                    <a:pt x="1076" y="161"/>
                    <a:pt x="1077" y="163"/>
                    <a:pt x="1080" y="163"/>
                  </a:cubicBezTo>
                  <a:cubicBezTo>
                    <a:pt x="1075" y="169"/>
                    <a:pt x="1079" y="185"/>
                    <a:pt x="1075" y="192"/>
                  </a:cubicBezTo>
                  <a:cubicBezTo>
                    <a:pt x="1072" y="201"/>
                    <a:pt x="1082" y="198"/>
                    <a:pt x="1083" y="204"/>
                  </a:cubicBezTo>
                  <a:cubicBezTo>
                    <a:pt x="1081" y="227"/>
                    <a:pt x="1071" y="242"/>
                    <a:pt x="1051" y="248"/>
                  </a:cubicBezTo>
                  <a:cubicBezTo>
                    <a:pt x="1052" y="254"/>
                    <a:pt x="1064" y="248"/>
                    <a:pt x="1066" y="253"/>
                  </a:cubicBezTo>
                  <a:cubicBezTo>
                    <a:pt x="1073" y="253"/>
                    <a:pt x="1071" y="243"/>
                    <a:pt x="1080" y="245"/>
                  </a:cubicBezTo>
                  <a:cubicBezTo>
                    <a:pt x="1079" y="247"/>
                    <a:pt x="1077" y="249"/>
                    <a:pt x="1077" y="253"/>
                  </a:cubicBezTo>
                  <a:cubicBezTo>
                    <a:pt x="1081" y="253"/>
                    <a:pt x="1079" y="248"/>
                    <a:pt x="1083" y="248"/>
                  </a:cubicBezTo>
                  <a:cubicBezTo>
                    <a:pt x="1087" y="248"/>
                    <a:pt x="1085" y="243"/>
                    <a:pt x="1086" y="242"/>
                  </a:cubicBezTo>
                  <a:cubicBezTo>
                    <a:pt x="1087" y="241"/>
                    <a:pt x="1092" y="242"/>
                    <a:pt x="1092" y="242"/>
                  </a:cubicBezTo>
                  <a:cubicBezTo>
                    <a:pt x="1093" y="239"/>
                    <a:pt x="1091" y="235"/>
                    <a:pt x="1092" y="233"/>
                  </a:cubicBezTo>
                  <a:cubicBezTo>
                    <a:pt x="1095" y="233"/>
                    <a:pt x="1098" y="233"/>
                    <a:pt x="1101" y="233"/>
                  </a:cubicBezTo>
                  <a:cubicBezTo>
                    <a:pt x="1097" y="223"/>
                    <a:pt x="1110" y="215"/>
                    <a:pt x="1101" y="210"/>
                  </a:cubicBezTo>
                  <a:cubicBezTo>
                    <a:pt x="1102" y="206"/>
                    <a:pt x="1107" y="208"/>
                    <a:pt x="1107" y="204"/>
                  </a:cubicBezTo>
                  <a:cubicBezTo>
                    <a:pt x="1107" y="201"/>
                    <a:pt x="1103" y="201"/>
                    <a:pt x="1101" y="201"/>
                  </a:cubicBezTo>
                  <a:cubicBezTo>
                    <a:pt x="1100" y="194"/>
                    <a:pt x="1111" y="199"/>
                    <a:pt x="1116" y="198"/>
                  </a:cubicBezTo>
                  <a:cubicBezTo>
                    <a:pt x="1112" y="195"/>
                    <a:pt x="1115" y="187"/>
                    <a:pt x="1107" y="189"/>
                  </a:cubicBezTo>
                  <a:cubicBezTo>
                    <a:pt x="1100" y="193"/>
                    <a:pt x="1096" y="181"/>
                    <a:pt x="1095" y="189"/>
                  </a:cubicBezTo>
                  <a:cubicBezTo>
                    <a:pt x="1090" y="184"/>
                    <a:pt x="1091" y="178"/>
                    <a:pt x="1092" y="171"/>
                  </a:cubicBezTo>
                  <a:cubicBezTo>
                    <a:pt x="1092" y="171"/>
                    <a:pt x="1097" y="172"/>
                    <a:pt x="1098" y="171"/>
                  </a:cubicBezTo>
                  <a:cubicBezTo>
                    <a:pt x="1100" y="169"/>
                    <a:pt x="1096" y="160"/>
                    <a:pt x="1098" y="157"/>
                  </a:cubicBezTo>
                  <a:cubicBezTo>
                    <a:pt x="1098" y="153"/>
                    <a:pt x="1094" y="156"/>
                    <a:pt x="1095" y="157"/>
                  </a:cubicBezTo>
                  <a:cubicBezTo>
                    <a:pt x="1089" y="153"/>
                    <a:pt x="1093" y="146"/>
                    <a:pt x="1089" y="139"/>
                  </a:cubicBezTo>
                  <a:cubicBezTo>
                    <a:pt x="1101" y="143"/>
                    <a:pt x="1096" y="131"/>
                    <a:pt x="1104" y="130"/>
                  </a:cubicBezTo>
                  <a:cubicBezTo>
                    <a:pt x="1104" y="126"/>
                    <a:pt x="1104" y="121"/>
                    <a:pt x="1104" y="116"/>
                  </a:cubicBezTo>
                  <a:cubicBezTo>
                    <a:pt x="1114" y="113"/>
                    <a:pt x="1108" y="125"/>
                    <a:pt x="1110" y="130"/>
                  </a:cubicBezTo>
                  <a:cubicBezTo>
                    <a:pt x="1110" y="135"/>
                    <a:pt x="1116" y="128"/>
                    <a:pt x="1116" y="133"/>
                  </a:cubicBezTo>
                  <a:cubicBezTo>
                    <a:pt x="1116" y="135"/>
                    <a:pt x="1113" y="137"/>
                    <a:pt x="1113" y="136"/>
                  </a:cubicBezTo>
                  <a:cubicBezTo>
                    <a:pt x="1114" y="144"/>
                    <a:pt x="1122" y="146"/>
                    <a:pt x="1130" y="151"/>
                  </a:cubicBezTo>
                  <a:cubicBezTo>
                    <a:pt x="1136" y="152"/>
                    <a:pt x="1130" y="143"/>
                    <a:pt x="1127" y="142"/>
                  </a:cubicBezTo>
                  <a:cubicBezTo>
                    <a:pt x="1132" y="138"/>
                    <a:pt x="1140" y="137"/>
                    <a:pt x="1148" y="136"/>
                  </a:cubicBezTo>
                  <a:cubicBezTo>
                    <a:pt x="1147" y="133"/>
                    <a:pt x="1142" y="134"/>
                    <a:pt x="1139" y="133"/>
                  </a:cubicBezTo>
                  <a:cubicBezTo>
                    <a:pt x="1141" y="125"/>
                    <a:pt x="1135" y="126"/>
                    <a:pt x="1136" y="119"/>
                  </a:cubicBezTo>
                  <a:cubicBezTo>
                    <a:pt x="1138" y="125"/>
                    <a:pt x="1156" y="116"/>
                    <a:pt x="1154" y="128"/>
                  </a:cubicBezTo>
                  <a:cubicBezTo>
                    <a:pt x="1156" y="130"/>
                    <a:pt x="1160" y="125"/>
                    <a:pt x="1159" y="125"/>
                  </a:cubicBezTo>
                  <a:cubicBezTo>
                    <a:pt x="1163" y="126"/>
                    <a:pt x="1160" y="128"/>
                    <a:pt x="1162" y="130"/>
                  </a:cubicBezTo>
                  <a:cubicBezTo>
                    <a:pt x="1163" y="131"/>
                    <a:pt x="1167" y="130"/>
                    <a:pt x="1168" y="130"/>
                  </a:cubicBezTo>
                  <a:cubicBezTo>
                    <a:pt x="1173" y="136"/>
                    <a:pt x="1184" y="130"/>
                    <a:pt x="1177" y="139"/>
                  </a:cubicBezTo>
                  <a:cubicBezTo>
                    <a:pt x="1182" y="139"/>
                    <a:pt x="1187" y="139"/>
                    <a:pt x="1192" y="139"/>
                  </a:cubicBezTo>
                  <a:cubicBezTo>
                    <a:pt x="1192" y="136"/>
                    <a:pt x="1179" y="133"/>
                    <a:pt x="1189" y="130"/>
                  </a:cubicBezTo>
                  <a:cubicBezTo>
                    <a:pt x="1187" y="128"/>
                    <a:pt x="1183" y="126"/>
                    <a:pt x="1180" y="125"/>
                  </a:cubicBezTo>
                  <a:cubicBezTo>
                    <a:pt x="1178" y="110"/>
                    <a:pt x="1180" y="109"/>
                    <a:pt x="1180" y="92"/>
                  </a:cubicBezTo>
                  <a:cubicBezTo>
                    <a:pt x="1196" y="91"/>
                    <a:pt x="1217" y="95"/>
                    <a:pt x="1230" y="92"/>
                  </a:cubicBezTo>
                  <a:cubicBezTo>
                    <a:pt x="1235" y="91"/>
                    <a:pt x="1231" y="83"/>
                    <a:pt x="1238" y="90"/>
                  </a:cubicBezTo>
                  <a:cubicBezTo>
                    <a:pt x="1248" y="83"/>
                    <a:pt x="1240" y="78"/>
                    <a:pt x="1244" y="69"/>
                  </a:cubicBezTo>
                  <a:cubicBezTo>
                    <a:pt x="1251" y="70"/>
                    <a:pt x="1256" y="69"/>
                    <a:pt x="1259" y="66"/>
                  </a:cubicBezTo>
                  <a:cubicBezTo>
                    <a:pt x="1263" y="60"/>
                    <a:pt x="1271" y="57"/>
                    <a:pt x="1276" y="51"/>
                  </a:cubicBezTo>
                  <a:cubicBezTo>
                    <a:pt x="1306" y="47"/>
                    <a:pt x="1337" y="44"/>
                    <a:pt x="1361" y="34"/>
                  </a:cubicBezTo>
                  <a:cubicBezTo>
                    <a:pt x="1366" y="30"/>
                    <a:pt x="1367" y="40"/>
                    <a:pt x="1367" y="40"/>
                  </a:cubicBezTo>
                  <a:cubicBezTo>
                    <a:pt x="1369" y="40"/>
                    <a:pt x="1372" y="32"/>
                    <a:pt x="1370" y="31"/>
                  </a:cubicBezTo>
                  <a:cubicBezTo>
                    <a:pt x="1375" y="33"/>
                    <a:pt x="1370" y="36"/>
                    <a:pt x="1373" y="40"/>
                  </a:cubicBezTo>
                  <a:cubicBezTo>
                    <a:pt x="1374" y="41"/>
                    <a:pt x="1380" y="39"/>
                    <a:pt x="1379" y="43"/>
                  </a:cubicBezTo>
                  <a:cubicBezTo>
                    <a:pt x="1383" y="41"/>
                    <a:pt x="1377" y="38"/>
                    <a:pt x="1382" y="37"/>
                  </a:cubicBezTo>
                  <a:cubicBezTo>
                    <a:pt x="1387" y="36"/>
                    <a:pt x="1397" y="38"/>
                    <a:pt x="1396" y="28"/>
                  </a:cubicBezTo>
                  <a:cubicBezTo>
                    <a:pt x="1402" y="29"/>
                    <a:pt x="1406" y="27"/>
                    <a:pt x="1405" y="22"/>
                  </a:cubicBezTo>
                  <a:cubicBezTo>
                    <a:pt x="1409" y="23"/>
                    <a:pt x="1410" y="27"/>
                    <a:pt x="1414" y="28"/>
                  </a:cubicBezTo>
                  <a:cubicBezTo>
                    <a:pt x="1422" y="28"/>
                    <a:pt x="1420" y="18"/>
                    <a:pt x="1420" y="10"/>
                  </a:cubicBezTo>
                  <a:cubicBezTo>
                    <a:pt x="1434" y="5"/>
                    <a:pt x="1448" y="0"/>
                    <a:pt x="1470" y="2"/>
                  </a:cubicBezTo>
                  <a:cubicBezTo>
                    <a:pt x="1467" y="4"/>
                    <a:pt x="1467" y="8"/>
                    <a:pt x="1467" y="13"/>
                  </a:cubicBezTo>
                  <a:cubicBezTo>
                    <a:pt x="1472" y="20"/>
                    <a:pt x="1484" y="20"/>
                    <a:pt x="1490" y="13"/>
                  </a:cubicBezTo>
                  <a:cubicBezTo>
                    <a:pt x="1493" y="14"/>
                    <a:pt x="1492" y="16"/>
                    <a:pt x="1490" y="16"/>
                  </a:cubicBezTo>
                  <a:close/>
                  <a:moveTo>
                    <a:pt x="2193" y="373"/>
                  </a:moveTo>
                  <a:cubicBezTo>
                    <a:pt x="2193" y="370"/>
                    <a:pt x="2187" y="371"/>
                    <a:pt x="2187" y="368"/>
                  </a:cubicBezTo>
                  <a:cubicBezTo>
                    <a:pt x="2176" y="365"/>
                    <a:pt x="2176" y="373"/>
                    <a:pt x="2187" y="370"/>
                  </a:cubicBezTo>
                  <a:cubicBezTo>
                    <a:pt x="2187" y="373"/>
                    <a:pt x="2189" y="374"/>
                    <a:pt x="2193" y="373"/>
                  </a:cubicBezTo>
                  <a:close/>
                  <a:moveTo>
                    <a:pt x="633" y="593"/>
                  </a:moveTo>
                  <a:cubicBezTo>
                    <a:pt x="630" y="602"/>
                    <a:pt x="643" y="597"/>
                    <a:pt x="638" y="608"/>
                  </a:cubicBezTo>
                  <a:cubicBezTo>
                    <a:pt x="643" y="609"/>
                    <a:pt x="646" y="603"/>
                    <a:pt x="647" y="608"/>
                  </a:cubicBezTo>
                  <a:cubicBezTo>
                    <a:pt x="647" y="610"/>
                    <a:pt x="646" y="610"/>
                    <a:pt x="644" y="610"/>
                  </a:cubicBezTo>
                  <a:cubicBezTo>
                    <a:pt x="639" y="613"/>
                    <a:pt x="627" y="617"/>
                    <a:pt x="624" y="616"/>
                  </a:cubicBezTo>
                  <a:cubicBezTo>
                    <a:pt x="616" y="615"/>
                    <a:pt x="614" y="609"/>
                    <a:pt x="609" y="605"/>
                  </a:cubicBezTo>
                  <a:cubicBezTo>
                    <a:pt x="609" y="600"/>
                    <a:pt x="617" y="603"/>
                    <a:pt x="618" y="599"/>
                  </a:cubicBezTo>
                  <a:cubicBezTo>
                    <a:pt x="612" y="594"/>
                    <a:pt x="609" y="592"/>
                    <a:pt x="600" y="596"/>
                  </a:cubicBezTo>
                  <a:cubicBezTo>
                    <a:pt x="598" y="591"/>
                    <a:pt x="595" y="586"/>
                    <a:pt x="586" y="587"/>
                  </a:cubicBezTo>
                  <a:cubicBezTo>
                    <a:pt x="582" y="586"/>
                    <a:pt x="584" y="592"/>
                    <a:pt x="583" y="593"/>
                  </a:cubicBezTo>
                  <a:cubicBezTo>
                    <a:pt x="581" y="595"/>
                    <a:pt x="576" y="594"/>
                    <a:pt x="574" y="596"/>
                  </a:cubicBezTo>
                  <a:cubicBezTo>
                    <a:pt x="571" y="598"/>
                    <a:pt x="569" y="607"/>
                    <a:pt x="562" y="605"/>
                  </a:cubicBezTo>
                  <a:cubicBezTo>
                    <a:pt x="566" y="615"/>
                    <a:pt x="557" y="618"/>
                    <a:pt x="556" y="619"/>
                  </a:cubicBezTo>
                  <a:cubicBezTo>
                    <a:pt x="554" y="625"/>
                    <a:pt x="556" y="632"/>
                    <a:pt x="554" y="640"/>
                  </a:cubicBezTo>
                  <a:cubicBezTo>
                    <a:pt x="551" y="640"/>
                    <a:pt x="550" y="637"/>
                    <a:pt x="548" y="637"/>
                  </a:cubicBezTo>
                  <a:cubicBezTo>
                    <a:pt x="545" y="647"/>
                    <a:pt x="554" y="651"/>
                    <a:pt x="548" y="657"/>
                  </a:cubicBezTo>
                  <a:cubicBezTo>
                    <a:pt x="553" y="655"/>
                    <a:pt x="552" y="662"/>
                    <a:pt x="554" y="663"/>
                  </a:cubicBezTo>
                  <a:cubicBezTo>
                    <a:pt x="555" y="664"/>
                    <a:pt x="558" y="663"/>
                    <a:pt x="559" y="663"/>
                  </a:cubicBezTo>
                  <a:cubicBezTo>
                    <a:pt x="566" y="665"/>
                    <a:pt x="567" y="671"/>
                    <a:pt x="571" y="666"/>
                  </a:cubicBezTo>
                  <a:cubicBezTo>
                    <a:pt x="572" y="666"/>
                    <a:pt x="576" y="666"/>
                    <a:pt x="577" y="666"/>
                  </a:cubicBezTo>
                  <a:cubicBezTo>
                    <a:pt x="587" y="665"/>
                    <a:pt x="584" y="664"/>
                    <a:pt x="589" y="660"/>
                  </a:cubicBezTo>
                  <a:cubicBezTo>
                    <a:pt x="594" y="660"/>
                    <a:pt x="595" y="664"/>
                    <a:pt x="600" y="663"/>
                  </a:cubicBezTo>
                  <a:cubicBezTo>
                    <a:pt x="601" y="660"/>
                    <a:pt x="601" y="658"/>
                    <a:pt x="603" y="657"/>
                  </a:cubicBezTo>
                  <a:cubicBezTo>
                    <a:pt x="610" y="656"/>
                    <a:pt x="623" y="656"/>
                    <a:pt x="630" y="657"/>
                  </a:cubicBezTo>
                  <a:cubicBezTo>
                    <a:pt x="635" y="659"/>
                    <a:pt x="636" y="662"/>
                    <a:pt x="641" y="663"/>
                  </a:cubicBezTo>
                  <a:cubicBezTo>
                    <a:pt x="644" y="664"/>
                    <a:pt x="645" y="660"/>
                    <a:pt x="647" y="660"/>
                  </a:cubicBezTo>
                  <a:cubicBezTo>
                    <a:pt x="646" y="660"/>
                    <a:pt x="649" y="663"/>
                    <a:pt x="650" y="663"/>
                  </a:cubicBezTo>
                  <a:cubicBezTo>
                    <a:pt x="658" y="665"/>
                    <a:pt x="658" y="666"/>
                    <a:pt x="665" y="666"/>
                  </a:cubicBezTo>
                  <a:cubicBezTo>
                    <a:pt x="678" y="667"/>
                    <a:pt x="692" y="664"/>
                    <a:pt x="706" y="666"/>
                  </a:cubicBezTo>
                  <a:cubicBezTo>
                    <a:pt x="705" y="659"/>
                    <a:pt x="706" y="655"/>
                    <a:pt x="709" y="651"/>
                  </a:cubicBezTo>
                  <a:cubicBezTo>
                    <a:pt x="699" y="639"/>
                    <a:pt x="690" y="625"/>
                    <a:pt x="671" y="622"/>
                  </a:cubicBezTo>
                  <a:cubicBezTo>
                    <a:pt x="671" y="616"/>
                    <a:pt x="667" y="616"/>
                    <a:pt x="665" y="613"/>
                  </a:cubicBezTo>
                  <a:cubicBezTo>
                    <a:pt x="665" y="609"/>
                    <a:pt x="663" y="607"/>
                    <a:pt x="662" y="605"/>
                  </a:cubicBezTo>
                  <a:cubicBezTo>
                    <a:pt x="663" y="596"/>
                    <a:pt x="672" y="595"/>
                    <a:pt x="671" y="584"/>
                  </a:cubicBezTo>
                  <a:cubicBezTo>
                    <a:pt x="653" y="582"/>
                    <a:pt x="645" y="590"/>
                    <a:pt x="633" y="593"/>
                  </a:cubicBezTo>
                  <a:close/>
                  <a:moveTo>
                    <a:pt x="835" y="728"/>
                  </a:moveTo>
                  <a:cubicBezTo>
                    <a:pt x="831" y="727"/>
                    <a:pt x="827" y="729"/>
                    <a:pt x="832" y="731"/>
                  </a:cubicBezTo>
                  <a:cubicBezTo>
                    <a:pt x="836" y="726"/>
                    <a:pt x="847" y="727"/>
                    <a:pt x="852" y="725"/>
                  </a:cubicBezTo>
                  <a:cubicBezTo>
                    <a:pt x="853" y="724"/>
                    <a:pt x="852" y="719"/>
                    <a:pt x="852" y="719"/>
                  </a:cubicBezTo>
                  <a:cubicBezTo>
                    <a:pt x="853" y="717"/>
                    <a:pt x="857" y="722"/>
                    <a:pt x="858" y="722"/>
                  </a:cubicBezTo>
                  <a:cubicBezTo>
                    <a:pt x="858" y="715"/>
                    <a:pt x="858" y="708"/>
                    <a:pt x="858" y="701"/>
                  </a:cubicBezTo>
                  <a:cubicBezTo>
                    <a:pt x="855" y="697"/>
                    <a:pt x="851" y="696"/>
                    <a:pt x="849" y="692"/>
                  </a:cubicBezTo>
                  <a:cubicBezTo>
                    <a:pt x="848" y="691"/>
                    <a:pt x="850" y="688"/>
                    <a:pt x="849" y="687"/>
                  </a:cubicBezTo>
                  <a:cubicBezTo>
                    <a:pt x="848" y="682"/>
                    <a:pt x="839" y="679"/>
                    <a:pt x="846" y="678"/>
                  </a:cubicBezTo>
                  <a:cubicBezTo>
                    <a:pt x="852" y="678"/>
                    <a:pt x="858" y="678"/>
                    <a:pt x="864" y="678"/>
                  </a:cubicBezTo>
                  <a:cubicBezTo>
                    <a:pt x="866" y="667"/>
                    <a:pt x="858" y="667"/>
                    <a:pt x="858" y="663"/>
                  </a:cubicBezTo>
                  <a:cubicBezTo>
                    <a:pt x="858" y="657"/>
                    <a:pt x="851" y="658"/>
                    <a:pt x="849" y="654"/>
                  </a:cubicBezTo>
                  <a:cubicBezTo>
                    <a:pt x="849" y="655"/>
                    <a:pt x="854" y="651"/>
                    <a:pt x="852" y="649"/>
                  </a:cubicBezTo>
                  <a:cubicBezTo>
                    <a:pt x="843" y="651"/>
                    <a:pt x="841" y="646"/>
                    <a:pt x="835" y="646"/>
                  </a:cubicBezTo>
                  <a:cubicBezTo>
                    <a:pt x="837" y="629"/>
                    <a:pt x="816" y="635"/>
                    <a:pt x="817" y="619"/>
                  </a:cubicBezTo>
                  <a:cubicBezTo>
                    <a:pt x="824" y="613"/>
                    <a:pt x="830" y="605"/>
                    <a:pt x="846" y="608"/>
                  </a:cubicBezTo>
                  <a:cubicBezTo>
                    <a:pt x="847" y="605"/>
                    <a:pt x="846" y="602"/>
                    <a:pt x="849" y="602"/>
                  </a:cubicBezTo>
                  <a:cubicBezTo>
                    <a:pt x="850" y="593"/>
                    <a:pt x="840" y="595"/>
                    <a:pt x="840" y="587"/>
                  </a:cubicBezTo>
                  <a:cubicBezTo>
                    <a:pt x="826" y="585"/>
                    <a:pt x="820" y="591"/>
                    <a:pt x="811" y="587"/>
                  </a:cubicBezTo>
                  <a:cubicBezTo>
                    <a:pt x="810" y="591"/>
                    <a:pt x="811" y="594"/>
                    <a:pt x="808" y="590"/>
                  </a:cubicBezTo>
                  <a:cubicBezTo>
                    <a:pt x="807" y="588"/>
                    <a:pt x="805" y="593"/>
                    <a:pt x="805" y="593"/>
                  </a:cubicBezTo>
                  <a:cubicBezTo>
                    <a:pt x="799" y="596"/>
                    <a:pt x="788" y="601"/>
                    <a:pt x="785" y="602"/>
                  </a:cubicBezTo>
                  <a:cubicBezTo>
                    <a:pt x="776" y="604"/>
                    <a:pt x="780" y="606"/>
                    <a:pt x="776" y="610"/>
                  </a:cubicBezTo>
                  <a:cubicBezTo>
                    <a:pt x="775" y="611"/>
                    <a:pt x="771" y="610"/>
                    <a:pt x="770" y="610"/>
                  </a:cubicBezTo>
                  <a:cubicBezTo>
                    <a:pt x="769" y="612"/>
                    <a:pt x="771" y="618"/>
                    <a:pt x="770" y="619"/>
                  </a:cubicBezTo>
                  <a:cubicBezTo>
                    <a:pt x="771" y="625"/>
                    <a:pt x="778" y="615"/>
                    <a:pt x="779" y="625"/>
                  </a:cubicBezTo>
                  <a:cubicBezTo>
                    <a:pt x="779" y="628"/>
                    <a:pt x="781" y="629"/>
                    <a:pt x="782" y="631"/>
                  </a:cubicBezTo>
                  <a:cubicBezTo>
                    <a:pt x="780" y="640"/>
                    <a:pt x="784" y="646"/>
                    <a:pt x="785" y="649"/>
                  </a:cubicBezTo>
                  <a:cubicBezTo>
                    <a:pt x="786" y="652"/>
                    <a:pt x="785" y="652"/>
                    <a:pt x="788" y="654"/>
                  </a:cubicBezTo>
                  <a:cubicBezTo>
                    <a:pt x="788" y="655"/>
                    <a:pt x="791" y="663"/>
                    <a:pt x="791" y="663"/>
                  </a:cubicBezTo>
                  <a:cubicBezTo>
                    <a:pt x="793" y="671"/>
                    <a:pt x="794" y="669"/>
                    <a:pt x="796" y="675"/>
                  </a:cubicBezTo>
                  <a:cubicBezTo>
                    <a:pt x="798" y="677"/>
                    <a:pt x="795" y="681"/>
                    <a:pt x="796" y="684"/>
                  </a:cubicBezTo>
                  <a:cubicBezTo>
                    <a:pt x="797" y="686"/>
                    <a:pt x="805" y="687"/>
                    <a:pt x="802" y="692"/>
                  </a:cubicBezTo>
                  <a:cubicBezTo>
                    <a:pt x="792" y="690"/>
                    <a:pt x="799" y="705"/>
                    <a:pt x="794" y="707"/>
                  </a:cubicBezTo>
                  <a:cubicBezTo>
                    <a:pt x="806" y="709"/>
                    <a:pt x="806" y="727"/>
                    <a:pt x="820" y="719"/>
                  </a:cubicBezTo>
                  <a:cubicBezTo>
                    <a:pt x="809" y="730"/>
                    <a:pt x="834" y="720"/>
                    <a:pt x="835" y="728"/>
                  </a:cubicBezTo>
                  <a:close/>
                  <a:moveTo>
                    <a:pt x="922" y="593"/>
                  </a:moveTo>
                  <a:cubicBezTo>
                    <a:pt x="920" y="595"/>
                    <a:pt x="921" y="599"/>
                    <a:pt x="919" y="602"/>
                  </a:cubicBezTo>
                  <a:cubicBezTo>
                    <a:pt x="917" y="604"/>
                    <a:pt x="912" y="604"/>
                    <a:pt x="911" y="608"/>
                  </a:cubicBezTo>
                  <a:cubicBezTo>
                    <a:pt x="912" y="610"/>
                    <a:pt x="920" y="615"/>
                    <a:pt x="919" y="619"/>
                  </a:cubicBezTo>
                  <a:cubicBezTo>
                    <a:pt x="919" y="619"/>
                    <a:pt x="915" y="620"/>
                    <a:pt x="916" y="622"/>
                  </a:cubicBezTo>
                  <a:cubicBezTo>
                    <a:pt x="919" y="625"/>
                    <a:pt x="925" y="624"/>
                    <a:pt x="928" y="628"/>
                  </a:cubicBezTo>
                  <a:cubicBezTo>
                    <a:pt x="929" y="625"/>
                    <a:pt x="931" y="624"/>
                    <a:pt x="934" y="622"/>
                  </a:cubicBezTo>
                  <a:cubicBezTo>
                    <a:pt x="937" y="613"/>
                    <a:pt x="929" y="613"/>
                    <a:pt x="928" y="608"/>
                  </a:cubicBezTo>
                  <a:cubicBezTo>
                    <a:pt x="932" y="605"/>
                    <a:pt x="937" y="603"/>
                    <a:pt x="937" y="596"/>
                  </a:cubicBezTo>
                  <a:cubicBezTo>
                    <a:pt x="931" y="596"/>
                    <a:pt x="931" y="594"/>
                    <a:pt x="934" y="590"/>
                  </a:cubicBezTo>
                  <a:cubicBezTo>
                    <a:pt x="930" y="591"/>
                    <a:pt x="926" y="591"/>
                    <a:pt x="922" y="593"/>
                  </a:cubicBezTo>
                  <a:close/>
                  <a:moveTo>
                    <a:pt x="539" y="672"/>
                  </a:moveTo>
                  <a:cubicBezTo>
                    <a:pt x="538" y="684"/>
                    <a:pt x="559" y="677"/>
                    <a:pt x="559" y="672"/>
                  </a:cubicBezTo>
                  <a:cubicBezTo>
                    <a:pt x="551" y="669"/>
                    <a:pt x="547" y="669"/>
                    <a:pt x="539" y="672"/>
                  </a:cubicBezTo>
                  <a:close/>
                  <a:moveTo>
                    <a:pt x="606" y="1216"/>
                  </a:moveTo>
                  <a:cubicBezTo>
                    <a:pt x="610" y="1205"/>
                    <a:pt x="626" y="1205"/>
                    <a:pt x="624" y="1187"/>
                  </a:cubicBezTo>
                  <a:cubicBezTo>
                    <a:pt x="616" y="1194"/>
                    <a:pt x="601" y="1181"/>
                    <a:pt x="592" y="1190"/>
                  </a:cubicBezTo>
                  <a:cubicBezTo>
                    <a:pt x="604" y="1191"/>
                    <a:pt x="590" y="1193"/>
                    <a:pt x="589" y="1196"/>
                  </a:cubicBezTo>
                  <a:cubicBezTo>
                    <a:pt x="589" y="1194"/>
                    <a:pt x="592" y="1203"/>
                    <a:pt x="592" y="1205"/>
                  </a:cubicBezTo>
                  <a:cubicBezTo>
                    <a:pt x="592" y="1208"/>
                    <a:pt x="592" y="1213"/>
                    <a:pt x="589" y="1213"/>
                  </a:cubicBezTo>
                  <a:cubicBezTo>
                    <a:pt x="589" y="1212"/>
                    <a:pt x="586" y="1210"/>
                    <a:pt x="586" y="1213"/>
                  </a:cubicBezTo>
                  <a:cubicBezTo>
                    <a:pt x="589" y="1217"/>
                    <a:pt x="598" y="1216"/>
                    <a:pt x="606" y="1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0" name="Freeform 153">
              <a:extLst>
                <a:ext uri="{FF2B5EF4-FFF2-40B4-BE49-F238E27FC236}">
                  <a16:creationId xmlns:a16="http://schemas.microsoft.com/office/drawing/2014/main" id="{AF6DEC46-F4A5-444F-B807-2C8FCD3A5166}"/>
                </a:ext>
              </a:extLst>
            </p:cNvPr>
            <p:cNvSpPr>
              <a:spLocks noChangeArrowheads="1"/>
            </p:cNvSpPr>
            <p:nvPr/>
          </p:nvSpPr>
          <p:spPr bwMode="auto">
            <a:xfrm>
              <a:off x="3795503" y="2590247"/>
              <a:ext cx="60727" cy="33579"/>
            </a:xfrm>
            <a:custGeom>
              <a:avLst/>
              <a:gdLst>
                <a:gd name="T0" fmla="*/ 26 w 36"/>
                <a:gd name="T1" fmla="*/ 0 h 20"/>
                <a:gd name="T2" fmla="*/ 32 w 36"/>
                <a:gd name="T3" fmla="*/ 18 h 20"/>
                <a:gd name="T4" fmla="*/ 0 w 36"/>
                <a:gd name="T5" fmla="*/ 9 h 20"/>
                <a:gd name="T6" fmla="*/ 26 w 36"/>
                <a:gd name="T7" fmla="*/ 0 h 20"/>
              </a:gdLst>
              <a:ahLst/>
              <a:cxnLst>
                <a:cxn ang="0">
                  <a:pos x="T0" y="T1"/>
                </a:cxn>
                <a:cxn ang="0">
                  <a:pos x="T2" y="T3"/>
                </a:cxn>
                <a:cxn ang="0">
                  <a:pos x="T4" y="T5"/>
                </a:cxn>
                <a:cxn ang="0">
                  <a:pos x="T6" y="T7"/>
                </a:cxn>
              </a:cxnLst>
              <a:rect l="0" t="0" r="r" b="b"/>
              <a:pathLst>
                <a:path w="36" h="20">
                  <a:moveTo>
                    <a:pt x="26" y="0"/>
                  </a:moveTo>
                  <a:cubicBezTo>
                    <a:pt x="26" y="9"/>
                    <a:pt x="36" y="6"/>
                    <a:pt x="32" y="18"/>
                  </a:cubicBezTo>
                  <a:cubicBezTo>
                    <a:pt x="16" y="20"/>
                    <a:pt x="7" y="16"/>
                    <a:pt x="0" y="9"/>
                  </a:cubicBezTo>
                  <a:cubicBezTo>
                    <a:pt x="5" y="3"/>
                    <a:pt x="16" y="2"/>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Freeform 154">
              <a:extLst>
                <a:ext uri="{FF2B5EF4-FFF2-40B4-BE49-F238E27FC236}">
                  <a16:creationId xmlns:a16="http://schemas.microsoft.com/office/drawing/2014/main" id="{A5742FEF-4E3C-46B1-AC93-80FDDB1E89B2}"/>
                </a:ext>
              </a:extLst>
            </p:cNvPr>
            <p:cNvSpPr>
              <a:spLocks noEditPoints="1" noChangeArrowheads="1"/>
            </p:cNvSpPr>
            <p:nvPr/>
          </p:nvSpPr>
          <p:spPr bwMode="auto">
            <a:xfrm>
              <a:off x="3920530" y="2650974"/>
              <a:ext cx="594414" cy="415804"/>
            </a:xfrm>
            <a:custGeom>
              <a:avLst/>
              <a:gdLst>
                <a:gd name="T0" fmla="*/ 34 w 352"/>
                <a:gd name="T1" fmla="*/ 14 h 246"/>
                <a:gd name="T2" fmla="*/ 46 w 352"/>
                <a:gd name="T3" fmla="*/ 11 h 246"/>
                <a:gd name="T4" fmla="*/ 46 w 352"/>
                <a:gd name="T5" fmla="*/ 17 h 246"/>
                <a:gd name="T6" fmla="*/ 46 w 352"/>
                <a:gd name="T7" fmla="*/ 29 h 246"/>
                <a:gd name="T8" fmla="*/ 55 w 352"/>
                <a:gd name="T9" fmla="*/ 52 h 246"/>
                <a:gd name="T10" fmla="*/ 75 w 352"/>
                <a:gd name="T11" fmla="*/ 14 h 246"/>
                <a:gd name="T12" fmla="*/ 101 w 352"/>
                <a:gd name="T13" fmla="*/ 11 h 246"/>
                <a:gd name="T14" fmla="*/ 119 w 352"/>
                <a:gd name="T15" fmla="*/ 41 h 246"/>
                <a:gd name="T16" fmla="*/ 139 w 352"/>
                <a:gd name="T17" fmla="*/ 35 h 246"/>
                <a:gd name="T18" fmla="*/ 169 w 352"/>
                <a:gd name="T19" fmla="*/ 32 h 246"/>
                <a:gd name="T20" fmla="*/ 180 w 352"/>
                <a:gd name="T21" fmla="*/ 43 h 246"/>
                <a:gd name="T22" fmla="*/ 192 w 352"/>
                <a:gd name="T23" fmla="*/ 49 h 246"/>
                <a:gd name="T24" fmla="*/ 198 w 352"/>
                <a:gd name="T25" fmla="*/ 52 h 246"/>
                <a:gd name="T26" fmla="*/ 224 w 352"/>
                <a:gd name="T27" fmla="*/ 58 h 246"/>
                <a:gd name="T28" fmla="*/ 248 w 352"/>
                <a:gd name="T29" fmla="*/ 70 h 246"/>
                <a:gd name="T30" fmla="*/ 257 w 352"/>
                <a:gd name="T31" fmla="*/ 79 h 246"/>
                <a:gd name="T32" fmla="*/ 274 w 352"/>
                <a:gd name="T33" fmla="*/ 93 h 246"/>
                <a:gd name="T34" fmla="*/ 262 w 352"/>
                <a:gd name="T35" fmla="*/ 117 h 246"/>
                <a:gd name="T36" fmla="*/ 289 w 352"/>
                <a:gd name="T37" fmla="*/ 120 h 246"/>
                <a:gd name="T38" fmla="*/ 295 w 352"/>
                <a:gd name="T39" fmla="*/ 134 h 246"/>
                <a:gd name="T40" fmla="*/ 318 w 352"/>
                <a:gd name="T41" fmla="*/ 137 h 246"/>
                <a:gd name="T42" fmla="*/ 333 w 352"/>
                <a:gd name="T43" fmla="*/ 152 h 246"/>
                <a:gd name="T44" fmla="*/ 339 w 352"/>
                <a:gd name="T45" fmla="*/ 163 h 246"/>
                <a:gd name="T46" fmla="*/ 324 w 352"/>
                <a:gd name="T47" fmla="*/ 184 h 246"/>
                <a:gd name="T48" fmla="*/ 303 w 352"/>
                <a:gd name="T49" fmla="*/ 181 h 246"/>
                <a:gd name="T50" fmla="*/ 286 w 352"/>
                <a:gd name="T51" fmla="*/ 163 h 246"/>
                <a:gd name="T52" fmla="*/ 271 w 352"/>
                <a:gd name="T53" fmla="*/ 178 h 246"/>
                <a:gd name="T54" fmla="*/ 292 w 352"/>
                <a:gd name="T55" fmla="*/ 190 h 246"/>
                <a:gd name="T56" fmla="*/ 303 w 352"/>
                <a:gd name="T57" fmla="*/ 210 h 246"/>
                <a:gd name="T58" fmla="*/ 295 w 352"/>
                <a:gd name="T59" fmla="*/ 231 h 246"/>
                <a:gd name="T60" fmla="*/ 257 w 352"/>
                <a:gd name="T61" fmla="*/ 216 h 246"/>
                <a:gd name="T62" fmla="*/ 268 w 352"/>
                <a:gd name="T63" fmla="*/ 231 h 246"/>
                <a:gd name="T64" fmla="*/ 283 w 352"/>
                <a:gd name="T65" fmla="*/ 240 h 246"/>
                <a:gd name="T66" fmla="*/ 268 w 352"/>
                <a:gd name="T67" fmla="*/ 240 h 246"/>
                <a:gd name="T68" fmla="*/ 236 w 352"/>
                <a:gd name="T69" fmla="*/ 228 h 246"/>
                <a:gd name="T70" fmla="*/ 219 w 352"/>
                <a:gd name="T71" fmla="*/ 219 h 246"/>
                <a:gd name="T72" fmla="*/ 210 w 352"/>
                <a:gd name="T73" fmla="*/ 204 h 246"/>
                <a:gd name="T74" fmla="*/ 192 w 352"/>
                <a:gd name="T75" fmla="*/ 172 h 246"/>
                <a:gd name="T76" fmla="*/ 195 w 352"/>
                <a:gd name="T77" fmla="*/ 163 h 246"/>
                <a:gd name="T78" fmla="*/ 201 w 352"/>
                <a:gd name="T79" fmla="*/ 152 h 246"/>
                <a:gd name="T80" fmla="*/ 210 w 352"/>
                <a:gd name="T81" fmla="*/ 137 h 246"/>
                <a:gd name="T82" fmla="*/ 201 w 352"/>
                <a:gd name="T83" fmla="*/ 120 h 246"/>
                <a:gd name="T84" fmla="*/ 189 w 352"/>
                <a:gd name="T85" fmla="*/ 111 h 246"/>
                <a:gd name="T86" fmla="*/ 180 w 352"/>
                <a:gd name="T87" fmla="*/ 111 h 246"/>
                <a:gd name="T88" fmla="*/ 169 w 352"/>
                <a:gd name="T89" fmla="*/ 108 h 246"/>
                <a:gd name="T90" fmla="*/ 145 w 352"/>
                <a:gd name="T91" fmla="*/ 82 h 246"/>
                <a:gd name="T92" fmla="*/ 122 w 352"/>
                <a:gd name="T93" fmla="*/ 87 h 246"/>
                <a:gd name="T94" fmla="*/ 101 w 352"/>
                <a:gd name="T95" fmla="*/ 87 h 246"/>
                <a:gd name="T96" fmla="*/ 78 w 352"/>
                <a:gd name="T97" fmla="*/ 87 h 246"/>
                <a:gd name="T98" fmla="*/ 34 w 352"/>
                <a:gd name="T99" fmla="*/ 79 h 246"/>
                <a:gd name="T100" fmla="*/ 14 w 352"/>
                <a:gd name="T101" fmla="*/ 67 h 246"/>
                <a:gd name="T102" fmla="*/ 8 w 352"/>
                <a:gd name="T103" fmla="*/ 52 h 246"/>
                <a:gd name="T104" fmla="*/ 11 w 352"/>
                <a:gd name="T105" fmla="*/ 41 h 246"/>
                <a:gd name="T106" fmla="*/ 227 w 352"/>
                <a:gd name="T107" fmla="*/ 169 h 246"/>
                <a:gd name="T108" fmla="*/ 242 w 352"/>
                <a:gd name="T109" fmla="*/ 158 h 246"/>
                <a:gd name="T110" fmla="*/ 227 w 352"/>
                <a:gd name="T111"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246">
                  <a:moveTo>
                    <a:pt x="14" y="17"/>
                  </a:moveTo>
                  <a:cubicBezTo>
                    <a:pt x="19" y="26"/>
                    <a:pt x="30" y="7"/>
                    <a:pt x="34" y="14"/>
                  </a:cubicBezTo>
                  <a:cubicBezTo>
                    <a:pt x="38" y="15"/>
                    <a:pt x="36" y="9"/>
                    <a:pt x="37" y="8"/>
                  </a:cubicBezTo>
                  <a:cubicBezTo>
                    <a:pt x="41" y="6"/>
                    <a:pt x="43" y="12"/>
                    <a:pt x="46" y="11"/>
                  </a:cubicBezTo>
                  <a:cubicBezTo>
                    <a:pt x="50" y="11"/>
                    <a:pt x="50" y="0"/>
                    <a:pt x="57" y="8"/>
                  </a:cubicBezTo>
                  <a:cubicBezTo>
                    <a:pt x="57" y="21"/>
                    <a:pt x="51" y="12"/>
                    <a:pt x="46" y="17"/>
                  </a:cubicBezTo>
                  <a:cubicBezTo>
                    <a:pt x="44" y="20"/>
                    <a:pt x="52" y="20"/>
                    <a:pt x="52" y="20"/>
                  </a:cubicBezTo>
                  <a:cubicBezTo>
                    <a:pt x="51" y="24"/>
                    <a:pt x="47" y="25"/>
                    <a:pt x="46" y="29"/>
                  </a:cubicBezTo>
                  <a:cubicBezTo>
                    <a:pt x="45" y="33"/>
                    <a:pt x="48" y="34"/>
                    <a:pt x="49" y="38"/>
                  </a:cubicBezTo>
                  <a:cubicBezTo>
                    <a:pt x="50" y="43"/>
                    <a:pt x="47" y="52"/>
                    <a:pt x="55" y="52"/>
                  </a:cubicBezTo>
                  <a:cubicBezTo>
                    <a:pt x="61" y="50"/>
                    <a:pt x="56" y="36"/>
                    <a:pt x="57" y="29"/>
                  </a:cubicBezTo>
                  <a:cubicBezTo>
                    <a:pt x="72" y="32"/>
                    <a:pt x="71" y="20"/>
                    <a:pt x="75" y="14"/>
                  </a:cubicBezTo>
                  <a:cubicBezTo>
                    <a:pt x="79" y="21"/>
                    <a:pt x="86" y="8"/>
                    <a:pt x="90" y="17"/>
                  </a:cubicBezTo>
                  <a:cubicBezTo>
                    <a:pt x="96" y="17"/>
                    <a:pt x="93" y="9"/>
                    <a:pt x="101" y="11"/>
                  </a:cubicBezTo>
                  <a:cubicBezTo>
                    <a:pt x="100" y="22"/>
                    <a:pt x="109" y="24"/>
                    <a:pt x="116" y="26"/>
                  </a:cubicBezTo>
                  <a:cubicBezTo>
                    <a:pt x="113" y="35"/>
                    <a:pt x="115" y="34"/>
                    <a:pt x="119" y="41"/>
                  </a:cubicBezTo>
                  <a:cubicBezTo>
                    <a:pt x="123" y="37"/>
                    <a:pt x="126" y="37"/>
                    <a:pt x="131" y="41"/>
                  </a:cubicBezTo>
                  <a:cubicBezTo>
                    <a:pt x="137" y="43"/>
                    <a:pt x="137" y="36"/>
                    <a:pt x="139" y="35"/>
                  </a:cubicBezTo>
                  <a:cubicBezTo>
                    <a:pt x="143" y="33"/>
                    <a:pt x="148" y="37"/>
                    <a:pt x="148" y="32"/>
                  </a:cubicBezTo>
                  <a:cubicBezTo>
                    <a:pt x="157" y="35"/>
                    <a:pt x="160" y="35"/>
                    <a:pt x="169" y="32"/>
                  </a:cubicBezTo>
                  <a:cubicBezTo>
                    <a:pt x="168" y="38"/>
                    <a:pt x="176" y="36"/>
                    <a:pt x="175" y="35"/>
                  </a:cubicBezTo>
                  <a:cubicBezTo>
                    <a:pt x="178" y="37"/>
                    <a:pt x="178" y="41"/>
                    <a:pt x="180" y="43"/>
                  </a:cubicBezTo>
                  <a:cubicBezTo>
                    <a:pt x="182" y="45"/>
                    <a:pt x="187" y="45"/>
                    <a:pt x="189" y="46"/>
                  </a:cubicBezTo>
                  <a:cubicBezTo>
                    <a:pt x="191" y="47"/>
                    <a:pt x="189" y="49"/>
                    <a:pt x="192" y="49"/>
                  </a:cubicBezTo>
                  <a:cubicBezTo>
                    <a:pt x="198" y="50"/>
                    <a:pt x="190" y="54"/>
                    <a:pt x="195" y="58"/>
                  </a:cubicBezTo>
                  <a:cubicBezTo>
                    <a:pt x="197" y="59"/>
                    <a:pt x="198" y="53"/>
                    <a:pt x="198" y="52"/>
                  </a:cubicBezTo>
                  <a:cubicBezTo>
                    <a:pt x="202" y="56"/>
                    <a:pt x="203" y="60"/>
                    <a:pt x="210" y="61"/>
                  </a:cubicBezTo>
                  <a:cubicBezTo>
                    <a:pt x="216" y="62"/>
                    <a:pt x="218" y="59"/>
                    <a:pt x="224" y="58"/>
                  </a:cubicBezTo>
                  <a:cubicBezTo>
                    <a:pt x="223" y="70"/>
                    <a:pt x="241" y="63"/>
                    <a:pt x="242" y="73"/>
                  </a:cubicBezTo>
                  <a:cubicBezTo>
                    <a:pt x="245" y="73"/>
                    <a:pt x="247" y="72"/>
                    <a:pt x="248" y="70"/>
                  </a:cubicBezTo>
                  <a:cubicBezTo>
                    <a:pt x="252" y="72"/>
                    <a:pt x="253" y="76"/>
                    <a:pt x="254" y="82"/>
                  </a:cubicBezTo>
                  <a:cubicBezTo>
                    <a:pt x="256" y="82"/>
                    <a:pt x="256" y="80"/>
                    <a:pt x="257" y="79"/>
                  </a:cubicBezTo>
                  <a:cubicBezTo>
                    <a:pt x="261" y="83"/>
                    <a:pt x="264" y="89"/>
                    <a:pt x="274" y="87"/>
                  </a:cubicBezTo>
                  <a:cubicBezTo>
                    <a:pt x="272" y="90"/>
                    <a:pt x="271" y="93"/>
                    <a:pt x="274" y="93"/>
                  </a:cubicBezTo>
                  <a:cubicBezTo>
                    <a:pt x="277" y="99"/>
                    <a:pt x="265" y="103"/>
                    <a:pt x="274" y="105"/>
                  </a:cubicBezTo>
                  <a:cubicBezTo>
                    <a:pt x="271" y="109"/>
                    <a:pt x="262" y="109"/>
                    <a:pt x="262" y="117"/>
                  </a:cubicBezTo>
                  <a:cubicBezTo>
                    <a:pt x="269" y="128"/>
                    <a:pt x="282" y="114"/>
                    <a:pt x="286" y="125"/>
                  </a:cubicBezTo>
                  <a:cubicBezTo>
                    <a:pt x="289" y="125"/>
                    <a:pt x="288" y="122"/>
                    <a:pt x="289" y="120"/>
                  </a:cubicBezTo>
                  <a:cubicBezTo>
                    <a:pt x="293" y="120"/>
                    <a:pt x="290" y="125"/>
                    <a:pt x="292" y="128"/>
                  </a:cubicBezTo>
                  <a:cubicBezTo>
                    <a:pt x="292" y="129"/>
                    <a:pt x="295" y="134"/>
                    <a:pt x="295" y="134"/>
                  </a:cubicBezTo>
                  <a:cubicBezTo>
                    <a:pt x="298" y="135"/>
                    <a:pt x="302" y="127"/>
                    <a:pt x="300" y="140"/>
                  </a:cubicBezTo>
                  <a:cubicBezTo>
                    <a:pt x="307" y="140"/>
                    <a:pt x="309" y="135"/>
                    <a:pt x="318" y="137"/>
                  </a:cubicBezTo>
                  <a:cubicBezTo>
                    <a:pt x="320" y="140"/>
                    <a:pt x="321" y="142"/>
                    <a:pt x="321" y="146"/>
                  </a:cubicBezTo>
                  <a:cubicBezTo>
                    <a:pt x="326" y="147"/>
                    <a:pt x="336" y="143"/>
                    <a:pt x="333" y="152"/>
                  </a:cubicBezTo>
                  <a:cubicBezTo>
                    <a:pt x="344" y="147"/>
                    <a:pt x="337" y="154"/>
                    <a:pt x="347" y="155"/>
                  </a:cubicBezTo>
                  <a:cubicBezTo>
                    <a:pt x="352" y="161"/>
                    <a:pt x="338" y="164"/>
                    <a:pt x="339" y="163"/>
                  </a:cubicBezTo>
                  <a:cubicBezTo>
                    <a:pt x="337" y="165"/>
                    <a:pt x="341" y="167"/>
                    <a:pt x="341" y="166"/>
                  </a:cubicBezTo>
                  <a:cubicBezTo>
                    <a:pt x="334" y="174"/>
                    <a:pt x="328" y="173"/>
                    <a:pt x="324" y="184"/>
                  </a:cubicBezTo>
                  <a:cubicBezTo>
                    <a:pt x="320" y="183"/>
                    <a:pt x="319" y="185"/>
                    <a:pt x="318" y="187"/>
                  </a:cubicBezTo>
                  <a:cubicBezTo>
                    <a:pt x="315" y="185"/>
                    <a:pt x="303" y="186"/>
                    <a:pt x="303" y="181"/>
                  </a:cubicBezTo>
                  <a:cubicBezTo>
                    <a:pt x="303" y="175"/>
                    <a:pt x="289" y="181"/>
                    <a:pt x="292" y="169"/>
                  </a:cubicBezTo>
                  <a:cubicBezTo>
                    <a:pt x="287" y="170"/>
                    <a:pt x="286" y="167"/>
                    <a:pt x="286" y="163"/>
                  </a:cubicBezTo>
                  <a:cubicBezTo>
                    <a:pt x="282" y="163"/>
                    <a:pt x="278" y="163"/>
                    <a:pt x="274" y="163"/>
                  </a:cubicBezTo>
                  <a:cubicBezTo>
                    <a:pt x="268" y="163"/>
                    <a:pt x="273" y="174"/>
                    <a:pt x="271" y="178"/>
                  </a:cubicBezTo>
                  <a:cubicBezTo>
                    <a:pt x="272" y="184"/>
                    <a:pt x="279" y="184"/>
                    <a:pt x="280" y="190"/>
                  </a:cubicBezTo>
                  <a:cubicBezTo>
                    <a:pt x="287" y="186"/>
                    <a:pt x="291" y="197"/>
                    <a:pt x="292" y="190"/>
                  </a:cubicBezTo>
                  <a:cubicBezTo>
                    <a:pt x="296" y="193"/>
                    <a:pt x="297" y="200"/>
                    <a:pt x="298" y="207"/>
                  </a:cubicBezTo>
                  <a:cubicBezTo>
                    <a:pt x="296" y="211"/>
                    <a:pt x="303" y="209"/>
                    <a:pt x="303" y="210"/>
                  </a:cubicBezTo>
                  <a:cubicBezTo>
                    <a:pt x="307" y="218"/>
                    <a:pt x="301" y="231"/>
                    <a:pt x="300" y="237"/>
                  </a:cubicBezTo>
                  <a:cubicBezTo>
                    <a:pt x="294" y="239"/>
                    <a:pt x="297" y="232"/>
                    <a:pt x="295" y="231"/>
                  </a:cubicBezTo>
                  <a:cubicBezTo>
                    <a:pt x="290" y="228"/>
                    <a:pt x="281" y="230"/>
                    <a:pt x="280" y="222"/>
                  </a:cubicBezTo>
                  <a:cubicBezTo>
                    <a:pt x="268" y="224"/>
                    <a:pt x="270" y="213"/>
                    <a:pt x="257" y="216"/>
                  </a:cubicBezTo>
                  <a:cubicBezTo>
                    <a:pt x="257" y="222"/>
                    <a:pt x="266" y="218"/>
                    <a:pt x="268" y="222"/>
                  </a:cubicBezTo>
                  <a:cubicBezTo>
                    <a:pt x="258" y="231"/>
                    <a:pt x="278" y="226"/>
                    <a:pt x="268" y="231"/>
                  </a:cubicBezTo>
                  <a:cubicBezTo>
                    <a:pt x="269" y="235"/>
                    <a:pt x="276" y="235"/>
                    <a:pt x="280" y="237"/>
                  </a:cubicBezTo>
                  <a:cubicBezTo>
                    <a:pt x="281" y="237"/>
                    <a:pt x="280" y="239"/>
                    <a:pt x="283" y="240"/>
                  </a:cubicBezTo>
                  <a:cubicBezTo>
                    <a:pt x="288" y="240"/>
                    <a:pt x="288" y="241"/>
                    <a:pt x="289" y="245"/>
                  </a:cubicBezTo>
                  <a:cubicBezTo>
                    <a:pt x="280" y="246"/>
                    <a:pt x="275" y="244"/>
                    <a:pt x="268" y="240"/>
                  </a:cubicBezTo>
                  <a:cubicBezTo>
                    <a:pt x="264" y="237"/>
                    <a:pt x="257" y="238"/>
                    <a:pt x="251" y="234"/>
                  </a:cubicBezTo>
                  <a:cubicBezTo>
                    <a:pt x="247" y="232"/>
                    <a:pt x="240" y="228"/>
                    <a:pt x="236" y="228"/>
                  </a:cubicBezTo>
                  <a:cubicBezTo>
                    <a:pt x="232" y="228"/>
                    <a:pt x="232" y="223"/>
                    <a:pt x="230" y="222"/>
                  </a:cubicBezTo>
                  <a:cubicBezTo>
                    <a:pt x="227" y="220"/>
                    <a:pt x="221" y="222"/>
                    <a:pt x="219" y="219"/>
                  </a:cubicBezTo>
                  <a:cubicBezTo>
                    <a:pt x="216" y="217"/>
                    <a:pt x="218" y="213"/>
                    <a:pt x="216" y="210"/>
                  </a:cubicBezTo>
                  <a:cubicBezTo>
                    <a:pt x="214" y="209"/>
                    <a:pt x="207" y="210"/>
                    <a:pt x="210" y="204"/>
                  </a:cubicBezTo>
                  <a:cubicBezTo>
                    <a:pt x="197" y="204"/>
                    <a:pt x="196" y="193"/>
                    <a:pt x="189" y="187"/>
                  </a:cubicBezTo>
                  <a:cubicBezTo>
                    <a:pt x="192" y="186"/>
                    <a:pt x="188" y="176"/>
                    <a:pt x="192" y="172"/>
                  </a:cubicBezTo>
                  <a:cubicBezTo>
                    <a:pt x="193" y="172"/>
                    <a:pt x="198" y="173"/>
                    <a:pt x="198" y="172"/>
                  </a:cubicBezTo>
                  <a:cubicBezTo>
                    <a:pt x="199" y="171"/>
                    <a:pt x="194" y="167"/>
                    <a:pt x="195" y="163"/>
                  </a:cubicBezTo>
                  <a:cubicBezTo>
                    <a:pt x="195" y="163"/>
                    <a:pt x="200" y="164"/>
                    <a:pt x="201" y="163"/>
                  </a:cubicBezTo>
                  <a:cubicBezTo>
                    <a:pt x="203" y="162"/>
                    <a:pt x="200" y="154"/>
                    <a:pt x="201" y="152"/>
                  </a:cubicBezTo>
                  <a:cubicBezTo>
                    <a:pt x="201" y="151"/>
                    <a:pt x="206" y="153"/>
                    <a:pt x="207" y="152"/>
                  </a:cubicBezTo>
                  <a:cubicBezTo>
                    <a:pt x="211" y="148"/>
                    <a:pt x="207" y="140"/>
                    <a:pt x="210" y="137"/>
                  </a:cubicBezTo>
                  <a:cubicBezTo>
                    <a:pt x="209" y="134"/>
                    <a:pt x="204" y="135"/>
                    <a:pt x="201" y="134"/>
                  </a:cubicBezTo>
                  <a:cubicBezTo>
                    <a:pt x="201" y="129"/>
                    <a:pt x="201" y="124"/>
                    <a:pt x="201" y="120"/>
                  </a:cubicBezTo>
                  <a:cubicBezTo>
                    <a:pt x="198" y="119"/>
                    <a:pt x="196" y="120"/>
                    <a:pt x="195" y="123"/>
                  </a:cubicBezTo>
                  <a:cubicBezTo>
                    <a:pt x="190" y="120"/>
                    <a:pt x="193" y="113"/>
                    <a:pt x="189" y="111"/>
                  </a:cubicBezTo>
                  <a:cubicBezTo>
                    <a:pt x="188" y="110"/>
                    <a:pt x="185" y="114"/>
                    <a:pt x="183" y="114"/>
                  </a:cubicBezTo>
                  <a:cubicBezTo>
                    <a:pt x="184" y="114"/>
                    <a:pt x="181" y="111"/>
                    <a:pt x="180" y="111"/>
                  </a:cubicBezTo>
                  <a:cubicBezTo>
                    <a:pt x="178" y="110"/>
                    <a:pt x="176" y="105"/>
                    <a:pt x="175" y="105"/>
                  </a:cubicBezTo>
                  <a:cubicBezTo>
                    <a:pt x="173" y="104"/>
                    <a:pt x="171" y="109"/>
                    <a:pt x="169" y="108"/>
                  </a:cubicBezTo>
                  <a:cubicBezTo>
                    <a:pt x="168" y="108"/>
                    <a:pt x="164" y="101"/>
                    <a:pt x="157" y="102"/>
                  </a:cubicBezTo>
                  <a:cubicBezTo>
                    <a:pt x="169" y="89"/>
                    <a:pt x="141" y="96"/>
                    <a:pt x="145" y="82"/>
                  </a:cubicBezTo>
                  <a:cubicBezTo>
                    <a:pt x="138" y="82"/>
                    <a:pt x="130" y="82"/>
                    <a:pt x="131" y="90"/>
                  </a:cubicBezTo>
                  <a:cubicBezTo>
                    <a:pt x="126" y="93"/>
                    <a:pt x="122" y="87"/>
                    <a:pt x="122" y="87"/>
                  </a:cubicBezTo>
                  <a:cubicBezTo>
                    <a:pt x="119" y="87"/>
                    <a:pt x="117" y="91"/>
                    <a:pt x="113" y="90"/>
                  </a:cubicBezTo>
                  <a:cubicBezTo>
                    <a:pt x="108" y="90"/>
                    <a:pt x="107" y="87"/>
                    <a:pt x="101" y="87"/>
                  </a:cubicBezTo>
                  <a:cubicBezTo>
                    <a:pt x="96" y="88"/>
                    <a:pt x="95" y="91"/>
                    <a:pt x="90" y="90"/>
                  </a:cubicBezTo>
                  <a:cubicBezTo>
                    <a:pt x="83" y="90"/>
                    <a:pt x="82" y="88"/>
                    <a:pt x="78" y="87"/>
                  </a:cubicBezTo>
                  <a:cubicBezTo>
                    <a:pt x="65" y="86"/>
                    <a:pt x="53" y="89"/>
                    <a:pt x="40" y="84"/>
                  </a:cubicBezTo>
                  <a:cubicBezTo>
                    <a:pt x="38" y="84"/>
                    <a:pt x="35" y="79"/>
                    <a:pt x="34" y="79"/>
                  </a:cubicBezTo>
                  <a:cubicBezTo>
                    <a:pt x="29" y="77"/>
                    <a:pt x="24" y="80"/>
                    <a:pt x="25" y="73"/>
                  </a:cubicBezTo>
                  <a:cubicBezTo>
                    <a:pt x="20" y="72"/>
                    <a:pt x="11" y="76"/>
                    <a:pt x="14" y="67"/>
                  </a:cubicBezTo>
                  <a:cubicBezTo>
                    <a:pt x="24" y="69"/>
                    <a:pt x="26" y="64"/>
                    <a:pt x="31" y="61"/>
                  </a:cubicBezTo>
                  <a:cubicBezTo>
                    <a:pt x="27" y="55"/>
                    <a:pt x="11" y="60"/>
                    <a:pt x="8" y="52"/>
                  </a:cubicBezTo>
                  <a:cubicBezTo>
                    <a:pt x="5" y="52"/>
                    <a:pt x="5" y="53"/>
                    <a:pt x="5" y="55"/>
                  </a:cubicBezTo>
                  <a:cubicBezTo>
                    <a:pt x="0" y="54"/>
                    <a:pt x="8" y="43"/>
                    <a:pt x="11" y="41"/>
                  </a:cubicBezTo>
                  <a:cubicBezTo>
                    <a:pt x="9" y="30"/>
                    <a:pt x="16" y="28"/>
                    <a:pt x="14" y="17"/>
                  </a:cubicBezTo>
                  <a:close/>
                  <a:moveTo>
                    <a:pt x="227" y="169"/>
                  </a:moveTo>
                  <a:cubicBezTo>
                    <a:pt x="229" y="163"/>
                    <a:pt x="242" y="168"/>
                    <a:pt x="248" y="166"/>
                  </a:cubicBezTo>
                  <a:cubicBezTo>
                    <a:pt x="248" y="161"/>
                    <a:pt x="244" y="160"/>
                    <a:pt x="242" y="158"/>
                  </a:cubicBezTo>
                  <a:cubicBezTo>
                    <a:pt x="238" y="153"/>
                    <a:pt x="231" y="157"/>
                    <a:pt x="224" y="152"/>
                  </a:cubicBezTo>
                  <a:cubicBezTo>
                    <a:pt x="226" y="157"/>
                    <a:pt x="221" y="169"/>
                    <a:pt x="22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2" name="Freeform 155">
              <a:extLst>
                <a:ext uri="{FF2B5EF4-FFF2-40B4-BE49-F238E27FC236}">
                  <a16:creationId xmlns:a16="http://schemas.microsoft.com/office/drawing/2014/main" id="{1C0EBE8A-C1A0-4127-8E74-EC8B1B49977D}"/>
                </a:ext>
              </a:extLst>
            </p:cNvPr>
            <p:cNvSpPr>
              <a:spLocks noChangeArrowheads="1"/>
            </p:cNvSpPr>
            <p:nvPr/>
          </p:nvSpPr>
          <p:spPr bwMode="auto">
            <a:xfrm>
              <a:off x="3339690" y="2673122"/>
              <a:ext cx="366508" cy="184326"/>
            </a:xfrm>
            <a:custGeom>
              <a:avLst/>
              <a:gdLst>
                <a:gd name="T0" fmla="*/ 24 w 217"/>
                <a:gd name="T1" fmla="*/ 83 h 109"/>
                <a:gd name="T2" fmla="*/ 27 w 217"/>
                <a:gd name="T3" fmla="*/ 74 h 109"/>
                <a:gd name="T4" fmla="*/ 39 w 217"/>
                <a:gd name="T5" fmla="*/ 71 h 109"/>
                <a:gd name="T6" fmla="*/ 44 w 217"/>
                <a:gd name="T7" fmla="*/ 69 h 109"/>
                <a:gd name="T8" fmla="*/ 77 w 217"/>
                <a:gd name="T9" fmla="*/ 66 h 109"/>
                <a:gd name="T10" fmla="*/ 44 w 217"/>
                <a:gd name="T11" fmla="*/ 63 h 109"/>
                <a:gd name="T12" fmla="*/ 41 w 217"/>
                <a:gd name="T13" fmla="*/ 60 h 109"/>
                <a:gd name="T14" fmla="*/ 33 w 217"/>
                <a:gd name="T15" fmla="*/ 63 h 109"/>
                <a:gd name="T16" fmla="*/ 15 w 217"/>
                <a:gd name="T17" fmla="*/ 60 h 109"/>
                <a:gd name="T18" fmla="*/ 30 w 217"/>
                <a:gd name="T19" fmla="*/ 48 h 109"/>
                <a:gd name="T20" fmla="*/ 39 w 217"/>
                <a:gd name="T21" fmla="*/ 48 h 109"/>
                <a:gd name="T22" fmla="*/ 6 w 217"/>
                <a:gd name="T23" fmla="*/ 42 h 109"/>
                <a:gd name="T24" fmla="*/ 1 w 217"/>
                <a:gd name="T25" fmla="*/ 33 h 109"/>
                <a:gd name="T26" fmla="*/ 15 w 217"/>
                <a:gd name="T27" fmla="*/ 22 h 109"/>
                <a:gd name="T28" fmla="*/ 15 w 217"/>
                <a:gd name="T29" fmla="*/ 19 h 109"/>
                <a:gd name="T30" fmla="*/ 44 w 217"/>
                <a:gd name="T31" fmla="*/ 7 h 109"/>
                <a:gd name="T32" fmla="*/ 53 w 217"/>
                <a:gd name="T33" fmla="*/ 1 h 109"/>
                <a:gd name="T34" fmla="*/ 59 w 217"/>
                <a:gd name="T35" fmla="*/ 4 h 109"/>
                <a:gd name="T36" fmla="*/ 65 w 217"/>
                <a:gd name="T37" fmla="*/ 16 h 109"/>
                <a:gd name="T38" fmla="*/ 59 w 217"/>
                <a:gd name="T39" fmla="*/ 19 h 109"/>
                <a:gd name="T40" fmla="*/ 65 w 217"/>
                <a:gd name="T41" fmla="*/ 22 h 109"/>
                <a:gd name="T42" fmla="*/ 68 w 217"/>
                <a:gd name="T43" fmla="*/ 16 h 109"/>
                <a:gd name="T44" fmla="*/ 85 w 217"/>
                <a:gd name="T45" fmla="*/ 13 h 109"/>
                <a:gd name="T46" fmla="*/ 94 w 217"/>
                <a:gd name="T47" fmla="*/ 28 h 109"/>
                <a:gd name="T48" fmla="*/ 106 w 217"/>
                <a:gd name="T49" fmla="*/ 22 h 109"/>
                <a:gd name="T50" fmla="*/ 115 w 217"/>
                <a:gd name="T51" fmla="*/ 13 h 109"/>
                <a:gd name="T52" fmla="*/ 123 w 217"/>
                <a:gd name="T53" fmla="*/ 16 h 109"/>
                <a:gd name="T54" fmla="*/ 126 w 217"/>
                <a:gd name="T55" fmla="*/ 28 h 109"/>
                <a:gd name="T56" fmla="*/ 132 w 217"/>
                <a:gd name="T57" fmla="*/ 39 h 109"/>
                <a:gd name="T58" fmla="*/ 144 w 217"/>
                <a:gd name="T59" fmla="*/ 30 h 109"/>
                <a:gd name="T60" fmla="*/ 135 w 217"/>
                <a:gd name="T61" fmla="*/ 25 h 109"/>
                <a:gd name="T62" fmla="*/ 135 w 217"/>
                <a:gd name="T63" fmla="*/ 7 h 109"/>
                <a:gd name="T64" fmla="*/ 147 w 217"/>
                <a:gd name="T65" fmla="*/ 4 h 109"/>
                <a:gd name="T66" fmla="*/ 159 w 217"/>
                <a:gd name="T67" fmla="*/ 25 h 109"/>
                <a:gd name="T68" fmla="*/ 167 w 217"/>
                <a:gd name="T69" fmla="*/ 30 h 109"/>
                <a:gd name="T70" fmla="*/ 173 w 217"/>
                <a:gd name="T71" fmla="*/ 39 h 109"/>
                <a:gd name="T72" fmla="*/ 170 w 217"/>
                <a:gd name="T73" fmla="*/ 48 h 109"/>
                <a:gd name="T74" fmla="*/ 179 w 217"/>
                <a:gd name="T75" fmla="*/ 60 h 109"/>
                <a:gd name="T76" fmla="*/ 205 w 217"/>
                <a:gd name="T77" fmla="*/ 63 h 109"/>
                <a:gd name="T78" fmla="*/ 214 w 217"/>
                <a:gd name="T79" fmla="*/ 71 h 109"/>
                <a:gd name="T80" fmla="*/ 217 w 217"/>
                <a:gd name="T81" fmla="*/ 77 h 109"/>
                <a:gd name="T82" fmla="*/ 194 w 217"/>
                <a:gd name="T83" fmla="*/ 77 h 109"/>
                <a:gd name="T84" fmla="*/ 200 w 217"/>
                <a:gd name="T85" fmla="*/ 98 h 109"/>
                <a:gd name="T86" fmla="*/ 167 w 217"/>
                <a:gd name="T87" fmla="*/ 98 h 109"/>
                <a:gd name="T88" fmla="*/ 126 w 217"/>
                <a:gd name="T89" fmla="*/ 98 h 109"/>
                <a:gd name="T90" fmla="*/ 112 w 217"/>
                <a:gd name="T91" fmla="*/ 101 h 109"/>
                <a:gd name="T92" fmla="*/ 109 w 217"/>
                <a:gd name="T93" fmla="*/ 107 h 109"/>
                <a:gd name="T94" fmla="*/ 71 w 217"/>
                <a:gd name="T95" fmla="*/ 107 h 109"/>
                <a:gd name="T96" fmla="*/ 59 w 217"/>
                <a:gd name="T97" fmla="*/ 89 h 109"/>
                <a:gd name="T98" fmla="*/ 36 w 217"/>
                <a:gd name="T99" fmla="*/ 83 h 109"/>
                <a:gd name="T100" fmla="*/ 33 w 217"/>
                <a:gd name="T101" fmla="*/ 86 h 109"/>
                <a:gd name="T102" fmla="*/ 33 w 217"/>
                <a:gd name="T103" fmla="*/ 80 h 109"/>
                <a:gd name="T104" fmla="*/ 24 w 217"/>
                <a:gd name="T105"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109">
                  <a:moveTo>
                    <a:pt x="24" y="83"/>
                  </a:moveTo>
                  <a:cubicBezTo>
                    <a:pt x="18" y="84"/>
                    <a:pt x="25" y="75"/>
                    <a:pt x="27" y="74"/>
                  </a:cubicBezTo>
                  <a:cubicBezTo>
                    <a:pt x="28" y="70"/>
                    <a:pt x="34" y="73"/>
                    <a:pt x="39" y="71"/>
                  </a:cubicBezTo>
                  <a:cubicBezTo>
                    <a:pt x="41" y="71"/>
                    <a:pt x="41" y="69"/>
                    <a:pt x="44" y="69"/>
                  </a:cubicBezTo>
                  <a:cubicBezTo>
                    <a:pt x="56" y="67"/>
                    <a:pt x="69" y="72"/>
                    <a:pt x="77" y="66"/>
                  </a:cubicBezTo>
                  <a:cubicBezTo>
                    <a:pt x="74" y="58"/>
                    <a:pt x="55" y="65"/>
                    <a:pt x="44" y="63"/>
                  </a:cubicBezTo>
                  <a:cubicBezTo>
                    <a:pt x="43" y="62"/>
                    <a:pt x="41" y="60"/>
                    <a:pt x="41" y="60"/>
                  </a:cubicBezTo>
                  <a:cubicBezTo>
                    <a:pt x="39" y="60"/>
                    <a:pt x="37" y="63"/>
                    <a:pt x="33" y="63"/>
                  </a:cubicBezTo>
                  <a:cubicBezTo>
                    <a:pt x="27" y="62"/>
                    <a:pt x="21" y="58"/>
                    <a:pt x="15" y="60"/>
                  </a:cubicBezTo>
                  <a:cubicBezTo>
                    <a:pt x="8" y="51"/>
                    <a:pt x="29" y="54"/>
                    <a:pt x="30" y="48"/>
                  </a:cubicBezTo>
                  <a:cubicBezTo>
                    <a:pt x="30" y="43"/>
                    <a:pt x="37" y="48"/>
                    <a:pt x="39" y="48"/>
                  </a:cubicBezTo>
                  <a:cubicBezTo>
                    <a:pt x="38" y="31"/>
                    <a:pt x="21" y="47"/>
                    <a:pt x="6" y="42"/>
                  </a:cubicBezTo>
                  <a:cubicBezTo>
                    <a:pt x="0" y="38"/>
                    <a:pt x="12" y="33"/>
                    <a:pt x="1" y="33"/>
                  </a:cubicBezTo>
                  <a:cubicBezTo>
                    <a:pt x="4" y="28"/>
                    <a:pt x="4" y="19"/>
                    <a:pt x="15" y="22"/>
                  </a:cubicBezTo>
                  <a:cubicBezTo>
                    <a:pt x="19" y="22"/>
                    <a:pt x="16" y="18"/>
                    <a:pt x="15" y="19"/>
                  </a:cubicBezTo>
                  <a:cubicBezTo>
                    <a:pt x="21" y="12"/>
                    <a:pt x="34" y="10"/>
                    <a:pt x="44" y="7"/>
                  </a:cubicBezTo>
                  <a:cubicBezTo>
                    <a:pt x="47" y="5"/>
                    <a:pt x="47" y="0"/>
                    <a:pt x="53" y="1"/>
                  </a:cubicBezTo>
                  <a:cubicBezTo>
                    <a:pt x="53" y="4"/>
                    <a:pt x="57" y="3"/>
                    <a:pt x="59" y="4"/>
                  </a:cubicBezTo>
                  <a:cubicBezTo>
                    <a:pt x="58" y="12"/>
                    <a:pt x="54" y="15"/>
                    <a:pt x="65" y="16"/>
                  </a:cubicBezTo>
                  <a:cubicBezTo>
                    <a:pt x="65" y="19"/>
                    <a:pt x="61" y="18"/>
                    <a:pt x="59" y="19"/>
                  </a:cubicBezTo>
                  <a:cubicBezTo>
                    <a:pt x="59" y="21"/>
                    <a:pt x="63" y="22"/>
                    <a:pt x="65" y="22"/>
                  </a:cubicBezTo>
                  <a:cubicBezTo>
                    <a:pt x="68" y="21"/>
                    <a:pt x="66" y="17"/>
                    <a:pt x="68" y="16"/>
                  </a:cubicBezTo>
                  <a:cubicBezTo>
                    <a:pt x="74" y="13"/>
                    <a:pt x="79" y="14"/>
                    <a:pt x="85" y="13"/>
                  </a:cubicBezTo>
                  <a:cubicBezTo>
                    <a:pt x="89" y="17"/>
                    <a:pt x="95" y="19"/>
                    <a:pt x="94" y="28"/>
                  </a:cubicBezTo>
                  <a:cubicBezTo>
                    <a:pt x="100" y="28"/>
                    <a:pt x="98" y="20"/>
                    <a:pt x="106" y="22"/>
                  </a:cubicBezTo>
                  <a:cubicBezTo>
                    <a:pt x="109" y="19"/>
                    <a:pt x="112" y="16"/>
                    <a:pt x="115" y="13"/>
                  </a:cubicBezTo>
                  <a:cubicBezTo>
                    <a:pt x="117" y="14"/>
                    <a:pt x="119" y="16"/>
                    <a:pt x="123" y="16"/>
                  </a:cubicBezTo>
                  <a:cubicBezTo>
                    <a:pt x="125" y="20"/>
                    <a:pt x="124" y="23"/>
                    <a:pt x="126" y="28"/>
                  </a:cubicBezTo>
                  <a:cubicBezTo>
                    <a:pt x="128" y="31"/>
                    <a:pt x="136" y="32"/>
                    <a:pt x="132" y="39"/>
                  </a:cubicBezTo>
                  <a:cubicBezTo>
                    <a:pt x="138" y="38"/>
                    <a:pt x="138" y="31"/>
                    <a:pt x="144" y="30"/>
                  </a:cubicBezTo>
                  <a:cubicBezTo>
                    <a:pt x="143" y="27"/>
                    <a:pt x="136" y="27"/>
                    <a:pt x="135" y="25"/>
                  </a:cubicBezTo>
                  <a:cubicBezTo>
                    <a:pt x="133" y="19"/>
                    <a:pt x="137" y="15"/>
                    <a:pt x="135" y="7"/>
                  </a:cubicBezTo>
                  <a:cubicBezTo>
                    <a:pt x="140" y="7"/>
                    <a:pt x="141" y="3"/>
                    <a:pt x="147" y="4"/>
                  </a:cubicBezTo>
                  <a:cubicBezTo>
                    <a:pt x="147" y="10"/>
                    <a:pt x="155" y="17"/>
                    <a:pt x="159" y="25"/>
                  </a:cubicBezTo>
                  <a:cubicBezTo>
                    <a:pt x="159" y="26"/>
                    <a:pt x="165" y="37"/>
                    <a:pt x="167" y="30"/>
                  </a:cubicBezTo>
                  <a:cubicBezTo>
                    <a:pt x="172" y="31"/>
                    <a:pt x="168" y="39"/>
                    <a:pt x="173" y="39"/>
                  </a:cubicBezTo>
                  <a:cubicBezTo>
                    <a:pt x="173" y="43"/>
                    <a:pt x="174" y="48"/>
                    <a:pt x="170" y="48"/>
                  </a:cubicBezTo>
                  <a:cubicBezTo>
                    <a:pt x="171" y="54"/>
                    <a:pt x="182" y="50"/>
                    <a:pt x="179" y="60"/>
                  </a:cubicBezTo>
                  <a:cubicBezTo>
                    <a:pt x="190" y="54"/>
                    <a:pt x="191" y="65"/>
                    <a:pt x="205" y="63"/>
                  </a:cubicBezTo>
                  <a:cubicBezTo>
                    <a:pt x="200" y="74"/>
                    <a:pt x="213" y="70"/>
                    <a:pt x="214" y="71"/>
                  </a:cubicBezTo>
                  <a:cubicBezTo>
                    <a:pt x="215" y="72"/>
                    <a:pt x="209" y="80"/>
                    <a:pt x="217" y="77"/>
                  </a:cubicBezTo>
                  <a:cubicBezTo>
                    <a:pt x="212" y="91"/>
                    <a:pt x="206" y="73"/>
                    <a:pt x="194" y="77"/>
                  </a:cubicBezTo>
                  <a:cubicBezTo>
                    <a:pt x="191" y="89"/>
                    <a:pt x="204" y="85"/>
                    <a:pt x="200" y="98"/>
                  </a:cubicBezTo>
                  <a:cubicBezTo>
                    <a:pt x="189" y="101"/>
                    <a:pt x="175" y="103"/>
                    <a:pt x="167" y="98"/>
                  </a:cubicBezTo>
                  <a:cubicBezTo>
                    <a:pt x="158" y="92"/>
                    <a:pt x="139" y="90"/>
                    <a:pt x="126" y="98"/>
                  </a:cubicBezTo>
                  <a:cubicBezTo>
                    <a:pt x="123" y="100"/>
                    <a:pt x="119" y="98"/>
                    <a:pt x="112" y="101"/>
                  </a:cubicBezTo>
                  <a:cubicBezTo>
                    <a:pt x="109" y="102"/>
                    <a:pt x="109" y="104"/>
                    <a:pt x="109" y="107"/>
                  </a:cubicBezTo>
                  <a:cubicBezTo>
                    <a:pt x="101" y="102"/>
                    <a:pt x="86" y="109"/>
                    <a:pt x="71" y="107"/>
                  </a:cubicBezTo>
                  <a:cubicBezTo>
                    <a:pt x="67" y="100"/>
                    <a:pt x="63" y="95"/>
                    <a:pt x="59" y="89"/>
                  </a:cubicBezTo>
                  <a:cubicBezTo>
                    <a:pt x="50" y="88"/>
                    <a:pt x="36" y="92"/>
                    <a:pt x="36" y="83"/>
                  </a:cubicBezTo>
                  <a:cubicBezTo>
                    <a:pt x="33" y="83"/>
                    <a:pt x="33" y="84"/>
                    <a:pt x="33" y="86"/>
                  </a:cubicBezTo>
                  <a:cubicBezTo>
                    <a:pt x="29" y="85"/>
                    <a:pt x="30" y="80"/>
                    <a:pt x="33" y="80"/>
                  </a:cubicBezTo>
                  <a:cubicBezTo>
                    <a:pt x="34" y="74"/>
                    <a:pt x="24" y="81"/>
                    <a:pt x="2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3" name="Freeform 156">
              <a:extLst>
                <a:ext uri="{FF2B5EF4-FFF2-40B4-BE49-F238E27FC236}">
                  <a16:creationId xmlns:a16="http://schemas.microsoft.com/office/drawing/2014/main" id="{4332EEF8-9430-4089-A88D-3CA8F25AAD0D}"/>
                </a:ext>
              </a:extLst>
            </p:cNvPr>
            <p:cNvSpPr>
              <a:spLocks noEditPoints="1" noChangeArrowheads="1"/>
            </p:cNvSpPr>
            <p:nvPr/>
          </p:nvSpPr>
          <p:spPr bwMode="auto">
            <a:xfrm>
              <a:off x="2362336" y="2716703"/>
              <a:ext cx="2619852" cy="3042801"/>
            </a:xfrm>
            <a:custGeom>
              <a:avLst/>
              <a:gdLst>
                <a:gd name="T0" fmla="*/ 1016 w 1552"/>
                <a:gd name="T1" fmla="*/ 119 h 1801"/>
                <a:gd name="T2" fmla="*/ 913 w 1552"/>
                <a:gd name="T3" fmla="*/ 189 h 1801"/>
                <a:gd name="T4" fmla="*/ 902 w 1552"/>
                <a:gd name="T5" fmla="*/ 294 h 1801"/>
                <a:gd name="T6" fmla="*/ 1027 w 1552"/>
                <a:gd name="T7" fmla="*/ 379 h 1801"/>
                <a:gd name="T8" fmla="*/ 1068 w 1552"/>
                <a:gd name="T9" fmla="*/ 265 h 1801"/>
                <a:gd name="T10" fmla="*/ 1174 w 1552"/>
                <a:gd name="T11" fmla="*/ 262 h 1801"/>
                <a:gd name="T12" fmla="*/ 1270 w 1552"/>
                <a:gd name="T13" fmla="*/ 288 h 1801"/>
                <a:gd name="T14" fmla="*/ 1308 w 1552"/>
                <a:gd name="T15" fmla="*/ 388 h 1801"/>
                <a:gd name="T16" fmla="*/ 1188 w 1552"/>
                <a:gd name="T17" fmla="*/ 432 h 1801"/>
                <a:gd name="T18" fmla="*/ 1262 w 1552"/>
                <a:gd name="T19" fmla="*/ 476 h 1801"/>
                <a:gd name="T20" fmla="*/ 1232 w 1552"/>
                <a:gd name="T21" fmla="*/ 490 h 1801"/>
                <a:gd name="T22" fmla="*/ 1100 w 1552"/>
                <a:gd name="T23" fmla="*/ 587 h 1801"/>
                <a:gd name="T24" fmla="*/ 1045 w 1552"/>
                <a:gd name="T25" fmla="*/ 751 h 1801"/>
                <a:gd name="T26" fmla="*/ 931 w 1552"/>
                <a:gd name="T27" fmla="*/ 686 h 1801"/>
                <a:gd name="T28" fmla="*/ 840 w 1552"/>
                <a:gd name="T29" fmla="*/ 809 h 1801"/>
                <a:gd name="T30" fmla="*/ 942 w 1552"/>
                <a:gd name="T31" fmla="*/ 859 h 1801"/>
                <a:gd name="T32" fmla="*/ 1086 w 1552"/>
                <a:gd name="T33" fmla="*/ 956 h 1801"/>
                <a:gd name="T34" fmla="*/ 1203 w 1552"/>
                <a:gd name="T35" fmla="*/ 938 h 1801"/>
                <a:gd name="T36" fmla="*/ 1387 w 1552"/>
                <a:gd name="T37" fmla="*/ 1017 h 1801"/>
                <a:gd name="T38" fmla="*/ 1551 w 1552"/>
                <a:gd name="T39" fmla="*/ 1117 h 1801"/>
                <a:gd name="T40" fmla="*/ 1481 w 1552"/>
                <a:gd name="T41" fmla="*/ 1342 h 1801"/>
                <a:gd name="T42" fmla="*/ 1390 w 1552"/>
                <a:gd name="T43" fmla="*/ 1442 h 1801"/>
                <a:gd name="T44" fmla="*/ 1302 w 1552"/>
                <a:gd name="T45" fmla="*/ 1538 h 1801"/>
                <a:gd name="T46" fmla="*/ 1223 w 1552"/>
                <a:gd name="T47" fmla="*/ 1629 h 1801"/>
                <a:gd name="T48" fmla="*/ 1188 w 1552"/>
                <a:gd name="T49" fmla="*/ 1699 h 1801"/>
                <a:gd name="T50" fmla="*/ 1124 w 1552"/>
                <a:gd name="T51" fmla="*/ 1769 h 1801"/>
                <a:gd name="T52" fmla="*/ 1103 w 1552"/>
                <a:gd name="T53" fmla="*/ 1673 h 1801"/>
                <a:gd name="T54" fmla="*/ 1153 w 1552"/>
                <a:gd name="T55" fmla="*/ 1471 h 1801"/>
                <a:gd name="T56" fmla="*/ 1147 w 1552"/>
                <a:gd name="T57" fmla="*/ 1278 h 1801"/>
                <a:gd name="T58" fmla="*/ 1045 w 1552"/>
                <a:gd name="T59" fmla="*/ 1146 h 1801"/>
                <a:gd name="T60" fmla="*/ 1065 w 1552"/>
                <a:gd name="T61" fmla="*/ 1038 h 1801"/>
                <a:gd name="T62" fmla="*/ 975 w 1552"/>
                <a:gd name="T63" fmla="*/ 924 h 1801"/>
                <a:gd name="T64" fmla="*/ 878 w 1552"/>
                <a:gd name="T65" fmla="*/ 865 h 1801"/>
                <a:gd name="T66" fmla="*/ 729 w 1552"/>
                <a:gd name="T67" fmla="*/ 780 h 1801"/>
                <a:gd name="T68" fmla="*/ 644 w 1552"/>
                <a:gd name="T69" fmla="*/ 692 h 1801"/>
                <a:gd name="T70" fmla="*/ 644 w 1552"/>
                <a:gd name="T71" fmla="*/ 727 h 1801"/>
                <a:gd name="T72" fmla="*/ 556 w 1552"/>
                <a:gd name="T73" fmla="*/ 616 h 1801"/>
                <a:gd name="T74" fmla="*/ 500 w 1552"/>
                <a:gd name="T75" fmla="*/ 420 h 1801"/>
                <a:gd name="T76" fmla="*/ 468 w 1552"/>
                <a:gd name="T77" fmla="*/ 367 h 1801"/>
                <a:gd name="T78" fmla="*/ 383 w 1552"/>
                <a:gd name="T79" fmla="*/ 274 h 1801"/>
                <a:gd name="T80" fmla="*/ 237 w 1552"/>
                <a:gd name="T81" fmla="*/ 227 h 1801"/>
                <a:gd name="T82" fmla="*/ 164 w 1552"/>
                <a:gd name="T83" fmla="*/ 265 h 1801"/>
                <a:gd name="T84" fmla="*/ 91 w 1552"/>
                <a:gd name="T85" fmla="*/ 312 h 1801"/>
                <a:gd name="T86" fmla="*/ 38 w 1552"/>
                <a:gd name="T87" fmla="*/ 242 h 1801"/>
                <a:gd name="T88" fmla="*/ 15 w 1552"/>
                <a:gd name="T89" fmla="*/ 154 h 1801"/>
                <a:gd name="T90" fmla="*/ 44 w 1552"/>
                <a:gd name="T91" fmla="*/ 98 h 1801"/>
                <a:gd name="T92" fmla="*/ 149 w 1552"/>
                <a:gd name="T93" fmla="*/ 34 h 1801"/>
                <a:gd name="T94" fmla="*/ 401 w 1552"/>
                <a:gd name="T95" fmla="*/ 60 h 1801"/>
                <a:gd name="T96" fmla="*/ 521 w 1552"/>
                <a:gd name="T97" fmla="*/ 66 h 1801"/>
                <a:gd name="T98" fmla="*/ 708 w 1552"/>
                <a:gd name="T99" fmla="*/ 116 h 1801"/>
                <a:gd name="T100" fmla="*/ 843 w 1552"/>
                <a:gd name="T101" fmla="*/ 84 h 1801"/>
                <a:gd name="T102" fmla="*/ 881 w 1552"/>
                <a:gd name="T103" fmla="*/ 19 h 1801"/>
                <a:gd name="T104" fmla="*/ 951 w 1552"/>
                <a:gd name="T105" fmla="*/ 81 h 1801"/>
                <a:gd name="T106" fmla="*/ 509 w 1552"/>
                <a:gd name="T107" fmla="*/ 136 h 1801"/>
                <a:gd name="T108" fmla="*/ 656 w 1552"/>
                <a:gd name="T109" fmla="*/ 212 h 1801"/>
                <a:gd name="T110" fmla="*/ 632 w 1552"/>
                <a:gd name="T111" fmla="*/ 209 h 1801"/>
                <a:gd name="T112" fmla="*/ 837 w 1552"/>
                <a:gd name="T113" fmla="*/ 394 h 1801"/>
                <a:gd name="T114" fmla="*/ 904 w 1552"/>
                <a:gd name="T115" fmla="*/ 464 h 1801"/>
                <a:gd name="T116" fmla="*/ 963 w 1552"/>
                <a:gd name="T117" fmla="*/ 426 h 1801"/>
                <a:gd name="T118" fmla="*/ 951 w 1552"/>
                <a:gd name="T119" fmla="*/ 534 h 1801"/>
                <a:gd name="T120" fmla="*/ 1054 w 1552"/>
                <a:gd name="T121" fmla="*/ 499 h 1801"/>
                <a:gd name="T122" fmla="*/ 1024 w 1552"/>
                <a:gd name="T123" fmla="*/ 53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801">
                  <a:moveTo>
                    <a:pt x="945" y="98"/>
                  </a:moveTo>
                  <a:cubicBezTo>
                    <a:pt x="947" y="104"/>
                    <a:pt x="954" y="93"/>
                    <a:pt x="951" y="107"/>
                  </a:cubicBezTo>
                  <a:cubicBezTo>
                    <a:pt x="954" y="107"/>
                    <a:pt x="957" y="107"/>
                    <a:pt x="960" y="107"/>
                  </a:cubicBezTo>
                  <a:cubicBezTo>
                    <a:pt x="964" y="104"/>
                    <a:pt x="966" y="100"/>
                    <a:pt x="966" y="92"/>
                  </a:cubicBezTo>
                  <a:cubicBezTo>
                    <a:pt x="969" y="91"/>
                    <a:pt x="972" y="89"/>
                    <a:pt x="972" y="84"/>
                  </a:cubicBezTo>
                  <a:cubicBezTo>
                    <a:pt x="981" y="87"/>
                    <a:pt x="974" y="74"/>
                    <a:pt x="983" y="78"/>
                  </a:cubicBezTo>
                  <a:cubicBezTo>
                    <a:pt x="983" y="71"/>
                    <a:pt x="983" y="64"/>
                    <a:pt x="983" y="57"/>
                  </a:cubicBezTo>
                  <a:cubicBezTo>
                    <a:pt x="993" y="56"/>
                    <a:pt x="999" y="54"/>
                    <a:pt x="1007" y="57"/>
                  </a:cubicBezTo>
                  <a:cubicBezTo>
                    <a:pt x="1010" y="58"/>
                    <a:pt x="1008" y="64"/>
                    <a:pt x="1010" y="66"/>
                  </a:cubicBezTo>
                  <a:cubicBezTo>
                    <a:pt x="1011" y="67"/>
                    <a:pt x="1014" y="66"/>
                    <a:pt x="1016" y="66"/>
                  </a:cubicBezTo>
                  <a:cubicBezTo>
                    <a:pt x="1019" y="67"/>
                    <a:pt x="1020" y="71"/>
                    <a:pt x="1024" y="72"/>
                  </a:cubicBezTo>
                  <a:cubicBezTo>
                    <a:pt x="1026" y="81"/>
                    <a:pt x="1021" y="84"/>
                    <a:pt x="1016" y="86"/>
                  </a:cubicBezTo>
                  <a:cubicBezTo>
                    <a:pt x="1022" y="90"/>
                    <a:pt x="1020" y="102"/>
                    <a:pt x="1027" y="104"/>
                  </a:cubicBezTo>
                  <a:cubicBezTo>
                    <a:pt x="1025" y="111"/>
                    <a:pt x="1018" y="112"/>
                    <a:pt x="1016" y="119"/>
                  </a:cubicBezTo>
                  <a:cubicBezTo>
                    <a:pt x="1011" y="118"/>
                    <a:pt x="1008" y="124"/>
                    <a:pt x="1007" y="119"/>
                  </a:cubicBezTo>
                  <a:cubicBezTo>
                    <a:pt x="1002" y="121"/>
                    <a:pt x="1001" y="129"/>
                    <a:pt x="998" y="133"/>
                  </a:cubicBezTo>
                  <a:cubicBezTo>
                    <a:pt x="995" y="131"/>
                    <a:pt x="1000" y="125"/>
                    <a:pt x="986" y="127"/>
                  </a:cubicBezTo>
                  <a:cubicBezTo>
                    <a:pt x="986" y="125"/>
                    <a:pt x="990" y="125"/>
                    <a:pt x="992" y="124"/>
                  </a:cubicBezTo>
                  <a:cubicBezTo>
                    <a:pt x="986" y="116"/>
                    <a:pt x="976" y="127"/>
                    <a:pt x="966" y="124"/>
                  </a:cubicBezTo>
                  <a:cubicBezTo>
                    <a:pt x="969" y="134"/>
                    <a:pt x="966" y="131"/>
                    <a:pt x="966" y="142"/>
                  </a:cubicBezTo>
                  <a:cubicBezTo>
                    <a:pt x="963" y="142"/>
                    <a:pt x="964" y="138"/>
                    <a:pt x="963" y="136"/>
                  </a:cubicBezTo>
                  <a:cubicBezTo>
                    <a:pt x="956" y="137"/>
                    <a:pt x="957" y="146"/>
                    <a:pt x="948" y="145"/>
                  </a:cubicBezTo>
                  <a:cubicBezTo>
                    <a:pt x="949" y="148"/>
                    <a:pt x="954" y="147"/>
                    <a:pt x="954" y="151"/>
                  </a:cubicBezTo>
                  <a:cubicBezTo>
                    <a:pt x="955" y="156"/>
                    <a:pt x="951" y="157"/>
                    <a:pt x="951" y="163"/>
                  </a:cubicBezTo>
                  <a:cubicBezTo>
                    <a:pt x="944" y="156"/>
                    <a:pt x="936" y="174"/>
                    <a:pt x="934" y="171"/>
                  </a:cubicBezTo>
                  <a:cubicBezTo>
                    <a:pt x="932" y="170"/>
                    <a:pt x="929" y="167"/>
                    <a:pt x="928" y="177"/>
                  </a:cubicBezTo>
                  <a:cubicBezTo>
                    <a:pt x="924" y="177"/>
                    <a:pt x="920" y="177"/>
                    <a:pt x="916" y="177"/>
                  </a:cubicBezTo>
                  <a:cubicBezTo>
                    <a:pt x="912" y="178"/>
                    <a:pt x="914" y="185"/>
                    <a:pt x="913" y="189"/>
                  </a:cubicBezTo>
                  <a:cubicBezTo>
                    <a:pt x="910" y="186"/>
                    <a:pt x="907" y="186"/>
                    <a:pt x="907" y="192"/>
                  </a:cubicBezTo>
                  <a:cubicBezTo>
                    <a:pt x="902" y="186"/>
                    <a:pt x="900" y="191"/>
                    <a:pt x="893" y="192"/>
                  </a:cubicBezTo>
                  <a:cubicBezTo>
                    <a:pt x="895" y="194"/>
                    <a:pt x="896" y="198"/>
                    <a:pt x="896" y="204"/>
                  </a:cubicBezTo>
                  <a:cubicBezTo>
                    <a:pt x="889" y="197"/>
                    <a:pt x="891" y="205"/>
                    <a:pt x="887" y="212"/>
                  </a:cubicBezTo>
                  <a:cubicBezTo>
                    <a:pt x="883" y="219"/>
                    <a:pt x="875" y="225"/>
                    <a:pt x="875" y="239"/>
                  </a:cubicBezTo>
                  <a:cubicBezTo>
                    <a:pt x="868" y="243"/>
                    <a:pt x="866" y="251"/>
                    <a:pt x="861" y="256"/>
                  </a:cubicBezTo>
                  <a:cubicBezTo>
                    <a:pt x="861" y="261"/>
                    <a:pt x="864" y="256"/>
                    <a:pt x="863" y="256"/>
                  </a:cubicBezTo>
                  <a:cubicBezTo>
                    <a:pt x="867" y="256"/>
                    <a:pt x="864" y="258"/>
                    <a:pt x="866" y="259"/>
                  </a:cubicBezTo>
                  <a:cubicBezTo>
                    <a:pt x="868" y="260"/>
                    <a:pt x="871" y="265"/>
                    <a:pt x="872" y="265"/>
                  </a:cubicBezTo>
                  <a:cubicBezTo>
                    <a:pt x="875" y="266"/>
                    <a:pt x="877" y="259"/>
                    <a:pt x="884" y="265"/>
                  </a:cubicBezTo>
                  <a:cubicBezTo>
                    <a:pt x="885" y="266"/>
                    <a:pt x="886" y="268"/>
                    <a:pt x="890" y="268"/>
                  </a:cubicBezTo>
                  <a:cubicBezTo>
                    <a:pt x="890" y="272"/>
                    <a:pt x="890" y="276"/>
                    <a:pt x="890" y="280"/>
                  </a:cubicBezTo>
                  <a:cubicBezTo>
                    <a:pt x="890" y="283"/>
                    <a:pt x="896" y="282"/>
                    <a:pt x="896" y="285"/>
                  </a:cubicBezTo>
                  <a:cubicBezTo>
                    <a:pt x="898" y="288"/>
                    <a:pt x="902" y="289"/>
                    <a:pt x="902" y="294"/>
                  </a:cubicBezTo>
                  <a:cubicBezTo>
                    <a:pt x="917" y="292"/>
                    <a:pt x="928" y="298"/>
                    <a:pt x="937" y="294"/>
                  </a:cubicBezTo>
                  <a:cubicBezTo>
                    <a:pt x="938" y="305"/>
                    <a:pt x="951" y="302"/>
                    <a:pt x="957" y="309"/>
                  </a:cubicBezTo>
                  <a:cubicBezTo>
                    <a:pt x="959" y="310"/>
                    <a:pt x="960" y="308"/>
                    <a:pt x="960" y="312"/>
                  </a:cubicBezTo>
                  <a:cubicBezTo>
                    <a:pt x="960" y="316"/>
                    <a:pt x="963" y="312"/>
                    <a:pt x="963" y="312"/>
                  </a:cubicBezTo>
                  <a:cubicBezTo>
                    <a:pt x="967" y="312"/>
                    <a:pt x="967" y="317"/>
                    <a:pt x="969" y="318"/>
                  </a:cubicBezTo>
                  <a:cubicBezTo>
                    <a:pt x="974" y="320"/>
                    <a:pt x="979" y="316"/>
                    <a:pt x="978" y="324"/>
                  </a:cubicBezTo>
                  <a:cubicBezTo>
                    <a:pt x="993" y="323"/>
                    <a:pt x="1002" y="329"/>
                    <a:pt x="1016" y="329"/>
                  </a:cubicBezTo>
                  <a:cubicBezTo>
                    <a:pt x="1016" y="339"/>
                    <a:pt x="1013" y="347"/>
                    <a:pt x="1019" y="353"/>
                  </a:cubicBezTo>
                  <a:cubicBezTo>
                    <a:pt x="1018" y="352"/>
                    <a:pt x="1022" y="357"/>
                    <a:pt x="1022" y="356"/>
                  </a:cubicBezTo>
                  <a:cubicBezTo>
                    <a:pt x="1022" y="359"/>
                    <a:pt x="1019" y="362"/>
                    <a:pt x="1019" y="362"/>
                  </a:cubicBezTo>
                  <a:cubicBezTo>
                    <a:pt x="1020" y="365"/>
                    <a:pt x="1023" y="362"/>
                    <a:pt x="1024" y="364"/>
                  </a:cubicBezTo>
                  <a:cubicBezTo>
                    <a:pt x="1025" y="365"/>
                    <a:pt x="1019" y="373"/>
                    <a:pt x="1027" y="370"/>
                  </a:cubicBezTo>
                  <a:cubicBezTo>
                    <a:pt x="1026" y="373"/>
                    <a:pt x="1024" y="375"/>
                    <a:pt x="1024" y="379"/>
                  </a:cubicBezTo>
                  <a:cubicBezTo>
                    <a:pt x="1025" y="382"/>
                    <a:pt x="1027" y="381"/>
                    <a:pt x="1027" y="379"/>
                  </a:cubicBezTo>
                  <a:cubicBezTo>
                    <a:pt x="1031" y="379"/>
                    <a:pt x="1029" y="384"/>
                    <a:pt x="1030" y="385"/>
                  </a:cubicBezTo>
                  <a:cubicBezTo>
                    <a:pt x="1031" y="386"/>
                    <a:pt x="1035" y="384"/>
                    <a:pt x="1036" y="385"/>
                  </a:cubicBezTo>
                  <a:cubicBezTo>
                    <a:pt x="1039" y="388"/>
                    <a:pt x="1051" y="389"/>
                    <a:pt x="1060" y="385"/>
                  </a:cubicBezTo>
                  <a:cubicBezTo>
                    <a:pt x="1062" y="373"/>
                    <a:pt x="1062" y="367"/>
                    <a:pt x="1060" y="356"/>
                  </a:cubicBezTo>
                  <a:cubicBezTo>
                    <a:pt x="1061" y="352"/>
                    <a:pt x="1055" y="354"/>
                    <a:pt x="1054" y="353"/>
                  </a:cubicBezTo>
                  <a:cubicBezTo>
                    <a:pt x="1051" y="348"/>
                    <a:pt x="1058" y="338"/>
                    <a:pt x="1048" y="341"/>
                  </a:cubicBezTo>
                  <a:cubicBezTo>
                    <a:pt x="1050" y="338"/>
                    <a:pt x="1055" y="338"/>
                    <a:pt x="1054" y="332"/>
                  </a:cubicBezTo>
                  <a:cubicBezTo>
                    <a:pt x="1066" y="336"/>
                    <a:pt x="1065" y="326"/>
                    <a:pt x="1074" y="326"/>
                  </a:cubicBezTo>
                  <a:cubicBezTo>
                    <a:pt x="1079" y="327"/>
                    <a:pt x="1075" y="320"/>
                    <a:pt x="1077" y="318"/>
                  </a:cubicBezTo>
                  <a:cubicBezTo>
                    <a:pt x="1077" y="318"/>
                    <a:pt x="1085" y="322"/>
                    <a:pt x="1086" y="318"/>
                  </a:cubicBezTo>
                  <a:cubicBezTo>
                    <a:pt x="1078" y="305"/>
                    <a:pt x="1090" y="292"/>
                    <a:pt x="1083" y="285"/>
                  </a:cubicBezTo>
                  <a:cubicBezTo>
                    <a:pt x="1083" y="281"/>
                    <a:pt x="1079" y="285"/>
                    <a:pt x="1080" y="285"/>
                  </a:cubicBezTo>
                  <a:cubicBezTo>
                    <a:pt x="1075" y="283"/>
                    <a:pt x="1080" y="275"/>
                    <a:pt x="1071" y="277"/>
                  </a:cubicBezTo>
                  <a:cubicBezTo>
                    <a:pt x="1072" y="271"/>
                    <a:pt x="1068" y="271"/>
                    <a:pt x="1068" y="265"/>
                  </a:cubicBezTo>
                  <a:cubicBezTo>
                    <a:pt x="1068" y="259"/>
                    <a:pt x="1071" y="256"/>
                    <a:pt x="1077" y="256"/>
                  </a:cubicBezTo>
                  <a:cubicBezTo>
                    <a:pt x="1072" y="254"/>
                    <a:pt x="1081" y="236"/>
                    <a:pt x="1068" y="236"/>
                  </a:cubicBezTo>
                  <a:cubicBezTo>
                    <a:pt x="1070" y="233"/>
                    <a:pt x="1071" y="231"/>
                    <a:pt x="1071" y="227"/>
                  </a:cubicBezTo>
                  <a:cubicBezTo>
                    <a:pt x="1071" y="228"/>
                    <a:pt x="1068" y="226"/>
                    <a:pt x="1068" y="224"/>
                  </a:cubicBezTo>
                  <a:cubicBezTo>
                    <a:pt x="1068" y="223"/>
                    <a:pt x="1072" y="224"/>
                    <a:pt x="1071" y="221"/>
                  </a:cubicBezTo>
                  <a:cubicBezTo>
                    <a:pt x="1071" y="219"/>
                    <a:pt x="1068" y="218"/>
                    <a:pt x="1068" y="215"/>
                  </a:cubicBezTo>
                  <a:cubicBezTo>
                    <a:pt x="1068" y="212"/>
                    <a:pt x="1074" y="205"/>
                    <a:pt x="1068" y="204"/>
                  </a:cubicBezTo>
                  <a:cubicBezTo>
                    <a:pt x="1069" y="199"/>
                    <a:pt x="1092" y="197"/>
                    <a:pt x="1089" y="206"/>
                  </a:cubicBezTo>
                  <a:cubicBezTo>
                    <a:pt x="1101" y="206"/>
                    <a:pt x="1117" y="209"/>
                    <a:pt x="1121" y="201"/>
                  </a:cubicBezTo>
                  <a:cubicBezTo>
                    <a:pt x="1127" y="209"/>
                    <a:pt x="1142" y="208"/>
                    <a:pt x="1142" y="224"/>
                  </a:cubicBezTo>
                  <a:cubicBezTo>
                    <a:pt x="1149" y="224"/>
                    <a:pt x="1157" y="224"/>
                    <a:pt x="1165" y="224"/>
                  </a:cubicBezTo>
                  <a:cubicBezTo>
                    <a:pt x="1164" y="229"/>
                    <a:pt x="1167" y="230"/>
                    <a:pt x="1171" y="230"/>
                  </a:cubicBezTo>
                  <a:cubicBezTo>
                    <a:pt x="1171" y="236"/>
                    <a:pt x="1170" y="242"/>
                    <a:pt x="1171" y="247"/>
                  </a:cubicBezTo>
                  <a:cubicBezTo>
                    <a:pt x="1172" y="254"/>
                    <a:pt x="1179" y="261"/>
                    <a:pt x="1174" y="262"/>
                  </a:cubicBezTo>
                  <a:cubicBezTo>
                    <a:pt x="1174" y="265"/>
                    <a:pt x="1179" y="265"/>
                    <a:pt x="1182" y="265"/>
                  </a:cubicBezTo>
                  <a:cubicBezTo>
                    <a:pt x="1181" y="274"/>
                    <a:pt x="1193" y="269"/>
                    <a:pt x="1185" y="277"/>
                  </a:cubicBezTo>
                  <a:cubicBezTo>
                    <a:pt x="1197" y="279"/>
                    <a:pt x="1200" y="272"/>
                    <a:pt x="1212" y="274"/>
                  </a:cubicBezTo>
                  <a:cubicBezTo>
                    <a:pt x="1212" y="270"/>
                    <a:pt x="1211" y="269"/>
                    <a:pt x="1209" y="268"/>
                  </a:cubicBezTo>
                  <a:cubicBezTo>
                    <a:pt x="1210" y="262"/>
                    <a:pt x="1213" y="262"/>
                    <a:pt x="1218" y="265"/>
                  </a:cubicBezTo>
                  <a:cubicBezTo>
                    <a:pt x="1214" y="256"/>
                    <a:pt x="1224" y="256"/>
                    <a:pt x="1226" y="253"/>
                  </a:cubicBezTo>
                  <a:cubicBezTo>
                    <a:pt x="1228" y="251"/>
                    <a:pt x="1223" y="251"/>
                    <a:pt x="1223" y="250"/>
                  </a:cubicBezTo>
                  <a:cubicBezTo>
                    <a:pt x="1223" y="247"/>
                    <a:pt x="1230" y="245"/>
                    <a:pt x="1235" y="244"/>
                  </a:cubicBezTo>
                  <a:cubicBezTo>
                    <a:pt x="1229" y="251"/>
                    <a:pt x="1234" y="251"/>
                    <a:pt x="1241" y="259"/>
                  </a:cubicBezTo>
                  <a:cubicBezTo>
                    <a:pt x="1245" y="264"/>
                    <a:pt x="1247" y="270"/>
                    <a:pt x="1259" y="271"/>
                  </a:cubicBezTo>
                  <a:cubicBezTo>
                    <a:pt x="1258" y="274"/>
                    <a:pt x="1253" y="273"/>
                    <a:pt x="1253" y="277"/>
                  </a:cubicBezTo>
                  <a:cubicBezTo>
                    <a:pt x="1255" y="280"/>
                    <a:pt x="1259" y="280"/>
                    <a:pt x="1259" y="285"/>
                  </a:cubicBezTo>
                  <a:cubicBezTo>
                    <a:pt x="1262" y="287"/>
                    <a:pt x="1260" y="280"/>
                    <a:pt x="1262" y="280"/>
                  </a:cubicBezTo>
                  <a:cubicBezTo>
                    <a:pt x="1269" y="277"/>
                    <a:pt x="1259" y="292"/>
                    <a:pt x="1270" y="288"/>
                  </a:cubicBezTo>
                  <a:cubicBezTo>
                    <a:pt x="1265" y="296"/>
                    <a:pt x="1272" y="300"/>
                    <a:pt x="1264" y="306"/>
                  </a:cubicBezTo>
                  <a:cubicBezTo>
                    <a:pt x="1265" y="312"/>
                    <a:pt x="1273" y="309"/>
                    <a:pt x="1276" y="312"/>
                  </a:cubicBezTo>
                  <a:cubicBezTo>
                    <a:pt x="1277" y="313"/>
                    <a:pt x="1272" y="316"/>
                    <a:pt x="1273" y="318"/>
                  </a:cubicBezTo>
                  <a:cubicBezTo>
                    <a:pt x="1275" y="319"/>
                    <a:pt x="1280" y="320"/>
                    <a:pt x="1282" y="321"/>
                  </a:cubicBezTo>
                  <a:cubicBezTo>
                    <a:pt x="1284" y="322"/>
                    <a:pt x="1286" y="325"/>
                    <a:pt x="1288" y="326"/>
                  </a:cubicBezTo>
                  <a:cubicBezTo>
                    <a:pt x="1292" y="329"/>
                    <a:pt x="1299" y="330"/>
                    <a:pt x="1302" y="335"/>
                  </a:cubicBezTo>
                  <a:cubicBezTo>
                    <a:pt x="1307" y="337"/>
                    <a:pt x="1310" y="324"/>
                    <a:pt x="1311" y="332"/>
                  </a:cubicBezTo>
                  <a:cubicBezTo>
                    <a:pt x="1312" y="341"/>
                    <a:pt x="1304" y="341"/>
                    <a:pt x="1297" y="341"/>
                  </a:cubicBezTo>
                  <a:cubicBezTo>
                    <a:pt x="1302" y="347"/>
                    <a:pt x="1310" y="349"/>
                    <a:pt x="1320" y="350"/>
                  </a:cubicBezTo>
                  <a:cubicBezTo>
                    <a:pt x="1319" y="355"/>
                    <a:pt x="1322" y="355"/>
                    <a:pt x="1326" y="356"/>
                  </a:cubicBezTo>
                  <a:cubicBezTo>
                    <a:pt x="1325" y="362"/>
                    <a:pt x="1326" y="365"/>
                    <a:pt x="1332" y="364"/>
                  </a:cubicBezTo>
                  <a:cubicBezTo>
                    <a:pt x="1329" y="368"/>
                    <a:pt x="1328" y="372"/>
                    <a:pt x="1329" y="379"/>
                  </a:cubicBezTo>
                  <a:cubicBezTo>
                    <a:pt x="1323" y="381"/>
                    <a:pt x="1317" y="381"/>
                    <a:pt x="1311" y="385"/>
                  </a:cubicBezTo>
                  <a:cubicBezTo>
                    <a:pt x="1310" y="386"/>
                    <a:pt x="1312" y="388"/>
                    <a:pt x="1308" y="388"/>
                  </a:cubicBezTo>
                  <a:cubicBezTo>
                    <a:pt x="1305" y="388"/>
                    <a:pt x="1303" y="388"/>
                    <a:pt x="1302" y="391"/>
                  </a:cubicBezTo>
                  <a:cubicBezTo>
                    <a:pt x="1302" y="396"/>
                    <a:pt x="1296" y="392"/>
                    <a:pt x="1297" y="391"/>
                  </a:cubicBezTo>
                  <a:cubicBezTo>
                    <a:pt x="1295" y="392"/>
                    <a:pt x="1292" y="395"/>
                    <a:pt x="1291" y="397"/>
                  </a:cubicBezTo>
                  <a:cubicBezTo>
                    <a:pt x="1290" y="398"/>
                    <a:pt x="1289" y="404"/>
                    <a:pt x="1288" y="405"/>
                  </a:cubicBezTo>
                  <a:cubicBezTo>
                    <a:pt x="1285" y="408"/>
                    <a:pt x="1275" y="405"/>
                    <a:pt x="1282" y="408"/>
                  </a:cubicBezTo>
                  <a:cubicBezTo>
                    <a:pt x="1279" y="414"/>
                    <a:pt x="1269" y="411"/>
                    <a:pt x="1264" y="411"/>
                  </a:cubicBezTo>
                  <a:cubicBezTo>
                    <a:pt x="1258" y="411"/>
                    <a:pt x="1252" y="412"/>
                    <a:pt x="1247" y="411"/>
                  </a:cubicBezTo>
                  <a:cubicBezTo>
                    <a:pt x="1242" y="411"/>
                    <a:pt x="1242" y="409"/>
                    <a:pt x="1238" y="408"/>
                  </a:cubicBezTo>
                  <a:cubicBezTo>
                    <a:pt x="1225" y="406"/>
                    <a:pt x="1212" y="410"/>
                    <a:pt x="1200" y="411"/>
                  </a:cubicBezTo>
                  <a:cubicBezTo>
                    <a:pt x="1190" y="416"/>
                    <a:pt x="1186" y="427"/>
                    <a:pt x="1174" y="429"/>
                  </a:cubicBezTo>
                  <a:cubicBezTo>
                    <a:pt x="1180" y="435"/>
                    <a:pt x="1169" y="436"/>
                    <a:pt x="1165" y="441"/>
                  </a:cubicBezTo>
                  <a:cubicBezTo>
                    <a:pt x="1166" y="443"/>
                    <a:pt x="1168" y="445"/>
                    <a:pt x="1168" y="449"/>
                  </a:cubicBezTo>
                  <a:cubicBezTo>
                    <a:pt x="1172" y="447"/>
                    <a:pt x="1173" y="441"/>
                    <a:pt x="1177" y="438"/>
                  </a:cubicBezTo>
                  <a:cubicBezTo>
                    <a:pt x="1179" y="435"/>
                    <a:pt x="1188" y="438"/>
                    <a:pt x="1188" y="432"/>
                  </a:cubicBezTo>
                  <a:cubicBezTo>
                    <a:pt x="1189" y="422"/>
                    <a:pt x="1194" y="439"/>
                    <a:pt x="1194" y="426"/>
                  </a:cubicBezTo>
                  <a:cubicBezTo>
                    <a:pt x="1197" y="424"/>
                    <a:pt x="1200" y="429"/>
                    <a:pt x="1200" y="429"/>
                  </a:cubicBezTo>
                  <a:cubicBezTo>
                    <a:pt x="1203" y="428"/>
                    <a:pt x="1202" y="423"/>
                    <a:pt x="1203" y="423"/>
                  </a:cubicBezTo>
                  <a:cubicBezTo>
                    <a:pt x="1209" y="422"/>
                    <a:pt x="1214" y="424"/>
                    <a:pt x="1223" y="423"/>
                  </a:cubicBezTo>
                  <a:cubicBezTo>
                    <a:pt x="1224" y="426"/>
                    <a:pt x="1226" y="425"/>
                    <a:pt x="1226" y="423"/>
                  </a:cubicBezTo>
                  <a:cubicBezTo>
                    <a:pt x="1232" y="422"/>
                    <a:pt x="1232" y="439"/>
                    <a:pt x="1223" y="435"/>
                  </a:cubicBezTo>
                  <a:cubicBezTo>
                    <a:pt x="1230" y="441"/>
                    <a:pt x="1218" y="444"/>
                    <a:pt x="1221" y="455"/>
                  </a:cubicBezTo>
                  <a:cubicBezTo>
                    <a:pt x="1222" y="458"/>
                    <a:pt x="1224" y="460"/>
                    <a:pt x="1223" y="464"/>
                  </a:cubicBezTo>
                  <a:cubicBezTo>
                    <a:pt x="1226" y="462"/>
                    <a:pt x="1229" y="460"/>
                    <a:pt x="1229" y="464"/>
                  </a:cubicBezTo>
                  <a:cubicBezTo>
                    <a:pt x="1229" y="468"/>
                    <a:pt x="1233" y="465"/>
                    <a:pt x="1235" y="467"/>
                  </a:cubicBezTo>
                  <a:cubicBezTo>
                    <a:pt x="1237" y="468"/>
                    <a:pt x="1240" y="472"/>
                    <a:pt x="1241" y="473"/>
                  </a:cubicBezTo>
                  <a:cubicBezTo>
                    <a:pt x="1243" y="473"/>
                    <a:pt x="1245" y="472"/>
                    <a:pt x="1247" y="473"/>
                  </a:cubicBezTo>
                  <a:cubicBezTo>
                    <a:pt x="1249" y="473"/>
                    <a:pt x="1250" y="476"/>
                    <a:pt x="1250" y="476"/>
                  </a:cubicBezTo>
                  <a:cubicBezTo>
                    <a:pt x="1255" y="477"/>
                    <a:pt x="1258" y="469"/>
                    <a:pt x="1262" y="476"/>
                  </a:cubicBezTo>
                  <a:cubicBezTo>
                    <a:pt x="1265" y="477"/>
                    <a:pt x="1263" y="471"/>
                    <a:pt x="1264" y="470"/>
                  </a:cubicBezTo>
                  <a:cubicBezTo>
                    <a:pt x="1265" y="469"/>
                    <a:pt x="1270" y="471"/>
                    <a:pt x="1270" y="470"/>
                  </a:cubicBezTo>
                  <a:cubicBezTo>
                    <a:pt x="1271" y="468"/>
                    <a:pt x="1269" y="464"/>
                    <a:pt x="1270" y="461"/>
                  </a:cubicBezTo>
                  <a:cubicBezTo>
                    <a:pt x="1275" y="460"/>
                    <a:pt x="1276" y="463"/>
                    <a:pt x="1276" y="467"/>
                  </a:cubicBezTo>
                  <a:cubicBezTo>
                    <a:pt x="1277" y="472"/>
                    <a:pt x="1285" y="469"/>
                    <a:pt x="1282" y="479"/>
                  </a:cubicBezTo>
                  <a:cubicBezTo>
                    <a:pt x="1277" y="480"/>
                    <a:pt x="1277" y="475"/>
                    <a:pt x="1273" y="476"/>
                  </a:cubicBezTo>
                  <a:cubicBezTo>
                    <a:pt x="1269" y="477"/>
                    <a:pt x="1268" y="482"/>
                    <a:pt x="1264" y="484"/>
                  </a:cubicBezTo>
                  <a:cubicBezTo>
                    <a:pt x="1262" y="486"/>
                    <a:pt x="1258" y="484"/>
                    <a:pt x="1256" y="484"/>
                  </a:cubicBezTo>
                  <a:cubicBezTo>
                    <a:pt x="1250" y="486"/>
                    <a:pt x="1252" y="492"/>
                    <a:pt x="1241" y="490"/>
                  </a:cubicBezTo>
                  <a:cubicBezTo>
                    <a:pt x="1236" y="489"/>
                    <a:pt x="1237" y="497"/>
                    <a:pt x="1235" y="499"/>
                  </a:cubicBezTo>
                  <a:cubicBezTo>
                    <a:pt x="1233" y="501"/>
                    <a:pt x="1231" y="497"/>
                    <a:pt x="1232" y="496"/>
                  </a:cubicBezTo>
                  <a:cubicBezTo>
                    <a:pt x="1227" y="500"/>
                    <a:pt x="1228" y="506"/>
                    <a:pt x="1218" y="505"/>
                  </a:cubicBezTo>
                  <a:cubicBezTo>
                    <a:pt x="1222" y="499"/>
                    <a:pt x="1217" y="501"/>
                    <a:pt x="1218" y="493"/>
                  </a:cubicBezTo>
                  <a:cubicBezTo>
                    <a:pt x="1223" y="491"/>
                    <a:pt x="1226" y="484"/>
                    <a:pt x="1232" y="490"/>
                  </a:cubicBezTo>
                  <a:cubicBezTo>
                    <a:pt x="1235" y="481"/>
                    <a:pt x="1228" y="481"/>
                    <a:pt x="1223" y="479"/>
                  </a:cubicBezTo>
                  <a:cubicBezTo>
                    <a:pt x="1216" y="476"/>
                    <a:pt x="1212" y="487"/>
                    <a:pt x="1206" y="487"/>
                  </a:cubicBezTo>
                  <a:cubicBezTo>
                    <a:pt x="1206" y="487"/>
                    <a:pt x="1198" y="490"/>
                    <a:pt x="1197" y="490"/>
                  </a:cubicBezTo>
                  <a:cubicBezTo>
                    <a:pt x="1195" y="492"/>
                    <a:pt x="1194" y="493"/>
                    <a:pt x="1194" y="496"/>
                  </a:cubicBezTo>
                  <a:cubicBezTo>
                    <a:pt x="1177" y="494"/>
                    <a:pt x="1179" y="505"/>
                    <a:pt x="1165" y="499"/>
                  </a:cubicBezTo>
                  <a:cubicBezTo>
                    <a:pt x="1170" y="503"/>
                    <a:pt x="1173" y="506"/>
                    <a:pt x="1159" y="505"/>
                  </a:cubicBezTo>
                  <a:cubicBezTo>
                    <a:pt x="1153" y="510"/>
                    <a:pt x="1151" y="525"/>
                    <a:pt x="1159" y="528"/>
                  </a:cubicBezTo>
                  <a:cubicBezTo>
                    <a:pt x="1159" y="534"/>
                    <a:pt x="1151" y="532"/>
                    <a:pt x="1153" y="540"/>
                  </a:cubicBezTo>
                  <a:cubicBezTo>
                    <a:pt x="1150" y="541"/>
                    <a:pt x="1147" y="539"/>
                    <a:pt x="1144" y="540"/>
                  </a:cubicBezTo>
                  <a:cubicBezTo>
                    <a:pt x="1141" y="541"/>
                    <a:pt x="1141" y="545"/>
                    <a:pt x="1139" y="546"/>
                  </a:cubicBezTo>
                  <a:cubicBezTo>
                    <a:pt x="1133" y="549"/>
                    <a:pt x="1125" y="547"/>
                    <a:pt x="1121" y="552"/>
                  </a:cubicBezTo>
                  <a:cubicBezTo>
                    <a:pt x="1120" y="554"/>
                    <a:pt x="1117" y="556"/>
                    <a:pt x="1115" y="558"/>
                  </a:cubicBezTo>
                  <a:cubicBezTo>
                    <a:pt x="1112" y="561"/>
                    <a:pt x="1111" y="567"/>
                    <a:pt x="1106" y="572"/>
                  </a:cubicBezTo>
                  <a:cubicBezTo>
                    <a:pt x="1104" y="575"/>
                    <a:pt x="1098" y="576"/>
                    <a:pt x="1100" y="587"/>
                  </a:cubicBezTo>
                  <a:cubicBezTo>
                    <a:pt x="1095" y="586"/>
                    <a:pt x="1095" y="579"/>
                    <a:pt x="1089" y="578"/>
                  </a:cubicBezTo>
                  <a:cubicBezTo>
                    <a:pt x="1086" y="579"/>
                    <a:pt x="1087" y="584"/>
                    <a:pt x="1083" y="584"/>
                  </a:cubicBezTo>
                  <a:cubicBezTo>
                    <a:pt x="1094" y="596"/>
                    <a:pt x="1093" y="606"/>
                    <a:pt x="1095" y="622"/>
                  </a:cubicBezTo>
                  <a:cubicBezTo>
                    <a:pt x="1088" y="619"/>
                    <a:pt x="1091" y="626"/>
                    <a:pt x="1089" y="628"/>
                  </a:cubicBezTo>
                  <a:cubicBezTo>
                    <a:pt x="1088" y="629"/>
                    <a:pt x="1084" y="627"/>
                    <a:pt x="1083" y="628"/>
                  </a:cubicBezTo>
                  <a:cubicBezTo>
                    <a:pt x="1081" y="631"/>
                    <a:pt x="1080" y="632"/>
                    <a:pt x="1077" y="634"/>
                  </a:cubicBezTo>
                  <a:cubicBezTo>
                    <a:pt x="1074" y="636"/>
                    <a:pt x="1070" y="641"/>
                    <a:pt x="1068" y="643"/>
                  </a:cubicBezTo>
                  <a:cubicBezTo>
                    <a:pt x="1064" y="645"/>
                    <a:pt x="1059" y="642"/>
                    <a:pt x="1057" y="645"/>
                  </a:cubicBezTo>
                  <a:cubicBezTo>
                    <a:pt x="1050" y="648"/>
                    <a:pt x="1048" y="654"/>
                    <a:pt x="1045" y="660"/>
                  </a:cubicBezTo>
                  <a:cubicBezTo>
                    <a:pt x="1037" y="660"/>
                    <a:pt x="1039" y="669"/>
                    <a:pt x="1030" y="669"/>
                  </a:cubicBezTo>
                  <a:cubicBezTo>
                    <a:pt x="1033" y="679"/>
                    <a:pt x="1024" y="701"/>
                    <a:pt x="1036" y="701"/>
                  </a:cubicBezTo>
                  <a:cubicBezTo>
                    <a:pt x="1030" y="712"/>
                    <a:pt x="1041" y="713"/>
                    <a:pt x="1039" y="727"/>
                  </a:cubicBezTo>
                  <a:cubicBezTo>
                    <a:pt x="1039" y="730"/>
                    <a:pt x="1043" y="730"/>
                    <a:pt x="1045" y="730"/>
                  </a:cubicBezTo>
                  <a:cubicBezTo>
                    <a:pt x="1041" y="739"/>
                    <a:pt x="1046" y="739"/>
                    <a:pt x="1045" y="751"/>
                  </a:cubicBezTo>
                  <a:cubicBezTo>
                    <a:pt x="1039" y="751"/>
                    <a:pt x="1035" y="753"/>
                    <a:pt x="1033" y="757"/>
                  </a:cubicBezTo>
                  <a:cubicBezTo>
                    <a:pt x="1029" y="757"/>
                    <a:pt x="1032" y="751"/>
                    <a:pt x="1030" y="748"/>
                  </a:cubicBezTo>
                  <a:cubicBezTo>
                    <a:pt x="1028" y="745"/>
                    <a:pt x="1024" y="747"/>
                    <a:pt x="1022" y="745"/>
                  </a:cubicBezTo>
                  <a:cubicBezTo>
                    <a:pt x="1020" y="744"/>
                    <a:pt x="1021" y="737"/>
                    <a:pt x="1016" y="739"/>
                  </a:cubicBezTo>
                  <a:cubicBezTo>
                    <a:pt x="1017" y="732"/>
                    <a:pt x="1020" y="725"/>
                    <a:pt x="1010" y="725"/>
                  </a:cubicBezTo>
                  <a:cubicBezTo>
                    <a:pt x="1015" y="711"/>
                    <a:pt x="1008" y="712"/>
                    <a:pt x="1007" y="698"/>
                  </a:cubicBezTo>
                  <a:cubicBezTo>
                    <a:pt x="1004" y="699"/>
                    <a:pt x="1004" y="701"/>
                    <a:pt x="1001" y="701"/>
                  </a:cubicBezTo>
                  <a:cubicBezTo>
                    <a:pt x="1001" y="699"/>
                    <a:pt x="1001" y="697"/>
                    <a:pt x="1001" y="695"/>
                  </a:cubicBezTo>
                  <a:cubicBezTo>
                    <a:pt x="996" y="697"/>
                    <a:pt x="981" y="699"/>
                    <a:pt x="978" y="695"/>
                  </a:cubicBezTo>
                  <a:cubicBezTo>
                    <a:pt x="976" y="693"/>
                    <a:pt x="975" y="690"/>
                    <a:pt x="972" y="689"/>
                  </a:cubicBezTo>
                  <a:cubicBezTo>
                    <a:pt x="969" y="689"/>
                    <a:pt x="965" y="693"/>
                    <a:pt x="960" y="692"/>
                  </a:cubicBezTo>
                  <a:cubicBezTo>
                    <a:pt x="960" y="692"/>
                    <a:pt x="971" y="682"/>
                    <a:pt x="960" y="686"/>
                  </a:cubicBezTo>
                  <a:cubicBezTo>
                    <a:pt x="959" y="687"/>
                    <a:pt x="960" y="689"/>
                    <a:pt x="957" y="689"/>
                  </a:cubicBezTo>
                  <a:cubicBezTo>
                    <a:pt x="949" y="690"/>
                    <a:pt x="937" y="690"/>
                    <a:pt x="931" y="686"/>
                  </a:cubicBezTo>
                  <a:cubicBezTo>
                    <a:pt x="924" y="686"/>
                    <a:pt x="929" y="697"/>
                    <a:pt x="928" y="701"/>
                  </a:cubicBezTo>
                  <a:cubicBezTo>
                    <a:pt x="911" y="698"/>
                    <a:pt x="893" y="697"/>
                    <a:pt x="875" y="695"/>
                  </a:cubicBezTo>
                  <a:cubicBezTo>
                    <a:pt x="873" y="696"/>
                    <a:pt x="872" y="698"/>
                    <a:pt x="869" y="698"/>
                  </a:cubicBezTo>
                  <a:cubicBezTo>
                    <a:pt x="866" y="699"/>
                    <a:pt x="867" y="704"/>
                    <a:pt x="863" y="704"/>
                  </a:cubicBezTo>
                  <a:cubicBezTo>
                    <a:pt x="861" y="704"/>
                    <a:pt x="861" y="708"/>
                    <a:pt x="861" y="710"/>
                  </a:cubicBezTo>
                  <a:cubicBezTo>
                    <a:pt x="857" y="711"/>
                    <a:pt x="852" y="709"/>
                    <a:pt x="849" y="710"/>
                  </a:cubicBezTo>
                  <a:cubicBezTo>
                    <a:pt x="846" y="711"/>
                    <a:pt x="846" y="717"/>
                    <a:pt x="840" y="716"/>
                  </a:cubicBezTo>
                  <a:cubicBezTo>
                    <a:pt x="842" y="722"/>
                    <a:pt x="836" y="735"/>
                    <a:pt x="843" y="736"/>
                  </a:cubicBezTo>
                  <a:cubicBezTo>
                    <a:pt x="840" y="740"/>
                    <a:pt x="838" y="745"/>
                    <a:pt x="834" y="748"/>
                  </a:cubicBezTo>
                  <a:cubicBezTo>
                    <a:pt x="835" y="756"/>
                    <a:pt x="833" y="764"/>
                    <a:pt x="834" y="771"/>
                  </a:cubicBezTo>
                  <a:cubicBezTo>
                    <a:pt x="835" y="776"/>
                    <a:pt x="837" y="777"/>
                    <a:pt x="837" y="780"/>
                  </a:cubicBezTo>
                  <a:cubicBezTo>
                    <a:pt x="837" y="787"/>
                    <a:pt x="839" y="796"/>
                    <a:pt x="834" y="801"/>
                  </a:cubicBezTo>
                  <a:cubicBezTo>
                    <a:pt x="833" y="805"/>
                    <a:pt x="841" y="802"/>
                    <a:pt x="843" y="804"/>
                  </a:cubicBezTo>
                  <a:cubicBezTo>
                    <a:pt x="844" y="804"/>
                    <a:pt x="840" y="808"/>
                    <a:pt x="840" y="809"/>
                  </a:cubicBezTo>
                  <a:cubicBezTo>
                    <a:pt x="840" y="808"/>
                    <a:pt x="843" y="812"/>
                    <a:pt x="843" y="812"/>
                  </a:cubicBezTo>
                  <a:cubicBezTo>
                    <a:pt x="845" y="815"/>
                    <a:pt x="847" y="813"/>
                    <a:pt x="849" y="815"/>
                  </a:cubicBezTo>
                  <a:cubicBezTo>
                    <a:pt x="850" y="816"/>
                    <a:pt x="848" y="820"/>
                    <a:pt x="849" y="821"/>
                  </a:cubicBezTo>
                  <a:cubicBezTo>
                    <a:pt x="849" y="821"/>
                    <a:pt x="852" y="821"/>
                    <a:pt x="852" y="821"/>
                  </a:cubicBezTo>
                  <a:cubicBezTo>
                    <a:pt x="852" y="822"/>
                    <a:pt x="851" y="826"/>
                    <a:pt x="852" y="827"/>
                  </a:cubicBezTo>
                  <a:cubicBezTo>
                    <a:pt x="854" y="828"/>
                    <a:pt x="860" y="833"/>
                    <a:pt x="861" y="839"/>
                  </a:cubicBezTo>
                  <a:cubicBezTo>
                    <a:pt x="884" y="841"/>
                    <a:pt x="896" y="834"/>
                    <a:pt x="907" y="839"/>
                  </a:cubicBezTo>
                  <a:cubicBezTo>
                    <a:pt x="911" y="838"/>
                    <a:pt x="911" y="835"/>
                    <a:pt x="913" y="833"/>
                  </a:cubicBezTo>
                  <a:cubicBezTo>
                    <a:pt x="916" y="829"/>
                    <a:pt x="920" y="825"/>
                    <a:pt x="922" y="818"/>
                  </a:cubicBezTo>
                  <a:cubicBezTo>
                    <a:pt x="923" y="815"/>
                    <a:pt x="926" y="813"/>
                    <a:pt x="922" y="812"/>
                  </a:cubicBezTo>
                  <a:cubicBezTo>
                    <a:pt x="930" y="803"/>
                    <a:pt x="950" y="796"/>
                    <a:pt x="966" y="804"/>
                  </a:cubicBezTo>
                  <a:cubicBezTo>
                    <a:pt x="959" y="810"/>
                    <a:pt x="958" y="822"/>
                    <a:pt x="951" y="830"/>
                  </a:cubicBezTo>
                  <a:cubicBezTo>
                    <a:pt x="949" y="838"/>
                    <a:pt x="955" y="837"/>
                    <a:pt x="954" y="845"/>
                  </a:cubicBezTo>
                  <a:cubicBezTo>
                    <a:pt x="948" y="846"/>
                    <a:pt x="945" y="853"/>
                    <a:pt x="942" y="859"/>
                  </a:cubicBezTo>
                  <a:cubicBezTo>
                    <a:pt x="942" y="861"/>
                    <a:pt x="942" y="862"/>
                    <a:pt x="940" y="862"/>
                  </a:cubicBezTo>
                  <a:cubicBezTo>
                    <a:pt x="938" y="869"/>
                    <a:pt x="953" y="860"/>
                    <a:pt x="948" y="871"/>
                  </a:cubicBezTo>
                  <a:cubicBezTo>
                    <a:pt x="955" y="871"/>
                    <a:pt x="957" y="866"/>
                    <a:pt x="966" y="868"/>
                  </a:cubicBezTo>
                  <a:cubicBezTo>
                    <a:pt x="964" y="874"/>
                    <a:pt x="971" y="872"/>
                    <a:pt x="972" y="877"/>
                  </a:cubicBezTo>
                  <a:cubicBezTo>
                    <a:pt x="987" y="870"/>
                    <a:pt x="989" y="881"/>
                    <a:pt x="1007" y="880"/>
                  </a:cubicBezTo>
                  <a:cubicBezTo>
                    <a:pt x="1000" y="887"/>
                    <a:pt x="1011" y="896"/>
                    <a:pt x="1001" y="900"/>
                  </a:cubicBezTo>
                  <a:cubicBezTo>
                    <a:pt x="1007" y="907"/>
                    <a:pt x="1004" y="925"/>
                    <a:pt x="1001" y="932"/>
                  </a:cubicBezTo>
                  <a:cubicBezTo>
                    <a:pt x="1002" y="937"/>
                    <a:pt x="1006" y="939"/>
                    <a:pt x="1013" y="938"/>
                  </a:cubicBezTo>
                  <a:cubicBezTo>
                    <a:pt x="1011" y="945"/>
                    <a:pt x="1018" y="942"/>
                    <a:pt x="1019" y="947"/>
                  </a:cubicBezTo>
                  <a:cubicBezTo>
                    <a:pt x="1019" y="951"/>
                    <a:pt x="1028" y="948"/>
                    <a:pt x="1027" y="953"/>
                  </a:cubicBezTo>
                  <a:cubicBezTo>
                    <a:pt x="1037" y="945"/>
                    <a:pt x="1055" y="954"/>
                    <a:pt x="1062" y="950"/>
                  </a:cubicBezTo>
                  <a:cubicBezTo>
                    <a:pt x="1062" y="952"/>
                    <a:pt x="1062" y="954"/>
                    <a:pt x="1062" y="956"/>
                  </a:cubicBezTo>
                  <a:cubicBezTo>
                    <a:pt x="1067" y="955"/>
                    <a:pt x="1078" y="950"/>
                    <a:pt x="1077" y="959"/>
                  </a:cubicBezTo>
                  <a:cubicBezTo>
                    <a:pt x="1079" y="957"/>
                    <a:pt x="1082" y="956"/>
                    <a:pt x="1086" y="956"/>
                  </a:cubicBezTo>
                  <a:cubicBezTo>
                    <a:pt x="1087" y="954"/>
                    <a:pt x="1090" y="952"/>
                    <a:pt x="1092" y="950"/>
                  </a:cubicBezTo>
                  <a:cubicBezTo>
                    <a:pt x="1093" y="948"/>
                    <a:pt x="1094" y="950"/>
                    <a:pt x="1095" y="947"/>
                  </a:cubicBezTo>
                  <a:cubicBezTo>
                    <a:pt x="1095" y="943"/>
                    <a:pt x="1099" y="949"/>
                    <a:pt x="1100" y="944"/>
                  </a:cubicBezTo>
                  <a:cubicBezTo>
                    <a:pt x="1101" y="943"/>
                    <a:pt x="1100" y="939"/>
                    <a:pt x="1100" y="938"/>
                  </a:cubicBezTo>
                  <a:cubicBezTo>
                    <a:pt x="1103" y="936"/>
                    <a:pt x="1104" y="941"/>
                    <a:pt x="1103" y="941"/>
                  </a:cubicBezTo>
                  <a:cubicBezTo>
                    <a:pt x="1106" y="940"/>
                    <a:pt x="1107" y="937"/>
                    <a:pt x="1109" y="935"/>
                  </a:cubicBezTo>
                  <a:cubicBezTo>
                    <a:pt x="1112" y="933"/>
                    <a:pt x="1117" y="931"/>
                    <a:pt x="1121" y="926"/>
                  </a:cubicBezTo>
                  <a:cubicBezTo>
                    <a:pt x="1122" y="925"/>
                    <a:pt x="1124" y="924"/>
                    <a:pt x="1124" y="921"/>
                  </a:cubicBezTo>
                  <a:cubicBezTo>
                    <a:pt x="1127" y="924"/>
                    <a:pt x="1156" y="926"/>
                    <a:pt x="1142" y="929"/>
                  </a:cubicBezTo>
                  <a:cubicBezTo>
                    <a:pt x="1142" y="933"/>
                    <a:pt x="1149" y="932"/>
                    <a:pt x="1153" y="932"/>
                  </a:cubicBezTo>
                  <a:cubicBezTo>
                    <a:pt x="1156" y="932"/>
                    <a:pt x="1155" y="929"/>
                    <a:pt x="1156" y="926"/>
                  </a:cubicBezTo>
                  <a:cubicBezTo>
                    <a:pt x="1164" y="926"/>
                    <a:pt x="1172" y="926"/>
                    <a:pt x="1180" y="926"/>
                  </a:cubicBezTo>
                  <a:cubicBezTo>
                    <a:pt x="1175" y="936"/>
                    <a:pt x="1192" y="932"/>
                    <a:pt x="1200" y="935"/>
                  </a:cubicBezTo>
                  <a:cubicBezTo>
                    <a:pt x="1201" y="936"/>
                    <a:pt x="1200" y="938"/>
                    <a:pt x="1203" y="938"/>
                  </a:cubicBezTo>
                  <a:cubicBezTo>
                    <a:pt x="1205" y="938"/>
                    <a:pt x="1206" y="941"/>
                    <a:pt x="1209" y="941"/>
                  </a:cubicBezTo>
                  <a:cubicBezTo>
                    <a:pt x="1215" y="942"/>
                    <a:pt x="1216" y="939"/>
                    <a:pt x="1221" y="938"/>
                  </a:cubicBezTo>
                  <a:cubicBezTo>
                    <a:pt x="1235" y="936"/>
                    <a:pt x="1250" y="941"/>
                    <a:pt x="1264" y="941"/>
                  </a:cubicBezTo>
                  <a:cubicBezTo>
                    <a:pt x="1263" y="947"/>
                    <a:pt x="1266" y="952"/>
                    <a:pt x="1267" y="947"/>
                  </a:cubicBezTo>
                  <a:cubicBezTo>
                    <a:pt x="1271" y="948"/>
                    <a:pt x="1269" y="950"/>
                    <a:pt x="1267" y="950"/>
                  </a:cubicBezTo>
                  <a:cubicBezTo>
                    <a:pt x="1267" y="957"/>
                    <a:pt x="1275" y="951"/>
                    <a:pt x="1279" y="956"/>
                  </a:cubicBezTo>
                  <a:cubicBezTo>
                    <a:pt x="1280" y="956"/>
                    <a:pt x="1278" y="961"/>
                    <a:pt x="1279" y="962"/>
                  </a:cubicBezTo>
                  <a:cubicBezTo>
                    <a:pt x="1282" y="963"/>
                    <a:pt x="1287" y="960"/>
                    <a:pt x="1291" y="962"/>
                  </a:cubicBezTo>
                  <a:cubicBezTo>
                    <a:pt x="1288" y="968"/>
                    <a:pt x="1293" y="970"/>
                    <a:pt x="1297" y="973"/>
                  </a:cubicBezTo>
                  <a:cubicBezTo>
                    <a:pt x="1301" y="978"/>
                    <a:pt x="1306" y="981"/>
                    <a:pt x="1308" y="988"/>
                  </a:cubicBezTo>
                  <a:cubicBezTo>
                    <a:pt x="1327" y="987"/>
                    <a:pt x="1334" y="997"/>
                    <a:pt x="1349" y="991"/>
                  </a:cubicBezTo>
                  <a:cubicBezTo>
                    <a:pt x="1345" y="1003"/>
                    <a:pt x="1366" y="990"/>
                    <a:pt x="1361" y="1003"/>
                  </a:cubicBezTo>
                  <a:cubicBezTo>
                    <a:pt x="1371" y="998"/>
                    <a:pt x="1371" y="1011"/>
                    <a:pt x="1379" y="1011"/>
                  </a:cubicBezTo>
                  <a:cubicBezTo>
                    <a:pt x="1382" y="1012"/>
                    <a:pt x="1382" y="1019"/>
                    <a:pt x="1387" y="1017"/>
                  </a:cubicBezTo>
                  <a:cubicBezTo>
                    <a:pt x="1379" y="1025"/>
                    <a:pt x="1391" y="1024"/>
                    <a:pt x="1390" y="1032"/>
                  </a:cubicBezTo>
                  <a:cubicBezTo>
                    <a:pt x="1390" y="1037"/>
                    <a:pt x="1396" y="1035"/>
                    <a:pt x="1399" y="1038"/>
                  </a:cubicBezTo>
                  <a:cubicBezTo>
                    <a:pt x="1401" y="1039"/>
                    <a:pt x="1399" y="1046"/>
                    <a:pt x="1405" y="1044"/>
                  </a:cubicBezTo>
                  <a:cubicBezTo>
                    <a:pt x="1394" y="1054"/>
                    <a:pt x="1420" y="1058"/>
                    <a:pt x="1411" y="1067"/>
                  </a:cubicBezTo>
                  <a:cubicBezTo>
                    <a:pt x="1417" y="1066"/>
                    <a:pt x="1420" y="1068"/>
                    <a:pt x="1420" y="1073"/>
                  </a:cubicBezTo>
                  <a:cubicBezTo>
                    <a:pt x="1434" y="1069"/>
                    <a:pt x="1454" y="1074"/>
                    <a:pt x="1461" y="1087"/>
                  </a:cubicBezTo>
                  <a:cubicBezTo>
                    <a:pt x="1475" y="1087"/>
                    <a:pt x="1483" y="1093"/>
                    <a:pt x="1499" y="1090"/>
                  </a:cubicBezTo>
                  <a:cubicBezTo>
                    <a:pt x="1500" y="1092"/>
                    <a:pt x="1493" y="1094"/>
                    <a:pt x="1493" y="1093"/>
                  </a:cubicBezTo>
                  <a:cubicBezTo>
                    <a:pt x="1496" y="1098"/>
                    <a:pt x="1514" y="1096"/>
                    <a:pt x="1525" y="1096"/>
                  </a:cubicBezTo>
                  <a:cubicBezTo>
                    <a:pt x="1525" y="1099"/>
                    <a:pt x="1529" y="1099"/>
                    <a:pt x="1531" y="1099"/>
                  </a:cubicBezTo>
                  <a:cubicBezTo>
                    <a:pt x="1530" y="1105"/>
                    <a:pt x="1537" y="1103"/>
                    <a:pt x="1540" y="1105"/>
                  </a:cubicBezTo>
                  <a:cubicBezTo>
                    <a:pt x="1541" y="1106"/>
                    <a:pt x="1539" y="1110"/>
                    <a:pt x="1540" y="1111"/>
                  </a:cubicBezTo>
                  <a:cubicBezTo>
                    <a:pt x="1541" y="1112"/>
                    <a:pt x="1544" y="1110"/>
                    <a:pt x="1545" y="1111"/>
                  </a:cubicBezTo>
                  <a:cubicBezTo>
                    <a:pt x="1547" y="1113"/>
                    <a:pt x="1545" y="1119"/>
                    <a:pt x="1551" y="1117"/>
                  </a:cubicBezTo>
                  <a:cubicBezTo>
                    <a:pt x="1551" y="1147"/>
                    <a:pt x="1551" y="1177"/>
                    <a:pt x="1551" y="1207"/>
                  </a:cubicBezTo>
                  <a:cubicBezTo>
                    <a:pt x="1539" y="1203"/>
                    <a:pt x="1552" y="1224"/>
                    <a:pt x="1540" y="1219"/>
                  </a:cubicBezTo>
                  <a:cubicBezTo>
                    <a:pt x="1538" y="1229"/>
                    <a:pt x="1537" y="1239"/>
                    <a:pt x="1537" y="1248"/>
                  </a:cubicBezTo>
                  <a:cubicBezTo>
                    <a:pt x="1537" y="1254"/>
                    <a:pt x="1542" y="1266"/>
                    <a:pt x="1540" y="1278"/>
                  </a:cubicBezTo>
                  <a:cubicBezTo>
                    <a:pt x="1540" y="1277"/>
                    <a:pt x="1537" y="1279"/>
                    <a:pt x="1537" y="1281"/>
                  </a:cubicBezTo>
                  <a:cubicBezTo>
                    <a:pt x="1536" y="1282"/>
                    <a:pt x="1537" y="1285"/>
                    <a:pt x="1537" y="1286"/>
                  </a:cubicBezTo>
                  <a:cubicBezTo>
                    <a:pt x="1535" y="1289"/>
                    <a:pt x="1527" y="1290"/>
                    <a:pt x="1531" y="1301"/>
                  </a:cubicBezTo>
                  <a:cubicBezTo>
                    <a:pt x="1525" y="1303"/>
                    <a:pt x="1521" y="1307"/>
                    <a:pt x="1516" y="1310"/>
                  </a:cubicBezTo>
                  <a:cubicBezTo>
                    <a:pt x="1515" y="1312"/>
                    <a:pt x="1518" y="1317"/>
                    <a:pt x="1516" y="1319"/>
                  </a:cubicBezTo>
                  <a:cubicBezTo>
                    <a:pt x="1515" y="1320"/>
                    <a:pt x="1511" y="1318"/>
                    <a:pt x="1510" y="1319"/>
                  </a:cubicBezTo>
                  <a:cubicBezTo>
                    <a:pt x="1509" y="1320"/>
                    <a:pt x="1511" y="1324"/>
                    <a:pt x="1510" y="1325"/>
                  </a:cubicBezTo>
                  <a:cubicBezTo>
                    <a:pt x="1507" y="1327"/>
                    <a:pt x="1499" y="1325"/>
                    <a:pt x="1499" y="1330"/>
                  </a:cubicBezTo>
                  <a:cubicBezTo>
                    <a:pt x="1498" y="1334"/>
                    <a:pt x="1493" y="1333"/>
                    <a:pt x="1487" y="1336"/>
                  </a:cubicBezTo>
                  <a:cubicBezTo>
                    <a:pt x="1485" y="1337"/>
                    <a:pt x="1482" y="1342"/>
                    <a:pt x="1481" y="1342"/>
                  </a:cubicBezTo>
                  <a:cubicBezTo>
                    <a:pt x="1480" y="1343"/>
                    <a:pt x="1477" y="1339"/>
                    <a:pt x="1475" y="1339"/>
                  </a:cubicBezTo>
                  <a:cubicBezTo>
                    <a:pt x="1476" y="1339"/>
                    <a:pt x="1474" y="1342"/>
                    <a:pt x="1472" y="1342"/>
                  </a:cubicBezTo>
                  <a:cubicBezTo>
                    <a:pt x="1467" y="1342"/>
                    <a:pt x="1467" y="1343"/>
                    <a:pt x="1466" y="1348"/>
                  </a:cubicBezTo>
                  <a:cubicBezTo>
                    <a:pt x="1455" y="1343"/>
                    <a:pt x="1448" y="1356"/>
                    <a:pt x="1443" y="1360"/>
                  </a:cubicBezTo>
                  <a:cubicBezTo>
                    <a:pt x="1442" y="1361"/>
                    <a:pt x="1438" y="1359"/>
                    <a:pt x="1437" y="1360"/>
                  </a:cubicBezTo>
                  <a:cubicBezTo>
                    <a:pt x="1435" y="1361"/>
                    <a:pt x="1433" y="1364"/>
                    <a:pt x="1431" y="1365"/>
                  </a:cubicBezTo>
                  <a:cubicBezTo>
                    <a:pt x="1430" y="1367"/>
                    <a:pt x="1426" y="1370"/>
                    <a:pt x="1425" y="1371"/>
                  </a:cubicBezTo>
                  <a:cubicBezTo>
                    <a:pt x="1425" y="1373"/>
                    <a:pt x="1431" y="1379"/>
                    <a:pt x="1422" y="1377"/>
                  </a:cubicBezTo>
                  <a:cubicBezTo>
                    <a:pt x="1425" y="1391"/>
                    <a:pt x="1418" y="1396"/>
                    <a:pt x="1420" y="1409"/>
                  </a:cubicBezTo>
                  <a:cubicBezTo>
                    <a:pt x="1412" y="1407"/>
                    <a:pt x="1416" y="1415"/>
                    <a:pt x="1414" y="1418"/>
                  </a:cubicBezTo>
                  <a:cubicBezTo>
                    <a:pt x="1413" y="1419"/>
                    <a:pt x="1408" y="1417"/>
                    <a:pt x="1408" y="1418"/>
                  </a:cubicBezTo>
                  <a:cubicBezTo>
                    <a:pt x="1407" y="1420"/>
                    <a:pt x="1413" y="1424"/>
                    <a:pt x="1408" y="1424"/>
                  </a:cubicBezTo>
                  <a:cubicBezTo>
                    <a:pt x="1404" y="1424"/>
                    <a:pt x="1404" y="1435"/>
                    <a:pt x="1396" y="1436"/>
                  </a:cubicBezTo>
                  <a:cubicBezTo>
                    <a:pt x="1395" y="1436"/>
                    <a:pt x="1391" y="1441"/>
                    <a:pt x="1390" y="1442"/>
                  </a:cubicBezTo>
                  <a:cubicBezTo>
                    <a:pt x="1387" y="1445"/>
                    <a:pt x="1383" y="1454"/>
                    <a:pt x="1376" y="1459"/>
                  </a:cubicBezTo>
                  <a:cubicBezTo>
                    <a:pt x="1376" y="1463"/>
                    <a:pt x="1376" y="1467"/>
                    <a:pt x="1376" y="1471"/>
                  </a:cubicBezTo>
                  <a:cubicBezTo>
                    <a:pt x="1371" y="1473"/>
                    <a:pt x="1366" y="1475"/>
                    <a:pt x="1367" y="1483"/>
                  </a:cubicBezTo>
                  <a:cubicBezTo>
                    <a:pt x="1362" y="1483"/>
                    <a:pt x="1357" y="1483"/>
                    <a:pt x="1352" y="1483"/>
                  </a:cubicBezTo>
                  <a:cubicBezTo>
                    <a:pt x="1352" y="1485"/>
                    <a:pt x="1356" y="1485"/>
                    <a:pt x="1358" y="1486"/>
                  </a:cubicBezTo>
                  <a:cubicBezTo>
                    <a:pt x="1358" y="1489"/>
                    <a:pt x="1353" y="1488"/>
                    <a:pt x="1349" y="1488"/>
                  </a:cubicBezTo>
                  <a:cubicBezTo>
                    <a:pt x="1345" y="1490"/>
                    <a:pt x="1344" y="1495"/>
                    <a:pt x="1343" y="1500"/>
                  </a:cubicBezTo>
                  <a:cubicBezTo>
                    <a:pt x="1340" y="1497"/>
                    <a:pt x="1337" y="1498"/>
                    <a:pt x="1338" y="1503"/>
                  </a:cubicBezTo>
                  <a:cubicBezTo>
                    <a:pt x="1335" y="1503"/>
                    <a:pt x="1335" y="1499"/>
                    <a:pt x="1335" y="1497"/>
                  </a:cubicBezTo>
                  <a:cubicBezTo>
                    <a:pt x="1331" y="1497"/>
                    <a:pt x="1326" y="1498"/>
                    <a:pt x="1326" y="1494"/>
                  </a:cubicBezTo>
                  <a:cubicBezTo>
                    <a:pt x="1323" y="1496"/>
                    <a:pt x="1323" y="1501"/>
                    <a:pt x="1317" y="1500"/>
                  </a:cubicBezTo>
                  <a:cubicBezTo>
                    <a:pt x="1316" y="1507"/>
                    <a:pt x="1322" y="1509"/>
                    <a:pt x="1323" y="1515"/>
                  </a:cubicBezTo>
                  <a:cubicBezTo>
                    <a:pt x="1324" y="1522"/>
                    <a:pt x="1313" y="1528"/>
                    <a:pt x="1320" y="1532"/>
                  </a:cubicBezTo>
                  <a:cubicBezTo>
                    <a:pt x="1319" y="1539"/>
                    <a:pt x="1304" y="1532"/>
                    <a:pt x="1302" y="1538"/>
                  </a:cubicBezTo>
                  <a:cubicBezTo>
                    <a:pt x="1299" y="1537"/>
                    <a:pt x="1301" y="1543"/>
                    <a:pt x="1300" y="1544"/>
                  </a:cubicBezTo>
                  <a:cubicBezTo>
                    <a:pt x="1296" y="1547"/>
                    <a:pt x="1285" y="1544"/>
                    <a:pt x="1288" y="1553"/>
                  </a:cubicBezTo>
                  <a:cubicBezTo>
                    <a:pt x="1281" y="1548"/>
                    <a:pt x="1261" y="1548"/>
                    <a:pt x="1259" y="1556"/>
                  </a:cubicBezTo>
                  <a:cubicBezTo>
                    <a:pt x="1259" y="1559"/>
                    <a:pt x="1262" y="1557"/>
                    <a:pt x="1262" y="1556"/>
                  </a:cubicBezTo>
                  <a:cubicBezTo>
                    <a:pt x="1268" y="1556"/>
                    <a:pt x="1260" y="1564"/>
                    <a:pt x="1256" y="1562"/>
                  </a:cubicBezTo>
                  <a:cubicBezTo>
                    <a:pt x="1257" y="1568"/>
                    <a:pt x="1247" y="1577"/>
                    <a:pt x="1253" y="1579"/>
                  </a:cubicBezTo>
                  <a:cubicBezTo>
                    <a:pt x="1253" y="1581"/>
                    <a:pt x="1249" y="1583"/>
                    <a:pt x="1247" y="1582"/>
                  </a:cubicBezTo>
                  <a:cubicBezTo>
                    <a:pt x="1246" y="1582"/>
                    <a:pt x="1243" y="1579"/>
                    <a:pt x="1244" y="1579"/>
                  </a:cubicBezTo>
                  <a:cubicBezTo>
                    <a:pt x="1242" y="1579"/>
                    <a:pt x="1234" y="1587"/>
                    <a:pt x="1235" y="1576"/>
                  </a:cubicBezTo>
                  <a:cubicBezTo>
                    <a:pt x="1232" y="1578"/>
                    <a:pt x="1231" y="1584"/>
                    <a:pt x="1229" y="1579"/>
                  </a:cubicBezTo>
                  <a:cubicBezTo>
                    <a:pt x="1225" y="1581"/>
                    <a:pt x="1232" y="1596"/>
                    <a:pt x="1232" y="1603"/>
                  </a:cubicBezTo>
                  <a:cubicBezTo>
                    <a:pt x="1234" y="1610"/>
                    <a:pt x="1228" y="1608"/>
                    <a:pt x="1226" y="1614"/>
                  </a:cubicBezTo>
                  <a:cubicBezTo>
                    <a:pt x="1225" y="1618"/>
                    <a:pt x="1227" y="1624"/>
                    <a:pt x="1218" y="1623"/>
                  </a:cubicBezTo>
                  <a:cubicBezTo>
                    <a:pt x="1217" y="1626"/>
                    <a:pt x="1223" y="1628"/>
                    <a:pt x="1223" y="1629"/>
                  </a:cubicBezTo>
                  <a:cubicBezTo>
                    <a:pt x="1224" y="1634"/>
                    <a:pt x="1219" y="1628"/>
                    <a:pt x="1218" y="1629"/>
                  </a:cubicBezTo>
                  <a:cubicBezTo>
                    <a:pt x="1216" y="1630"/>
                    <a:pt x="1215" y="1639"/>
                    <a:pt x="1218" y="1638"/>
                  </a:cubicBezTo>
                  <a:cubicBezTo>
                    <a:pt x="1216" y="1642"/>
                    <a:pt x="1215" y="1638"/>
                    <a:pt x="1212" y="1638"/>
                  </a:cubicBezTo>
                  <a:cubicBezTo>
                    <a:pt x="1213" y="1638"/>
                    <a:pt x="1210" y="1642"/>
                    <a:pt x="1209" y="1641"/>
                  </a:cubicBezTo>
                  <a:cubicBezTo>
                    <a:pt x="1204" y="1634"/>
                    <a:pt x="1210" y="1642"/>
                    <a:pt x="1206" y="1647"/>
                  </a:cubicBezTo>
                  <a:cubicBezTo>
                    <a:pt x="1201" y="1652"/>
                    <a:pt x="1200" y="1645"/>
                    <a:pt x="1194" y="1649"/>
                  </a:cubicBezTo>
                  <a:cubicBezTo>
                    <a:pt x="1190" y="1657"/>
                    <a:pt x="1208" y="1657"/>
                    <a:pt x="1197" y="1661"/>
                  </a:cubicBezTo>
                  <a:cubicBezTo>
                    <a:pt x="1198" y="1665"/>
                    <a:pt x="1202" y="1664"/>
                    <a:pt x="1206" y="1664"/>
                  </a:cubicBezTo>
                  <a:cubicBezTo>
                    <a:pt x="1205" y="1670"/>
                    <a:pt x="1206" y="1673"/>
                    <a:pt x="1212" y="1673"/>
                  </a:cubicBezTo>
                  <a:cubicBezTo>
                    <a:pt x="1217" y="1680"/>
                    <a:pt x="1206" y="1682"/>
                    <a:pt x="1206" y="1685"/>
                  </a:cubicBezTo>
                  <a:cubicBezTo>
                    <a:pt x="1206" y="1686"/>
                    <a:pt x="1208" y="1689"/>
                    <a:pt x="1209" y="1687"/>
                  </a:cubicBezTo>
                  <a:cubicBezTo>
                    <a:pt x="1206" y="1691"/>
                    <a:pt x="1208" y="1687"/>
                    <a:pt x="1206" y="1687"/>
                  </a:cubicBezTo>
                  <a:cubicBezTo>
                    <a:pt x="1202" y="1688"/>
                    <a:pt x="1203" y="1694"/>
                    <a:pt x="1194" y="1693"/>
                  </a:cubicBezTo>
                  <a:cubicBezTo>
                    <a:pt x="1198" y="1698"/>
                    <a:pt x="1197" y="1700"/>
                    <a:pt x="1188" y="1699"/>
                  </a:cubicBezTo>
                  <a:cubicBezTo>
                    <a:pt x="1191" y="1707"/>
                    <a:pt x="1184" y="1707"/>
                    <a:pt x="1185" y="1714"/>
                  </a:cubicBezTo>
                  <a:cubicBezTo>
                    <a:pt x="1174" y="1715"/>
                    <a:pt x="1188" y="1727"/>
                    <a:pt x="1177" y="1720"/>
                  </a:cubicBezTo>
                  <a:cubicBezTo>
                    <a:pt x="1178" y="1726"/>
                    <a:pt x="1175" y="1732"/>
                    <a:pt x="1177" y="1740"/>
                  </a:cubicBezTo>
                  <a:cubicBezTo>
                    <a:pt x="1177" y="1741"/>
                    <a:pt x="1180" y="1744"/>
                    <a:pt x="1180" y="1743"/>
                  </a:cubicBezTo>
                  <a:cubicBezTo>
                    <a:pt x="1180" y="1748"/>
                    <a:pt x="1174" y="1749"/>
                    <a:pt x="1180" y="1755"/>
                  </a:cubicBezTo>
                  <a:cubicBezTo>
                    <a:pt x="1183" y="1759"/>
                    <a:pt x="1179" y="1762"/>
                    <a:pt x="1182" y="1769"/>
                  </a:cubicBezTo>
                  <a:cubicBezTo>
                    <a:pt x="1185" y="1775"/>
                    <a:pt x="1191" y="1778"/>
                    <a:pt x="1194" y="1784"/>
                  </a:cubicBezTo>
                  <a:cubicBezTo>
                    <a:pt x="1201" y="1790"/>
                    <a:pt x="1206" y="1780"/>
                    <a:pt x="1212" y="1787"/>
                  </a:cubicBezTo>
                  <a:cubicBezTo>
                    <a:pt x="1214" y="1797"/>
                    <a:pt x="1203" y="1791"/>
                    <a:pt x="1197" y="1793"/>
                  </a:cubicBezTo>
                  <a:cubicBezTo>
                    <a:pt x="1185" y="1796"/>
                    <a:pt x="1172" y="1801"/>
                    <a:pt x="1162" y="1799"/>
                  </a:cubicBezTo>
                  <a:cubicBezTo>
                    <a:pt x="1162" y="1799"/>
                    <a:pt x="1162" y="1793"/>
                    <a:pt x="1162" y="1793"/>
                  </a:cubicBezTo>
                  <a:cubicBezTo>
                    <a:pt x="1149" y="1795"/>
                    <a:pt x="1145" y="1788"/>
                    <a:pt x="1136" y="1787"/>
                  </a:cubicBezTo>
                  <a:cubicBezTo>
                    <a:pt x="1136" y="1784"/>
                    <a:pt x="1136" y="1781"/>
                    <a:pt x="1136" y="1778"/>
                  </a:cubicBezTo>
                  <a:cubicBezTo>
                    <a:pt x="1133" y="1770"/>
                    <a:pt x="1124" y="1776"/>
                    <a:pt x="1124" y="1769"/>
                  </a:cubicBezTo>
                  <a:cubicBezTo>
                    <a:pt x="1124" y="1767"/>
                    <a:pt x="1121" y="1767"/>
                    <a:pt x="1121" y="1764"/>
                  </a:cubicBezTo>
                  <a:cubicBezTo>
                    <a:pt x="1121" y="1761"/>
                    <a:pt x="1118" y="1761"/>
                    <a:pt x="1118" y="1761"/>
                  </a:cubicBezTo>
                  <a:cubicBezTo>
                    <a:pt x="1118" y="1759"/>
                    <a:pt x="1124" y="1752"/>
                    <a:pt x="1118" y="1752"/>
                  </a:cubicBezTo>
                  <a:cubicBezTo>
                    <a:pt x="1114" y="1752"/>
                    <a:pt x="1118" y="1748"/>
                    <a:pt x="1118" y="1746"/>
                  </a:cubicBezTo>
                  <a:cubicBezTo>
                    <a:pt x="1118" y="1742"/>
                    <a:pt x="1113" y="1742"/>
                    <a:pt x="1112" y="1740"/>
                  </a:cubicBezTo>
                  <a:cubicBezTo>
                    <a:pt x="1112" y="1738"/>
                    <a:pt x="1116" y="1737"/>
                    <a:pt x="1115" y="1734"/>
                  </a:cubicBezTo>
                  <a:cubicBezTo>
                    <a:pt x="1115" y="1735"/>
                    <a:pt x="1113" y="1733"/>
                    <a:pt x="1112" y="1731"/>
                  </a:cubicBezTo>
                  <a:cubicBezTo>
                    <a:pt x="1111" y="1728"/>
                    <a:pt x="1109" y="1724"/>
                    <a:pt x="1106" y="1723"/>
                  </a:cubicBezTo>
                  <a:cubicBezTo>
                    <a:pt x="1105" y="1718"/>
                    <a:pt x="1110" y="1717"/>
                    <a:pt x="1109" y="1714"/>
                  </a:cubicBezTo>
                  <a:cubicBezTo>
                    <a:pt x="1109" y="1713"/>
                    <a:pt x="1104" y="1710"/>
                    <a:pt x="1103" y="1711"/>
                  </a:cubicBezTo>
                  <a:cubicBezTo>
                    <a:pt x="1104" y="1709"/>
                    <a:pt x="1114" y="1705"/>
                    <a:pt x="1106" y="1702"/>
                  </a:cubicBezTo>
                  <a:cubicBezTo>
                    <a:pt x="1106" y="1699"/>
                    <a:pt x="1110" y="1700"/>
                    <a:pt x="1112" y="1699"/>
                  </a:cubicBezTo>
                  <a:cubicBezTo>
                    <a:pt x="1112" y="1692"/>
                    <a:pt x="1112" y="1686"/>
                    <a:pt x="1112" y="1679"/>
                  </a:cubicBezTo>
                  <a:cubicBezTo>
                    <a:pt x="1110" y="1676"/>
                    <a:pt x="1107" y="1674"/>
                    <a:pt x="1103" y="1673"/>
                  </a:cubicBezTo>
                  <a:cubicBezTo>
                    <a:pt x="1107" y="1664"/>
                    <a:pt x="1114" y="1656"/>
                    <a:pt x="1109" y="1647"/>
                  </a:cubicBezTo>
                  <a:cubicBezTo>
                    <a:pt x="1118" y="1649"/>
                    <a:pt x="1117" y="1642"/>
                    <a:pt x="1124" y="1644"/>
                  </a:cubicBezTo>
                  <a:cubicBezTo>
                    <a:pt x="1124" y="1635"/>
                    <a:pt x="1124" y="1626"/>
                    <a:pt x="1124" y="1617"/>
                  </a:cubicBezTo>
                  <a:cubicBezTo>
                    <a:pt x="1138" y="1617"/>
                    <a:pt x="1132" y="1598"/>
                    <a:pt x="1139" y="1591"/>
                  </a:cubicBezTo>
                  <a:cubicBezTo>
                    <a:pt x="1136" y="1593"/>
                    <a:pt x="1133" y="1594"/>
                    <a:pt x="1133" y="1591"/>
                  </a:cubicBezTo>
                  <a:cubicBezTo>
                    <a:pt x="1127" y="1594"/>
                    <a:pt x="1124" y="1600"/>
                    <a:pt x="1124" y="1608"/>
                  </a:cubicBezTo>
                  <a:cubicBezTo>
                    <a:pt x="1120" y="1606"/>
                    <a:pt x="1115" y="1604"/>
                    <a:pt x="1115" y="1597"/>
                  </a:cubicBezTo>
                  <a:cubicBezTo>
                    <a:pt x="1110" y="1592"/>
                    <a:pt x="1124" y="1587"/>
                    <a:pt x="1121" y="1585"/>
                  </a:cubicBezTo>
                  <a:cubicBezTo>
                    <a:pt x="1115" y="1580"/>
                    <a:pt x="1122" y="1587"/>
                    <a:pt x="1127" y="1582"/>
                  </a:cubicBezTo>
                  <a:cubicBezTo>
                    <a:pt x="1129" y="1567"/>
                    <a:pt x="1122" y="1553"/>
                    <a:pt x="1124" y="1541"/>
                  </a:cubicBezTo>
                  <a:cubicBezTo>
                    <a:pt x="1124" y="1541"/>
                    <a:pt x="1129" y="1541"/>
                    <a:pt x="1130" y="1541"/>
                  </a:cubicBezTo>
                  <a:cubicBezTo>
                    <a:pt x="1128" y="1527"/>
                    <a:pt x="1130" y="1526"/>
                    <a:pt x="1130" y="1509"/>
                  </a:cubicBezTo>
                  <a:cubicBezTo>
                    <a:pt x="1136" y="1501"/>
                    <a:pt x="1147" y="1491"/>
                    <a:pt x="1142" y="1480"/>
                  </a:cubicBezTo>
                  <a:cubicBezTo>
                    <a:pt x="1152" y="1492"/>
                    <a:pt x="1142" y="1459"/>
                    <a:pt x="1153" y="1471"/>
                  </a:cubicBezTo>
                  <a:cubicBezTo>
                    <a:pt x="1153" y="1465"/>
                    <a:pt x="1153" y="1458"/>
                    <a:pt x="1150" y="1450"/>
                  </a:cubicBezTo>
                  <a:cubicBezTo>
                    <a:pt x="1149" y="1447"/>
                    <a:pt x="1145" y="1442"/>
                    <a:pt x="1144" y="1439"/>
                  </a:cubicBezTo>
                  <a:cubicBezTo>
                    <a:pt x="1144" y="1434"/>
                    <a:pt x="1147" y="1434"/>
                    <a:pt x="1147" y="1430"/>
                  </a:cubicBezTo>
                  <a:cubicBezTo>
                    <a:pt x="1148" y="1424"/>
                    <a:pt x="1145" y="1414"/>
                    <a:pt x="1153" y="1421"/>
                  </a:cubicBezTo>
                  <a:cubicBezTo>
                    <a:pt x="1153" y="1413"/>
                    <a:pt x="1153" y="1405"/>
                    <a:pt x="1156" y="1398"/>
                  </a:cubicBezTo>
                  <a:cubicBezTo>
                    <a:pt x="1158" y="1392"/>
                    <a:pt x="1157" y="1395"/>
                    <a:pt x="1156" y="1389"/>
                  </a:cubicBezTo>
                  <a:cubicBezTo>
                    <a:pt x="1156" y="1386"/>
                    <a:pt x="1163" y="1378"/>
                    <a:pt x="1159" y="1374"/>
                  </a:cubicBezTo>
                  <a:cubicBezTo>
                    <a:pt x="1156" y="1372"/>
                    <a:pt x="1158" y="1371"/>
                    <a:pt x="1159" y="1365"/>
                  </a:cubicBezTo>
                  <a:cubicBezTo>
                    <a:pt x="1160" y="1362"/>
                    <a:pt x="1159" y="1358"/>
                    <a:pt x="1159" y="1354"/>
                  </a:cubicBezTo>
                  <a:cubicBezTo>
                    <a:pt x="1159" y="1349"/>
                    <a:pt x="1162" y="1349"/>
                    <a:pt x="1162" y="1345"/>
                  </a:cubicBezTo>
                  <a:cubicBezTo>
                    <a:pt x="1163" y="1334"/>
                    <a:pt x="1161" y="1323"/>
                    <a:pt x="1162" y="1313"/>
                  </a:cubicBezTo>
                  <a:cubicBezTo>
                    <a:pt x="1162" y="1309"/>
                    <a:pt x="1165" y="1307"/>
                    <a:pt x="1165" y="1304"/>
                  </a:cubicBezTo>
                  <a:cubicBezTo>
                    <a:pt x="1164" y="1295"/>
                    <a:pt x="1155" y="1287"/>
                    <a:pt x="1156" y="1278"/>
                  </a:cubicBezTo>
                  <a:cubicBezTo>
                    <a:pt x="1155" y="1273"/>
                    <a:pt x="1152" y="1279"/>
                    <a:pt x="1147" y="1278"/>
                  </a:cubicBezTo>
                  <a:cubicBezTo>
                    <a:pt x="1144" y="1272"/>
                    <a:pt x="1134" y="1263"/>
                    <a:pt x="1127" y="1263"/>
                  </a:cubicBezTo>
                  <a:cubicBezTo>
                    <a:pt x="1126" y="1263"/>
                    <a:pt x="1122" y="1256"/>
                    <a:pt x="1121" y="1257"/>
                  </a:cubicBezTo>
                  <a:cubicBezTo>
                    <a:pt x="1116" y="1262"/>
                    <a:pt x="1121" y="1256"/>
                    <a:pt x="1118" y="1254"/>
                  </a:cubicBezTo>
                  <a:cubicBezTo>
                    <a:pt x="1114" y="1252"/>
                    <a:pt x="1105" y="1257"/>
                    <a:pt x="1112" y="1248"/>
                  </a:cubicBezTo>
                  <a:cubicBezTo>
                    <a:pt x="1112" y="1243"/>
                    <a:pt x="1104" y="1248"/>
                    <a:pt x="1100" y="1246"/>
                  </a:cubicBezTo>
                  <a:cubicBezTo>
                    <a:pt x="1100" y="1245"/>
                    <a:pt x="1101" y="1240"/>
                    <a:pt x="1100" y="1240"/>
                  </a:cubicBezTo>
                  <a:cubicBezTo>
                    <a:pt x="1099" y="1239"/>
                    <a:pt x="1096" y="1238"/>
                    <a:pt x="1095" y="1237"/>
                  </a:cubicBezTo>
                  <a:cubicBezTo>
                    <a:pt x="1091" y="1233"/>
                    <a:pt x="1087" y="1225"/>
                    <a:pt x="1086" y="1216"/>
                  </a:cubicBezTo>
                  <a:cubicBezTo>
                    <a:pt x="1086" y="1213"/>
                    <a:pt x="1081" y="1215"/>
                    <a:pt x="1080" y="1213"/>
                  </a:cubicBezTo>
                  <a:cubicBezTo>
                    <a:pt x="1078" y="1211"/>
                    <a:pt x="1079" y="1199"/>
                    <a:pt x="1074" y="1199"/>
                  </a:cubicBezTo>
                  <a:cubicBezTo>
                    <a:pt x="1069" y="1198"/>
                    <a:pt x="1066" y="1181"/>
                    <a:pt x="1062" y="1175"/>
                  </a:cubicBezTo>
                  <a:cubicBezTo>
                    <a:pt x="1059" y="1171"/>
                    <a:pt x="1055" y="1165"/>
                    <a:pt x="1051" y="1158"/>
                  </a:cubicBezTo>
                  <a:cubicBezTo>
                    <a:pt x="1049" y="1155"/>
                    <a:pt x="1046" y="1154"/>
                    <a:pt x="1045" y="1152"/>
                  </a:cubicBezTo>
                  <a:cubicBezTo>
                    <a:pt x="1044" y="1150"/>
                    <a:pt x="1046" y="1147"/>
                    <a:pt x="1045" y="1146"/>
                  </a:cubicBezTo>
                  <a:cubicBezTo>
                    <a:pt x="1043" y="1143"/>
                    <a:pt x="1041" y="1145"/>
                    <a:pt x="1039" y="1143"/>
                  </a:cubicBezTo>
                  <a:cubicBezTo>
                    <a:pt x="1039" y="1143"/>
                    <a:pt x="1035" y="1121"/>
                    <a:pt x="1033" y="1137"/>
                  </a:cubicBezTo>
                  <a:cubicBezTo>
                    <a:pt x="1027" y="1134"/>
                    <a:pt x="1032" y="1119"/>
                    <a:pt x="1030" y="1111"/>
                  </a:cubicBezTo>
                  <a:cubicBezTo>
                    <a:pt x="1039" y="1111"/>
                    <a:pt x="1038" y="1103"/>
                    <a:pt x="1042" y="1099"/>
                  </a:cubicBezTo>
                  <a:cubicBezTo>
                    <a:pt x="1044" y="1091"/>
                    <a:pt x="1036" y="1094"/>
                    <a:pt x="1033" y="1090"/>
                  </a:cubicBezTo>
                  <a:cubicBezTo>
                    <a:pt x="1033" y="1081"/>
                    <a:pt x="1038" y="1078"/>
                    <a:pt x="1036" y="1067"/>
                  </a:cubicBezTo>
                  <a:cubicBezTo>
                    <a:pt x="1038" y="1065"/>
                    <a:pt x="1041" y="1064"/>
                    <a:pt x="1045" y="1064"/>
                  </a:cubicBezTo>
                  <a:cubicBezTo>
                    <a:pt x="1046" y="1062"/>
                    <a:pt x="1044" y="1057"/>
                    <a:pt x="1045" y="1055"/>
                  </a:cubicBezTo>
                  <a:cubicBezTo>
                    <a:pt x="1046" y="1054"/>
                    <a:pt x="1050" y="1056"/>
                    <a:pt x="1051" y="1055"/>
                  </a:cubicBezTo>
                  <a:cubicBezTo>
                    <a:pt x="1051" y="1055"/>
                    <a:pt x="1050" y="1053"/>
                    <a:pt x="1051" y="1052"/>
                  </a:cubicBezTo>
                  <a:cubicBezTo>
                    <a:pt x="1051" y="1052"/>
                    <a:pt x="1058" y="1047"/>
                    <a:pt x="1057" y="1046"/>
                  </a:cubicBezTo>
                  <a:cubicBezTo>
                    <a:pt x="1056" y="1046"/>
                    <a:pt x="1054" y="1046"/>
                    <a:pt x="1054" y="1046"/>
                  </a:cubicBezTo>
                  <a:cubicBezTo>
                    <a:pt x="1054" y="1046"/>
                    <a:pt x="1055" y="1041"/>
                    <a:pt x="1057" y="1044"/>
                  </a:cubicBezTo>
                  <a:cubicBezTo>
                    <a:pt x="1063" y="1051"/>
                    <a:pt x="1059" y="1038"/>
                    <a:pt x="1065" y="1038"/>
                  </a:cubicBezTo>
                  <a:cubicBezTo>
                    <a:pt x="1071" y="1037"/>
                    <a:pt x="1068" y="1032"/>
                    <a:pt x="1071" y="1026"/>
                  </a:cubicBezTo>
                  <a:cubicBezTo>
                    <a:pt x="1071" y="1027"/>
                    <a:pt x="1085" y="1016"/>
                    <a:pt x="1077" y="1008"/>
                  </a:cubicBezTo>
                  <a:cubicBezTo>
                    <a:pt x="1074" y="1005"/>
                    <a:pt x="1078" y="1007"/>
                    <a:pt x="1077" y="1003"/>
                  </a:cubicBezTo>
                  <a:cubicBezTo>
                    <a:pt x="1076" y="996"/>
                    <a:pt x="1071" y="975"/>
                    <a:pt x="1074" y="967"/>
                  </a:cubicBezTo>
                  <a:cubicBezTo>
                    <a:pt x="1060" y="970"/>
                    <a:pt x="1060" y="958"/>
                    <a:pt x="1045" y="962"/>
                  </a:cubicBezTo>
                  <a:cubicBezTo>
                    <a:pt x="1040" y="964"/>
                    <a:pt x="1046" y="966"/>
                    <a:pt x="1042" y="973"/>
                  </a:cubicBezTo>
                  <a:cubicBezTo>
                    <a:pt x="1027" y="974"/>
                    <a:pt x="1021" y="965"/>
                    <a:pt x="1007" y="965"/>
                  </a:cubicBezTo>
                  <a:cubicBezTo>
                    <a:pt x="1007" y="959"/>
                    <a:pt x="999" y="961"/>
                    <a:pt x="1001" y="953"/>
                  </a:cubicBezTo>
                  <a:cubicBezTo>
                    <a:pt x="997" y="951"/>
                    <a:pt x="993" y="952"/>
                    <a:pt x="989" y="950"/>
                  </a:cubicBezTo>
                  <a:cubicBezTo>
                    <a:pt x="988" y="949"/>
                    <a:pt x="990" y="945"/>
                    <a:pt x="989" y="944"/>
                  </a:cubicBezTo>
                  <a:cubicBezTo>
                    <a:pt x="988" y="943"/>
                    <a:pt x="984" y="945"/>
                    <a:pt x="983" y="944"/>
                  </a:cubicBezTo>
                  <a:cubicBezTo>
                    <a:pt x="981" y="941"/>
                    <a:pt x="983" y="935"/>
                    <a:pt x="978" y="935"/>
                  </a:cubicBezTo>
                  <a:cubicBezTo>
                    <a:pt x="977" y="927"/>
                    <a:pt x="982" y="929"/>
                    <a:pt x="978" y="924"/>
                  </a:cubicBezTo>
                  <a:cubicBezTo>
                    <a:pt x="977" y="920"/>
                    <a:pt x="975" y="922"/>
                    <a:pt x="975" y="924"/>
                  </a:cubicBezTo>
                  <a:cubicBezTo>
                    <a:pt x="970" y="920"/>
                    <a:pt x="969" y="914"/>
                    <a:pt x="960" y="915"/>
                  </a:cubicBezTo>
                  <a:cubicBezTo>
                    <a:pt x="964" y="905"/>
                    <a:pt x="951" y="913"/>
                    <a:pt x="954" y="903"/>
                  </a:cubicBezTo>
                  <a:cubicBezTo>
                    <a:pt x="951" y="903"/>
                    <a:pt x="935" y="902"/>
                    <a:pt x="940" y="903"/>
                  </a:cubicBezTo>
                  <a:cubicBezTo>
                    <a:pt x="936" y="902"/>
                    <a:pt x="939" y="899"/>
                    <a:pt x="937" y="897"/>
                  </a:cubicBezTo>
                  <a:cubicBezTo>
                    <a:pt x="936" y="896"/>
                    <a:pt x="932" y="898"/>
                    <a:pt x="931" y="897"/>
                  </a:cubicBezTo>
                  <a:cubicBezTo>
                    <a:pt x="929" y="897"/>
                    <a:pt x="922" y="892"/>
                    <a:pt x="913" y="894"/>
                  </a:cubicBezTo>
                  <a:cubicBezTo>
                    <a:pt x="917" y="883"/>
                    <a:pt x="907" y="890"/>
                    <a:pt x="902" y="886"/>
                  </a:cubicBezTo>
                  <a:cubicBezTo>
                    <a:pt x="900" y="885"/>
                    <a:pt x="902" y="881"/>
                    <a:pt x="902" y="880"/>
                  </a:cubicBezTo>
                  <a:cubicBezTo>
                    <a:pt x="901" y="879"/>
                    <a:pt x="896" y="881"/>
                    <a:pt x="896" y="880"/>
                  </a:cubicBezTo>
                  <a:cubicBezTo>
                    <a:pt x="895" y="878"/>
                    <a:pt x="897" y="875"/>
                    <a:pt x="896" y="874"/>
                  </a:cubicBezTo>
                  <a:cubicBezTo>
                    <a:pt x="895" y="873"/>
                    <a:pt x="891" y="875"/>
                    <a:pt x="890" y="874"/>
                  </a:cubicBezTo>
                  <a:cubicBezTo>
                    <a:pt x="889" y="873"/>
                    <a:pt x="891" y="869"/>
                    <a:pt x="890" y="868"/>
                  </a:cubicBezTo>
                  <a:cubicBezTo>
                    <a:pt x="887" y="866"/>
                    <a:pt x="887" y="871"/>
                    <a:pt x="887" y="871"/>
                  </a:cubicBezTo>
                  <a:cubicBezTo>
                    <a:pt x="885" y="871"/>
                    <a:pt x="878" y="867"/>
                    <a:pt x="878" y="865"/>
                  </a:cubicBezTo>
                  <a:cubicBezTo>
                    <a:pt x="874" y="870"/>
                    <a:pt x="873" y="864"/>
                    <a:pt x="869" y="865"/>
                  </a:cubicBezTo>
                  <a:cubicBezTo>
                    <a:pt x="865" y="866"/>
                    <a:pt x="860" y="871"/>
                    <a:pt x="855" y="871"/>
                  </a:cubicBezTo>
                  <a:cubicBezTo>
                    <a:pt x="848" y="871"/>
                    <a:pt x="847" y="868"/>
                    <a:pt x="843" y="868"/>
                  </a:cubicBezTo>
                  <a:cubicBezTo>
                    <a:pt x="835" y="868"/>
                    <a:pt x="838" y="872"/>
                    <a:pt x="831" y="868"/>
                  </a:cubicBezTo>
                  <a:cubicBezTo>
                    <a:pt x="827" y="865"/>
                    <a:pt x="825" y="868"/>
                    <a:pt x="817" y="865"/>
                  </a:cubicBezTo>
                  <a:cubicBezTo>
                    <a:pt x="815" y="864"/>
                    <a:pt x="815" y="860"/>
                    <a:pt x="814" y="859"/>
                  </a:cubicBezTo>
                  <a:cubicBezTo>
                    <a:pt x="812" y="858"/>
                    <a:pt x="809" y="860"/>
                    <a:pt x="808" y="859"/>
                  </a:cubicBezTo>
                  <a:cubicBezTo>
                    <a:pt x="804" y="858"/>
                    <a:pt x="791" y="856"/>
                    <a:pt x="799" y="850"/>
                  </a:cubicBezTo>
                  <a:cubicBezTo>
                    <a:pt x="790" y="851"/>
                    <a:pt x="790" y="844"/>
                    <a:pt x="781" y="845"/>
                  </a:cubicBezTo>
                  <a:cubicBezTo>
                    <a:pt x="780" y="842"/>
                    <a:pt x="778" y="840"/>
                    <a:pt x="779" y="836"/>
                  </a:cubicBezTo>
                  <a:cubicBezTo>
                    <a:pt x="766" y="834"/>
                    <a:pt x="762" y="824"/>
                    <a:pt x="749" y="824"/>
                  </a:cubicBezTo>
                  <a:cubicBezTo>
                    <a:pt x="747" y="814"/>
                    <a:pt x="741" y="809"/>
                    <a:pt x="743" y="795"/>
                  </a:cubicBezTo>
                  <a:cubicBezTo>
                    <a:pt x="743" y="783"/>
                    <a:pt x="727" y="789"/>
                    <a:pt x="735" y="777"/>
                  </a:cubicBezTo>
                  <a:cubicBezTo>
                    <a:pt x="731" y="777"/>
                    <a:pt x="729" y="778"/>
                    <a:pt x="729" y="780"/>
                  </a:cubicBezTo>
                  <a:cubicBezTo>
                    <a:pt x="725" y="780"/>
                    <a:pt x="727" y="776"/>
                    <a:pt x="726" y="774"/>
                  </a:cubicBezTo>
                  <a:cubicBezTo>
                    <a:pt x="724" y="771"/>
                    <a:pt x="717" y="771"/>
                    <a:pt x="717" y="765"/>
                  </a:cubicBezTo>
                  <a:cubicBezTo>
                    <a:pt x="717" y="762"/>
                    <a:pt x="712" y="763"/>
                    <a:pt x="708" y="763"/>
                  </a:cubicBezTo>
                  <a:cubicBezTo>
                    <a:pt x="708" y="761"/>
                    <a:pt x="712" y="759"/>
                    <a:pt x="711" y="757"/>
                  </a:cubicBezTo>
                  <a:cubicBezTo>
                    <a:pt x="711" y="756"/>
                    <a:pt x="709" y="751"/>
                    <a:pt x="708" y="751"/>
                  </a:cubicBezTo>
                  <a:cubicBezTo>
                    <a:pt x="707" y="750"/>
                    <a:pt x="703" y="752"/>
                    <a:pt x="702" y="751"/>
                  </a:cubicBezTo>
                  <a:cubicBezTo>
                    <a:pt x="700" y="749"/>
                    <a:pt x="702" y="744"/>
                    <a:pt x="700" y="742"/>
                  </a:cubicBezTo>
                  <a:cubicBezTo>
                    <a:pt x="693" y="735"/>
                    <a:pt x="684" y="734"/>
                    <a:pt x="682" y="722"/>
                  </a:cubicBezTo>
                  <a:cubicBezTo>
                    <a:pt x="676" y="716"/>
                    <a:pt x="676" y="724"/>
                    <a:pt x="670" y="719"/>
                  </a:cubicBezTo>
                  <a:cubicBezTo>
                    <a:pt x="672" y="713"/>
                    <a:pt x="666" y="712"/>
                    <a:pt x="664" y="710"/>
                  </a:cubicBezTo>
                  <a:cubicBezTo>
                    <a:pt x="662" y="705"/>
                    <a:pt x="665" y="695"/>
                    <a:pt x="656" y="695"/>
                  </a:cubicBezTo>
                  <a:cubicBezTo>
                    <a:pt x="657" y="681"/>
                    <a:pt x="650" y="675"/>
                    <a:pt x="641" y="672"/>
                  </a:cubicBezTo>
                  <a:cubicBezTo>
                    <a:pt x="638" y="674"/>
                    <a:pt x="637" y="677"/>
                    <a:pt x="635" y="681"/>
                  </a:cubicBezTo>
                  <a:cubicBezTo>
                    <a:pt x="633" y="687"/>
                    <a:pt x="641" y="689"/>
                    <a:pt x="644" y="692"/>
                  </a:cubicBezTo>
                  <a:cubicBezTo>
                    <a:pt x="645" y="693"/>
                    <a:pt x="643" y="697"/>
                    <a:pt x="644" y="698"/>
                  </a:cubicBezTo>
                  <a:cubicBezTo>
                    <a:pt x="644" y="698"/>
                    <a:pt x="647" y="698"/>
                    <a:pt x="647" y="698"/>
                  </a:cubicBezTo>
                  <a:cubicBezTo>
                    <a:pt x="649" y="702"/>
                    <a:pt x="644" y="710"/>
                    <a:pt x="650" y="710"/>
                  </a:cubicBezTo>
                  <a:cubicBezTo>
                    <a:pt x="654" y="710"/>
                    <a:pt x="652" y="718"/>
                    <a:pt x="656" y="725"/>
                  </a:cubicBezTo>
                  <a:cubicBezTo>
                    <a:pt x="656" y="726"/>
                    <a:pt x="658" y="724"/>
                    <a:pt x="659" y="727"/>
                  </a:cubicBezTo>
                  <a:cubicBezTo>
                    <a:pt x="659" y="733"/>
                    <a:pt x="667" y="731"/>
                    <a:pt x="664" y="742"/>
                  </a:cubicBezTo>
                  <a:cubicBezTo>
                    <a:pt x="665" y="746"/>
                    <a:pt x="670" y="745"/>
                    <a:pt x="673" y="745"/>
                  </a:cubicBezTo>
                  <a:cubicBezTo>
                    <a:pt x="671" y="749"/>
                    <a:pt x="676" y="750"/>
                    <a:pt x="676" y="751"/>
                  </a:cubicBezTo>
                  <a:cubicBezTo>
                    <a:pt x="677" y="754"/>
                    <a:pt x="673" y="757"/>
                    <a:pt x="673" y="757"/>
                  </a:cubicBezTo>
                  <a:cubicBezTo>
                    <a:pt x="674" y="761"/>
                    <a:pt x="683" y="760"/>
                    <a:pt x="679" y="768"/>
                  </a:cubicBezTo>
                  <a:cubicBezTo>
                    <a:pt x="676" y="765"/>
                    <a:pt x="674" y="760"/>
                    <a:pt x="664" y="763"/>
                  </a:cubicBezTo>
                  <a:cubicBezTo>
                    <a:pt x="668" y="751"/>
                    <a:pt x="658" y="753"/>
                    <a:pt x="659" y="745"/>
                  </a:cubicBezTo>
                  <a:cubicBezTo>
                    <a:pt x="657" y="740"/>
                    <a:pt x="653" y="739"/>
                    <a:pt x="650" y="736"/>
                  </a:cubicBezTo>
                  <a:cubicBezTo>
                    <a:pt x="647" y="734"/>
                    <a:pt x="646" y="731"/>
                    <a:pt x="644" y="727"/>
                  </a:cubicBezTo>
                  <a:cubicBezTo>
                    <a:pt x="638" y="727"/>
                    <a:pt x="634" y="725"/>
                    <a:pt x="632" y="722"/>
                  </a:cubicBezTo>
                  <a:cubicBezTo>
                    <a:pt x="632" y="714"/>
                    <a:pt x="634" y="718"/>
                    <a:pt x="638" y="719"/>
                  </a:cubicBezTo>
                  <a:cubicBezTo>
                    <a:pt x="641" y="706"/>
                    <a:pt x="628" y="709"/>
                    <a:pt x="629" y="698"/>
                  </a:cubicBezTo>
                  <a:cubicBezTo>
                    <a:pt x="624" y="697"/>
                    <a:pt x="622" y="692"/>
                    <a:pt x="615" y="692"/>
                  </a:cubicBezTo>
                  <a:cubicBezTo>
                    <a:pt x="615" y="685"/>
                    <a:pt x="619" y="685"/>
                    <a:pt x="615" y="678"/>
                  </a:cubicBezTo>
                  <a:cubicBezTo>
                    <a:pt x="614" y="677"/>
                    <a:pt x="612" y="675"/>
                    <a:pt x="612" y="675"/>
                  </a:cubicBezTo>
                  <a:cubicBezTo>
                    <a:pt x="609" y="668"/>
                    <a:pt x="611" y="658"/>
                    <a:pt x="597" y="660"/>
                  </a:cubicBezTo>
                  <a:cubicBezTo>
                    <a:pt x="600" y="657"/>
                    <a:pt x="599" y="655"/>
                    <a:pt x="597" y="651"/>
                  </a:cubicBezTo>
                  <a:cubicBezTo>
                    <a:pt x="597" y="651"/>
                    <a:pt x="595" y="646"/>
                    <a:pt x="594" y="645"/>
                  </a:cubicBezTo>
                  <a:cubicBezTo>
                    <a:pt x="593" y="645"/>
                    <a:pt x="586" y="647"/>
                    <a:pt x="585" y="645"/>
                  </a:cubicBezTo>
                  <a:cubicBezTo>
                    <a:pt x="584" y="643"/>
                    <a:pt x="591" y="642"/>
                    <a:pt x="591" y="643"/>
                  </a:cubicBezTo>
                  <a:cubicBezTo>
                    <a:pt x="589" y="636"/>
                    <a:pt x="573" y="634"/>
                    <a:pt x="565" y="631"/>
                  </a:cubicBezTo>
                  <a:cubicBezTo>
                    <a:pt x="563" y="629"/>
                    <a:pt x="563" y="627"/>
                    <a:pt x="562" y="625"/>
                  </a:cubicBezTo>
                  <a:cubicBezTo>
                    <a:pt x="560" y="622"/>
                    <a:pt x="559" y="619"/>
                    <a:pt x="556" y="616"/>
                  </a:cubicBezTo>
                  <a:cubicBezTo>
                    <a:pt x="554" y="614"/>
                    <a:pt x="554" y="606"/>
                    <a:pt x="550" y="599"/>
                  </a:cubicBezTo>
                  <a:cubicBezTo>
                    <a:pt x="550" y="597"/>
                    <a:pt x="545" y="597"/>
                    <a:pt x="544" y="596"/>
                  </a:cubicBezTo>
                  <a:cubicBezTo>
                    <a:pt x="542" y="591"/>
                    <a:pt x="546" y="586"/>
                    <a:pt x="539" y="587"/>
                  </a:cubicBezTo>
                  <a:cubicBezTo>
                    <a:pt x="539" y="576"/>
                    <a:pt x="533" y="569"/>
                    <a:pt x="527" y="561"/>
                  </a:cubicBezTo>
                  <a:cubicBezTo>
                    <a:pt x="524" y="557"/>
                    <a:pt x="524" y="549"/>
                    <a:pt x="518" y="552"/>
                  </a:cubicBezTo>
                  <a:cubicBezTo>
                    <a:pt x="522" y="518"/>
                    <a:pt x="517" y="497"/>
                    <a:pt x="518" y="455"/>
                  </a:cubicBezTo>
                  <a:cubicBezTo>
                    <a:pt x="518" y="453"/>
                    <a:pt x="515" y="452"/>
                    <a:pt x="515" y="449"/>
                  </a:cubicBezTo>
                  <a:cubicBezTo>
                    <a:pt x="513" y="448"/>
                    <a:pt x="511" y="445"/>
                    <a:pt x="509" y="444"/>
                  </a:cubicBezTo>
                  <a:cubicBezTo>
                    <a:pt x="508" y="442"/>
                    <a:pt x="507" y="440"/>
                    <a:pt x="503" y="441"/>
                  </a:cubicBezTo>
                  <a:cubicBezTo>
                    <a:pt x="502" y="426"/>
                    <a:pt x="490" y="418"/>
                    <a:pt x="480" y="408"/>
                  </a:cubicBezTo>
                  <a:cubicBezTo>
                    <a:pt x="479" y="407"/>
                    <a:pt x="477" y="406"/>
                    <a:pt x="477" y="403"/>
                  </a:cubicBezTo>
                  <a:cubicBezTo>
                    <a:pt x="479" y="405"/>
                    <a:pt x="485" y="407"/>
                    <a:pt x="486" y="403"/>
                  </a:cubicBezTo>
                  <a:cubicBezTo>
                    <a:pt x="492" y="403"/>
                    <a:pt x="490" y="411"/>
                    <a:pt x="498" y="408"/>
                  </a:cubicBezTo>
                  <a:cubicBezTo>
                    <a:pt x="500" y="411"/>
                    <a:pt x="501" y="415"/>
                    <a:pt x="500" y="420"/>
                  </a:cubicBezTo>
                  <a:cubicBezTo>
                    <a:pt x="515" y="418"/>
                    <a:pt x="519" y="427"/>
                    <a:pt x="527" y="432"/>
                  </a:cubicBezTo>
                  <a:cubicBezTo>
                    <a:pt x="525" y="442"/>
                    <a:pt x="532" y="445"/>
                    <a:pt x="536" y="449"/>
                  </a:cubicBezTo>
                  <a:cubicBezTo>
                    <a:pt x="538" y="449"/>
                    <a:pt x="539" y="444"/>
                    <a:pt x="539" y="441"/>
                  </a:cubicBezTo>
                  <a:cubicBezTo>
                    <a:pt x="538" y="437"/>
                    <a:pt x="533" y="437"/>
                    <a:pt x="533" y="435"/>
                  </a:cubicBezTo>
                  <a:cubicBezTo>
                    <a:pt x="531" y="430"/>
                    <a:pt x="531" y="427"/>
                    <a:pt x="530" y="423"/>
                  </a:cubicBezTo>
                  <a:cubicBezTo>
                    <a:pt x="529" y="421"/>
                    <a:pt x="527" y="420"/>
                    <a:pt x="527" y="420"/>
                  </a:cubicBezTo>
                  <a:cubicBezTo>
                    <a:pt x="526" y="418"/>
                    <a:pt x="529" y="416"/>
                    <a:pt x="530" y="417"/>
                  </a:cubicBezTo>
                  <a:cubicBezTo>
                    <a:pt x="526" y="411"/>
                    <a:pt x="519" y="412"/>
                    <a:pt x="521" y="405"/>
                  </a:cubicBezTo>
                  <a:cubicBezTo>
                    <a:pt x="507" y="407"/>
                    <a:pt x="505" y="396"/>
                    <a:pt x="492" y="397"/>
                  </a:cubicBezTo>
                  <a:cubicBezTo>
                    <a:pt x="495" y="387"/>
                    <a:pt x="482" y="394"/>
                    <a:pt x="486" y="385"/>
                  </a:cubicBezTo>
                  <a:cubicBezTo>
                    <a:pt x="483" y="382"/>
                    <a:pt x="479" y="385"/>
                    <a:pt x="474" y="379"/>
                  </a:cubicBezTo>
                  <a:cubicBezTo>
                    <a:pt x="474" y="376"/>
                    <a:pt x="478" y="377"/>
                    <a:pt x="480" y="376"/>
                  </a:cubicBezTo>
                  <a:cubicBezTo>
                    <a:pt x="484" y="368"/>
                    <a:pt x="470" y="372"/>
                    <a:pt x="471" y="373"/>
                  </a:cubicBezTo>
                  <a:cubicBezTo>
                    <a:pt x="468" y="372"/>
                    <a:pt x="470" y="369"/>
                    <a:pt x="468" y="367"/>
                  </a:cubicBezTo>
                  <a:cubicBezTo>
                    <a:pt x="468" y="367"/>
                    <a:pt x="463" y="368"/>
                    <a:pt x="462" y="367"/>
                  </a:cubicBezTo>
                  <a:cubicBezTo>
                    <a:pt x="462" y="365"/>
                    <a:pt x="466" y="364"/>
                    <a:pt x="465" y="362"/>
                  </a:cubicBezTo>
                  <a:cubicBezTo>
                    <a:pt x="464" y="357"/>
                    <a:pt x="462" y="363"/>
                    <a:pt x="457" y="362"/>
                  </a:cubicBezTo>
                  <a:cubicBezTo>
                    <a:pt x="450" y="357"/>
                    <a:pt x="454" y="350"/>
                    <a:pt x="451" y="347"/>
                  </a:cubicBezTo>
                  <a:cubicBezTo>
                    <a:pt x="449" y="345"/>
                    <a:pt x="446" y="343"/>
                    <a:pt x="442" y="344"/>
                  </a:cubicBezTo>
                  <a:cubicBezTo>
                    <a:pt x="452" y="327"/>
                    <a:pt x="419" y="339"/>
                    <a:pt x="421" y="321"/>
                  </a:cubicBezTo>
                  <a:cubicBezTo>
                    <a:pt x="424" y="321"/>
                    <a:pt x="427" y="321"/>
                    <a:pt x="430" y="321"/>
                  </a:cubicBezTo>
                  <a:cubicBezTo>
                    <a:pt x="431" y="314"/>
                    <a:pt x="417" y="322"/>
                    <a:pt x="421" y="312"/>
                  </a:cubicBezTo>
                  <a:cubicBezTo>
                    <a:pt x="416" y="312"/>
                    <a:pt x="410" y="312"/>
                    <a:pt x="404" y="312"/>
                  </a:cubicBezTo>
                  <a:cubicBezTo>
                    <a:pt x="410" y="308"/>
                    <a:pt x="400" y="305"/>
                    <a:pt x="407" y="303"/>
                  </a:cubicBezTo>
                  <a:cubicBezTo>
                    <a:pt x="408" y="298"/>
                    <a:pt x="399" y="298"/>
                    <a:pt x="401" y="300"/>
                  </a:cubicBezTo>
                  <a:cubicBezTo>
                    <a:pt x="395" y="294"/>
                    <a:pt x="400" y="293"/>
                    <a:pt x="395" y="285"/>
                  </a:cubicBezTo>
                  <a:cubicBezTo>
                    <a:pt x="389" y="285"/>
                    <a:pt x="383" y="285"/>
                    <a:pt x="378" y="285"/>
                  </a:cubicBezTo>
                  <a:cubicBezTo>
                    <a:pt x="379" y="281"/>
                    <a:pt x="382" y="278"/>
                    <a:pt x="383" y="274"/>
                  </a:cubicBezTo>
                  <a:cubicBezTo>
                    <a:pt x="381" y="268"/>
                    <a:pt x="375" y="272"/>
                    <a:pt x="380" y="265"/>
                  </a:cubicBezTo>
                  <a:cubicBezTo>
                    <a:pt x="371" y="266"/>
                    <a:pt x="364" y="270"/>
                    <a:pt x="351" y="268"/>
                  </a:cubicBezTo>
                  <a:cubicBezTo>
                    <a:pt x="352" y="260"/>
                    <a:pt x="344" y="256"/>
                    <a:pt x="337" y="253"/>
                  </a:cubicBezTo>
                  <a:cubicBezTo>
                    <a:pt x="335" y="252"/>
                    <a:pt x="330" y="252"/>
                    <a:pt x="328" y="250"/>
                  </a:cubicBezTo>
                  <a:cubicBezTo>
                    <a:pt x="327" y="250"/>
                    <a:pt x="328" y="245"/>
                    <a:pt x="328" y="244"/>
                  </a:cubicBezTo>
                  <a:cubicBezTo>
                    <a:pt x="327" y="243"/>
                    <a:pt x="321" y="245"/>
                    <a:pt x="322" y="242"/>
                  </a:cubicBezTo>
                  <a:cubicBezTo>
                    <a:pt x="312" y="237"/>
                    <a:pt x="292" y="248"/>
                    <a:pt x="287" y="242"/>
                  </a:cubicBezTo>
                  <a:cubicBezTo>
                    <a:pt x="287" y="241"/>
                    <a:pt x="287" y="239"/>
                    <a:pt x="287" y="239"/>
                  </a:cubicBezTo>
                  <a:cubicBezTo>
                    <a:pt x="284" y="238"/>
                    <a:pt x="281" y="242"/>
                    <a:pt x="281" y="242"/>
                  </a:cubicBezTo>
                  <a:cubicBezTo>
                    <a:pt x="277" y="241"/>
                    <a:pt x="278" y="232"/>
                    <a:pt x="266" y="236"/>
                  </a:cubicBezTo>
                  <a:cubicBezTo>
                    <a:pt x="266" y="228"/>
                    <a:pt x="253" y="232"/>
                    <a:pt x="260" y="224"/>
                  </a:cubicBezTo>
                  <a:cubicBezTo>
                    <a:pt x="258" y="224"/>
                    <a:pt x="258" y="227"/>
                    <a:pt x="255" y="227"/>
                  </a:cubicBezTo>
                  <a:cubicBezTo>
                    <a:pt x="253" y="227"/>
                    <a:pt x="251" y="224"/>
                    <a:pt x="252" y="224"/>
                  </a:cubicBezTo>
                  <a:cubicBezTo>
                    <a:pt x="246" y="225"/>
                    <a:pt x="242" y="231"/>
                    <a:pt x="237" y="227"/>
                  </a:cubicBezTo>
                  <a:cubicBezTo>
                    <a:pt x="231" y="226"/>
                    <a:pt x="236" y="237"/>
                    <a:pt x="234" y="242"/>
                  </a:cubicBezTo>
                  <a:cubicBezTo>
                    <a:pt x="232" y="240"/>
                    <a:pt x="229" y="238"/>
                    <a:pt x="225" y="239"/>
                  </a:cubicBezTo>
                  <a:cubicBezTo>
                    <a:pt x="222" y="239"/>
                    <a:pt x="225" y="244"/>
                    <a:pt x="222" y="244"/>
                  </a:cubicBezTo>
                  <a:cubicBezTo>
                    <a:pt x="219" y="246"/>
                    <a:pt x="209" y="245"/>
                    <a:pt x="205" y="247"/>
                  </a:cubicBezTo>
                  <a:cubicBezTo>
                    <a:pt x="202" y="249"/>
                    <a:pt x="202" y="253"/>
                    <a:pt x="199" y="253"/>
                  </a:cubicBezTo>
                  <a:cubicBezTo>
                    <a:pt x="194" y="254"/>
                    <a:pt x="193" y="250"/>
                    <a:pt x="187" y="250"/>
                  </a:cubicBezTo>
                  <a:cubicBezTo>
                    <a:pt x="192" y="246"/>
                    <a:pt x="199" y="245"/>
                    <a:pt x="196" y="233"/>
                  </a:cubicBezTo>
                  <a:cubicBezTo>
                    <a:pt x="201" y="234"/>
                    <a:pt x="202" y="231"/>
                    <a:pt x="202" y="227"/>
                  </a:cubicBezTo>
                  <a:cubicBezTo>
                    <a:pt x="201" y="223"/>
                    <a:pt x="197" y="224"/>
                    <a:pt x="193" y="224"/>
                  </a:cubicBezTo>
                  <a:cubicBezTo>
                    <a:pt x="189" y="227"/>
                    <a:pt x="191" y="232"/>
                    <a:pt x="184" y="236"/>
                  </a:cubicBezTo>
                  <a:cubicBezTo>
                    <a:pt x="182" y="237"/>
                    <a:pt x="182" y="241"/>
                    <a:pt x="179" y="242"/>
                  </a:cubicBezTo>
                  <a:cubicBezTo>
                    <a:pt x="175" y="242"/>
                    <a:pt x="176" y="250"/>
                    <a:pt x="170" y="247"/>
                  </a:cubicBezTo>
                  <a:cubicBezTo>
                    <a:pt x="171" y="252"/>
                    <a:pt x="167" y="253"/>
                    <a:pt x="164" y="253"/>
                  </a:cubicBezTo>
                  <a:cubicBezTo>
                    <a:pt x="164" y="257"/>
                    <a:pt x="164" y="261"/>
                    <a:pt x="164" y="265"/>
                  </a:cubicBezTo>
                  <a:cubicBezTo>
                    <a:pt x="156" y="268"/>
                    <a:pt x="153" y="277"/>
                    <a:pt x="146" y="283"/>
                  </a:cubicBezTo>
                  <a:cubicBezTo>
                    <a:pt x="145" y="283"/>
                    <a:pt x="141" y="282"/>
                    <a:pt x="140" y="283"/>
                  </a:cubicBezTo>
                  <a:cubicBezTo>
                    <a:pt x="140" y="283"/>
                    <a:pt x="141" y="288"/>
                    <a:pt x="140" y="288"/>
                  </a:cubicBezTo>
                  <a:cubicBezTo>
                    <a:pt x="140" y="289"/>
                    <a:pt x="128" y="289"/>
                    <a:pt x="132" y="291"/>
                  </a:cubicBezTo>
                  <a:cubicBezTo>
                    <a:pt x="137" y="296"/>
                    <a:pt x="125" y="294"/>
                    <a:pt x="120" y="300"/>
                  </a:cubicBezTo>
                  <a:cubicBezTo>
                    <a:pt x="119" y="301"/>
                    <a:pt x="116" y="310"/>
                    <a:pt x="114" y="309"/>
                  </a:cubicBezTo>
                  <a:cubicBezTo>
                    <a:pt x="111" y="306"/>
                    <a:pt x="112" y="308"/>
                    <a:pt x="111" y="312"/>
                  </a:cubicBezTo>
                  <a:cubicBezTo>
                    <a:pt x="107" y="312"/>
                    <a:pt x="103" y="312"/>
                    <a:pt x="100" y="312"/>
                  </a:cubicBezTo>
                  <a:cubicBezTo>
                    <a:pt x="93" y="315"/>
                    <a:pt x="105" y="317"/>
                    <a:pt x="91" y="318"/>
                  </a:cubicBezTo>
                  <a:cubicBezTo>
                    <a:pt x="85" y="318"/>
                    <a:pt x="79" y="317"/>
                    <a:pt x="73" y="321"/>
                  </a:cubicBezTo>
                  <a:cubicBezTo>
                    <a:pt x="69" y="323"/>
                    <a:pt x="68" y="330"/>
                    <a:pt x="61" y="326"/>
                  </a:cubicBezTo>
                  <a:cubicBezTo>
                    <a:pt x="62" y="318"/>
                    <a:pt x="70" y="320"/>
                    <a:pt x="76" y="318"/>
                  </a:cubicBezTo>
                  <a:cubicBezTo>
                    <a:pt x="78" y="317"/>
                    <a:pt x="79" y="318"/>
                    <a:pt x="79" y="315"/>
                  </a:cubicBezTo>
                  <a:cubicBezTo>
                    <a:pt x="79" y="311"/>
                    <a:pt x="87" y="312"/>
                    <a:pt x="91" y="312"/>
                  </a:cubicBezTo>
                  <a:cubicBezTo>
                    <a:pt x="95" y="312"/>
                    <a:pt x="92" y="305"/>
                    <a:pt x="94" y="303"/>
                  </a:cubicBezTo>
                  <a:cubicBezTo>
                    <a:pt x="95" y="301"/>
                    <a:pt x="97" y="308"/>
                    <a:pt x="102" y="300"/>
                  </a:cubicBezTo>
                  <a:cubicBezTo>
                    <a:pt x="104" y="298"/>
                    <a:pt x="105" y="301"/>
                    <a:pt x="105" y="297"/>
                  </a:cubicBezTo>
                  <a:cubicBezTo>
                    <a:pt x="106" y="293"/>
                    <a:pt x="112" y="295"/>
                    <a:pt x="117" y="291"/>
                  </a:cubicBezTo>
                  <a:cubicBezTo>
                    <a:pt x="117" y="286"/>
                    <a:pt x="117" y="282"/>
                    <a:pt x="117" y="277"/>
                  </a:cubicBezTo>
                  <a:cubicBezTo>
                    <a:pt x="126" y="286"/>
                    <a:pt x="118" y="268"/>
                    <a:pt x="129" y="271"/>
                  </a:cubicBezTo>
                  <a:cubicBezTo>
                    <a:pt x="130" y="264"/>
                    <a:pt x="115" y="272"/>
                    <a:pt x="120" y="262"/>
                  </a:cubicBezTo>
                  <a:cubicBezTo>
                    <a:pt x="117" y="269"/>
                    <a:pt x="99" y="261"/>
                    <a:pt x="97" y="268"/>
                  </a:cubicBezTo>
                  <a:cubicBezTo>
                    <a:pt x="93" y="269"/>
                    <a:pt x="95" y="263"/>
                    <a:pt x="94" y="262"/>
                  </a:cubicBezTo>
                  <a:cubicBezTo>
                    <a:pt x="90" y="259"/>
                    <a:pt x="81" y="264"/>
                    <a:pt x="76" y="262"/>
                  </a:cubicBezTo>
                  <a:cubicBezTo>
                    <a:pt x="79" y="256"/>
                    <a:pt x="71" y="258"/>
                    <a:pt x="70" y="256"/>
                  </a:cubicBezTo>
                  <a:cubicBezTo>
                    <a:pt x="69" y="254"/>
                    <a:pt x="73" y="252"/>
                    <a:pt x="73" y="253"/>
                  </a:cubicBezTo>
                  <a:cubicBezTo>
                    <a:pt x="68" y="245"/>
                    <a:pt x="63" y="248"/>
                    <a:pt x="59" y="239"/>
                  </a:cubicBezTo>
                  <a:cubicBezTo>
                    <a:pt x="55" y="243"/>
                    <a:pt x="46" y="242"/>
                    <a:pt x="38" y="242"/>
                  </a:cubicBezTo>
                  <a:cubicBezTo>
                    <a:pt x="38" y="238"/>
                    <a:pt x="39" y="236"/>
                    <a:pt x="41" y="236"/>
                  </a:cubicBezTo>
                  <a:cubicBezTo>
                    <a:pt x="38" y="231"/>
                    <a:pt x="29" y="232"/>
                    <a:pt x="32" y="221"/>
                  </a:cubicBezTo>
                  <a:cubicBezTo>
                    <a:pt x="31" y="218"/>
                    <a:pt x="27" y="214"/>
                    <a:pt x="26" y="218"/>
                  </a:cubicBezTo>
                  <a:cubicBezTo>
                    <a:pt x="19" y="218"/>
                    <a:pt x="26" y="209"/>
                    <a:pt x="26" y="206"/>
                  </a:cubicBezTo>
                  <a:cubicBezTo>
                    <a:pt x="27" y="205"/>
                    <a:pt x="26" y="202"/>
                    <a:pt x="26" y="201"/>
                  </a:cubicBezTo>
                  <a:cubicBezTo>
                    <a:pt x="27" y="200"/>
                    <a:pt x="32" y="201"/>
                    <a:pt x="32" y="201"/>
                  </a:cubicBezTo>
                  <a:cubicBezTo>
                    <a:pt x="34" y="198"/>
                    <a:pt x="33" y="194"/>
                    <a:pt x="35" y="192"/>
                  </a:cubicBezTo>
                  <a:cubicBezTo>
                    <a:pt x="43" y="190"/>
                    <a:pt x="52" y="190"/>
                    <a:pt x="59" y="186"/>
                  </a:cubicBezTo>
                  <a:cubicBezTo>
                    <a:pt x="62" y="184"/>
                    <a:pt x="65" y="185"/>
                    <a:pt x="70" y="183"/>
                  </a:cubicBezTo>
                  <a:cubicBezTo>
                    <a:pt x="75" y="181"/>
                    <a:pt x="66" y="175"/>
                    <a:pt x="82" y="177"/>
                  </a:cubicBezTo>
                  <a:cubicBezTo>
                    <a:pt x="80" y="170"/>
                    <a:pt x="80" y="165"/>
                    <a:pt x="76" y="154"/>
                  </a:cubicBezTo>
                  <a:cubicBezTo>
                    <a:pt x="70" y="147"/>
                    <a:pt x="54" y="164"/>
                    <a:pt x="47" y="157"/>
                  </a:cubicBezTo>
                  <a:cubicBezTo>
                    <a:pt x="42" y="152"/>
                    <a:pt x="46" y="160"/>
                    <a:pt x="35" y="160"/>
                  </a:cubicBezTo>
                  <a:cubicBezTo>
                    <a:pt x="32" y="154"/>
                    <a:pt x="21" y="157"/>
                    <a:pt x="15" y="154"/>
                  </a:cubicBezTo>
                  <a:cubicBezTo>
                    <a:pt x="14" y="153"/>
                    <a:pt x="20" y="148"/>
                    <a:pt x="15" y="148"/>
                  </a:cubicBezTo>
                  <a:cubicBezTo>
                    <a:pt x="9" y="148"/>
                    <a:pt x="4" y="145"/>
                    <a:pt x="3" y="136"/>
                  </a:cubicBezTo>
                  <a:cubicBezTo>
                    <a:pt x="21" y="138"/>
                    <a:pt x="0" y="127"/>
                    <a:pt x="20" y="130"/>
                  </a:cubicBezTo>
                  <a:cubicBezTo>
                    <a:pt x="24" y="130"/>
                    <a:pt x="22" y="127"/>
                    <a:pt x="20" y="127"/>
                  </a:cubicBezTo>
                  <a:cubicBezTo>
                    <a:pt x="21" y="121"/>
                    <a:pt x="26" y="127"/>
                    <a:pt x="26" y="127"/>
                  </a:cubicBezTo>
                  <a:cubicBezTo>
                    <a:pt x="31" y="127"/>
                    <a:pt x="33" y="124"/>
                    <a:pt x="38" y="124"/>
                  </a:cubicBezTo>
                  <a:cubicBezTo>
                    <a:pt x="39" y="125"/>
                    <a:pt x="41" y="130"/>
                    <a:pt x="44" y="130"/>
                  </a:cubicBezTo>
                  <a:cubicBezTo>
                    <a:pt x="50" y="132"/>
                    <a:pt x="57" y="128"/>
                    <a:pt x="64" y="130"/>
                  </a:cubicBezTo>
                  <a:cubicBezTo>
                    <a:pt x="69" y="131"/>
                    <a:pt x="69" y="133"/>
                    <a:pt x="73" y="130"/>
                  </a:cubicBezTo>
                  <a:cubicBezTo>
                    <a:pt x="77" y="129"/>
                    <a:pt x="73" y="128"/>
                    <a:pt x="73" y="124"/>
                  </a:cubicBezTo>
                  <a:cubicBezTo>
                    <a:pt x="77" y="125"/>
                    <a:pt x="78" y="124"/>
                    <a:pt x="79" y="122"/>
                  </a:cubicBezTo>
                  <a:cubicBezTo>
                    <a:pt x="80" y="115"/>
                    <a:pt x="66" y="123"/>
                    <a:pt x="70" y="113"/>
                  </a:cubicBezTo>
                  <a:cubicBezTo>
                    <a:pt x="62" y="111"/>
                    <a:pt x="55" y="108"/>
                    <a:pt x="47" y="107"/>
                  </a:cubicBezTo>
                  <a:cubicBezTo>
                    <a:pt x="50" y="102"/>
                    <a:pt x="50" y="102"/>
                    <a:pt x="44" y="98"/>
                  </a:cubicBezTo>
                  <a:cubicBezTo>
                    <a:pt x="43" y="97"/>
                    <a:pt x="41" y="95"/>
                    <a:pt x="41" y="95"/>
                  </a:cubicBezTo>
                  <a:cubicBezTo>
                    <a:pt x="38" y="94"/>
                    <a:pt x="32" y="94"/>
                    <a:pt x="29" y="92"/>
                  </a:cubicBezTo>
                  <a:cubicBezTo>
                    <a:pt x="30" y="93"/>
                    <a:pt x="35" y="82"/>
                    <a:pt x="29" y="84"/>
                  </a:cubicBezTo>
                  <a:cubicBezTo>
                    <a:pt x="29" y="84"/>
                    <a:pt x="29" y="87"/>
                    <a:pt x="26" y="86"/>
                  </a:cubicBezTo>
                  <a:cubicBezTo>
                    <a:pt x="24" y="86"/>
                    <a:pt x="22" y="82"/>
                    <a:pt x="18" y="84"/>
                  </a:cubicBezTo>
                  <a:cubicBezTo>
                    <a:pt x="24" y="75"/>
                    <a:pt x="36" y="73"/>
                    <a:pt x="47" y="69"/>
                  </a:cubicBezTo>
                  <a:cubicBezTo>
                    <a:pt x="43" y="58"/>
                    <a:pt x="56" y="59"/>
                    <a:pt x="59" y="54"/>
                  </a:cubicBezTo>
                  <a:cubicBezTo>
                    <a:pt x="61" y="50"/>
                    <a:pt x="58" y="45"/>
                    <a:pt x="61" y="43"/>
                  </a:cubicBezTo>
                  <a:cubicBezTo>
                    <a:pt x="68" y="50"/>
                    <a:pt x="69" y="45"/>
                    <a:pt x="82" y="45"/>
                  </a:cubicBezTo>
                  <a:cubicBezTo>
                    <a:pt x="88" y="37"/>
                    <a:pt x="97" y="31"/>
                    <a:pt x="114" y="34"/>
                  </a:cubicBezTo>
                  <a:cubicBezTo>
                    <a:pt x="118" y="35"/>
                    <a:pt x="116" y="29"/>
                    <a:pt x="117" y="28"/>
                  </a:cubicBezTo>
                  <a:cubicBezTo>
                    <a:pt x="122" y="25"/>
                    <a:pt x="134" y="30"/>
                    <a:pt x="135" y="22"/>
                  </a:cubicBezTo>
                  <a:cubicBezTo>
                    <a:pt x="138" y="21"/>
                    <a:pt x="139" y="27"/>
                    <a:pt x="140" y="28"/>
                  </a:cubicBezTo>
                  <a:cubicBezTo>
                    <a:pt x="145" y="30"/>
                    <a:pt x="151" y="26"/>
                    <a:pt x="149" y="34"/>
                  </a:cubicBezTo>
                  <a:cubicBezTo>
                    <a:pt x="162" y="34"/>
                    <a:pt x="175" y="34"/>
                    <a:pt x="187" y="34"/>
                  </a:cubicBezTo>
                  <a:cubicBezTo>
                    <a:pt x="175" y="46"/>
                    <a:pt x="207" y="29"/>
                    <a:pt x="196" y="43"/>
                  </a:cubicBezTo>
                  <a:cubicBezTo>
                    <a:pt x="203" y="43"/>
                    <a:pt x="207" y="42"/>
                    <a:pt x="208" y="37"/>
                  </a:cubicBezTo>
                  <a:cubicBezTo>
                    <a:pt x="214" y="43"/>
                    <a:pt x="225" y="40"/>
                    <a:pt x="234" y="43"/>
                  </a:cubicBezTo>
                  <a:cubicBezTo>
                    <a:pt x="235" y="43"/>
                    <a:pt x="234" y="45"/>
                    <a:pt x="237" y="45"/>
                  </a:cubicBezTo>
                  <a:cubicBezTo>
                    <a:pt x="239" y="46"/>
                    <a:pt x="240" y="48"/>
                    <a:pt x="243" y="48"/>
                  </a:cubicBezTo>
                  <a:cubicBezTo>
                    <a:pt x="250" y="50"/>
                    <a:pt x="253" y="44"/>
                    <a:pt x="258" y="48"/>
                  </a:cubicBezTo>
                  <a:cubicBezTo>
                    <a:pt x="259" y="50"/>
                    <a:pt x="292" y="49"/>
                    <a:pt x="296" y="51"/>
                  </a:cubicBezTo>
                  <a:cubicBezTo>
                    <a:pt x="300" y="54"/>
                    <a:pt x="317" y="56"/>
                    <a:pt x="328" y="57"/>
                  </a:cubicBezTo>
                  <a:cubicBezTo>
                    <a:pt x="331" y="61"/>
                    <a:pt x="336" y="63"/>
                    <a:pt x="337" y="69"/>
                  </a:cubicBezTo>
                  <a:cubicBezTo>
                    <a:pt x="347" y="70"/>
                    <a:pt x="351" y="76"/>
                    <a:pt x="360" y="72"/>
                  </a:cubicBezTo>
                  <a:cubicBezTo>
                    <a:pt x="361" y="81"/>
                    <a:pt x="375" y="77"/>
                    <a:pt x="383" y="78"/>
                  </a:cubicBezTo>
                  <a:cubicBezTo>
                    <a:pt x="383" y="75"/>
                    <a:pt x="380" y="75"/>
                    <a:pt x="378" y="75"/>
                  </a:cubicBezTo>
                  <a:cubicBezTo>
                    <a:pt x="383" y="68"/>
                    <a:pt x="391" y="62"/>
                    <a:pt x="401" y="60"/>
                  </a:cubicBezTo>
                  <a:cubicBezTo>
                    <a:pt x="400" y="65"/>
                    <a:pt x="404" y="66"/>
                    <a:pt x="404" y="63"/>
                  </a:cubicBezTo>
                  <a:cubicBezTo>
                    <a:pt x="407" y="64"/>
                    <a:pt x="406" y="69"/>
                    <a:pt x="410" y="69"/>
                  </a:cubicBezTo>
                  <a:cubicBezTo>
                    <a:pt x="416" y="70"/>
                    <a:pt x="415" y="65"/>
                    <a:pt x="416" y="60"/>
                  </a:cubicBezTo>
                  <a:cubicBezTo>
                    <a:pt x="422" y="59"/>
                    <a:pt x="423" y="62"/>
                    <a:pt x="427" y="63"/>
                  </a:cubicBezTo>
                  <a:cubicBezTo>
                    <a:pt x="431" y="60"/>
                    <a:pt x="427" y="56"/>
                    <a:pt x="433" y="51"/>
                  </a:cubicBezTo>
                  <a:cubicBezTo>
                    <a:pt x="438" y="51"/>
                    <a:pt x="441" y="56"/>
                    <a:pt x="442" y="51"/>
                  </a:cubicBezTo>
                  <a:cubicBezTo>
                    <a:pt x="447" y="53"/>
                    <a:pt x="444" y="58"/>
                    <a:pt x="439" y="57"/>
                  </a:cubicBezTo>
                  <a:cubicBezTo>
                    <a:pt x="443" y="66"/>
                    <a:pt x="462" y="50"/>
                    <a:pt x="468" y="60"/>
                  </a:cubicBezTo>
                  <a:cubicBezTo>
                    <a:pt x="477" y="61"/>
                    <a:pt x="461" y="52"/>
                    <a:pt x="471" y="51"/>
                  </a:cubicBezTo>
                  <a:cubicBezTo>
                    <a:pt x="472" y="48"/>
                    <a:pt x="475" y="45"/>
                    <a:pt x="480" y="45"/>
                  </a:cubicBezTo>
                  <a:cubicBezTo>
                    <a:pt x="480" y="48"/>
                    <a:pt x="480" y="51"/>
                    <a:pt x="480" y="54"/>
                  </a:cubicBezTo>
                  <a:cubicBezTo>
                    <a:pt x="487" y="47"/>
                    <a:pt x="488" y="59"/>
                    <a:pt x="495" y="60"/>
                  </a:cubicBezTo>
                  <a:cubicBezTo>
                    <a:pt x="503" y="61"/>
                    <a:pt x="510" y="59"/>
                    <a:pt x="512" y="54"/>
                  </a:cubicBezTo>
                  <a:cubicBezTo>
                    <a:pt x="516" y="57"/>
                    <a:pt x="524" y="57"/>
                    <a:pt x="521" y="66"/>
                  </a:cubicBezTo>
                  <a:cubicBezTo>
                    <a:pt x="528" y="64"/>
                    <a:pt x="535" y="62"/>
                    <a:pt x="536" y="54"/>
                  </a:cubicBezTo>
                  <a:cubicBezTo>
                    <a:pt x="543" y="59"/>
                    <a:pt x="547" y="52"/>
                    <a:pt x="553" y="60"/>
                  </a:cubicBezTo>
                  <a:cubicBezTo>
                    <a:pt x="560" y="60"/>
                    <a:pt x="567" y="60"/>
                    <a:pt x="574" y="60"/>
                  </a:cubicBezTo>
                  <a:cubicBezTo>
                    <a:pt x="574" y="61"/>
                    <a:pt x="569" y="65"/>
                    <a:pt x="571" y="66"/>
                  </a:cubicBezTo>
                  <a:cubicBezTo>
                    <a:pt x="570" y="66"/>
                    <a:pt x="579" y="69"/>
                    <a:pt x="577" y="69"/>
                  </a:cubicBezTo>
                  <a:cubicBezTo>
                    <a:pt x="579" y="69"/>
                    <a:pt x="581" y="65"/>
                    <a:pt x="585" y="66"/>
                  </a:cubicBezTo>
                  <a:cubicBezTo>
                    <a:pt x="586" y="66"/>
                    <a:pt x="585" y="71"/>
                    <a:pt x="585" y="72"/>
                  </a:cubicBezTo>
                  <a:cubicBezTo>
                    <a:pt x="594" y="77"/>
                    <a:pt x="606" y="69"/>
                    <a:pt x="615" y="72"/>
                  </a:cubicBezTo>
                  <a:cubicBezTo>
                    <a:pt x="615" y="75"/>
                    <a:pt x="620" y="74"/>
                    <a:pt x="623" y="75"/>
                  </a:cubicBezTo>
                  <a:cubicBezTo>
                    <a:pt x="619" y="85"/>
                    <a:pt x="633" y="77"/>
                    <a:pt x="632" y="84"/>
                  </a:cubicBezTo>
                  <a:cubicBezTo>
                    <a:pt x="634" y="90"/>
                    <a:pt x="627" y="88"/>
                    <a:pt x="626" y="92"/>
                  </a:cubicBezTo>
                  <a:cubicBezTo>
                    <a:pt x="626" y="97"/>
                    <a:pt x="629" y="97"/>
                    <a:pt x="629" y="101"/>
                  </a:cubicBezTo>
                  <a:cubicBezTo>
                    <a:pt x="661" y="98"/>
                    <a:pt x="687" y="97"/>
                    <a:pt x="711" y="107"/>
                  </a:cubicBezTo>
                  <a:cubicBezTo>
                    <a:pt x="710" y="109"/>
                    <a:pt x="708" y="112"/>
                    <a:pt x="708" y="116"/>
                  </a:cubicBezTo>
                  <a:cubicBezTo>
                    <a:pt x="714" y="116"/>
                    <a:pt x="714" y="112"/>
                    <a:pt x="720" y="113"/>
                  </a:cubicBezTo>
                  <a:cubicBezTo>
                    <a:pt x="717" y="102"/>
                    <a:pt x="720" y="106"/>
                    <a:pt x="717" y="95"/>
                  </a:cubicBezTo>
                  <a:cubicBezTo>
                    <a:pt x="719" y="90"/>
                    <a:pt x="741" y="90"/>
                    <a:pt x="735" y="86"/>
                  </a:cubicBezTo>
                  <a:cubicBezTo>
                    <a:pt x="737" y="81"/>
                    <a:pt x="740" y="86"/>
                    <a:pt x="743" y="86"/>
                  </a:cubicBezTo>
                  <a:cubicBezTo>
                    <a:pt x="744" y="90"/>
                    <a:pt x="749" y="88"/>
                    <a:pt x="749" y="92"/>
                  </a:cubicBezTo>
                  <a:cubicBezTo>
                    <a:pt x="761" y="94"/>
                    <a:pt x="769" y="90"/>
                    <a:pt x="779" y="92"/>
                  </a:cubicBezTo>
                  <a:cubicBezTo>
                    <a:pt x="779" y="93"/>
                    <a:pt x="779" y="95"/>
                    <a:pt x="781" y="95"/>
                  </a:cubicBezTo>
                  <a:cubicBezTo>
                    <a:pt x="784" y="95"/>
                    <a:pt x="784" y="98"/>
                    <a:pt x="787" y="98"/>
                  </a:cubicBezTo>
                  <a:cubicBezTo>
                    <a:pt x="798" y="99"/>
                    <a:pt x="807" y="92"/>
                    <a:pt x="822" y="95"/>
                  </a:cubicBezTo>
                  <a:cubicBezTo>
                    <a:pt x="830" y="89"/>
                    <a:pt x="829" y="84"/>
                    <a:pt x="831" y="78"/>
                  </a:cubicBezTo>
                  <a:cubicBezTo>
                    <a:pt x="829" y="68"/>
                    <a:pt x="822" y="72"/>
                    <a:pt x="820" y="69"/>
                  </a:cubicBezTo>
                  <a:cubicBezTo>
                    <a:pt x="822" y="54"/>
                    <a:pt x="847" y="61"/>
                    <a:pt x="855" y="66"/>
                  </a:cubicBezTo>
                  <a:cubicBezTo>
                    <a:pt x="853" y="70"/>
                    <a:pt x="851" y="72"/>
                    <a:pt x="846" y="72"/>
                  </a:cubicBezTo>
                  <a:cubicBezTo>
                    <a:pt x="852" y="78"/>
                    <a:pt x="847" y="80"/>
                    <a:pt x="843" y="84"/>
                  </a:cubicBezTo>
                  <a:cubicBezTo>
                    <a:pt x="842" y="90"/>
                    <a:pt x="847" y="89"/>
                    <a:pt x="852" y="89"/>
                  </a:cubicBezTo>
                  <a:cubicBezTo>
                    <a:pt x="848" y="98"/>
                    <a:pt x="854" y="99"/>
                    <a:pt x="849" y="107"/>
                  </a:cubicBezTo>
                  <a:cubicBezTo>
                    <a:pt x="858" y="112"/>
                    <a:pt x="863" y="93"/>
                    <a:pt x="861" y="95"/>
                  </a:cubicBezTo>
                  <a:cubicBezTo>
                    <a:pt x="862" y="94"/>
                    <a:pt x="869" y="103"/>
                    <a:pt x="866" y="89"/>
                  </a:cubicBezTo>
                  <a:cubicBezTo>
                    <a:pt x="879" y="92"/>
                    <a:pt x="876" y="78"/>
                    <a:pt x="884" y="75"/>
                  </a:cubicBezTo>
                  <a:cubicBezTo>
                    <a:pt x="880" y="67"/>
                    <a:pt x="875" y="60"/>
                    <a:pt x="863" y="60"/>
                  </a:cubicBezTo>
                  <a:cubicBezTo>
                    <a:pt x="869" y="56"/>
                    <a:pt x="858" y="48"/>
                    <a:pt x="849" y="45"/>
                  </a:cubicBezTo>
                  <a:cubicBezTo>
                    <a:pt x="849" y="41"/>
                    <a:pt x="849" y="37"/>
                    <a:pt x="846" y="37"/>
                  </a:cubicBezTo>
                  <a:cubicBezTo>
                    <a:pt x="845" y="31"/>
                    <a:pt x="854" y="28"/>
                    <a:pt x="855" y="22"/>
                  </a:cubicBezTo>
                  <a:cubicBezTo>
                    <a:pt x="855" y="21"/>
                    <a:pt x="862" y="18"/>
                    <a:pt x="861" y="16"/>
                  </a:cubicBezTo>
                  <a:cubicBezTo>
                    <a:pt x="853" y="8"/>
                    <a:pt x="871" y="18"/>
                    <a:pt x="863" y="10"/>
                  </a:cubicBezTo>
                  <a:cubicBezTo>
                    <a:pt x="864" y="0"/>
                    <a:pt x="871" y="13"/>
                    <a:pt x="872" y="13"/>
                  </a:cubicBezTo>
                  <a:cubicBezTo>
                    <a:pt x="875" y="14"/>
                    <a:pt x="881" y="12"/>
                    <a:pt x="884" y="13"/>
                  </a:cubicBezTo>
                  <a:cubicBezTo>
                    <a:pt x="885" y="14"/>
                    <a:pt x="880" y="18"/>
                    <a:pt x="881" y="19"/>
                  </a:cubicBezTo>
                  <a:cubicBezTo>
                    <a:pt x="882" y="20"/>
                    <a:pt x="889" y="18"/>
                    <a:pt x="890" y="19"/>
                  </a:cubicBezTo>
                  <a:cubicBezTo>
                    <a:pt x="891" y="21"/>
                    <a:pt x="888" y="27"/>
                    <a:pt x="890" y="28"/>
                  </a:cubicBezTo>
                  <a:cubicBezTo>
                    <a:pt x="890" y="28"/>
                    <a:pt x="895" y="27"/>
                    <a:pt x="896" y="28"/>
                  </a:cubicBezTo>
                  <a:cubicBezTo>
                    <a:pt x="899" y="35"/>
                    <a:pt x="891" y="32"/>
                    <a:pt x="896" y="40"/>
                  </a:cubicBezTo>
                  <a:cubicBezTo>
                    <a:pt x="897" y="41"/>
                    <a:pt x="899" y="42"/>
                    <a:pt x="899" y="45"/>
                  </a:cubicBezTo>
                  <a:cubicBezTo>
                    <a:pt x="899" y="45"/>
                    <a:pt x="896" y="46"/>
                    <a:pt x="896" y="48"/>
                  </a:cubicBezTo>
                  <a:cubicBezTo>
                    <a:pt x="895" y="53"/>
                    <a:pt x="894" y="53"/>
                    <a:pt x="893" y="57"/>
                  </a:cubicBezTo>
                  <a:cubicBezTo>
                    <a:pt x="892" y="62"/>
                    <a:pt x="912" y="63"/>
                    <a:pt x="907" y="54"/>
                  </a:cubicBezTo>
                  <a:cubicBezTo>
                    <a:pt x="913" y="54"/>
                    <a:pt x="911" y="62"/>
                    <a:pt x="919" y="60"/>
                  </a:cubicBezTo>
                  <a:cubicBezTo>
                    <a:pt x="914" y="66"/>
                    <a:pt x="921" y="65"/>
                    <a:pt x="919" y="75"/>
                  </a:cubicBezTo>
                  <a:cubicBezTo>
                    <a:pt x="932" y="76"/>
                    <a:pt x="929" y="66"/>
                    <a:pt x="940" y="72"/>
                  </a:cubicBezTo>
                  <a:cubicBezTo>
                    <a:pt x="942" y="72"/>
                    <a:pt x="942" y="71"/>
                    <a:pt x="942" y="69"/>
                  </a:cubicBezTo>
                  <a:cubicBezTo>
                    <a:pt x="949" y="71"/>
                    <a:pt x="939" y="72"/>
                    <a:pt x="945" y="78"/>
                  </a:cubicBezTo>
                  <a:cubicBezTo>
                    <a:pt x="946" y="78"/>
                    <a:pt x="951" y="81"/>
                    <a:pt x="951" y="81"/>
                  </a:cubicBezTo>
                  <a:cubicBezTo>
                    <a:pt x="952" y="86"/>
                    <a:pt x="941" y="89"/>
                    <a:pt x="945" y="98"/>
                  </a:cubicBezTo>
                  <a:close/>
                  <a:moveTo>
                    <a:pt x="597" y="130"/>
                  </a:moveTo>
                  <a:cubicBezTo>
                    <a:pt x="596" y="125"/>
                    <a:pt x="601" y="123"/>
                    <a:pt x="597" y="122"/>
                  </a:cubicBezTo>
                  <a:cubicBezTo>
                    <a:pt x="597" y="123"/>
                    <a:pt x="597" y="125"/>
                    <a:pt x="594" y="124"/>
                  </a:cubicBezTo>
                  <a:cubicBezTo>
                    <a:pt x="594" y="121"/>
                    <a:pt x="595" y="116"/>
                    <a:pt x="591" y="116"/>
                  </a:cubicBezTo>
                  <a:cubicBezTo>
                    <a:pt x="587" y="120"/>
                    <a:pt x="574" y="129"/>
                    <a:pt x="568" y="122"/>
                  </a:cubicBezTo>
                  <a:cubicBezTo>
                    <a:pt x="567" y="115"/>
                    <a:pt x="581" y="123"/>
                    <a:pt x="577" y="113"/>
                  </a:cubicBezTo>
                  <a:cubicBezTo>
                    <a:pt x="574" y="112"/>
                    <a:pt x="571" y="113"/>
                    <a:pt x="571" y="110"/>
                  </a:cubicBezTo>
                  <a:cubicBezTo>
                    <a:pt x="566" y="108"/>
                    <a:pt x="563" y="114"/>
                    <a:pt x="559" y="116"/>
                  </a:cubicBezTo>
                  <a:cubicBezTo>
                    <a:pt x="553" y="118"/>
                    <a:pt x="546" y="117"/>
                    <a:pt x="539" y="119"/>
                  </a:cubicBezTo>
                  <a:cubicBezTo>
                    <a:pt x="538" y="119"/>
                    <a:pt x="538" y="121"/>
                    <a:pt x="536" y="122"/>
                  </a:cubicBezTo>
                  <a:cubicBezTo>
                    <a:pt x="526" y="124"/>
                    <a:pt x="516" y="125"/>
                    <a:pt x="506" y="124"/>
                  </a:cubicBezTo>
                  <a:cubicBezTo>
                    <a:pt x="507" y="130"/>
                    <a:pt x="502" y="132"/>
                    <a:pt x="506" y="133"/>
                  </a:cubicBezTo>
                  <a:cubicBezTo>
                    <a:pt x="506" y="130"/>
                    <a:pt x="510" y="131"/>
                    <a:pt x="509" y="136"/>
                  </a:cubicBezTo>
                  <a:cubicBezTo>
                    <a:pt x="522" y="138"/>
                    <a:pt x="541" y="125"/>
                    <a:pt x="544" y="136"/>
                  </a:cubicBezTo>
                  <a:cubicBezTo>
                    <a:pt x="538" y="130"/>
                    <a:pt x="541" y="137"/>
                    <a:pt x="536" y="139"/>
                  </a:cubicBezTo>
                  <a:cubicBezTo>
                    <a:pt x="530" y="140"/>
                    <a:pt x="526" y="141"/>
                    <a:pt x="524" y="145"/>
                  </a:cubicBezTo>
                  <a:cubicBezTo>
                    <a:pt x="540" y="147"/>
                    <a:pt x="548" y="141"/>
                    <a:pt x="562" y="142"/>
                  </a:cubicBezTo>
                  <a:cubicBezTo>
                    <a:pt x="562" y="145"/>
                    <a:pt x="561" y="150"/>
                    <a:pt x="565" y="151"/>
                  </a:cubicBezTo>
                  <a:cubicBezTo>
                    <a:pt x="565" y="147"/>
                    <a:pt x="570" y="148"/>
                    <a:pt x="574" y="148"/>
                  </a:cubicBezTo>
                  <a:cubicBezTo>
                    <a:pt x="574" y="142"/>
                    <a:pt x="576" y="138"/>
                    <a:pt x="580" y="136"/>
                  </a:cubicBezTo>
                  <a:cubicBezTo>
                    <a:pt x="585" y="131"/>
                    <a:pt x="583" y="136"/>
                    <a:pt x="591" y="136"/>
                  </a:cubicBezTo>
                  <a:cubicBezTo>
                    <a:pt x="592" y="133"/>
                    <a:pt x="592" y="129"/>
                    <a:pt x="597" y="130"/>
                  </a:cubicBezTo>
                  <a:close/>
                  <a:moveTo>
                    <a:pt x="618" y="230"/>
                  </a:moveTo>
                  <a:cubicBezTo>
                    <a:pt x="619" y="222"/>
                    <a:pt x="629" y="225"/>
                    <a:pt x="632" y="221"/>
                  </a:cubicBezTo>
                  <a:cubicBezTo>
                    <a:pt x="633" y="220"/>
                    <a:pt x="637" y="221"/>
                    <a:pt x="638" y="221"/>
                  </a:cubicBezTo>
                  <a:cubicBezTo>
                    <a:pt x="643" y="219"/>
                    <a:pt x="648" y="220"/>
                    <a:pt x="653" y="218"/>
                  </a:cubicBezTo>
                  <a:cubicBezTo>
                    <a:pt x="653" y="218"/>
                    <a:pt x="655" y="213"/>
                    <a:pt x="656" y="212"/>
                  </a:cubicBezTo>
                  <a:cubicBezTo>
                    <a:pt x="663" y="207"/>
                    <a:pt x="669" y="215"/>
                    <a:pt x="670" y="209"/>
                  </a:cubicBezTo>
                  <a:cubicBezTo>
                    <a:pt x="669" y="209"/>
                    <a:pt x="667" y="207"/>
                    <a:pt x="670" y="206"/>
                  </a:cubicBezTo>
                  <a:cubicBezTo>
                    <a:pt x="676" y="207"/>
                    <a:pt x="676" y="203"/>
                    <a:pt x="679" y="206"/>
                  </a:cubicBezTo>
                  <a:cubicBezTo>
                    <a:pt x="681" y="208"/>
                    <a:pt x="682" y="203"/>
                    <a:pt x="682" y="204"/>
                  </a:cubicBezTo>
                  <a:cubicBezTo>
                    <a:pt x="676" y="205"/>
                    <a:pt x="683" y="196"/>
                    <a:pt x="688" y="204"/>
                  </a:cubicBezTo>
                  <a:cubicBezTo>
                    <a:pt x="689" y="198"/>
                    <a:pt x="694" y="196"/>
                    <a:pt x="694" y="189"/>
                  </a:cubicBezTo>
                  <a:cubicBezTo>
                    <a:pt x="683" y="187"/>
                    <a:pt x="681" y="194"/>
                    <a:pt x="670" y="192"/>
                  </a:cubicBezTo>
                  <a:cubicBezTo>
                    <a:pt x="671" y="197"/>
                    <a:pt x="668" y="199"/>
                    <a:pt x="664" y="201"/>
                  </a:cubicBezTo>
                  <a:cubicBezTo>
                    <a:pt x="655" y="205"/>
                    <a:pt x="657" y="199"/>
                    <a:pt x="650" y="201"/>
                  </a:cubicBezTo>
                  <a:cubicBezTo>
                    <a:pt x="648" y="201"/>
                    <a:pt x="648" y="204"/>
                    <a:pt x="644" y="204"/>
                  </a:cubicBezTo>
                  <a:cubicBezTo>
                    <a:pt x="640" y="203"/>
                    <a:pt x="638" y="199"/>
                    <a:pt x="632" y="201"/>
                  </a:cubicBezTo>
                  <a:cubicBezTo>
                    <a:pt x="632" y="198"/>
                    <a:pt x="632" y="195"/>
                    <a:pt x="629" y="195"/>
                  </a:cubicBezTo>
                  <a:cubicBezTo>
                    <a:pt x="629" y="199"/>
                    <a:pt x="628" y="201"/>
                    <a:pt x="626" y="204"/>
                  </a:cubicBezTo>
                  <a:cubicBezTo>
                    <a:pt x="626" y="207"/>
                    <a:pt x="631" y="206"/>
                    <a:pt x="632" y="209"/>
                  </a:cubicBezTo>
                  <a:cubicBezTo>
                    <a:pt x="623" y="207"/>
                    <a:pt x="623" y="213"/>
                    <a:pt x="620" y="215"/>
                  </a:cubicBezTo>
                  <a:cubicBezTo>
                    <a:pt x="617" y="219"/>
                    <a:pt x="609" y="216"/>
                    <a:pt x="609" y="221"/>
                  </a:cubicBezTo>
                  <a:cubicBezTo>
                    <a:pt x="608" y="228"/>
                    <a:pt x="596" y="220"/>
                    <a:pt x="600" y="230"/>
                  </a:cubicBezTo>
                  <a:cubicBezTo>
                    <a:pt x="606" y="230"/>
                    <a:pt x="612" y="230"/>
                    <a:pt x="618" y="230"/>
                  </a:cubicBezTo>
                  <a:close/>
                  <a:moveTo>
                    <a:pt x="831" y="344"/>
                  </a:moveTo>
                  <a:cubicBezTo>
                    <a:pt x="829" y="345"/>
                    <a:pt x="829" y="346"/>
                    <a:pt x="828" y="347"/>
                  </a:cubicBezTo>
                  <a:cubicBezTo>
                    <a:pt x="827" y="347"/>
                    <a:pt x="820" y="349"/>
                    <a:pt x="820" y="350"/>
                  </a:cubicBezTo>
                  <a:cubicBezTo>
                    <a:pt x="817" y="353"/>
                    <a:pt x="822" y="361"/>
                    <a:pt x="817" y="362"/>
                  </a:cubicBezTo>
                  <a:cubicBezTo>
                    <a:pt x="816" y="358"/>
                    <a:pt x="817" y="353"/>
                    <a:pt x="814" y="353"/>
                  </a:cubicBezTo>
                  <a:cubicBezTo>
                    <a:pt x="814" y="357"/>
                    <a:pt x="814" y="361"/>
                    <a:pt x="814" y="364"/>
                  </a:cubicBezTo>
                  <a:cubicBezTo>
                    <a:pt x="819" y="364"/>
                    <a:pt x="823" y="364"/>
                    <a:pt x="828" y="364"/>
                  </a:cubicBezTo>
                  <a:cubicBezTo>
                    <a:pt x="826" y="368"/>
                    <a:pt x="833" y="373"/>
                    <a:pt x="834" y="376"/>
                  </a:cubicBezTo>
                  <a:cubicBezTo>
                    <a:pt x="837" y="385"/>
                    <a:pt x="838" y="383"/>
                    <a:pt x="843" y="388"/>
                  </a:cubicBezTo>
                  <a:cubicBezTo>
                    <a:pt x="839" y="388"/>
                    <a:pt x="836" y="389"/>
                    <a:pt x="837" y="394"/>
                  </a:cubicBezTo>
                  <a:cubicBezTo>
                    <a:pt x="837" y="398"/>
                    <a:pt x="841" y="398"/>
                    <a:pt x="840" y="403"/>
                  </a:cubicBezTo>
                  <a:cubicBezTo>
                    <a:pt x="844" y="403"/>
                    <a:pt x="848" y="403"/>
                    <a:pt x="852" y="403"/>
                  </a:cubicBezTo>
                  <a:cubicBezTo>
                    <a:pt x="855" y="399"/>
                    <a:pt x="855" y="392"/>
                    <a:pt x="855" y="385"/>
                  </a:cubicBezTo>
                  <a:cubicBezTo>
                    <a:pt x="851" y="384"/>
                    <a:pt x="848" y="382"/>
                    <a:pt x="846" y="379"/>
                  </a:cubicBezTo>
                  <a:cubicBezTo>
                    <a:pt x="851" y="363"/>
                    <a:pt x="846" y="372"/>
                    <a:pt x="843" y="367"/>
                  </a:cubicBezTo>
                  <a:cubicBezTo>
                    <a:pt x="839" y="362"/>
                    <a:pt x="840" y="351"/>
                    <a:pt x="837" y="344"/>
                  </a:cubicBezTo>
                  <a:cubicBezTo>
                    <a:pt x="835" y="344"/>
                    <a:pt x="833" y="344"/>
                    <a:pt x="831" y="344"/>
                  </a:cubicBezTo>
                  <a:close/>
                  <a:moveTo>
                    <a:pt x="945" y="435"/>
                  </a:moveTo>
                  <a:cubicBezTo>
                    <a:pt x="936" y="431"/>
                    <a:pt x="938" y="439"/>
                    <a:pt x="934" y="441"/>
                  </a:cubicBezTo>
                  <a:cubicBezTo>
                    <a:pt x="933" y="438"/>
                    <a:pt x="931" y="437"/>
                    <a:pt x="928" y="438"/>
                  </a:cubicBezTo>
                  <a:cubicBezTo>
                    <a:pt x="929" y="448"/>
                    <a:pt x="917" y="443"/>
                    <a:pt x="913" y="446"/>
                  </a:cubicBezTo>
                  <a:cubicBezTo>
                    <a:pt x="911" y="449"/>
                    <a:pt x="913" y="450"/>
                    <a:pt x="910" y="452"/>
                  </a:cubicBezTo>
                  <a:cubicBezTo>
                    <a:pt x="908" y="454"/>
                    <a:pt x="904" y="452"/>
                    <a:pt x="904" y="455"/>
                  </a:cubicBezTo>
                  <a:cubicBezTo>
                    <a:pt x="909" y="456"/>
                    <a:pt x="904" y="459"/>
                    <a:pt x="904" y="464"/>
                  </a:cubicBezTo>
                  <a:cubicBezTo>
                    <a:pt x="910" y="469"/>
                    <a:pt x="912" y="459"/>
                    <a:pt x="916" y="458"/>
                  </a:cubicBezTo>
                  <a:cubicBezTo>
                    <a:pt x="922" y="456"/>
                    <a:pt x="927" y="459"/>
                    <a:pt x="934" y="458"/>
                  </a:cubicBezTo>
                  <a:cubicBezTo>
                    <a:pt x="937" y="458"/>
                    <a:pt x="938" y="456"/>
                    <a:pt x="942" y="455"/>
                  </a:cubicBezTo>
                  <a:cubicBezTo>
                    <a:pt x="949" y="455"/>
                    <a:pt x="958" y="458"/>
                    <a:pt x="960" y="461"/>
                  </a:cubicBezTo>
                  <a:cubicBezTo>
                    <a:pt x="958" y="462"/>
                    <a:pt x="954" y="461"/>
                    <a:pt x="954" y="464"/>
                  </a:cubicBezTo>
                  <a:cubicBezTo>
                    <a:pt x="956" y="462"/>
                    <a:pt x="957" y="467"/>
                    <a:pt x="957" y="467"/>
                  </a:cubicBezTo>
                  <a:cubicBezTo>
                    <a:pt x="959" y="467"/>
                    <a:pt x="961" y="464"/>
                    <a:pt x="960" y="464"/>
                  </a:cubicBezTo>
                  <a:cubicBezTo>
                    <a:pt x="971" y="465"/>
                    <a:pt x="967" y="466"/>
                    <a:pt x="975" y="461"/>
                  </a:cubicBezTo>
                  <a:cubicBezTo>
                    <a:pt x="984" y="456"/>
                    <a:pt x="989" y="464"/>
                    <a:pt x="995" y="458"/>
                  </a:cubicBezTo>
                  <a:cubicBezTo>
                    <a:pt x="987" y="457"/>
                    <a:pt x="997" y="445"/>
                    <a:pt x="989" y="452"/>
                  </a:cubicBezTo>
                  <a:cubicBezTo>
                    <a:pt x="984" y="457"/>
                    <a:pt x="983" y="441"/>
                    <a:pt x="983" y="441"/>
                  </a:cubicBezTo>
                  <a:cubicBezTo>
                    <a:pt x="982" y="439"/>
                    <a:pt x="975" y="441"/>
                    <a:pt x="978" y="435"/>
                  </a:cubicBezTo>
                  <a:cubicBezTo>
                    <a:pt x="973" y="435"/>
                    <a:pt x="968" y="435"/>
                    <a:pt x="963" y="435"/>
                  </a:cubicBezTo>
                  <a:cubicBezTo>
                    <a:pt x="964" y="431"/>
                    <a:pt x="966" y="430"/>
                    <a:pt x="963" y="426"/>
                  </a:cubicBezTo>
                  <a:cubicBezTo>
                    <a:pt x="954" y="429"/>
                    <a:pt x="956" y="426"/>
                    <a:pt x="945" y="426"/>
                  </a:cubicBezTo>
                  <a:cubicBezTo>
                    <a:pt x="944" y="430"/>
                    <a:pt x="942" y="431"/>
                    <a:pt x="945" y="435"/>
                  </a:cubicBezTo>
                  <a:close/>
                  <a:moveTo>
                    <a:pt x="1024" y="508"/>
                  </a:moveTo>
                  <a:cubicBezTo>
                    <a:pt x="1023" y="508"/>
                    <a:pt x="1021" y="507"/>
                    <a:pt x="1022" y="505"/>
                  </a:cubicBezTo>
                  <a:cubicBezTo>
                    <a:pt x="1034" y="508"/>
                    <a:pt x="1022" y="486"/>
                    <a:pt x="1033" y="487"/>
                  </a:cubicBezTo>
                  <a:cubicBezTo>
                    <a:pt x="1039" y="494"/>
                    <a:pt x="1042" y="486"/>
                    <a:pt x="1051" y="487"/>
                  </a:cubicBezTo>
                  <a:cubicBezTo>
                    <a:pt x="1046" y="470"/>
                    <a:pt x="1025" y="467"/>
                    <a:pt x="1007" y="470"/>
                  </a:cubicBezTo>
                  <a:cubicBezTo>
                    <a:pt x="1005" y="469"/>
                    <a:pt x="1003" y="467"/>
                    <a:pt x="1004" y="464"/>
                  </a:cubicBezTo>
                  <a:cubicBezTo>
                    <a:pt x="998" y="462"/>
                    <a:pt x="995" y="470"/>
                    <a:pt x="989" y="470"/>
                  </a:cubicBezTo>
                  <a:cubicBezTo>
                    <a:pt x="986" y="470"/>
                    <a:pt x="985" y="466"/>
                    <a:pt x="980" y="467"/>
                  </a:cubicBezTo>
                  <a:cubicBezTo>
                    <a:pt x="977" y="468"/>
                    <a:pt x="975" y="471"/>
                    <a:pt x="972" y="473"/>
                  </a:cubicBezTo>
                  <a:cubicBezTo>
                    <a:pt x="967" y="475"/>
                    <a:pt x="964" y="474"/>
                    <a:pt x="960" y="476"/>
                  </a:cubicBezTo>
                  <a:cubicBezTo>
                    <a:pt x="960" y="481"/>
                    <a:pt x="958" y="483"/>
                    <a:pt x="954" y="484"/>
                  </a:cubicBezTo>
                  <a:cubicBezTo>
                    <a:pt x="955" y="508"/>
                    <a:pt x="950" y="509"/>
                    <a:pt x="951" y="534"/>
                  </a:cubicBezTo>
                  <a:cubicBezTo>
                    <a:pt x="962" y="538"/>
                    <a:pt x="957" y="526"/>
                    <a:pt x="966" y="528"/>
                  </a:cubicBezTo>
                  <a:cubicBezTo>
                    <a:pt x="965" y="523"/>
                    <a:pt x="967" y="520"/>
                    <a:pt x="969" y="517"/>
                  </a:cubicBezTo>
                  <a:cubicBezTo>
                    <a:pt x="973" y="510"/>
                    <a:pt x="970" y="502"/>
                    <a:pt x="972" y="493"/>
                  </a:cubicBezTo>
                  <a:cubicBezTo>
                    <a:pt x="972" y="493"/>
                    <a:pt x="977" y="489"/>
                    <a:pt x="978" y="487"/>
                  </a:cubicBezTo>
                  <a:cubicBezTo>
                    <a:pt x="979" y="484"/>
                    <a:pt x="976" y="479"/>
                    <a:pt x="980" y="479"/>
                  </a:cubicBezTo>
                  <a:cubicBezTo>
                    <a:pt x="986" y="479"/>
                    <a:pt x="990" y="478"/>
                    <a:pt x="992" y="476"/>
                  </a:cubicBezTo>
                  <a:cubicBezTo>
                    <a:pt x="988" y="486"/>
                    <a:pt x="1002" y="477"/>
                    <a:pt x="1001" y="484"/>
                  </a:cubicBezTo>
                  <a:cubicBezTo>
                    <a:pt x="1003" y="493"/>
                    <a:pt x="1003" y="490"/>
                    <a:pt x="1001" y="499"/>
                  </a:cubicBezTo>
                  <a:cubicBezTo>
                    <a:pt x="1003" y="500"/>
                    <a:pt x="1007" y="499"/>
                    <a:pt x="1007" y="502"/>
                  </a:cubicBezTo>
                  <a:cubicBezTo>
                    <a:pt x="1005" y="503"/>
                    <a:pt x="1001" y="502"/>
                    <a:pt x="1001" y="505"/>
                  </a:cubicBezTo>
                  <a:cubicBezTo>
                    <a:pt x="1011" y="502"/>
                    <a:pt x="1021" y="514"/>
                    <a:pt x="1024" y="508"/>
                  </a:cubicBezTo>
                  <a:close/>
                  <a:moveTo>
                    <a:pt x="1077" y="496"/>
                  </a:moveTo>
                  <a:cubicBezTo>
                    <a:pt x="1077" y="496"/>
                    <a:pt x="1077" y="502"/>
                    <a:pt x="1077" y="502"/>
                  </a:cubicBezTo>
                  <a:cubicBezTo>
                    <a:pt x="1072" y="507"/>
                    <a:pt x="1059" y="493"/>
                    <a:pt x="1054" y="499"/>
                  </a:cubicBezTo>
                  <a:cubicBezTo>
                    <a:pt x="1055" y="505"/>
                    <a:pt x="1050" y="505"/>
                    <a:pt x="1048" y="508"/>
                  </a:cubicBezTo>
                  <a:cubicBezTo>
                    <a:pt x="1055" y="516"/>
                    <a:pt x="1057" y="511"/>
                    <a:pt x="1065" y="511"/>
                  </a:cubicBezTo>
                  <a:cubicBezTo>
                    <a:pt x="1072" y="511"/>
                    <a:pt x="1082" y="513"/>
                    <a:pt x="1086" y="508"/>
                  </a:cubicBezTo>
                  <a:cubicBezTo>
                    <a:pt x="1084" y="508"/>
                    <a:pt x="1083" y="506"/>
                    <a:pt x="1086" y="505"/>
                  </a:cubicBezTo>
                  <a:cubicBezTo>
                    <a:pt x="1088" y="504"/>
                    <a:pt x="1092" y="505"/>
                    <a:pt x="1092" y="502"/>
                  </a:cubicBezTo>
                  <a:cubicBezTo>
                    <a:pt x="1084" y="502"/>
                    <a:pt x="1082" y="496"/>
                    <a:pt x="1077" y="496"/>
                  </a:cubicBezTo>
                  <a:close/>
                  <a:moveTo>
                    <a:pt x="1036" y="520"/>
                  </a:moveTo>
                  <a:cubicBezTo>
                    <a:pt x="1035" y="520"/>
                    <a:pt x="1034" y="515"/>
                    <a:pt x="1030" y="517"/>
                  </a:cubicBezTo>
                  <a:cubicBezTo>
                    <a:pt x="1029" y="517"/>
                    <a:pt x="1031" y="522"/>
                    <a:pt x="1030" y="523"/>
                  </a:cubicBezTo>
                  <a:cubicBezTo>
                    <a:pt x="1025" y="523"/>
                    <a:pt x="1021" y="523"/>
                    <a:pt x="1016" y="523"/>
                  </a:cubicBezTo>
                  <a:cubicBezTo>
                    <a:pt x="1020" y="533"/>
                    <a:pt x="1006" y="524"/>
                    <a:pt x="1007" y="531"/>
                  </a:cubicBezTo>
                  <a:cubicBezTo>
                    <a:pt x="1010" y="531"/>
                    <a:pt x="1013" y="531"/>
                    <a:pt x="1016" y="531"/>
                  </a:cubicBezTo>
                  <a:cubicBezTo>
                    <a:pt x="1016" y="534"/>
                    <a:pt x="1013" y="535"/>
                    <a:pt x="1013" y="537"/>
                  </a:cubicBezTo>
                  <a:cubicBezTo>
                    <a:pt x="1021" y="539"/>
                    <a:pt x="1019" y="531"/>
                    <a:pt x="1024" y="531"/>
                  </a:cubicBezTo>
                  <a:cubicBezTo>
                    <a:pt x="1028" y="534"/>
                    <a:pt x="1032" y="535"/>
                    <a:pt x="1039" y="534"/>
                  </a:cubicBezTo>
                  <a:cubicBezTo>
                    <a:pt x="1038" y="522"/>
                    <a:pt x="1058" y="532"/>
                    <a:pt x="1054" y="517"/>
                  </a:cubicBezTo>
                  <a:cubicBezTo>
                    <a:pt x="1045" y="514"/>
                    <a:pt x="1039" y="520"/>
                    <a:pt x="1036"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Freeform 157">
              <a:extLst>
                <a:ext uri="{FF2B5EF4-FFF2-40B4-BE49-F238E27FC236}">
                  <a16:creationId xmlns:a16="http://schemas.microsoft.com/office/drawing/2014/main" id="{206C56EF-0713-4FDE-9137-4050451FDA93}"/>
                </a:ext>
              </a:extLst>
            </p:cNvPr>
            <p:cNvSpPr>
              <a:spLocks noChangeArrowheads="1"/>
            </p:cNvSpPr>
            <p:nvPr/>
          </p:nvSpPr>
          <p:spPr bwMode="auto">
            <a:xfrm>
              <a:off x="5608752" y="3174659"/>
              <a:ext cx="160749" cy="243624"/>
            </a:xfrm>
            <a:custGeom>
              <a:avLst/>
              <a:gdLst>
                <a:gd name="T0" fmla="*/ 26 w 95"/>
                <a:gd name="T1" fmla="*/ 14 h 144"/>
                <a:gd name="T2" fmla="*/ 47 w 95"/>
                <a:gd name="T3" fmla="*/ 12 h 144"/>
                <a:gd name="T4" fmla="*/ 50 w 95"/>
                <a:gd name="T5" fmla="*/ 29 h 144"/>
                <a:gd name="T6" fmla="*/ 35 w 95"/>
                <a:gd name="T7" fmla="*/ 38 h 144"/>
                <a:gd name="T8" fmla="*/ 53 w 95"/>
                <a:gd name="T9" fmla="*/ 47 h 144"/>
                <a:gd name="T10" fmla="*/ 61 w 95"/>
                <a:gd name="T11" fmla="*/ 67 h 144"/>
                <a:gd name="T12" fmla="*/ 67 w 95"/>
                <a:gd name="T13" fmla="*/ 73 h 144"/>
                <a:gd name="T14" fmla="*/ 79 w 95"/>
                <a:gd name="T15" fmla="*/ 79 h 144"/>
                <a:gd name="T16" fmla="*/ 73 w 95"/>
                <a:gd name="T17" fmla="*/ 91 h 144"/>
                <a:gd name="T18" fmla="*/ 91 w 95"/>
                <a:gd name="T19" fmla="*/ 93 h 144"/>
                <a:gd name="T20" fmla="*/ 91 w 95"/>
                <a:gd name="T21" fmla="*/ 111 h 144"/>
                <a:gd name="T22" fmla="*/ 85 w 95"/>
                <a:gd name="T23" fmla="*/ 111 h 144"/>
                <a:gd name="T24" fmla="*/ 91 w 95"/>
                <a:gd name="T25" fmla="*/ 114 h 144"/>
                <a:gd name="T26" fmla="*/ 85 w 95"/>
                <a:gd name="T27" fmla="*/ 123 h 144"/>
                <a:gd name="T28" fmla="*/ 76 w 95"/>
                <a:gd name="T29" fmla="*/ 129 h 144"/>
                <a:gd name="T30" fmla="*/ 47 w 95"/>
                <a:gd name="T31" fmla="*/ 126 h 144"/>
                <a:gd name="T32" fmla="*/ 35 w 95"/>
                <a:gd name="T33" fmla="*/ 129 h 144"/>
                <a:gd name="T34" fmla="*/ 15 w 95"/>
                <a:gd name="T35" fmla="*/ 129 h 144"/>
                <a:gd name="T36" fmla="*/ 20 w 95"/>
                <a:gd name="T37" fmla="*/ 126 h 144"/>
                <a:gd name="T38" fmla="*/ 23 w 95"/>
                <a:gd name="T39" fmla="*/ 129 h 144"/>
                <a:gd name="T40" fmla="*/ 26 w 95"/>
                <a:gd name="T41" fmla="*/ 123 h 144"/>
                <a:gd name="T42" fmla="*/ 44 w 95"/>
                <a:gd name="T43" fmla="*/ 120 h 144"/>
                <a:gd name="T44" fmla="*/ 20 w 95"/>
                <a:gd name="T45" fmla="*/ 111 h 144"/>
                <a:gd name="T46" fmla="*/ 20 w 95"/>
                <a:gd name="T47" fmla="*/ 93 h 144"/>
                <a:gd name="T48" fmla="*/ 26 w 95"/>
                <a:gd name="T49" fmla="*/ 91 h 144"/>
                <a:gd name="T50" fmla="*/ 38 w 95"/>
                <a:gd name="T51" fmla="*/ 91 h 144"/>
                <a:gd name="T52" fmla="*/ 41 w 95"/>
                <a:gd name="T53" fmla="*/ 73 h 144"/>
                <a:gd name="T54" fmla="*/ 32 w 95"/>
                <a:gd name="T55" fmla="*/ 61 h 144"/>
                <a:gd name="T56" fmla="*/ 20 w 95"/>
                <a:gd name="T57" fmla="*/ 64 h 144"/>
                <a:gd name="T58" fmla="*/ 20 w 95"/>
                <a:gd name="T59" fmla="*/ 50 h 144"/>
                <a:gd name="T60" fmla="*/ 9 w 95"/>
                <a:gd name="T61" fmla="*/ 44 h 144"/>
                <a:gd name="T62" fmla="*/ 0 w 95"/>
                <a:gd name="T63" fmla="*/ 14 h 144"/>
                <a:gd name="T64" fmla="*/ 15 w 95"/>
                <a:gd name="T65" fmla="*/ 0 h 144"/>
                <a:gd name="T66" fmla="*/ 41 w 95"/>
                <a:gd name="T67" fmla="*/ 0 h 144"/>
                <a:gd name="T68" fmla="*/ 26 w 95"/>
                <a:gd name="T69"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44">
                  <a:moveTo>
                    <a:pt x="26" y="14"/>
                  </a:moveTo>
                  <a:cubicBezTo>
                    <a:pt x="28" y="20"/>
                    <a:pt x="40" y="11"/>
                    <a:pt x="47" y="12"/>
                  </a:cubicBezTo>
                  <a:cubicBezTo>
                    <a:pt x="50" y="15"/>
                    <a:pt x="50" y="22"/>
                    <a:pt x="50" y="29"/>
                  </a:cubicBezTo>
                  <a:cubicBezTo>
                    <a:pt x="43" y="30"/>
                    <a:pt x="37" y="32"/>
                    <a:pt x="35" y="38"/>
                  </a:cubicBezTo>
                  <a:cubicBezTo>
                    <a:pt x="38" y="44"/>
                    <a:pt x="44" y="47"/>
                    <a:pt x="53" y="47"/>
                  </a:cubicBezTo>
                  <a:cubicBezTo>
                    <a:pt x="52" y="58"/>
                    <a:pt x="65" y="54"/>
                    <a:pt x="61" y="67"/>
                  </a:cubicBezTo>
                  <a:cubicBezTo>
                    <a:pt x="62" y="70"/>
                    <a:pt x="67" y="69"/>
                    <a:pt x="67" y="73"/>
                  </a:cubicBezTo>
                  <a:cubicBezTo>
                    <a:pt x="68" y="78"/>
                    <a:pt x="77" y="75"/>
                    <a:pt x="79" y="79"/>
                  </a:cubicBezTo>
                  <a:cubicBezTo>
                    <a:pt x="77" y="83"/>
                    <a:pt x="75" y="86"/>
                    <a:pt x="73" y="91"/>
                  </a:cubicBezTo>
                  <a:cubicBezTo>
                    <a:pt x="80" y="90"/>
                    <a:pt x="87" y="90"/>
                    <a:pt x="91" y="93"/>
                  </a:cubicBezTo>
                  <a:cubicBezTo>
                    <a:pt x="87" y="97"/>
                    <a:pt x="95" y="106"/>
                    <a:pt x="91" y="111"/>
                  </a:cubicBezTo>
                  <a:cubicBezTo>
                    <a:pt x="90" y="112"/>
                    <a:pt x="85" y="111"/>
                    <a:pt x="85" y="111"/>
                  </a:cubicBezTo>
                  <a:cubicBezTo>
                    <a:pt x="84" y="114"/>
                    <a:pt x="89" y="113"/>
                    <a:pt x="91" y="114"/>
                  </a:cubicBezTo>
                  <a:cubicBezTo>
                    <a:pt x="89" y="117"/>
                    <a:pt x="84" y="117"/>
                    <a:pt x="85" y="123"/>
                  </a:cubicBezTo>
                  <a:cubicBezTo>
                    <a:pt x="81" y="124"/>
                    <a:pt x="80" y="128"/>
                    <a:pt x="76" y="129"/>
                  </a:cubicBezTo>
                  <a:cubicBezTo>
                    <a:pt x="66" y="128"/>
                    <a:pt x="59" y="124"/>
                    <a:pt x="47" y="126"/>
                  </a:cubicBezTo>
                  <a:cubicBezTo>
                    <a:pt x="41" y="131"/>
                    <a:pt x="44" y="131"/>
                    <a:pt x="35" y="129"/>
                  </a:cubicBezTo>
                  <a:cubicBezTo>
                    <a:pt x="32" y="134"/>
                    <a:pt x="14" y="144"/>
                    <a:pt x="15" y="129"/>
                  </a:cubicBezTo>
                  <a:cubicBezTo>
                    <a:pt x="18" y="131"/>
                    <a:pt x="20" y="126"/>
                    <a:pt x="20" y="126"/>
                  </a:cubicBezTo>
                  <a:cubicBezTo>
                    <a:pt x="22" y="126"/>
                    <a:pt x="25" y="128"/>
                    <a:pt x="23" y="129"/>
                  </a:cubicBezTo>
                  <a:cubicBezTo>
                    <a:pt x="27" y="127"/>
                    <a:pt x="24" y="125"/>
                    <a:pt x="26" y="123"/>
                  </a:cubicBezTo>
                  <a:cubicBezTo>
                    <a:pt x="30" y="120"/>
                    <a:pt x="37" y="122"/>
                    <a:pt x="44" y="120"/>
                  </a:cubicBezTo>
                  <a:cubicBezTo>
                    <a:pt x="42" y="105"/>
                    <a:pt x="28" y="116"/>
                    <a:pt x="20" y="111"/>
                  </a:cubicBezTo>
                  <a:cubicBezTo>
                    <a:pt x="20" y="105"/>
                    <a:pt x="20" y="99"/>
                    <a:pt x="20" y="93"/>
                  </a:cubicBezTo>
                  <a:cubicBezTo>
                    <a:pt x="26" y="95"/>
                    <a:pt x="31" y="91"/>
                    <a:pt x="26" y="91"/>
                  </a:cubicBezTo>
                  <a:cubicBezTo>
                    <a:pt x="28" y="82"/>
                    <a:pt x="33" y="93"/>
                    <a:pt x="38" y="91"/>
                  </a:cubicBezTo>
                  <a:cubicBezTo>
                    <a:pt x="44" y="91"/>
                    <a:pt x="33" y="78"/>
                    <a:pt x="41" y="73"/>
                  </a:cubicBezTo>
                  <a:cubicBezTo>
                    <a:pt x="40" y="67"/>
                    <a:pt x="30" y="71"/>
                    <a:pt x="32" y="61"/>
                  </a:cubicBezTo>
                  <a:cubicBezTo>
                    <a:pt x="30" y="64"/>
                    <a:pt x="26" y="64"/>
                    <a:pt x="20" y="64"/>
                  </a:cubicBezTo>
                  <a:cubicBezTo>
                    <a:pt x="20" y="59"/>
                    <a:pt x="20" y="54"/>
                    <a:pt x="20" y="50"/>
                  </a:cubicBezTo>
                  <a:cubicBezTo>
                    <a:pt x="20" y="44"/>
                    <a:pt x="11" y="48"/>
                    <a:pt x="9" y="44"/>
                  </a:cubicBezTo>
                  <a:cubicBezTo>
                    <a:pt x="14" y="33"/>
                    <a:pt x="12" y="16"/>
                    <a:pt x="0" y="14"/>
                  </a:cubicBezTo>
                  <a:cubicBezTo>
                    <a:pt x="4" y="9"/>
                    <a:pt x="12" y="7"/>
                    <a:pt x="15" y="0"/>
                  </a:cubicBezTo>
                  <a:cubicBezTo>
                    <a:pt x="23" y="0"/>
                    <a:pt x="32" y="0"/>
                    <a:pt x="41" y="0"/>
                  </a:cubicBezTo>
                  <a:cubicBezTo>
                    <a:pt x="35" y="4"/>
                    <a:pt x="30" y="9"/>
                    <a:pt x="2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5" name="Freeform 158">
              <a:extLst>
                <a:ext uri="{FF2B5EF4-FFF2-40B4-BE49-F238E27FC236}">
                  <a16:creationId xmlns:a16="http://schemas.microsoft.com/office/drawing/2014/main" id="{27DFC820-0497-49AE-95E6-61E831DFF1B2}"/>
                </a:ext>
              </a:extLst>
            </p:cNvPr>
            <p:cNvSpPr>
              <a:spLocks noChangeArrowheads="1"/>
            </p:cNvSpPr>
            <p:nvPr/>
          </p:nvSpPr>
          <p:spPr bwMode="auto">
            <a:xfrm>
              <a:off x="2618820" y="3186805"/>
              <a:ext cx="45724" cy="32150"/>
            </a:xfrm>
            <a:custGeom>
              <a:avLst/>
              <a:gdLst>
                <a:gd name="T0" fmla="*/ 24 w 27"/>
                <a:gd name="T1" fmla="*/ 2 h 19"/>
                <a:gd name="T2" fmla="*/ 27 w 27"/>
                <a:gd name="T3" fmla="*/ 13 h 19"/>
                <a:gd name="T4" fmla="*/ 12 w 27"/>
                <a:gd name="T5" fmla="*/ 19 h 19"/>
                <a:gd name="T6" fmla="*/ 12 w 27"/>
                <a:gd name="T7" fmla="*/ 13 h 19"/>
                <a:gd name="T8" fmla="*/ 6 w 27"/>
                <a:gd name="T9" fmla="*/ 16 h 19"/>
                <a:gd name="T10" fmla="*/ 9 w 27"/>
                <a:gd name="T11" fmla="*/ 13 h 19"/>
                <a:gd name="T12" fmla="*/ 24 w 2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4" y="2"/>
                  </a:moveTo>
                  <a:cubicBezTo>
                    <a:pt x="20" y="6"/>
                    <a:pt x="22" y="10"/>
                    <a:pt x="27" y="13"/>
                  </a:cubicBezTo>
                  <a:cubicBezTo>
                    <a:pt x="24" y="18"/>
                    <a:pt x="17" y="18"/>
                    <a:pt x="12" y="19"/>
                  </a:cubicBezTo>
                  <a:cubicBezTo>
                    <a:pt x="12" y="17"/>
                    <a:pt x="12" y="15"/>
                    <a:pt x="12" y="13"/>
                  </a:cubicBezTo>
                  <a:cubicBezTo>
                    <a:pt x="10" y="14"/>
                    <a:pt x="9" y="16"/>
                    <a:pt x="6" y="16"/>
                  </a:cubicBezTo>
                  <a:cubicBezTo>
                    <a:pt x="0" y="13"/>
                    <a:pt x="7" y="15"/>
                    <a:pt x="9" y="13"/>
                  </a:cubicBezTo>
                  <a:cubicBezTo>
                    <a:pt x="11" y="12"/>
                    <a:pt x="17" y="0"/>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6" name="Freeform 159">
              <a:extLst>
                <a:ext uri="{FF2B5EF4-FFF2-40B4-BE49-F238E27FC236}">
                  <a16:creationId xmlns:a16="http://schemas.microsoft.com/office/drawing/2014/main" id="{9C34B859-6AFD-4380-937D-512A55D9447D}"/>
                </a:ext>
              </a:extLst>
            </p:cNvPr>
            <p:cNvSpPr>
              <a:spLocks noChangeArrowheads="1"/>
            </p:cNvSpPr>
            <p:nvPr/>
          </p:nvSpPr>
          <p:spPr bwMode="auto">
            <a:xfrm>
              <a:off x="8553674" y="3581890"/>
              <a:ext cx="25005" cy="28578"/>
            </a:xfrm>
            <a:custGeom>
              <a:avLst/>
              <a:gdLst>
                <a:gd name="T0" fmla="*/ 3 w 15"/>
                <a:gd name="T1" fmla="*/ 5 h 17"/>
                <a:gd name="T2" fmla="*/ 15 w 15"/>
                <a:gd name="T3" fmla="*/ 2 h 17"/>
                <a:gd name="T4" fmla="*/ 0 w 15"/>
                <a:gd name="T5" fmla="*/ 16 h 17"/>
                <a:gd name="T6" fmla="*/ 3 w 15"/>
                <a:gd name="T7" fmla="*/ 5 h 17"/>
              </a:gdLst>
              <a:ahLst/>
              <a:cxnLst>
                <a:cxn ang="0">
                  <a:pos x="T0" y="T1"/>
                </a:cxn>
                <a:cxn ang="0">
                  <a:pos x="T2" y="T3"/>
                </a:cxn>
                <a:cxn ang="0">
                  <a:pos x="T4" y="T5"/>
                </a:cxn>
                <a:cxn ang="0">
                  <a:pos x="T6" y="T7"/>
                </a:cxn>
              </a:cxnLst>
              <a:rect l="0" t="0" r="r" b="b"/>
              <a:pathLst>
                <a:path w="15" h="17">
                  <a:moveTo>
                    <a:pt x="3" y="5"/>
                  </a:moveTo>
                  <a:cubicBezTo>
                    <a:pt x="6" y="0"/>
                    <a:pt x="8" y="5"/>
                    <a:pt x="15" y="2"/>
                  </a:cubicBezTo>
                  <a:cubicBezTo>
                    <a:pt x="13" y="9"/>
                    <a:pt x="11" y="17"/>
                    <a:pt x="0" y="16"/>
                  </a:cubicBezTo>
                  <a:cubicBezTo>
                    <a:pt x="0" y="13"/>
                    <a:pt x="12" y="8"/>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7" name="Freeform 160">
              <a:extLst>
                <a:ext uri="{FF2B5EF4-FFF2-40B4-BE49-F238E27FC236}">
                  <a16:creationId xmlns:a16="http://schemas.microsoft.com/office/drawing/2014/main" id="{54B2A59F-9968-4342-ADD8-DF15C990513E}"/>
                </a:ext>
              </a:extLst>
            </p:cNvPr>
            <p:cNvSpPr>
              <a:spLocks noChangeArrowheads="1"/>
            </p:cNvSpPr>
            <p:nvPr/>
          </p:nvSpPr>
          <p:spPr bwMode="auto">
            <a:xfrm>
              <a:off x="7930682" y="4362773"/>
              <a:ext cx="198614" cy="229335"/>
            </a:xfrm>
            <a:custGeom>
              <a:avLst/>
              <a:gdLst>
                <a:gd name="T0" fmla="*/ 94 w 118"/>
                <a:gd name="T1" fmla="*/ 8 h 136"/>
                <a:gd name="T2" fmla="*/ 106 w 118"/>
                <a:gd name="T3" fmla="*/ 14 h 136"/>
                <a:gd name="T4" fmla="*/ 118 w 118"/>
                <a:gd name="T5" fmla="*/ 23 h 136"/>
                <a:gd name="T6" fmla="*/ 106 w 118"/>
                <a:gd name="T7" fmla="*/ 37 h 136"/>
                <a:gd name="T8" fmla="*/ 103 w 118"/>
                <a:gd name="T9" fmla="*/ 55 h 136"/>
                <a:gd name="T10" fmla="*/ 109 w 118"/>
                <a:gd name="T11" fmla="*/ 61 h 136"/>
                <a:gd name="T12" fmla="*/ 109 w 118"/>
                <a:gd name="T13" fmla="*/ 70 h 136"/>
                <a:gd name="T14" fmla="*/ 115 w 118"/>
                <a:gd name="T15" fmla="*/ 75 h 136"/>
                <a:gd name="T16" fmla="*/ 100 w 118"/>
                <a:gd name="T17" fmla="*/ 84 h 136"/>
                <a:gd name="T18" fmla="*/ 97 w 118"/>
                <a:gd name="T19" fmla="*/ 99 h 136"/>
                <a:gd name="T20" fmla="*/ 97 w 118"/>
                <a:gd name="T21" fmla="*/ 105 h 136"/>
                <a:gd name="T22" fmla="*/ 91 w 118"/>
                <a:gd name="T23" fmla="*/ 105 h 136"/>
                <a:gd name="T24" fmla="*/ 83 w 118"/>
                <a:gd name="T25" fmla="*/ 116 h 136"/>
                <a:gd name="T26" fmla="*/ 83 w 118"/>
                <a:gd name="T27" fmla="*/ 134 h 136"/>
                <a:gd name="T28" fmla="*/ 53 w 118"/>
                <a:gd name="T29" fmla="*/ 125 h 136"/>
                <a:gd name="T30" fmla="*/ 50 w 118"/>
                <a:gd name="T31" fmla="*/ 131 h 136"/>
                <a:gd name="T32" fmla="*/ 42 w 118"/>
                <a:gd name="T33" fmla="*/ 125 h 136"/>
                <a:gd name="T34" fmla="*/ 27 w 118"/>
                <a:gd name="T35" fmla="*/ 125 h 136"/>
                <a:gd name="T36" fmla="*/ 18 w 118"/>
                <a:gd name="T37" fmla="*/ 122 h 136"/>
                <a:gd name="T38" fmla="*/ 7 w 118"/>
                <a:gd name="T39" fmla="*/ 105 h 136"/>
                <a:gd name="T40" fmla="*/ 9 w 118"/>
                <a:gd name="T41" fmla="*/ 93 h 136"/>
                <a:gd name="T42" fmla="*/ 7 w 118"/>
                <a:gd name="T43" fmla="*/ 93 h 136"/>
                <a:gd name="T44" fmla="*/ 4 w 118"/>
                <a:gd name="T45" fmla="*/ 70 h 136"/>
                <a:gd name="T46" fmla="*/ 33 w 118"/>
                <a:gd name="T47" fmla="*/ 67 h 136"/>
                <a:gd name="T48" fmla="*/ 33 w 118"/>
                <a:gd name="T49" fmla="*/ 58 h 136"/>
                <a:gd name="T50" fmla="*/ 53 w 118"/>
                <a:gd name="T51" fmla="*/ 43 h 136"/>
                <a:gd name="T52" fmla="*/ 71 w 118"/>
                <a:gd name="T53" fmla="*/ 37 h 136"/>
                <a:gd name="T54" fmla="*/ 74 w 118"/>
                <a:gd name="T55" fmla="*/ 29 h 136"/>
                <a:gd name="T56" fmla="*/ 80 w 118"/>
                <a:gd name="T57" fmla="*/ 29 h 136"/>
                <a:gd name="T58" fmla="*/ 86 w 118"/>
                <a:gd name="T59" fmla="*/ 23 h 136"/>
                <a:gd name="T60" fmla="*/ 97 w 118"/>
                <a:gd name="T61" fmla="*/ 8 h 136"/>
                <a:gd name="T62" fmla="*/ 94 w 118"/>
                <a:gd name="T63"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36">
                  <a:moveTo>
                    <a:pt x="94" y="8"/>
                  </a:moveTo>
                  <a:cubicBezTo>
                    <a:pt x="97" y="0"/>
                    <a:pt x="101" y="15"/>
                    <a:pt x="106" y="14"/>
                  </a:cubicBezTo>
                  <a:cubicBezTo>
                    <a:pt x="110" y="17"/>
                    <a:pt x="112" y="22"/>
                    <a:pt x="118" y="23"/>
                  </a:cubicBezTo>
                  <a:cubicBezTo>
                    <a:pt x="116" y="30"/>
                    <a:pt x="115" y="38"/>
                    <a:pt x="106" y="37"/>
                  </a:cubicBezTo>
                  <a:cubicBezTo>
                    <a:pt x="104" y="43"/>
                    <a:pt x="110" y="55"/>
                    <a:pt x="103" y="55"/>
                  </a:cubicBezTo>
                  <a:cubicBezTo>
                    <a:pt x="102" y="58"/>
                    <a:pt x="108" y="59"/>
                    <a:pt x="109" y="61"/>
                  </a:cubicBezTo>
                  <a:cubicBezTo>
                    <a:pt x="110" y="63"/>
                    <a:pt x="108" y="67"/>
                    <a:pt x="109" y="70"/>
                  </a:cubicBezTo>
                  <a:cubicBezTo>
                    <a:pt x="110" y="72"/>
                    <a:pt x="114" y="72"/>
                    <a:pt x="115" y="75"/>
                  </a:cubicBezTo>
                  <a:cubicBezTo>
                    <a:pt x="114" y="83"/>
                    <a:pt x="105" y="89"/>
                    <a:pt x="100" y="84"/>
                  </a:cubicBezTo>
                  <a:cubicBezTo>
                    <a:pt x="101" y="91"/>
                    <a:pt x="105" y="93"/>
                    <a:pt x="97" y="99"/>
                  </a:cubicBezTo>
                  <a:cubicBezTo>
                    <a:pt x="96" y="100"/>
                    <a:pt x="98" y="104"/>
                    <a:pt x="97" y="105"/>
                  </a:cubicBezTo>
                  <a:cubicBezTo>
                    <a:pt x="96" y="106"/>
                    <a:pt x="92" y="104"/>
                    <a:pt x="91" y="105"/>
                  </a:cubicBezTo>
                  <a:cubicBezTo>
                    <a:pt x="89" y="108"/>
                    <a:pt x="91" y="119"/>
                    <a:pt x="83" y="116"/>
                  </a:cubicBezTo>
                  <a:cubicBezTo>
                    <a:pt x="88" y="122"/>
                    <a:pt x="80" y="124"/>
                    <a:pt x="83" y="134"/>
                  </a:cubicBezTo>
                  <a:cubicBezTo>
                    <a:pt x="68" y="136"/>
                    <a:pt x="64" y="127"/>
                    <a:pt x="53" y="125"/>
                  </a:cubicBezTo>
                  <a:cubicBezTo>
                    <a:pt x="50" y="125"/>
                    <a:pt x="51" y="129"/>
                    <a:pt x="50" y="131"/>
                  </a:cubicBezTo>
                  <a:cubicBezTo>
                    <a:pt x="45" y="133"/>
                    <a:pt x="44" y="126"/>
                    <a:pt x="42" y="125"/>
                  </a:cubicBezTo>
                  <a:cubicBezTo>
                    <a:pt x="37" y="124"/>
                    <a:pt x="31" y="127"/>
                    <a:pt x="27" y="125"/>
                  </a:cubicBezTo>
                  <a:cubicBezTo>
                    <a:pt x="24" y="124"/>
                    <a:pt x="28" y="116"/>
                    <a:pt x="18" y="122"/>
                  </a:cubicBezTo>
                  <a:cubicBezTo>
                    <a:pt x="16" y="115"/>
                    <a:pt x="16" y="105"/>
                    <a:pt x="7" y="105"/>
                  </a:cubicBezTo>
                  <a:cubicBezTo>
                    <a:pt x="6" y="99"/>
                    <a:pt x="10" y="98"/>
                    <a:pt x="9" y="93"/>
                  </a:cubicBezTo>
                  <a:cubicBezTo>
                    <a:pt x="9" y="89"/>
                    <a:pt x="6" y="92"/>
                    <a:pt x="7" y="93"/>
                  </a:cubicBezTo>
                  <a:cubicBezTo>
                    <a:pt x="0" y="88"/>
                    <a:pt x="5" y="80"/>
                    <a:pt x="4" y="70"/>
                  </a:cubicBezTo>
                  <a:cubicBezTo>
                    <a:pt x="15" y="70"/>
                    <a:pt x="25" y="70"/>
                    <a:pt x="33" y="67"/>
                  </a:cubicBezTo>
                  <a:cubicBezTo>
                    <a:pt x="32" y="62"/>
                    <a:pt x="38" y="59"/>
                    <a:pt x="33" y="58"/>
                  </a:cubicBezTo>
                  <a:cubicBezTo>
                    <a:pt x="35" y="53"/>
                    <a:pt x="59" y="47"/>
                    <a:pt x="53" y="43"/>
                  </a:cubicBezTo>
                  <a:cubicBezTo>
                    <a:pt x="57" y="39"/>
                    <a:pt x="63" y="38"/>
                    <a:pt x="71" y="37"/>
                  </a:cubicBezTo>
                  <a:cubicBezTo>
                    <a:pt x="75" y="38"/>
                    <a:pt x="72" y="31"/>
                    <a:pt x="74" y="29"/>
                  </a:cubicBezTo>
                  <a:cubicBezTo>
                    <a:pt x="74" y="28"/>
                    <a:pt x="79" y="29"/>
                    <a:pt x="80" y="29"/>
                  </a:cubicBezTo>
                  <a:cubicBezTo>
                    <a:pt x="82" y="26"/>
                    <a:pt x="80" y="21"/>
                    <a:pt x="86" y="23"/>
                  </a:cubicBezTo>
                  <a:cubicBezTo>
                    <a:pt x="82" y="10"/>
                    <a:pt x="94" y="13"/>
                    <a:pt x="97" y="8"/>
                  </a:cubicBezTo>
                  <a:cubicBezTo>
                    <a:pt x="96" y="8"/>
                    <a:pt x="95" y="8"/>
                    <a:pt x="9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8" name="Freeform 161">
              <a:extLst>
                <a:ext uri="{FF2B5EF4-FFF2-40B4-BE49-F238E27FC236}">
                  <a16:creationId xmlns:a16="http://schemas.microsoft.com/office/drawing/2014/main" id="{B8249267-59F8-4D80-B727-71485864BB15}"/>
                </a:ext>
              </a:extLst>
            </p:cNvPr>
            <p:cNvSpPr>
              <a:spLocks noChangeArrowheads="1"/>
            </p:cNvSpPr>
            <p:nvPr/>
          </p:nvSpPr>
          <p:spPr bwMode="auto">
            <a:xfrm>
              <a:off x="8135012" y="4527809"/>
              <a:ext cx="89305" cy="101451"/>
            </a:xfrm>
            <a:custGeom>
              <a:avLst/>
              <a:gdLst>
                <a:gd name="T0" fmla="*/ 46 w 53"/>
                <a:gd name="T1" fmla="*/ 1 h 60"/>
                <a:gd name="T2" fmla="*/ 38 w 53"/>
                <a:gd name="T3" fmla="*/ 13 h 60"/>
                <a:gd name="T4" fmla="*/ 35 w 53"/>
                <a:gd name="T5" fmla="*/ 13 h 60"/>
                <a:gd name="T6" fmla="*/ 38 w 53"/>
                <a:gd name="T7" fmla="*/ 21 h 60"/>
                <a:gd name="T8" fmla="*/ 44 w 53"/>
                <a:gd name="T9" fmla="*/ 27 h 60"/>
                <a:gd name="T10" fmla="*/ 46 w 53"/>
                <a:gd name="T11" fmla="*/ 54 h 60"/>
                <a:gd name="T12" fmla="*/ 35 w 53"/>
                <a:gd name="T13" fmla="*/ 54 h 60"/>
                <a:gd name="T14" fmla="*/ 26 w 53"/>
                <a:gd name="T15" fmla="*/ 24 h 60"/>
                <a:gd name="T16" fmla="*/ 14 w 53"/>
                <a:gd name="T17" fmla="*/ 33 h 60"/>
                <a:gd name="T18" fmla="*/ 14 w 53"/>
                <a:gd name="T19" fmla="*/ 51 h 60"/>
                <a:gd name="T20" fmla="*/ 5 w 53"/>
                <a:gd name="T21" fmla="*/ 59 h 60"/>
                <a:gd name="T22" fmla="*/ 3 w 53"/>
                <a:gd name="T23" fmla="*/ 45 h 60"/>
                <a:gd name="T24" fmla="*/ 5 w 53"/>
                <a:gd name="T25" fmla="*/ 42 h 60"/>
                <a:gd name="T26" fmla="*/ 3 w 53"/>
                <a:gd name="T27" fmla="*/ 39 h 60"/>
                <a:gd name="T28" fmla="*/ 5 w 53"/>
                <a:gd name="T29" fmla="*/ 27 h 60"/>
                <a:gd name="T30" fmla="*/ 0 w 53"/>
                <a:gd name="T31" fmla="*/ 21 h 60"/>
                <a:gd name="T32" fmla="*/ 23 w 53"/>
                <a:gd name="T33" fmla="*/ 1 h 60"/>
                <a:gd name="T34" fmla="*/ 46 w 53"/>
                <a:gd name="T35"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60">
                  <a:moveTo>
                    <a:pt x="46" y="1"/>
                  </a:moveTo>
                  <a:cubicBezTo>
                    <a:pt x="53" y="14"/>
                    <a:pt x="33" y="8"/>
                    <a:pt x="38" y="13"/>
                  </a:cubicBezTo>
                  <a:cubicBezTo>
                    <a:pt x="41" y="16"/>
                    <a:pt x="38" y="13"/>
                    <a:pt x="35" y="13"/>
                  </a:cubicBezTo>
                  <a:cubicBezTo>
                    <a:pt x="35" y="16"/>
                    <a:pt x="36" y="19"/>
                    <a:pt x="38" y="21"/>
                  </a:cubicBezTo>
                  <a:cubicBezTo>
                    <a:pt x="39" y="23"/>
                    <a:pt x="43" y="26"/>
                    <a:pt x="44" y="27"/>
                  </a:cubicBezTo>
                  <a:cubicBezTo>
                    <a:pt x="46" y="34"/>
                    <a:pt x="44" y="44"/>
                    <a:pt x="46" y="54"/>
                  </a:cubicBezTo>
                  <a:cubicBezTo>
                    <a:pt x="43" y="54"/>
                    <a:pt x="39" y="54"/>
                    <a:pt x="35" y="54"/>
                  </a:cubicBezTo>
                  <a:cubicBezTo>
                    <a:pt x="31" y="44"/>
                    <a:pt x="27" y="36"/>
                    <a:pt x="26" y="24"/>
                  </a:cubicBezTo>
                  <a:cubicBezTo>
                    <a:pt x="20" y="25"/>
                    <a:pt x="24" y="36"/>
                    <a:pt x="14" y="33"/>
                  </a:cubicBezTo>
                  <a:cubicBezTo>
                    <a:pt x="14" y="39"/>
                    <a:pt x="14" y="45"/>
                    <a:pt x="14" y="51"/>
                  </a:cubicBezTo>
                  <a:cubicBezTo>
                    <a:pt x="15" y="57"/>
                    <a:pt x="6" y="54"/>
                    <a:pt x="5" y="59"/>
                  </a:cubicBezTo>
                  <a:cubicBezTo>
                    <a:pt x="1" y="60"/>
                    <a:pt x="1" y="50"/>
                    <a:pt x="3" y="45"/>
                  </a:cubicBezTo>
                  <a:cubicBezTo>
                    <a:pt x="3" y="43"/>
                    <a:pt x="6" y="41"/>
                    <a:pt x="5" y="42"/>
                  </a:cubicBezTo>
                  <a:cubicBezTo>
                    <a:pt x="6" y="38"/>
                    <a:pt x="3" y="40"/>
                    <a:pt x="3" y="39"/>
                  </a:cubicBezTo>
                  <a:cubicBezTo>
                    <a:pt x="2" y="37"/>
                    <a:pt x="8" y="32"/>
                    <a:pt x="5" y="27"/>
                  </a:cubicBezTo>
                  <a:cubicBezTo>
                    <a:pt x="7" y="22"/>
                    <a:pt x="3" y="22"/>
                    <a:pt x="0" y="21"/>
                  </a:cubicBezTo>
                  <a:cubicBezTo>
                    <a:pt x="3" y="10"/>
                    <a:pt x="8" y="0"/>
                    <a:pt x="23" y="1"/>
                  </a:cubicBezTo>
                  <a:cubicBezTo>
                    <a:pt x="13" y="11"/>
                    <a:pt x="40" y="1"/>
                    <a:pt x="4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9" name="Freeform 162">
              <a:extLst>
                <a:ext uri="{FF2B5EF4-FFF2-40B4-BE49-F238E27FC236}">
                  <a16:creationId xmlns:a16="http://schemas.microsoft.com/office/drawing/2014/main" id="{E4D341E9-B3AD-41DB-A6AC-4E25819B7AF6}"/>
                </a:ext>
              </a:extLst>
            </p:cNvPr>
            <p:cNvSpPr>
              <a:spLocks noChangeArrowheads="1"/>
            </p:cNvSpPr>
            <p:nvPr/>
          </p:nvSpPr>
          <p:spPr bwMode="auto">
            <a:xfrm>
              <a:off x="7862811" y="4629259"/>
              <a:ext cx="209331" cy="60727"/>
            </a:xfrm>
            <a:custGeom>
              <a:avLst/>
              <a:gdLst>
                <a:gd name="T0" fmla="*/ 3 w 124"/>
                <a:gd name="T1" fmla="*/ 11 h 36"/>
                <a:gd name="T2" fmla="*/ 14 w 124"/>
                <a:gd name="T3" fmla="*/ 2 h 36"/>
                <a:gd name="T4" fmla="*/ 20 w 124"/>
                <a:gd name="T5" fmla="*/ 8 h 36"/>
                <a:gd name="T6" fmla="*/ 26 w 124"/>
                <a:gd name="T7" fmla="*/ 11 h 36"/>
                <a:gd name="T8" fmla="*/ 55 w 124"/>
                <a:gd name="T9" fmla="*/ 17 h 36"/>
                <a:gd name="T10" fmla="*/ 85 w 124"/>
                <a:gd name="T11" fmla="*/ 14 h 36"/>
                <a:gd name="T12" fmla="*/ 90 w 124"/>
                <a:gd name="T13" fmla="*/ 20 h 36"/>
                <a:gd name="T14" fmla="*/ 99 w 124"/>
                <a:gd name="T15" fmla="*/ 23 h 36"/>
                <a:gd name="T16" fmla="*/ 114 w 124"/>
                <a:gd name="T17" fmla="*/ 23 h 36"/>
                <a:gd name="T18" fmla="*/ 117 w 124"/>
                <a:gd name="T19" fmla="*/ 32 h 36"/>
                <a:gd name="T20" fmla="*/ 111 w 124"/>
                <a:gd name="T21" fmla="*/ 32 h 36"/>
                <a:gd name="T22" fmla="*/ 52 w 124"/>
                <a:gd name="T23" fmla="*/ 23 h 36"/>
                <a:gd name="T24" fmla="*/ 38 w 124"/>
                <a:gd name="T25" fmla="*/ 23 h 36"/>
                <a:gd name="T26" fmla="*/ 17 w 124"/>
                <a:gd name="T27" fmla="*/ 17 h 36"/>
                <a:gd name="T28" fmla="*/ 3 w 124"/>
                <a:gd name="T2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36">
                  <a:moveTo>
                    <a:pt x="3" y="11"/>
                  </a:moveTo>
                  <a:cubicBezTo>
                    <a:pt x="0" y="2"/>
                    <a:pt x="12" y="7"/>
                    <a:pt x="14" y="2"/>
                  </a:cubicBezTo>
                  <a:cubicBezTo>
                    <a:pt x="21" y="0"/>
                    <a:pt x="18" y="6"/>
                    <a:pt x="20" y="8"/>
                  </a:cubicBezTo>
                  <a:cubicBezTo>
                    <a:pt x="22" y="10"/>
                    <a:pt x="27" y="7"/>
                    <a:pt x="26" y="11"/>
                  </a:cubicBezTo>
                  <a:cubicBezTo>
                    <a:pt x="40" y="7"/>
                    <a:pt x="44" y="9"/>
                    <a:pt x="55" y="17"/>
                  </a:cubicBezTo>
                  <a:cubicBezTo>
                    <a:pt x="66" y="10"/>
                    <a:pt x="69" y="14"/>
                    <a:pt x="85" y="14"/>
                  </a:cubicBezTo>
                  <a:cubicBezTo>
                    <a:pt x="90" y="13"/>
                    <a:pt x="90" y="16"/>
                    <a:pt x="90" y="20"/>
                  </a:cubicBezTo>
                  <a:cubicBezTo>
                    <a:pt x="95" y="20"/>
                    <a:pt x="99" y="19"/>
                    <a:pt x="99" y="23"/>
                  </a:cubicBezTo>
                  <a:cubicBezTo>
                    <a:pt x="106" y="19"/>
                    <a:pt x="113" y="29"/>
                    <a:pt x="114" y="23"/>
                  </a:cubicBezTo>
                  <a:cubicBezTo>
                    <a:pt x="124" y="23"/>
                    <a:pt x="108" y="32"/>
                    <a:pt x="117" y="32"/>
                  </a:cubicBezTo>
                  <a:cubicBezTo>
                    <a:pt x="115" y="36"/>
                    <a:pt x="114" y="31"/>
                    <a:pt x="111" y="32"/>
                  </a:cubicBezTo>
                  <a:cubicBezTo>
                    <a:pt x="89" y="36"/>
                    <a:pt x="70" y="26"/>
                    <a:pt x="52" y="23"/>
                  </a:cubicBezTo>
                  <a:cubicBezTo>
                    <a:pt x="48" y="22"/>
                    <a:pt x="42" y="23"/>
                    <a:pt x="38" y="23"/>
                  </a:cubicBezTo>
                  <a:cubicBezTo>
                    <a:pt x="31" y="22"/>
                    <a:pt x="24" y="19"/>
                    <a:pt x="17" y="17"/>
                  </a:cubicBezTo>
                  <a:cubicBezTo>
                    <a:pt x="12" y="15"/>
                    <a:pt x="4" y="18"/>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0" name="Freeform 163">
              <a:extLst>
                <a:ext uri="{FF2B5EF4-FFF2-40B4-BE49-F238E27FC236}">
                  <a16:creationId xmlns:a16="http://schemas.microsoft.com/office/drawing/2014/main" id="{83FA4033-DB3C-4429-8D73-5F70A9791B09}"/>
                </a:ext>
              </a:extLst>
            </p:cNvPr>
            <p:cNvSpPr>
              <a:spLocks noChangeArrowheads="1"/>
            </p:cNvSpPr>
            <p:nvPr/>
          </p:nvSpPr>
          <p:spPr bwMode="auto">
            <a:xfrm>
              <a:off x="8141442" y="4700704"/>
              <a:ext cx="32150" cy="11431"/>
            </a:xfrm>
            <a:custGeom>
              <a:avLst/>
              <a:gdLst>
                <a:gd name="T0" fmla="*/ 7 w 19"/>
                <a:gd name="T1" fmla="*/ 4 h 7"/>
                <a:gd name="T2" fmla="*/ 19 w 19"/>
                <a:gd name="T3" fmla="*/ 7 h 7"/>
                <a:gd name="T4" fmla="*/ 7 w 19"/>
                <a:gd name="T5" fmla="*/ 7 h 7"/>
                <a:gd name="T6" fmla="*/ 4 w 19"/>
                <a:gd name="T7" fmla="*/ 4 h 7"/>
                <a:gd name="T8" fmla="*/ 7 w 19"/>
                <a:gd name="T9" fmla="*/ 4 h 7"/>
              </a:gdLst>
              <a:ahLst/>
              <a:cxnLst>
                <a:cxn ang="0">
                  <a:pos x="T0" y="T1"/>
                </a:cxn>
                <a:cxn ang="0">
                  <a:pos x="T2" y="T3"/>
                </a:cxn>
                <a:cxn ang="0">
                  <a:pos x="T4" y="T5"/>
                </a:cxn>
                <a:cxn ang="0">
                  <a:pos x="T6" y="T7"/>
                </a:cxn>
                <a:cxn ang="0">
                  <a:pos x="T8" y="T9"/>
                </a:cxn>
              </a:cxnLst>
              <a:rect l="0" t="0" r="r" b="b"/>
              <a:pathLst>
                <a:path w="19" h="7">
                  <a:moveTo>
                    <a:pt x="7" y="4"/>
                  </a:moveTo>
                  <a:cubicBezTo>
                    <a:pt x="12" y="4"/>
                    <a:pt x="19" y="3"/>
                    <a:pt x="19" y="7"/>
                  </a:cubicBezTo>
                  <a:cubicBezTo>
                    <a:pt x="15" y="7"/>
                    <a:pt x="11" y="7"/>
                    <a:pt x="7" y="7"/>
                  </a:cubicBezTo>
                  <a:cubicBezTo>
                    <a:pt x="8" y="4"/>
                    <a:pt x="5" y="5"/>
                    <a:pt x="4" y="4"/>
                  </a:cubicBezTo>
                  <a:cubicBezTo>
                    <a:pt x="0" y="0"/>
                    <a:pt x="6" y="1"/>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1" name="Freeform 164">
              <a:extLst>
                <a:ext uri="{FF2B5EF4-FFF2-40B4-BE49-F238E27FC236}">
                  <a16:creationId xmlns:a16="http://schemas.microsoft.com/office/drawing/2014/main" id="{BC62F950-07DD-44E9-B071-F2339C930F72}"/>
                </a:ext>
              </a:extLst>
            </p:cNvPr>
            <p:cNvSpPr>
              <a:spLocks noChangeArrowheads="1"/>
            </p:cNvSpPr>
            <p:nvPr/>
          </p:nvSpPr>
          <p:spPr bwMode="auto">
            <a:xfrm>
              <a:off x="9085218" y="5379422"/>
              <a:ext cx="153605" cy="155748"/>
            </a:xfrm>
            <a:custGeom>
              <a:avLst/>
              <a:gdLst>
                <a:gd name="T0" fmla="*/ 2 w 91"/>
                <a:gd name="T1" fmla="*/ 79 h 92"/>
                <a:gd name="T2" fmla="*/ 7 w 91"/>
                <a:gd name="T3" fmla="*/ 68 h 92"/>
                <a:gd name="T4" fmla="*/ 13 w 91"/>
                <a:gd name="T5" fmla="*/ 65 h 92"/>
                <a:gd name="T6" fmla="*/ 13 w 91"/>
                <a:gd name="T7" fmla="*/ 59 h 92"/>
                <a:gd name="T8" fmla="*/ 19 w 91"/>
                <a:gd name="T9" fmla="*/ 59 h 92"/>
                <a:gd name="T10" fmla="*/ 22 w 91"/>
                <a:gd name="T11" fmla="*/ 53 h 92"/>
                <a:gd name="T12" fmla="*/ 34 w 91"/>
                <a:gd name="T13" fmla="*/ 50 h 92"/>
                <a:gd name="T14" fmla="*/ 40 w 91"/>
                <a:gd name="T15" fmla="*/ 44 h 92"/>
                <a:gd name="T16" fmla="*/ 45 w 91"/>
                <a:gd name="T17" fmla="*/ 35 h 92"/>
                <a:gd name="T18" fmla="*/ 51 w 91"/>
                <a:gd name="T19" fmla="*/ 29 h 92"/>
                <a:gd name="T20" fmla="*/ 60 w 91"/>
                <a:gd name="T21" fmla="*/ 32 h 92"/>
                <a:gd name="T22" fmla="*/ 57 w 91"/>
                <a:gd name="T23" fmla="*/ 21 h 92"/>
                <a:gd name="T24" fmla="*/ 69 w 91"/>
                <a:gd name="T25" fmla="*/ 6 h 92"/>
                <a:gd name="T26" fmla="*/ 78 w 91"/>
                <a:gd name="T27" fmla="*/ 0 h 92"/>
                <a:gd name="T28" fmla="*/ 86 w 91"/>
                <a:gd name="T29" fmla="*/ 6 h 92"/>
                <a:gd name="T30" fmla="*/ 89 w 91"/>
                <a:gd name="T31" fmla="*/ 21 h 92"/>
                <a:gd name="T32" fmla="*/ 86 w 91"/>
                <a:gd name="T33" fmla="*/ 29 h 92"/>
                <a:gd name="T34" fmla="*/ 81 w 91"/>
                <a:gd name="T35" fmla="*/ 29 h 92"/>
                <a:gd name="T36" fmla="*/ 78 w 91"/>
                <a:gd name="T37" fmla="*/ 44 h 92"/>
                <a:gd name="T38" fmla="*/ 66 w 91"/>
                <a:gd name="T39" fmla="*/ 47 h 92"/>
                <a:gd name="T40" fmla="*/ 57 w 91"/>
                <a:gd name="T41" fmla="*/ 68 h 92"/>
                <a:gd name="T42" fmla="*/ 51 w 91"/>
                <a:gd name="T43" fmla="*/ 79 h 92"/>
                <a:gd name="T44" fmla="*/ 45 w 91"/>
                <a:gd name="T45" fmla="*/ 85 h 92"/>
                <a:gd name="T46" fmla="*/ 22 w 91"/>
                <a:gd name="T47" fmla="*/ 76 h 92"/>
                <a:gd name="T48" fmla="*/ 10 w 91"/>
                <a:gd name="T49" fmla="*/ 79 h 92"/>
                <a:gd name="T50" fmla="*/ 7 w 91"/>
                <a:gd name="T51" fmla="*/ 73 h 92"/>
                <a:gd name="T52" fmla="*/ 2 w 91"/>
                <a:gd name="T53"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2">
                  <a:moveTo>
                    <a:pt x="2" y="79"/>
                  </a:moveTo>
                  <a:cubicBezTo>
                    <a:pt x="0" y="76"/>
                    <a:pt x="5" y="71"/>
                    <a:pt x="7" y="68"/>
                  </a:cubicBezTo>
                  <a:cubicBezTo>
                    <a:pt x="8" y="67"/>
                    <a:pt x="13" y="66"/>
                    <a:pt x="13" y="65"/>
                  </a:cubicBezTo>
                  <a:cubicBezTo>
                    <a:pt x="14" y="64"/>
                    <a:pt x="12" y="60"/>
                    <a:pt x="13" y="59"/>
                  </a:cubicBezTo>
                  <a:cubicBezTo>
                    <a:pt x="14" y="58"/>
                    <a:pt x="18" y="60"/>
                    <a:pt x="19" y="59"/>
                  </a:cubicBezTo>
                  <a:cubicBezTo>
                    <a:pt x="20" y="58"/>
                    <a:pt x="21" y="53"/>
                    <a:pt x="22" y="53"/>
                  </a:cubicBezTo>
                  <a:cubicBezTo>
                    <a:pt x="26" y="51"/>
                    <a:pt x="32" y="54"/>
                    <a:pt x="34" y="50"/>
                  </a:cubicBezTo>
                  <a:cubicBezTo>
                    <a:pt x="36" y="45"/>
                    <a:pt x="34" y="45"/>
                    <a:pt x="40" y="44"/>
                  </a:cubicBezTo>
                  <a:cubicBezTo>
                    <a:pt x="45" y="43"/>
                    <a:pt x="43" y="39"/>
                    <a:pt x="45" y="35"/>
                  </a:cubicBezTo>
                  <a:cubicBezTo>
                    <a:pt x="46" y="35"/>
                    <a:pt x="55" y="42"/>
                    <a:pt x="51" y="29"/>
                  </a:cubicBezTo>
                  <a:cubicBezTo>
                    <a:pt x="56" y="29"/>
                    <a:pt x="56" y="32"/>
                    <a:pt x="60" y="32"/>
                  </a:cubicBezTo>
                  <a:cubicBezTo>
                    <a:pt x="60" y="27"/>
                    <a:pt x="56" y="26"/>
                    <a:pt x="57" y="21"/>
                  </a:cubicBezTo>
                  <a:cubicBezTo>
                    <a:pt x="68" y="23"/>
                    <a:pt x="65" y="10"/>
                    <a:pt x="69" y="6"/>
                  </a:cubicBezTo>
                  <a:cubicBezTo>
                    <a:pt x="71" y="4"/>
                    <a:pt x="79" y="6"/>
                    <a:pt x="78" y="0"/>
                  </a:cubicBezTo>
                  <a:cubicBezTo>
                    <a:pt x="81" y="2"/>
                    <a:pt x="81" y="7"/>
                    <a:pt x="86" y="6"/>
                  </a:cubicBezTo>
                  <a:cubicBezTo>
                    <a:pt x="84" y="14"/>
                    <a:pt x="91" y="14"/>
                    <a:pt x="89" y="21"/>
                  </a:cubicBezTo>
                  <a:cubicBezTo>
                    <a:pt x="85" y="21"/>
                    <a:pt x="88" y="27"/>
                    <a:pt x="86" y="29"/>
                  </a:cubicBezTo>
                  <a:cubicBezTo>
                    <a:pt x="86" y="30"/>
                    <a:pt x="81" y="29"/>
                    <a:pt x="81" y="29"/>
                  </a:cubicBezTo>
                  <a:cubicBezTo>
                    <a:pt x="79" y="31"/>
                    <a:pt x="78" y="38"/>
                    <a:pt x="78" y="44"/>
                  </a:cubicBezTo>
                  <a:cubicBezTo>
                    <a:pt x="72" y="49"/>
                    <a:pt x="72" y="42"/>
                    <a:pt x="66" y="47"/>
                  </a:cubicBezTo>
                  <a:cubicBezTo>
                    <a:pt x="58" y="51"/>
                    <a:pt x="60" y="61"/>
                    <a:pt x="57" y="68"/>
                  </a:cubicBezTo>
                  <a:cubicBezTo>
                    <a:pt x="56" y="70"/>
                    <a:pt x="48" y="70"/>
                    <a:pt x="51" y="79"/>
                  </a:cubicBezTo>
                  <a:cubicBezTo>
                    <a:pt x="46" y="78"/>
                    <a:pt x="46" y="82"/>
                    <a:pt x="45" y="85"/>
                  </a:cubicBezTo>
                  <a:cubicBezTo>
                    <a:pt x="38" y="77"/>
                    <a:pt x="23" y="92"/>
                    <a:pt x="22" y="76"/>
                  </a:cubicBezTo>
                  <a:cubicBezTo>
                    <a:pt x="20" y="77"/>
                    <a:pt x="15" y="81"/>
                    <a:pt x="10" y="79"/>
                  </a:cubicBezTo>
                  <a:cubicBezTo>
                    <a:pt x="10" y="79"/>
                    <a:pt x="7" y="73"/>
                    <a:pt x="7" y="73"/>
                  </a:cubicBezTo>
                  <a:cubicBezTo>
                    <a:pt x="1" y="74"/>
                    <a:pt x="15" y="84"/>
                    <a:pt x="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Freeform 165">
              <a:extLst>
                <a:ext uri="{FF2B5EF4-FFF2-40B4-BE49-F238E27FC236}">
                  <a16:creationId xmlns:a16="http://schemas.microsoft.com/office/drawing/2014/main" id="{50517F44-2B00-4BBC-99B4-0F83D866EBA8}"/>
                </a:ext>
              </a:extLst>
            </p:cNvPr>
            <p:cNvSpPr>
              <a:spLocks noChangeArrowheads="1"/>
            </p:cNvSpPr>
            <p:nvPr/>
          </p:nvSpPr>
          <p:spPr bwMode="auto">
            <a:xfrm>
              <a:off x="3795503" y="2333048"/>
              <a:ext cx="217904" cy="160749"/>
            </a:xfrm>
            <a:custGeom>
              <a:avLst/>
              <a:gdLst>
                <a:gd name="T0" fmla="*/ 35 w 129"/>
                <a:gd name="T1" fmla="*/ 0 h 95"/>
                <a:gd name="T2" fmla="*/ 50 w 129"/>
                <a:gd name="T3" fmla="*/ 12 h 95"/>
                <a:gd name="T4" fmla="*/ 58 w 129"/>
                <a:gd name="T5" fmla="*/ 15 h 95"/>
                <a:gd name="T6" fmla="*/ 64 w 129"/>
                <a:gd name="T7" fmla="*/ 15 h 95"/>
                <a:gd name="T8" fmla="*/ 67 w 129"/>
                <a:gd name="T9" fmla="*/ 18 h 95"/>
                <a:gd name="T10" fmla="*/ 76 w 129"/>
                <a:gd name="T11" fmla="*/ 24 h 95"/>
                <a:gd name="T12" fmla="*/ 85 w 129"/>
                <a:gd name="T13" fmla="*/ 24 h 95"/>
                <a:gd name="T14" fmla="*/ 102 w 129"/>
                <a:gd name="T15" fmla="*/ 30 h 95"/>
                <a:gd name="T16" fmla="*/ 102 w 129"/>
                <a:gd name="T17" fmla="*/ 38 h 95"/>
                <a:gd name="T18" fmla="*/ 111 w 129"/>
                <a:gd name="T19" fmla="*/ 38 h 95"/>
                <a:gd name="T20" fmla="*/ 111 w 129"/>
                <a:gd name="T21" fmla="*/ 44 h 95"/>
                <a:gd name="T22" fmla="*/ 129 w 129"/>
                <a:gd name="T23" fmla="*/ 56 h 95"/>
                <a:gd name="T24" fmla="*/ 126 w 129"/>
                <a:gd name="T25" fmla="*/ 65 h 95"/>
                <a:gd name="T26" fmla="*/ 120 w 129"/>
                <a:gd name="T27" fmla="*/ 62 h 95"/>
                <a:gd name="T28" fmla="*/ 105 w 129"/>
                <a:gd name="T29" fmla="*/ 71 h 95"/>
                <a:gd name="T30" fmla="*/ 102 w 129"/>
                <a:gd name="T31" fmla="*/ 76 h 95"/>
                <a:gd name="T32" fmla="*/ 96 w 129"/>
                <a:gd name="T33" fmla="*/ 82 h 95"/>
                <a:gd name="T34" fmla="*/ 79 w 129"/>
                <a:gd name="T35" fmla="*/ 82 h 95"/>
                <a:gd name="T36" fmla="*/ 79 w 129"/>
                <a:gd name="T37" fmla="*/ 85 h 95"/>
                <a:gd name="T38" fmla="*/ 67 w 129"/>
                <a:gd name="T39" fmla="*/ 88 h 95"/>
                <a:gd name="T40" fmla="*/ 64 w 129"/>
                <a:gd name="T41" fmla="*/ 82 h 95"/>
                <a:gd name="T42" fmla="*/ 47 w 129"/>
                <a:gd name="T43" fmla="*/ 82 h 95"/>
                <a:gd name="T44" fmla="*/ 41 w 129"/>
                <a:gd name="T45" fmla="*/ 76 h 95"/>
                <a:gd name="T46" fmla="*/ 50 w 129"/>
                <a:gd name="T47" fmla="*/ 71 h 95"/>
                <a:gd name="T48" fmla="*/ 35 w 129"/>
                <a:gd name="T49" fmla="*/ 68 h 95"/>
                <a:gd name="T50" fmla="*/ 44 w 129"/>
                <a:gd name="T51" fmla="*/ 62 h 95"/>
                <a:gd name="T52" fmla="*/ 50 w 129"/>
                <a:gd name="T53" fmla="*/ 56 h 95"/>
                <a:gd name="T54" fmla="*/ 58 w 129"/>
                <a:gd name="T55" fmla="*/ 59 h 95"/>
                <a:gd name="T56" fmla="*/ 55 w 129"/>
                <a:gd name="T57" fmla="*/ 50 h 95"/>
                <a:gd name="T58" fmla="*/ 29 w 129"/>
                <a:gd name="T59" fmla="*/ 56 h 95"/>
                <a:gd name="T60" fmla="*/ 20 w 129"/>
                <a:gd name="T61" fmla="*/ 53 h 95"/>
                <a:gd name="T62" fmla="*/ 14 w 129"/>
                <a:gd name="T63" fmla="*/ 47 h 95"/>
                <a:gd name="T64" fmla="*/ 3 w 129"/>
                <a:gd name="T65" fmla="*/ 41 h 95"/>
                <a:gd name="T66" fmla="*/ 0 w 129"/>
                <a:gd name="T67" fmla="*/ 32 h 95"/>
                <a:gd name="T68" fmla="*/ 9 w 129"/>
                <a:gd name="T69" fmla="*/ 27 h 95"/>
                <a:gd name="T70" fmla="*/ 14 w 129"/>
                <a:gd name="T71" fmla="*/ 21 h 95"/>
                <a:gd name="T72" fmla="*/ 17 w 129"/>
                <a:gd name="T73" fmla="*/ 12 h 95"/>
                <a:gd name="T74" fmla="*/ 23 w 129"/>
                <a:gd name="T75" fmla="*/ 12 h 95"/>
                <a:gd name="T76" fmla="*/ 29 w 129"/>
                <a:gd name="T77" fmla="*/ 6 h 95"/>
                <a:gd name="T78" fmla="*/ 35 w 129"/>
                <a:gd name="T7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95">
                  <a:moveTo>
                    <a:pt x="35" y="0"/>
                  </a:moveTo>
                  <a:cubicBezTo>
                    <a:pt x="39" y="5"/>
                    <a:pt x="47" y="5"/>
                    <a:pt x="50" y="12"/>
                  </a:cubicBezTo>
                  <a:cubicBezTo>
                    <a:pt x="55" y="10"/>
                    <a:pt x="57" y="14"/>
                    <a:pt x="58" y="15"/>
                  </a:cubicBezTo>
                  <a:cubicBezTo>
                    <a:pt x="59" y="15"/>
                    <a:pt x="63" y="14"/>
                    <a:pt x="64" y="15"/>
                  </a:cubicBezTo>
                  <a:cubicBezTo>
                    <a:pt x="64" y="15"/>
                    <a:pt x="65" y="20"/>
                    <a:pt x="67" y="18"/>
                  </a:cubicBezTo>
                  <a:cubicBezTo>
                    <a:pt x="72" y="13"/>
                    <a:pt x="70" y="20"/>
                    <a:pt x="76" y="24"/>
                  </a:cubicBezTo>
                  <a:cubicBezTo>
                    <a:pt x="78" y="25"/>
                    <a:pt x="82" y="23"/>
                    <a:pt x="85" y="24"/>
                  </a:cubicBezTo>
                  <a:cubicBezTo>
                    <a:pt x="87" y="25"/>
                    <a:pt x="91" y="34"/>
                    <a:pt x="102" y="30"/>
                  </a:cubicBezTo>
                  <a:cubicBezTo>
                    <a:pt x="102" y="32"/>
                    <a:pt x="102" y="35"/>
                    <a:pt x="102" y="38"/>
                  </a:cubicBezTo>
                  <a:cubicBezTo>
                    <a:pt x="104" y="39"/>
                    <a:pt x="109" y="37"/>
                    <a:pt x="111" y="38"/>
                  </a:cubicBezTo>
                  <a:cubicBezTo>
                    <a:pt x="112" y="39"/>
                    <a:pt x="110" y="43"/>
                    <a:pt x="111" y="44"/>
                  </a:cubicBezTo>
                  <a:cubicBezTo>
                    <a:pt x="116" y="48"/>
                    <a:pt x="122" y="50"/>
                    <a:pt x="129" y="56"/>
                  </a:cubicBezTo>
                  <a:cubicBezTo>
                    <a:pt x="128" y="58"/>
                    <a:pt x="127" y="64"/>
                    <a:pt x="126" y="65"/>
                  </a:cubicBezTo>
                  <a:cubicBezTo>
                    <a:pt x="123" y="66"/>
                    <a:pt x="119" y="62"/>
                    <a:pt x="120" y="62"/>
                  </a:cubicBezTo>
                  <a:cubicBezTo>
                    <a:pt x="114" y="64"/>
                    <a:pt x="112" y="69"/>
                    <a:pt x="105" y="71"/>
                  </a:cubicBezTo>
                  <a:cubicBezTo>
                    <a:pt x="102" y="71"/>
                    <a:pt x="103" y="74"/>
                    <a:pt x="102" y="76"/>
                  </a:cubicBezTo>
                  <a:cubicBezTo>
                    <a:pt x="97" y="75"/>
                    <a:pt x="97" y="79"/>
                    <a:pt x="96" y="82"/>
                  </a:cubicBezTo>
                  <a:cubicBezTo>
                    <a:pt x="87" y="84"/>
                    <a:pt x="85" y="76"/>
                    <a:pt x="79" y="82"/>
                  </a:cubicBezTo>
                  <a:cubicBezTo>
                    <a:pt x="76" y="83"/>
                    <a:pt x="77" y="85"/>
                    <a:pt x="79" y="85"/>
                  </a:cubicBezTo>
                  <a:cubicBezTo>
                    <a:pt x="78" y="95"/>
                    <a:pt x="68" y="78"/>
                    <a:pt x="67" y="88"/>
                  </a:cubicBezTo>
                  <a:cubicBezTo>
                    <a:pt x="64" y="88"/>
                    <a:pt x="65" y="84"/>
                    <a:pt x="64" y="82"/>
                  </a:cubicBezTo>
                  <a:cubicBezTo>
                    <a:pt x="58" y="89"/>
                    <a:pt x="56" y="81"/>
                    <a:pt x="47" y="82"/>
                  </a:cubicBezTo>
                  <a:cubicBezTo>
                    <a:pt x="48" y="77"/>
                    <a:pt x="44" y="77"/>
                    <a:pt x="41" y="76"/>
                  </a:cubicBezTo>
                  <a:cubicBezTo>
                    <a:pt x="41" y="72"/>
                    <a:pt x="49" y="75"/>
                    <a:pt x="50" y="71"/>
                  </a:cubicBezTo>
                  <a:cubicBezTo>
                    <a:pt x="50" y="64"/>
                    <a:pt x="39" y="69"/>
                    <a:pt x="35" y="68"/>
                  </a:cubicBezTo>
                  <a:cubicBezTo>
                    <a:pt x="33" y="60"/>
                    <a:pt x="40" y="64"/>
                    <a:pt x="44" y="62"/>
                  </a:cubicBezTo>
                  <a:cubicBezTo>
                    <a:pt x="44" y="61"/>
                    <a:pt x="49" y="56"/>
                    <a:pt x="50" y="56"/>
                  </a:cubicBezTo>
                  <a:cubicBezTo>
                    <a:pt x="52" y="56"/>
                    <a:pt x="54" y="60"/>
                    <a:pt x="58" y="59"/>
                  </a:cubicBezTo>
                  <a:cubicBezTo>
                    <a:pt x="59" y="54"/>
                    <a:pt x="56" y="54"/>
                    <a:pt x="55" y="50"/>
                  </a:cubicBezTo>
                  <a:cubicBezTo>
                    <a:pt x="52" y="52"/>
                    <a:pt x="34" y="51"/>
                    <a:pt x="29" y="56"/>
                  </a:cubicBezTo>
                  <a:cubicBezTo>
                    <a:pt x="24" y="61"/>
                    <a:pt x="29" y="55"/>
                    <a:pt x="20" y="53"/>
                  </a:cubicBezTo>
                  <a:cubicBezTo>
                    <a:pt x="12" y="51"/>
                    <a:pt x="5" y="55"/>
                    <a:pt x="14" y="47"/>
                  </a:cubicBezTo>
                  <a:cubicBezTo>
                    <a:pt x="14" y="42"/>
                    <a:pt x="5" y="45"/>
                    <a:pt x="3" y="41"/>
                  </a:cubicBezTo>
                  <a:cubicBezTo>
                    <a:pt x="7" y="35"/>
                    <a:pt x="13" y="27"/>
                    <a:pt x="0" y="32"/>
                  </a:cubicBezTo>
                  <a:cubicBezTo>
                    <a:pt x="1" y="29"/>
                    <a:pt x="4" y="26"/>
                    <a:pt x="9" y="27"/>
                  </a:cubicBezTo>
                  <a:cubicBezTo>
                    <a:pt x="12" y="26"/>
                    <a:pt x="11" y="21"/>
                    <a:pt x="14" y="21"/>
                  </a:cubicBezTo>
                  <a:cubicBezTo>
                    <a:pt x="19" y="21"/>
                    <a:pt x="15" y="14"/>
                    <a:pt x="17" y="12"/>
                  </a:cubicBezTo>
                  <a:cubicBezTo>
                    <a:pt x="18" y="11"/>
                    <a:pt x="22" y="12"/>
                    <a:pt x="23" y="12"/>
                  </a:cubicBezTo>
                  <a:cubicBezTo>
                    <a:pt x="26" y="11"/>
                    <a:pt x="25" y="6"/>
                    <a:pt x="29" y="6"/>
                  </a:cubicBezTo>
                  <a:cubicBezTo>
                    <a:pt x="30" y="3"/>
                    <a:pt x="35" y="4"/>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3" name="Freeform 166">
              <a:extLst>
                <a:ext uri="{FF2B5EF4-FFF2-40B4-BE49-F238E27FC236}">
                  <a16:creationId xmlns:a16="http://schemas.microsoft.com/office/drawing/2014/main" id="{E40A03DE-4380-4FFA-8E92-549ADD6BD2CF}"/>
                </a:ext>
              </a:extLst>
            </p:cNvPr>
            <p:cNvSpPr>
              <a:spLocks noChangeArrowheads="1"/>
            </p:cNvSpPr>
            <p:nvPr/>
          </p:nvSpPr>
          <p:spPr bwMode="auto">
            <a:xfrm>
              <a:off x="5953112" y="2392347"/>
              <a:ext cx="288634" cy="145746"/>
            </a:xfrm>
            <a:custGeom>
              <a:avLst/>
              <a:gdLst>
                <a:gd name="T0" fmla="*/ 59 w 171"/>
                <a:gd name="T1" fmla="*/ 59 h 86"/>
                <a:gd name="T2" fmla="*/ 54 w 171"/>
                <a:gd name="T3" fmla="*/ 62 h 86"/>
                <a:gd name="T4" fmla="*/ 39 w 171"/>
                <a:gd name="T5" fmla="*/ 59 h 86"/>
                <a:gd name="T6" fmla="*/ 48 w 171"/>
                <a:gd name="T7" fmla="*/ 53 h 86"/>
                <a:gd name="T8" fmla="*/ 65 w 171"/>
                <a:gd name="T9" fmla="*/ 41 h 86"/>
                <a:gd name="T10" fmla="*/ 59 w 171"/>
                <a:gd name="T11" fmla="*/ 33 h 86"/>
                <a:gd name="T12" fmla="*/ 45 w 171"/>
                <a:gd name="T13" fmla="*/ 33 h 86"/>
                <a:gd name="T14" fmla="*/ 30 w 171"/>
                <a:gd name="T15" fmla="*/ 44 h 86"/>
                <a:gd name="T16" fmla="*/ 10 w 171"/>
                <a:gd name="T17" fmla="*/ 41 h 86"/>
                <a:gd name="T18" fmla="*/ 13 w 171"/>
                <a:gd name="T19" fmla="*/ 21 h 86"/>
                <a:gd name="T20" fmla="*/ 7 w 171"/>
                <a:gd name="T21" fmla="*/ 24 h 86"/>
                <a:gd name="T22" fmla="*/ 4 w 171"/>
                <a:gd name="T23" fmla="*/ 9 h 86"/>
                <a:gd name="T24" fmla="*/ 10 w 171"/>
                <a:gd name="T25" fmla="*/ 12 h 86"/>
                <a:gd name="T26" fmla="*/ 27 w 171"/>
                <a:gd name="T27" fmla="*/ 6 h 86"/>
                <a:gd name="T28" fmla="*/ 30 w 171"/>
                <a:gd name="T29" fmla="*/ 15 h 86"/>
                <a:gd name="T30" fmla="*/ 54 w 171"/>
                <a:gd name="T31" fmla="*/ 18 h 86"/>
                <a:gd name="T32" fmla="*/ 62 w 171"/>
                <a:gd name="T33" fmla="*/ 6 h 86"/>
                <a:gd name="T34" fmla="*/ 92 w 171"/>
                <a:gd name="T35" fmla="*/ 9 h 86"/>
                <a:gd name="T36" fmla="*/ 95 w 171"/>
                <a:gd name="T37" fmla="*/ 9 h 86"/>
                <a:gd name="T38" fmla="*/ 106 w 171"/>
                <a:gd name="T39" fmla="*/ 18 h 86"/>
                <a:gd name="T40" fmla="*/ 103 w 171"/>
                <a:gd name="T41" fmla="*/ 24 h 86"/>
                <a:gd name="T42" fmla="*/ 118 w 171"/>
                <a:gd name="T43" fmla="*/ 21 h 86"/>
                <a:gd name="T44" fmla="*/ 136 w 171"/>
                <a:gd name="T45" fmla="*/ 27 h 86"/>
                <a:gd name="T46" fmla="*/ 138 w 171"/>
                <a:gd name="T47" fmla="*/ 33 h 86"/>
                <a:gd name="T48" fmla="*/ 141 w 171"/>
                <a:gd name="T49" fmla="*/ 36 h 86"/>
                <a:gd name="T50" fmla="*/ 144 w 171"/>
                <a:gd name="T51" fmla="*/ 41 h 86"/>
                <a:gd name="T52" fmla="*/ 150 w 171"/>
                <a:gd name="T53" fmla="*/ 41 h 86"/>
                <a:gd name="T54" fmla="*/ 150 w 171"/>
                <a:gd name="T55" fmla="*/ 47 h 86"/>
                <a:gd name="T56" fmla="*/ 156 w 171"/>
                <a:gd name="T57" fmla="*/ 47 h 86"/>
                <a:gd name="T58" fmla="*/ 159 w 171"/>
                <a:gd name="T59" fmla="*/ 56 h 86"/>
                <a:gd name="T60" fmla="*/ 168 w 171"/>
                <a:gd name="T61" fmla="*/ 56 h 86"/>
                <a:gd name="T62" fmla="*/ 159 w 171"/>
                <a:gd name="T63" fmla="*/ 62 h 86"/>
                <a:gd name="T64" fmla="*/ 159 w 171"/>
                <a:gd name="T65" fmla="*/ 65 h 86"/>
                <a:gd name="T66" fmla="*/ 130 w 171"/>
                <a:gd name="T67" fmla="*/ 65 h 86"/>
                <a:gd name="T68" fmla="*/ 130 w 171"/>
                <a:gd name="T69" fmla="*/ 47 h 86"/>
                <a:gd name="T70" fmla="*/ 100 w 171"/>
                <a:gd name="T71" fmla="*/ 44 h 86"/>
                <a:gd name="T72" fmla="*/ 97 w 171"/>
                <a:gd name="T73" fmla="*/ 53 h 86"/>
                <a:gd name="T74" fmla="*/ 92 w 171"/>
                <a:gd name="T75" fmla="*/ 53 h 86"/>
                <a:gd name="T76" fmla="*/ 86 w 171"/>
                <a:gd name="T77" fmla="*/ 59 h 86"/>
                <a:gd name="T78" fmla="*/ 89 w 171"/>
                <a:gd name="T79" fmla="*/ 62 h 86"/>
                <a:gd name="T80" fmla="*/ 80 w 171"/>
                <a:gd name="T81" fmla="*/ 65 h 86"/>
                <a:gd name="T82" fmla="*/ 80 w 171"/>
                <a:gd name="T83" fmla="*/ 82 h 86"/>
                <a:gd name="T84" fmla="*/ 42 w 171"/>
                <a:gd name="T85" fmla="*/ 71 h 86"/>
                <a:gd name="T86" fmla="*/ 51 w 171"/>
                <a:gd name="T87" fmla="*/ 65 h 86"/>
                <a:gd name="T88" fmla="*/ 62 w 171"/>
                <a:gd name="T89" fmla="*/ 65 h 86"/>
                <a:gd name="T90" fmla="*/ 59 w 171"/>
                <a:gd name="T91"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86">
                  <a:moveTo>
                    <a:pt x="59" y="59"/>
                  </a:moveTo>
                  <a:cubicBezTo>
                    <a:pt x="58" y="53"/>
                    <a:pt x="55" y="62"/>
                    <a:pt x="54" y="62"/>
                  </a:cubicBezTo>
                  <a:cubicBezTo>
                    <a:pt x="49" y="62"/>
                    <a:pt x="47" y="56"/>
                    <a:pt x="39" y="59"/>
                  </a:cubicBezTo>
                  <a:cubicBezTo>
                    <a:pt x="39" y="54"/>
                    <a:pt x="44" y="55"/>
                    <a:pt x="48" y="53"/>
                  </a:cubicBezTo>
                  <a:cubicBezTo>
                    <a:pt x="53" y="50"/>
                    <a:pt x="57" y="42"/>
                    <a:pt x="65" y="41"/>
                  </a:cubicBezTo>
                  <a:cubicBezTo>
                    <a:pt x="63" y="38"/>
                    <a:pt x="59" y="38"/>
                    <a:pt x="59" y="33"/>
                  </a:cubicBezTo>
                  <a:cubicBezTo>
                    <a:pt x="54" y="31"/>
                    <a:pt x="47" y="41"/>
                    <a:pt x="45" y="33"/>
                  </a:cubicBezTo>
                  <a:cubicBezTo>
                    <a:pt x="40" y="37"/>
                    <a:pt x="36" y="41"/>
                    <a:pt x="30" y="44"/>
                  </a:cubicBezTo>
                  <a:cubicBezTo>
                    <a:pt x="21" y="46"/>
                    <a:pt x="20" y="39"/>
                    <a:pt x="10" y="41"/>
                  </a:cubicBezTo>
                  <a:cubicBezTo>
                    <a:pt x="16" y="36"/>
                    <a:pt x="16" y="30"/>
                    <a:pt x="13" y="21"/>
                  </a:cubicBezTo>
                  <a:cubicBezTo>
                    <a:pt x="9" y="20"/>
                    <a:pt x="7" y="22"/>
                    <a:pt x="7" y="24"/>
                  </a:cubicBezTo>
                  <a:cubicBezTo>
                    <a:pt x="0" y="24"/>
                    <a:pt x="5" y="13"/>
                    <a:pt x="4" y="9"/>
                  </a:cubicBezTo>
                  <a:cubicBezTo>
                    <a:pt x="7" y="9"/>
                    <a:pt x="9" y="10"/>
                    <a:pt x="10" y="12"/>
                  </a:cubicBezTo>
                  <a:cubicBezTo>
                    <a:pt x="12" y="6"/>
                    <a:pt x="26" y="13"/>
                    <a:pt x="27" y="6"/>
                  </a:cubicBezTo>
                  <a:cubicBezTo>
                    <a:pt x="31" y="7"/>
                    <a:pt x="30" y="12"/>
                    <a:pt x="30" y="15"/>
                  </a:cubicBezTo>
                  <a:cubicBezTo>
                    <a:pt x="41" y="17"/>
                    <a:pt x="52" y="0"/>
                    <a:pt x="54" y="18"/>
                  </a:cubicBezTo>
                  <a:cubicBezTo>
                    <a:pt x="61" y="19"/>
                    <a:pt x="63" y="14"/>
                    <a:pt x="62" y="6"/>
                  </a:cubicBezTo>
                  <a:cubicBezTo>
                    <a:pt x="70" y="9"/>
                    <a:pt x="80" y="8"/>
                    <a:pt x="92" y="9"/>
                  </a:cubicBezTo>
                  <a:cubicBezTo>
                    <a:pt x="93" y="9"/>
                    <a:pt x="94" y="13"/>
                    <a:pt x="95" y="9"/>
                  </a:cubicBezTo>
                  <a:cubicBezTo>
                    <a:pt x="100" y="10"/>
                    <a:pt x="95" y="23"/>
                    <a:pt x="106" y="18"/>
                  </a:cubicBezTo>
                  <a:cubicBezTo>
                    <a:pt x="106" y="20"/>
                    <a:pt x="103" y="21"/>
                    <a:pt x="103" y="24"/>
                  </a:cubicBezTo>
                  <a:cubicBezTo>
                    <a:pt x="108" y="22"/>
                    <a:pt x="118" y="27"/>
                    <a:pt x="118" y="21"/>
                  </a:cubicBezTo>
                  <a:cubicBezTo>
                    <a:pt x="120" y="24"/>
                    <a:pt x="124" y="29"/>
                    <a:pt x="136" y="27"/>
                  </a:cubicBezTo>
                  <a:cubicBezTo>
                    <a:pt x="131" y="32"/>
                    <a:pt x="134" y="30"/>
                    <a:pt x="138" y="33"/>
                  </a:cubicBezTo>
                  <a:cubicBezTo>
                    <a:pt x="140" y="33"/>
                    <a:pt x="138" y="35"/>
                    <a:pt x="141" y="36"/>
                  </a:cubicBezTo>
                  <a:cubicBezTo>
                    <a:pt x="145" y="36"/>
                    <a:pt x="142" y="39"/>
                    <a:pt x="144" y="41"/>
                  </a:cubicBezTo>
                  <a:cubicBezTo>
                    <a:pt x="145" y="42"/>
                    <a:pt x="149" y="40"/>
                    <a:pt x="150" y="41"/>
                  </a:cubicBezTo>
                  <a:cubicBezTo>
                    <a:pt x="151" y="42"/>
                    <a:pt x="149" y="46"/>
                    <a:pt x="150" y="47"/>
                  </a:cubicBezTo>
                  <a:cubicBezTo>
                    <a:pt x="151" y="48"/>
                    <a:pt x="155" y="46"/>
                    <a:pt x="156" y="47"/>
                  </a:cubicBezTo>
                  <a:cubicBezTo>
                    <a:pt x="158" y="50"/>
                    <a:pt x="157" y="54"/>
                    <a:pt x="159" y="56"/>
                  </a:cubicBezTo>
                  <a:cubicBezTo>
                    <a:pt x="164" y="57"/>
                    <a:pt x="166" y="51"/>
                    <a:pt x="168" y="56"/>
                  </a:cubicBezTo>
                  <a:cubicBezTo>
                    <a:pt x="171" y="64"/>
                    <a:pt x="161" y="59"/>
                    <a:pt x="159" y="62"/>
                  </a:cubicBezTo>
                  <a:cubicBezTo>
                    <a:pt x="159" y="62"/>
                    <a:pt x="159" y="65"/>
                    <a:pt x="159" y="65"/>
                  </a:cubicBezTo>
                  <a:cubicBezTo>
                    <a:pt x="151" y="67"/>
                    <a:pt x="139" y="63"/>
                    <a:pt x="130" y="65"/>
                  </a:cubicBezTo>
                  <a:cubicBezTo>
                    <a:pt x="126" y="56"/>
                    <a:pt x="129" y="58"/>
                    <a:pt x="130" y="47"/>
                  </a:cubicBezTo>
                  <a:cubicBezTo>
                    <a:pt x="127" y="40"/>
                    <a:pt x="107" y="39"/>
                    <a:pt x="100" y="44"/>
                  </a:cubicBezTo>
                  <a:cubicBezTo>
                    <a:pt x="96" y="44"/>
                    <a:pt x="99" y="50"/>
                    <a:pt x="97" y="53"/>
                  </a:cubicBezTo>
                  <a:cubicBezTo>
                    <a:pt x="97" y="54"/>
                    <a:pt x="92" y="52"/>
                    <a:pt x="92" y="53"/>
                  </a:cubicBezTo>
                  <a:cubicBezTo>
                    <a:pt x="90" y="56"/>
                    <a:pt x="92" y="61"/>
                    <a:pt x="86" y="59"/>
                  </a:cubicBezTo>
                  <a:cubicBezTo>
                    <a:pt x="85" y="61"/>
                    <a:pt x="87" y="62"/>
                    <a:pt x="89" y="62"/>
                  </a:cubicBezTo>
                  <a:cubicBezTo>
                    <a:pt x="88" y="65"/>
                    <a:pt x="83" y="64"/>
                    <a:pt x="80" y="65"/>
                  </a:cubicBezTo>
                  <a:cubicBezTo>
                    <a:pt x="77" y="74"/>
                    <a:pt x="80" y="71"/>
                    <a:pt x="80" y="82"/>
                  </a:cubicBezTo>
                  <a:cubicBezTo>
                    <a:pt x="70" y="85"/>
                    <a:pt x="44" y="86"/>
                    <a:pt x="42" y="71"/>
                  </a:cubicBezTo>
                  <a:cubicBezTo>
                    <a:pt x="47" y="71"/>
                    <a:pt x="49" y="68"/>
                    <a:pt x="51" y="65"/>
                  </a:cubicBezTo>
                  <a:cubicBezTo>
                    <a:pt x="59" y="65"/>
                    <a:pt x="56" y="70"/>
                    <a:pt x="62" y="65"/>
                  </a:cubicBezTo>
                  <a:cubicBezTo>
                    <a:pt x="61" y="62"/>
                    <a:pt x="54" y="60"/>
                    <a:pt x="5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Freeform 167">
              <a:extLst>
                <a:ext uri="{FF2B5EF4-FFF2-40B4-BE49-F238E27FC236}">
                  <a16:creationId xmlns:a16="http://schemas.microsoft.com/office/drawing/2014/main" id="{974AAE23-209D-4F1C-A3BD-C2A383A8EC6F}"/>
                </a:ext>
              </a:extLst>
            </p:cNvPr>
            <p:cNvSpPr>
              <a:spLocks noChangeArrowheads="1"/>
            </p:cNvSpPr>
            <p:nvPr/>
          </p:nvSpPr>
          <p:spPr bwMode="auto">
            <a:xfrm>
              <a:off x="3265388" y="2505943"/>
              <a:ext cx="136458" cy="72158"/>
            </a:xfrm>
            <a:custGeom>
              <a:avLst/>
              <a:gdLst>
                <a:gd name="T0" fmla="*/ 80 w 81"/>
                <a:gd name="T1" fmla="*/ 7 h 43"/>
                <a:gd name="T2" fmla="*/ 80 w 81"/>
                <a:gd name="T3" fmla="*/ 15 h 43"/>
                <a:gd name="T4" fmla="*/ 74 w 81"/>
                <a:gd name="T5" fmla="*/ 15 h 43"/>
                <a:gd name="T6" fmla="*/ 74 w 81"/>
                <a:gd name="T7" fmla="*/ 24 h 43"/>
                <a:gd name="T8" fmla="*/ 65 w 81"/>
                <a:gd name="T9" fmla="*/ 30 h 43"/>
                <a:gd name="T10" fmla="*/ 56 w 81"/>
                <a:gd name="T11" fmla="*/ 21 h 43"/>
                <a:gd name="T12" fmla="*/ 47 w 81"/>
                <a:gd name="T13" fmla="*/ 27 h 43"/>
                <a:gd name="T14" fmla="*/ 36 w 81"/>
                <a:gd name="T15" fmla="*/ 39 h 43"/>
                <a:gd name="T16" fmla="*/ 4 w 81"/>
                <a:gd name="T17" fmla="*/ 39 h 43"/>
                <a:gd name="T18" fmla="*/ 1 w 81"/>
                <a:gd name="T19" fmla="*/ 27 h 43"/>
                <a:gd name="T20" fmla="*/ 12 w 81"/>
                <a:gd name="T21" fmla="*/ 30 h 43"/>
                <a:gd name="T22" fmla="*/ 24 w 81"/>
                <a:gd name="T23" fmla="*/ 21 h 43"/>
                <a:gd name="T24" fmla="*/ 30 w 81"/>
                <a:gd name="T25" fmla="*/ 15 h 43"/>
                <a:gd name="T26" fmla="*/ 39 w 81"/>
                <a:gd name="T27" fmla="*/ 12 h 43"/>
                <a:gd name="T28" fmla="*/ 42 w 81"/>
                <a:gd name="T29" fmla="*/ 12 h 43"/>
                <a:gd name="T30" fmla="*/ 47 w 81"/>
                <a:gd name="T31" fmla="*/ 7 h 43"/>
                <a:gd name="T32" fmla="*/ 59 w 81"/>
                <a:gd name="T33" fmla="*/ 7 h 43"/>
                <a:gd name="T34" fmla="*/ 80 w 81"/>
                <a:gd name="T3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43">
                  <a:moveTo>
                    <a:pt x="80" y="7"/>
                  </a:moveTo>
                  <a:cubicBezTo>
                    <a:pt x="78" y="8"/>
                    <a:pt x="81" y="14"/>
                    <a:pt x="80" y="15"/>
                  </a:cubicBezTo>
                  <a:cubicBezTo>
                    <a:pt x="79" y="16"/>
                    <a:pt x="75" y="14"/>
                    <a:pt x="74" y="15"/>
                  </a:cubicBezTo>
                  <a:cubicBezTo>
                    <a:pt x="74" y="15"/>
                    <a:pt x="78" y="23"/>
                    <a:pt x="74" y="24"/>
                  </a:cubicBezTo>
                  <a:cubicBezTo>
                    <a:pt x="71" y="25"/>
                    <a:pt x="67" y="19"/>
                    <a:pt x="65" y="30"/>
                  </a:cubicBezTo>
                  <a:cubicBezTo>
                    <a:pt x="59" y="30"/>
                    <a:pt x="63" y="20"/>
                    <a:pt x="56" y="21"/>
                  </a:cubicBezTo>
                  <a:cubicBezTo>
                    <a:pt x="50" y="20"/>
                    <a:pt x="52" y="27"/>
                    <a:pt x="47" y="27"/>
                  </a:cubicBezTo>
                  <a:cubicBezTo>
                    <a:pt x="44" y="31"/>
                    <a:pt x="35" y="30"/>
                    <a:pt x="36" y="39"/>
                  </a:cubicBezTo>
                  <a:cubicBezTo>
                    <a:pt x="23" y="43"/>
                    <a:pt x="17" y="40"/>
                    <a:pt x="4" y="39"/>
                  </a:cubicBezTo>
                  <a:cubicBezTo>
                    <a:pt x="4" y="34"/>
                    <a:pt x="0" y="33"/>
                    <a:pt x="1" y="27"/>
                  </a:cubicBezTo>
                  <a:cubicBezTo>
                    <a:pt x="3" y="29"/>
                    <a:pt x="7" y="30"/>
                    <a:pt x="12" y="30"/>
                  </a:cubicBezTo>
                  <a:cubicBezTo>
                    <a:pt x="18" y="30"/>
                    <a:pt x="18" y="21"/>
                    <a:pt x="24" y="21"/>
                  </a:cubicBezTo>
                  <a:cubicBezTo>
                    <a:pt x="25" y="21"/>
                    <a:pt x="28" y="14"/>
                    <a:pt x="30" y="15"/>
                  </a:cubicBezTo>
                  <a:cubicBezTo>
                    <a:pt x="36" y="21"/>
                    <a:pt x="31" y="13"/>
                    <a:pt x="39" y="12"/>
                  </a:cubicBezTo>
                  <a:cubicBezTo>
                    <a:pt x="39" y="12"/>
                    <a:pt x="41" y="13"/>
                    <a:pt x="42" y="12"/>
                  </a:cubicBezTo>
                  <a:cubicBezTo>
                    <a:pt x="43" y="12"/>
                    <a:pt x="47" y="7"/>
                    <a:pt x="47" y="7"/>
                  </a:cubicBezTo>
                  <a:cubicBezTo>
                    <a:pt x="51" y="6"/>
                    <a:pt x="56" y="7"/>
                    <a:pt x="59" y="7"/>
                  </a:cubicBezTo>
                  <a:cubicBezTo>
                    <a:pt x="62" y="6"/>
                    <a:pt x="73"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5" name="Freeform 168">
              <a:extLst>
                <a:ext uri="{FF2B5EF4-FFF2-40B4-BE49-F238E27FC236}">
                  <a16:creationId xmlns:a16="http://schemas.microsoft.com/office/drawing/2014/main" id="{4ADF3302-11B7-4C2C-85D3-B8068FE03F0A}"/>
                </a:ext>
              </a:extLst>
            </p:cNvPr>
            <p:cNvSpPr>
              <a:spLocks noChangeArrowheads="1"/>
            </p:cNvSpPr>
            <p:nvPr/>
          </p:nvSpPr>
          <p:spPr bwMode="auto">
            <a:xfrm>
              <a:off x="3636897" y="2534521"/>
              <a:ext cx="138601" cy="70730"/>
            </a:xfrm>
            <a:custGeom>
              <a:avLst/>
              <a:gdLst>
                <a:gd name="T0" fmla="*/ 73 w 82"/>
                <a:gd name="T1" fmla="*/ 4 h 42"/>
                <a:gd name="T2" fmla="*/ 82 w 82"/>
                <a:gd name="T3" fmla="*/ 31 h 42"/>
                <a:gd name="T4" fmla="*/ 76 w 82"/>
                <a:gd name="T5" fmla="*/ 28 h 42"/>
                <a:gd name="T6" fmla="*/ 76 w 82"/>
                <a:gd name="T7" fmla="*/ 36 h 42"/>
                <a:gd name="T8" fmla="*/ 65 w 82"/>
                <a:gd name="T9" fmla="*/ 39 h 42"/>
                <a:gd name="T10" fmla="*/ 62 w 82"/>
                <a:gd name="T11" fmla="*/ 42 h 42"/>
                <a:gd name="T12" fmla="*/ 53 w 82"/>
                <a:gd name="T13" fmla="*/ 42 h 42"/>
                <a:gd name="T14" fmla="*/ 53 w 82"/>
                <a:gd name="T15" fmla="*/ 31 h 42"/>
                <a:gd name="T16" fmla="*/ 24 w 82"/>
                <a:gd name="T17" fmla="*/ 28 h 42"/>
                <a:gd name="T18" fmla="*/ 0 w 82"/>
                <a:gd name="T19" fmla="*/ 13 h 42"/>
                <a:gd name="T20" fmla="*/ 3 w 82"/>
                <a:gd name="T21" fmla="*/ 7 h 42"/>
                <a:gd name="T22" fmla="*/ 9 w 82"/>
                <a:gd name="T23" fmla="*/ 10 h 42"/>
                <a:gd name="T24" fmla="*/ 24 w 82"/>
                <a:gd name="T25" fmla="*/ 16 h 42"/>
                <a:gd name="T26" fmla="*/ 29 w 82"/>
                <a:gd name="T27" fmla="*/ 16 h 42"/>
                <a:gd name="T28" fmla="*/ 32 w 82"/>
                <a:gd name="T29" fmla="*/ 22 h 42"/>
                <a:gd name="T30" fmla="*/ 35 w 82"/>
                <a:gd name="T31" fmla="*/ 10 h 42"/>
                <a:gd name="T32" fmla="*/ 41 w 82"/>
                <a:gd name="T33" fmla="*/ 16 h 42"/>
                <a:gd name="T34" fmla="*/ 73 w 82"/>
                <a:gd name="T35"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2">
                  <a:moveTo>
                    <a:pt x="73" y="4"/>
                  </a:moveTo>
                  <a:cubicBezTo>
                    <a:pt x="69" y="20"/>
                    <a:pt x="81" y="20"/>
                    <a:pt x="82" y="31"/>
                  </a:cubicBezTo>
                  <a:cubicBezTo>
                    <a:pt x="81" y="31"/>
                    <a:pt x="78" y="26"/>
                    <a:pt x="76" y="28"/>
                  </a:cubicBezTo>
                  <a:cubicBezTo>
                    <a:pt x="75" y="29"/>
                    <a:pt x="78" y="35"/>
                    <a:pt x="76" y="36"/>
                  </a:cubicBezTo>
                  <a:cubicBezTo>
                    <a:pt x="73" y="39"/>
                    <a:pt x="68" y="38"/>
                    <a:pt x="65" y="39"/>
                  </a:cubicBezTo>
                  <a:cubicBezTo>
                    <a:pt x="64" y="40"/>
                    <a:pt x="64" y="42"/>
                    <a:pt x="62" y="42"/>
                  </a:cubicBezTo>
                  <a:cubicBezTo>
                    <a:pt x="59" y="42"/>
                    <a:pt x="56" y="42"/>
                    <a:pt x="53" y="42"/>
                  </a:cubicBezTo>
                  <a:cubicBezTo>
                    <a:pt x="49" y="38"/>
                    <a:pt x="49" y="35"/>
                    <a:pt x="53" y="31"/>
                  </a:cubicBezTo>
                  <a:cubicBezTo>
                    <a:pt x="43" y="35"/>
                    <a:pt x="36" y="28"/>
                    <a:pt x="24" y="28"/>
                  </a:cubicBezTo>
                  <a:cubicBezTo>
                    <a:pt x="21" y="18"/>
                    <a:pt x="7" y="19"/>
                    <a:pt x="0" y="13"/>
                  </a:cubicBezTo>
                  <a:cubicBezTo>
                    <a:pt x="1" y="13"/>
                    <a:pt x="2" y="7"/>
                    <a:pt x="3" y="7"/>
                  </a:cubicBezTo>
                  <a:cubicBezTo>
                    <a:pt x="7" y="6"/>
                    <a:pt x="7" y="10"/>
                    <a:pt x="9" y="10"/>
                  </a:cubicBezTo>
                  <a:cubicBezTo>
                    <a:pt x="13" y="11"/>
                    <a:pt x="21" y="13"/>
                    <a:pt x="24" y="16"/>
                  </a:cubicBezTo>
                  <a:cubicBezTo>
                    <a:pt x="24" y="17"/>
                    <a:pt x="28" y="15"/>
                    <a:pt x="29" y="16"/>
                  </a:cubicBezTo>
                  <a:cubicBezTo>
                    <a:pt x="31" y="17"/>
                    <a:pt x="28" y="23"/>
                    <a:pt x="32" y="22"/>
                  </a:cubicBezTo>
                  <a:cubicBezTo>
                    <a:pt x="41" y="19"/>
                    <a:pt x="28" y="14"/>
                    <a:pt x="35" y="10"/>
                  </a:cubicBezTo>
                  <a:cubicBezTo>
                    <a:pt x="40" y="6"/>
                    <a:pt x="41" y="16"/>
                    <a:pt x="41" y="16"/>
                  </a:cubicBezTo>
                  <a:cubicBezTo>
                    <a:pt x="52" y="16"/>
                    <a:pt x="56" y="0"/>
                    <a:pt x="7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Freeform 169">
              <a:extLst>
                <a:ext uri="{FF2B5EF4-FFF2-40B4-BE49-F238E27FC236}">
                  <a16:creationId xmlns:a16="http://schemas.microsoft.com/office/drawing/2014/main" id="{F12638B8-E3B6-4DA1-A23C-A8BEEB77B94D}"/>
                </a:ext>
              </a:extLst>
            </p:cNvPr>
            <p:cNvSpPr>
              <a:spLocks noChangeArrowheads="1"/>
            </p:cNvSpPr>
            <p:nvPr/>
          </p:nvSpPr>
          <p:spPr bwMode="auto">
            <a:xfrm>
              <a:off x="3375412" y="2538093"/>
              <a:ext cx="242910" cy="92877"/>
            </a:xfrm>
            <a:custGeom>
              <a:avLst/>
              <a:gdLst>
                <a:gd name="T0" fmla="*/ 64 w 144"/>
                <a:gd name="T1" fmla="*/ 20 h 55"/>
                <a:gd name="T2" fmla="*/ 94 w 144"/>
                <a:gd name="T3" fmla="*/ 31 h 55"/>
                <a:gd name="T4" fmla="*/ 94 w 144"/>
                <a:gd name="T5" fmla="*/ 17 h 55"/>
                <a:gd name="T6" fmla="*/ 85 w 144"/>
                <a:gd name="T7" fmla="*/ 5 h 55"/>
                <a:gd name="T8" fmla="*/ 105 w 144"/>
                <a:gd name="T9" fmla="*/ 2 h 55"/>
                <a:gd name="T10" fmla="*/ 111 w 144"/>
                <a:gd name="T11" fmla="*/ 8 h 55"/>
                <a:gd name="T12" fmla="*/ 111 w 144"/>
                <a:gd name="T13" fmla="*/ 14 h 55"/>
                <a:gd name="T14" fmla="*/ 123 w 144"/>
                <a:gd name="T15" fmla="*/ 23 h 55"/>
                <a:gd name="T16" fmla="*/ 132 w 144"/>
                <a:gd name="T17" fmla="*/ 17 h 55"/>
                <a:gd name="T18" fmla="*/ 140 w 144"/>
                <a:gd name="T19" fmla="*/ 23 h 55"/>
                <a:gd name="T20" fmla="*/ 143 w 144"/>
                <a:gd name="T21" fmla="*/ 29 h 55"/>
                <a:gd name="T22" fmla="*/ 140 w 144"/>
                <a:gd name="T23" fmla="*/ 40 h 55"/>
                <a:gd name="T24" fmla="*/ 123 w 144"/>
                <a:gd name="T25" fmla="*/ 43 h 55"/>
                <a:gd name="T26" fmla="*/ 111 w 144"/>
                <a:gd name="T27" fmla="*/ 40 h 55"/>
                <a:gd name="T28" fmla="*/ 85 w 144"/>
                <a:gd name="T29" fmla="*/ 46 h 55"/>
                <a:gd name="T30" fmla="*/ 79 w 144"/>
                <a:gd name="T31" fmla="*/ 46 h 55"/>
                <a:gd name="T32" fmla="*/ 70 w 144"/>
                <a:gd name="T33" fmla="*/ 49 h 55"/>
                <a:gd name="T34" fmla="*/ 41 w 144"/>
                <a:gd name="T35" fmla="*/ 55 h 55"/>
                <a:gd name="T36" fmla="*/ 67 w 144"/>
                <a:gd name="T37" fmla="*/ 46 h 55"/>
                <a:gd name="T38" fmla="*/ 53 w 144"/>
                <a:gd name="T39" fmla="*/ 40 h 55"/>
                <a:gd name="T40" fmla="*/ 41 w 144"/>
                <a:gd name="T41" fmla="*/ 34 h 55"/>
                <a:gd name="T42" fmla="*/ 29 w 144"/>
                <a:gd name="T43" fmla="*/ 40 h 55"/>
                <a:gd name="T44" fmla="*/ 20 w 144"/>
                <a:gd name="T45" fmla="*/ 37 h 55"/>
                <a:gd name="T46" fmla="*/ 0 w 144"/>
                <a:gd name="T47" fmla="*/ 34 h 55"/>
                <a:gd name="T48" fmla="*/ 6 w 144"/>
                <a:gd name="T49" fmla="*/ 29 h 55"/>
                <a:gd name="T50" fmla="*/ 9 w 144"/>
                <a:gd name="T51" fmla="*/ 20 h 55"/>
                <a:gd name="T52" fmla="*/ 20 w 144"/>
                <a:gd name="T53" fmla="*/ 17 h 55"/>
                <a:gd name="T54" fmla="*/ 18 w 144"/>
                <a:gd name="T55" fmla="*/ 11 h 55"/>
                <a:gd name="T56" fmla="*/ 23 w 144"/>
                <a:gd name="T57" fmla="*/ 11 h 55"/>
                <a:gd name="T58" fmla="*/ 32 w 144"/>
                <a:gd name="T59" fmla="*/ 8 h 55"/>
                <a:gd name="T60" fmla="*/ 47 w 144"/>
                <a:gd name="T61" fmla="*/ 11 h 55"/>
                <a:gd name="T62" fmla="*/ 50 w 144"/>
                <a:gd name="T63" fmla="*/ 17 h 55"/>
                <a:gd name="T64" fmla="*/ 56 w 144"/>
                <a:gd name="T65" fmla="*/ 17 h 55"/>
                <a:gd name="T66" fmla="*/ 56 w 144"/>
                <a:gd name="T67" fmla="*/ 26 h 55"/>
                <a:gd name="T68" fmla="*/ 64 w 144"/>
                <a:gd name="T6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55">
                  <a:moveTo>
                    <a:pt x="64" y="20"/>
                  </a:moveTo>
                  <a:cubicBezTo>
                    <a:pt x="61" y="30"/>
                    <a:pt x="88" y="25"/>
                    <a:pt x="94" y="31"/>
                  </a:cubicBezTo>
                  <a:cubicBezTo>
                    <a:pt x="99" y="19"/>
                    <a:pt x="74" y="17"/>
                    <a:pt x="94" y="17"/>
                  </a:cubicBezTo>
                  <a:cubicBezTo>
                    <a:pt x="98" y="6"/>
                    <a:pt x="81" y="16"/>
                    <a:pt x="85" y="5"/>
                  </a:cubicBezTo>
                  <a:cubicBezTo>
                    <a:pt x="94" y="7"/>
                    <a:pt x="95" y="0"/>
                    <a:pt x="105" y="2"/>
                  </a:cubicBezTo>
                  <a:cubicBezTo>
                    <a:pt x="103" y="8"/>
                    <a:pt x="110" y="6"/>
                    <a:pt x="111" y="8"/>
                  </a:cubicBezTo>
                  <a:cubicBezTo>
                    <a:pt x="112" y="9"/>
                    <a:pt x="110" y="13"/>
                    <a:pt x="111" y="14"/>
                  </a:cubicBezTo>
                  <a:cubicBezTo>
                    <a:pt x="114" y="16"/>
                    <a:pt x="119" y="18"/>
                    <a:pt x="123" y="23"/>
                  </a:cubicBezTo>
                  <a:cubicBezTo>
                    <a:pt x="126" y="21"/>
                    <a:pt x="126" y="16"/>
                    <a:pt x="132" y="17"/>
                  </a:cubicBezTo>
                  <a:cubicBezTo>
                    <a:pt x="136" y="17"/>
                    <a:pt x="139" y="20"/>
                    <a:pt x="140" y="23"/>
                  </a:cubicBezTo>
                  <a:cubicBezTo>
                    <a:pt x="141" y="23"/>
                    <a:pt x="144" y="28"/>
                    <a:pt x="143" y="29"/>
                  </a:cubicBezTo>
                  <a:cubicBezTo>
                    <a:pt x="140" y="32"/>
                    <a:pt x="144" y="31"/>
                    <a:pt x="140" y="40"/>
                  </a:cubicBezTo>
                  <a:cubicBezTo>
                    <a:pt x="135" y="33"/>
                    <a:pt x="129" y="43"/>
                    <a:pt x="123" y="43"/>
                  </a:cubicBezTo>
                  <a:cubicBezTo>
                    <a:pt x="118" y="44"/>
                    <a:pt x="117" y="40"/>
                    <a:pt x="111" y="40"/>
                  </a:cubicBezTo>
                  <a:cubicBezTo>
                    <a:pt x="103" y="40"/>
                    <a:pt x="91" y="43"/>
                    <a:pt x="85" y="46"/>
                  </a:cubicBezTo>
                  <a:cubicBezTo>
                    <a:pt x="84" y="46"/>
                    <a:pt x="80" y="45"/>
                    <a:pt x="79" y="46"/>
                  </a:cubicBezTo>
                  <a:cubicBezTo>
                    <a:pt x="76" y="49"/>
                    <a:pt x="75" y="48"/>
                    <a:pt x="70" y="49"/>
                  </a:cubicBezTo>
                  <a:cubicBezTo>
                    <a:pt x="67" y="50"/>
                    <a:pt x="51" y="54"/>
                    <a:pt x="41" y="55"/>
                  </a:cubicBezTo>
                  <a:cubicBezTo>
                    <a:pt x="42" y="44"/>
                    <a:pt x="56" y="47"/>
                    <a:pt x="67" y="46"/>
                  </a:cubicBezTo>
                  <a:cubicBezTo>
                    <a:pt x="68" y="33"/>
                    <a:pt x="58" y="42"/>
                    <a:pt x="53" y="40"/>
                  </a:cubicBezTo>
                  <a:cubicBezTo>
                    <a:pt x="47" y="39"/>
                    <a:pt x="46" y="38"/>
                    <a:pt x="41" y="34"/>
                  </a:cubicBezTo>
                  <a:cubicBezTo>
                    <a:pt x="35" y="32"/>
                    <a:pt x="34" y="39"/>
                    <a:pt x="29" y="40"/>
                  </a:cubicBezTo>
                  <a:cubicBezTo>
                    <a:pt x="25" y="41"/>
                    <a:pt x="24" y="38"/>
                    <a:pt x="20" y="37"/>
                  </a:cubicBezTo>
                  <a:cubicBezTo>
                    <a:pt x="14" y="36"/>
                    <a:pt x="5" y="39"/>
                    <a:pt x="0" y="34"/>
                  </a:cubicBezTo>
                  <a:cubicBezTo>
                    <a:pt x="0" y="31"/>
                    <a:pt x="4" y="31"/>
                    <a:pt x="6" y="29"/>
                  </a:cubicBezTo>
                  <a:cubicBezTo>
                    <a:pt x="7" y="28"/>
                    <a:pt x="8" y="20"/>
                    <a:pt x="9" y="20"/>
                  </a:cubicBezTo>
                  <a:cubicBezTo>
                    <a:pt x="13" y="17"/>
                    <a:pt x="18" y="20"/>
                    <a:pt x="20" y="17"/>
                  </a:cubicBezTo>
                  <a:cubicBezTo>
                    <a:pt x="22" y="15"/>
                    <a:pt x="10" y="13"/>
                    <a:pt x="18" y="11"/>
                  </a:cubicBezTo>
                  <a:cubicBezTo>
                    <a:pt x="19" y="11"/>
                    <a:pt x="22" y="11"/>
                    <a:pt x="23" y="11"/>
                  </a:cubicBezTo>
                  <a:cubicBezTo>
                    <a:pt x="27" y="10"/>
                    <a:pt x="29" y="8"/>
                    <a:pt x="32" y="8"/>
                  </a:cubicBezTo>
                  <a:cubicBezTo>
                    <a:pt x="34" y="8"/>
                    <a:pt x="45" y="10"/>
                    <a:pt x="47" y="11"/>
                  </a:cubicBezTo>
                  <a:cubicBezTo>
                    <a:pt x="49" y="13"/>
                    <a:pt x="47" y="15"/>
                    <a:pt x="50" y="17"/>
                  </a:cubicBezTo>
                  <a:cubicBezTo>
                    <a:pt x="51" y="17"/>
                    <a:pt x="55" y="16"/>
                    <a:pt x="56" y="17"/>
                  </a:cubicBezTo>
                  <a:cubicBezTo>
                    <a:pt x="58" y="19"/>
                    <a:pt x="50" y="27"/>
                    <a:pt x="56" y="26"/>
                  </a:cubicBezTo>
                  <a:cubicBezTo>
                    <a:pt x="58" y="25"/>
                    <a:pt x="59" y="17"/>
                    <a:pt x="6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7" name="Freeform 170">
              <a:extLst>
                <a:ext uri="{FF2B5EF4-FFF2-40B4-BE49-F238E27FC236}">
                  <a16:creationId xmlns:a16="http://schemas.microsoft.com/office/drawing/2014/main" id="{7DC3E303-5BC9-4030-AF32-7FD961013206}"/>
                </a:ext>
              </a:extLst>
            </p:cNvPr>
            <p:cNvSpPr>
              <a:spLocks noChangeArrowheads="1"/>
            </p:cNvSpPr>
            <p:nvPr/>
          </p:nvSpPr>
          <p:spPr bwMode="auto">
            <a:xfrm>
              <a:off x="3206089" y="2632399"/>
              <a:ext cx="194328" cy="130028"/>
            </a:xfrm>
            <a:custGeom>
              <a:avLst/>
              <a:gdLst>
                <a:gd name="T0" fmla="*/ 15 w 115"/>
                <a:gd name="T1" fmla="*/ 2 h 77"/>
                <a:gd name="T2" fmla="*/ 65 w 115"/>
                <a:gd name="T3" fmla="*/ 5 h 77"/>
                <a:gd name="T4" fmla="*/ 71 w 115"/>
                <a:gd name="T5" fmla="*/ 5 h 77"/>
                <a:gd name="T6" fmla="*/ 82 w 115"/>
                <a:gd name="T7" fmla="*/ 8 h 77"/>
                <a:gd name="T8" fmla="*/ 94 w 115"/>
                <a:gd name="T9" fmla="*/ 8 h 77"/>
                <a:gd name="T10" fmla="*/ 97 w 115"/>
                <a:gd name="T11" fmla="*/ 11 h 77"/>
                <a:gd name="T12" fmla="*/ 115 w 115"/>
                <a:gd name="T13" fmla="*/ 22 h 77"/>
                <a:gd name="T14" fmla="*/ 88 w 115"/>
                <a:gd name="T15" fmla="*/ 28 h 77"/>
                <a:gd name="T16" fmla="*/ 85 w 115"/>
                <a:gd name="T17" fmla="*/ 34 h 77"/>
                <a:gd name="T18" fmla="*/ 80 w 115"/>
                <a:gd name="T19" fmla="*/ 31 h 77"/>
                <a:gd name="T20" fmla="*/ 77 w 115"/>
                <a:gd name="T21" fmla="*/ 34 h 77"/>
                <a:gd name="T22" fmla="*/ 80 w 115"/>
                <a:gd name="T23" fmla="*/ 37 h 77"/>
                <a:gd name="T24" fmla="*/ 74 w 115"/>
                <a:gd name="T25" fmla="*/ 40 h 77"/>
                <a:gd name="T26" fmla="*/ 74 w 115"/>
                <a:gd name="T27" fmla="*/ 46 h 77"/>
                <a:gd name="T28" fmla="*/ 68 w 115"/>
                <a:gd name="T29" fmla="*/ 46 h 77"/>
                <a:gd name="T30" fmla="*/ 62 w 115"/>
                <a:gd name="T31" fmla="*/ 52 h 77"/>
                <a:gd name="T32" fmla="*/ 62 w 115"/>
                <a:gd name="T33" fmla="*/ 63 h 77"/>
                <a:gd name="T34" fmla="*/ 27 w 115"/>
                <a:gd name="T35" fmla="*/ 72 h 77"/>
                <a:gd name="T36" fmla="*/ 0 w 115"/>
                <a:gd name="T37" fmla="*/ 54 h 77"/>
                <a:gd name="T38" fmla="*/ 9 w 115"/>
                <a:gd name="T39" fmla="*/ 49 h 77"/>
                <a:gd name="T40" fmla="*/ 12 w 115"/>
                <a:gd name="T41" fmla="*/ 43 h 77"/>
                <a:gd name="T42" fmla="*/ 9 w 115"/>
                <a:gd name="T43" fmla="*/ 31 h 77"/>
                <a:gd name="T44" fmla="*/ 15 w 115"/>
                <a:gd name="T45" fmla="*/ 28 h 77"/>
                <a:gd name="T46" fmla="*/ 21 w 115"/>
                <a:gd name="T47" fmla="*/ 16 h 77"/>
                <a:gd name="T48" fmla="*/ 15 w 115"/>
                <a:gd name="T4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77">
                  <a:moveTo>
                    <a:pt x="15" y="2"/>
                  </a:moveTo>
                  <a:cubicBezTo>
                    <a:pt x="33" y="2"/>
                    <a:pt x="52" y="0"/>
                    <a:pt x="65" y="5"/>
                  </a:cubicBezTo>
                  <a:cubicBezTo>
                    <a:pt x="66" y="5"/>
                    <a:pt x="70" y="4"/>
                    <a:pt x="71" y="5"/>
                  </a:cubicBezTo>
                  <a:cubicBezTo>
                    <a:pt x="73" y="8"/>
                    <a:pt x="80" y="5"/>
                    <a:pt x="82" y="8"/>
                  </a:cubicBezTo>
                  <a:cubicBezTo>
                    <a:pt x="88" y="13"/>
                    <a:pt x="83" y="4"/>
                    <a:pt x="94" y="8"/>
                  </a:cubicBezTo>
                  <a:cubicBezTo>
                    <a:pt x="95" y="8"/>
                    <a:pt x="94" y="10"/>
                    <a:pt x="97" y="11"/>
                  </a:cubicBezTo>
                  <a:cubicBezTo>
                    <a:pt x="100" y="11"/>
                    <a:pt x="115" y="15"/>
                    <a:pt x="115" y="22"/>
                  </a:cubicBezTo>
                  <a:cubicBezTo>
                    <a:pt x="105" y="24"/>
                    <a:pt x="95" y="25"/>
                    <a:pt x="88" y="28"/>
                  </a:cubicBezTo>
                  <a:cubicBezTo>
                    <a:pt x="85" y="29"/>
                    <a:pt x="87" y="33"/>
                    <a:pt x="85" y="34"/>
                  </a:cubicBezTo>
                  <a:cubicBezTo>
                    <a:pt x="84" y="35"/>
                    <a:pt x="82" y="30"/>
                    <a:pt x="80" y="31"/>
                  </a:cubicBezTo>
                  <a:cubicBezTo>
                    <a:pt x="81" y="30"/>
                    <a:pt x="76" y="36"/>
                    <a:pt x="77" y="34"/>
                  </a:cubicBezTo>
                  <a:cubicBezTo>
                    <a:pt x="76" y="36"/>
                    <a:pt x="79" y="38"/>
                    <a:pt x="80" y="37"/>
                  </a:cubicBezTo>
                  <a:cubicBezTo>
                    <a:pt x="78" y="40"/>
                    <a:pt x="75" y="38"/>
                    <a:pt x="74" y="40"/>
                  </a:cubicBezTo>
                  <a:cubicBezTo>
                    <a:pt x="73" y="41"/>
                    <a:pt x="75" y="45"/>
                    <a:pt x="74" y="46"/>
                  </a:cubicBezTo>
                  <a:cubicBezTo>
                    <a:pt x="73" y="47"/>
                    <a:pt x="69" y="45"/>
                    <a:pt x="68" y="46"/>
                  </a:cubicBezTo>
                  <a:cubicBezTo>
                    <a:pt x="66" y="48"/>
                    <a:pt x="66" y="51"/>
                    <a:pt x="62" y="52"/>
                  </a:cubicBezTo>
                  <a:cubicBezTo>
                    <a:pt x="62" y="55"/>
                    <a:pt x="62" y="59"/>
                    <a:pt x="62" y="63"/>
                  </a:cubicBezTo>
                  <a:cubicBezTo>
                    <a:pt x="47" y="63"/>
                    <a:pt x="50" y="77"/>
                    <a:pt x="27" y="72"/>
                  </a:cubicBezTo>
                  <a:cubicBezTo>
                    <a:pt x="30" y="55"/>
                    <a:pt x="11" y="59"/>
                    <a:pt x="0" y="54"/>
                  </a:cubicBezTo>
                  <a:cubicBezTo>
                    <a:pt x="2" y="51"/>
                    <a:pt x="7" y="51"/>
                    <a:pt x="9" y="49"/>
                  </a:cubicBezTo>
                  <a:cubicBezTo>
                    <a:pt x="10" y="48"/>
                    <a:pt x="4" y="40"/>
                    <a:pt x="12" y="43"/>
                  </a:cubicBezTo>
                  <a:cubicBezTo>
                    <a:pt x="13" y="38"/>
                    <a:pt x="9" y="37"/>
                    <a:pt x="9" y="31"/>
                  </a:cubicBezTo>
                  <a:cubicBezTo>
                    <a:pt x="14" y="35"/>
                    <a:pt x="14" y="33"/>
                    <a:pt x="15" y="28"/>
                  </a:cubicBezTo>
                  <a:cubicBezTo>
                    <a:pt x="16" y="24"/>
                    <a:pt x="21" y="25"/>
                    <a:pt x="21" y="16"/>
                  </a:cubicBezTo>
                  <a:cubicBezTo>
                    <a:pt x="23" y="7"/>
                    <a:pt x="11" y="13"/>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8" name="Freeform 171">
              <a:extLst>
                <a:ext uri="{FF2B5EF4-FFF2-40B4-BE49-F238E27FC236}">
                  <a16:creationId xmlns:a16="http://schemas.microsoft.com/office/drawing/2014/main" id="{947B7CF7-4CA7-4CB4-8889-943AF2C100BF}"/>
                </a:ext>
              </a:extLst>
            </p:cNvPr>
            <p:cNvSpPr>
              <a:spLocks noChangeArrowheads="1"/>
            </p:cNvSpPr>
            <p:nvPr/>
          </p:nvSpPr>
          <p:spPr bwMode="auto">
            <a:xfrm>
              <a:off x="3598317" y="2659548"/>
              <a:ext cx="40009" cy="30006"/>
            </a:xfrm>
            <a:custGeom>
              <a:avLst/>
              <a:gdLst>
                <a:gd name="T0" fmla="*/ 3 w 24"/>
                <a:gd name="T1" fmla="*/ 0 h 18"/>
                <a:gd name="T2" fmla="*/ 20 w 24"/>
                <a:gd name="T3" fmla="*/ 0 h 18"/>
                <a:gd name="T4" fmla="*/ 23 w 24"/>
                <a:gd name="T5" fmla="*/ 12 h 18"/>
                <a:gd name="T6" fmla="*/ 17 w 24"/>
                <a:gd name="T7" fmla="*/ 18 h 18"/>
                <a:gd name="T8" fmla="*/ 0 w 24"/>
                <a:gd name="T9" fmla="*/ 9 h 18"/>
                <a:gd name="T10" fmla="*/ 3 w 24"/>
                <a:gd name="T11" fmla="*/ 0 h 18"/>
              </a:gdLst>
              <a:ahLst/>
              <a:cxnLst>
                <a:cxn ang="0">
                  <a:pos x="T0" y="T1"/>
                </a:cxn>
                <a:cxn ang="0">
                  <a:pos x="T2" y="T3"/>
                </a:cxn>
                <a:cxn ang="0">
                  <a:pos x="T4" y="T5"/>
                </a:cxn>
                <a:cxn ang="0">
                  <a:pos x="T6" y="T7"/>
                </a:cxn>
                <a:cxn ang="0">
                  <a:pos x="T8" y="T9"/>
                </a:cxn>
                <a:cxn ang="0">
                  <a:pos x="T10" y="T11"/>
                </a:cxn>
              </a:cxnLst>
              <a:rect l="0" t="0" r="r" b="b"/>
              <a:pathLst>
                <a:path w="24" h="18">
                  <a:moveTo>
                    <a:pt x="3" y="0"/>
                  </a:moveTo>
                  <a:cubicBezTo>
                    <a:pt x="8" y="0"/>
                    <a:pt x="14" y="0"/>
                    <a:pt x="20" y="0"/>
                  </a:cubicBezTo>
                  <a:cubicBezTo>
                    <a:pt x="20" y="6"/>
                    <a:pt x="24" y="7"/>
                    <a:pt x="23" y="12"/>
                  </a:cubicBezTo>
                  <a:cubicBezTo>
                    <a:pt x="18" y="11"/>
                    <a:pt x="18" y="14"/>
                    <a:pt x="17" y="18"/>
                  </a:cubicBezTo>
                  <a:cubicBezTo>
                    <a:pt x="13" y="14"/>
                    <a:pt x="10" y="8"/>
                    <a:pt x="0" y="9"/>
                  </a:cubicBezTo>
                  <a:cubicBezTo>
                    <a:pt x="1" y="7"/>
                    <a:pt x="3" y="4"/>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9" name="Freeform 172">
              <a:extLst>
                <a:ext uri="{FF2B5EF4-FFF2-40B4-BE49-F238E27FC236}">
                  <a16:creationId xmlns:a16="http://schemas.microsoft.com/office/drawing/2014/main" id="{3B99086D-DE76-47E8-9C3C-D98D779750FC}"/>
                </a:ext>
              </a:extLst>
            </p:cNvPr>
            <p:cNvSpPr>
              <a:spLocks noChangeArrowheads="1"/>
            </p:cNvSpPr>
            <p:nvPr/>
          </p:nvSpPr>
          <p:spPr bwMode="auto">
            <a:xfrm>
              <a:off x="3812649" y="2645973"/>
              <a:ext cx="97878" cy="69301"/>
            </a:xfrm>
            <a:custGeom>
              <a:avLst/>
              <a:gdLst>
                <a:gd name="T0" fmla="*/ 51 w 58"/>
                <a:gd name="T1" fmla="*/ 3 h 41"/>
                <a:gd name="T2" fmla="*/ 54 w 58"/>
                <a:gd name="T3" fmla="*/ 17 h 41"/>
                <a:gd name="T4" fmla="*/ 48 w 58"/>
                <a:gd name="T5" fmla="*/ 23 h 41"/>
                <a:gd name="T6" fmla="*/ 34 w 58"/>
                <a:gd name="T7" fmla="*/ 26 h 41"/>
                <a:gd name="T8" fmla="*/ 10 w 58"/>
                <a:gd name="T9" fmla="*/ 41 h 41"/>
                <a:gd name="T10" fmla="*/ 7 w 58"/>
                <a:gd name="T11" fmla="*/ 29 h 41"/>
                <a:gd name="T12" fmla="*/ 2 w 58"/>
                <a:gd name="T13" fmla="*/ 23 h 41"/>
                <a:gd name="T14" fmla="*/ 2 w 58"/>
                <a:gd name="T15" fmla="*/ 8 h 41"/>
                <a:gd name="T16" fmla="*/ 7 w 58"/>
                <a:gd name="T17" fmla="*/ 3 h 41"/>
                <a:gd name="T18" fmla="*/ 16 w 58"/>
                <a:gd name="T19" fmla="*/ 0 h 41"/>
                <a:gd name="T20" fmla="*/ 40 w 58"/>
                <a:gd name="T21" fmla="*/ 6 h 41"/>
                <a:gd name="T22" fmla="*/ 51 w 58"/>
                <a:gd name="T2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1">
                  <a:moveTo>
                    <a:pt x="51" y="3"/>
                  </a:moveTo>
                  <a:cubicBezTo>
                    <a:pt x="58" y="2"/>
                    <a:pt x="53" y="13"/>
                    <a:pt x="54" y="17"/>
                  </a:cubicBezTo>
                  <a:cubicBezTo>
                    <a:pt x="49" y="16"/>
                    <a:pt x="49" y="19"/>
                    <a:pt x="48" y="23"/>
                  </a:cubicBezTo>
                  <a:cubicBezTo>
                    <a:pt x="39" y="18"/>
                    <a:pt x="36" y="34"/>
                    <a:pt x="34" y="26"/>
                  </a:cubicBezTo>
                  <a:cubicBezTo>
                    <a:pt x="27" y="32"/>
                    <a:pt x="22" y="39"/>
                    <a:pt x="10" y="41"/>
                  </a:cubicBezTo>
                  <a:cubicBezTo>
                    <a:pt x="8" y="38"/>
                    <a:pt x="7" y="34"/>
                    <a:pt x="7" y="29"/>
                  </a:cubicBezTo>
                  <a:cubicBezTo>
                    <a:pt x="6" y="26"/>
                    <a:pt x="3" y="26"/>
                    <a:pt x="2" y="23"/>
                  </a:cubicBezTo>
                  <a:cubicBezTo>
                    <a:pt x="0" y="19"/>
                    <a:pt x="3" y="13"/>
                    <a:pt x="2" y="8"/>
                  </a:cubicBezTo>
                  <a:cubicBezTo>
                    <a:pt x="6" y="10"/>
                    <a:pt x="7" y="6"/>
                    <a:pt x="7" y="3"/>
                  </a:cubicBezTo>
                  <a:cubicBezTo>
                    <a:pt x="11" y="3"/>
                    <a:pt x="16" y="3"/>
                    <a:pt x="16" y="0"/>
                  </a:cubicBezTo>
                  <a:cubicBezTo>
                    <a:pt x="20" y="5"/>
                    <a:pt x="35" y="0"/>
                    <a:pt x="40" y="6"/>
                  </a:cubicBezTo>
                  <a:cubicBezTo>
                    <a:pt x="44" y="5"/>
                    <a:pt x="51" y="7"/>
                    <a:pt x="5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0" name="Freeform 173">
              <a:extLst>
                <a:ext uri="{FF2B5EF4-FFF2-40B4-BE49-F238E27FC236}">
                  <a16:creationId xmlns:a16="http://schemas.microsoft.com/office/drawing/2014/main" id="{6CBF5D59-35D9-43B6-B714-DBE3057E3A3B}"/>
                </a:ext>
              </a:extLst>
            </p:cNvPr>
            <p:cNvSpPr>
              <a:spLocks noChangeArrowheads="1"/>
            </p:cNvSpPr>
            <p:nvPr/>
          </p:nvSpPr>
          <p:spPr bwMode="auto">
            <a:xfrm>
              <a:off x="5252246" y="2918175"/>
              <a:ext cx="212903" cy="101451"/>
            </a:xfrm>
            <a:custGeom>
              <a:avLst/>
              <a:gdLst>
                <a:gd name="T0" fmla="*/ 91 w 126"/>
                <a:gd name="T1" fmla="*/ 0 h 60"/>
                <a:gd name="T2" fmla="*/ 103 w 126"/>
                <a:gd name="T3" fmla="*/ 5 h 60"/>
                <a:gd name="T4" fmla="*/ 111 w 126"/>
                <a:gd name="T5" fmla="*/ 8 h 60"/>
                <a:gd name="T6" fmla="*/ 109 w 126"/>
                <a:gd name="T7" fmla="*/ 14 h 60"/>
                <a:gd name="T8" fmla="*/ 123 w 126"/>
                <a:gd name="T9" fmla="*/ 23 h 60"/>
                <a:gd name="T10" fmla="*/ 114 w 126"/>
                <a:gd name="T11" fmla="*/ 41 h 60"/>
                <a:gd name="T12" fmla="*/ 106 w 126"/>
                <a:gd name="T13" fmla="*/ 44 h 60"/>
                <a:gd name="T14" fmla="*/ 94 w 126"/>
                <a:gd name="T15" fmla="*/ 49 h 60"/>
                <a:gd name="T16" fmla="*/ 85 w 126"/>
                <a:gd name="T17" fmla="*/ 52 h 60"/>
                <a:gd name="T18" fmla="*/ 79 w 126"/>
                <a:gd name="T19" fmla="*/ 55 h 60"/>
                <a:gd name="T20" fmla="*/ 44 w 126"/>
                <a:gd name="T21" fmla="*/ 58 h 60"/>
                <a:gd name="T22" fmla="*/ 41 w 126"/>
                <a:gd name="T23" fmla="*/ 55 h 60"/>
                <a:gd name="T24" fmla="*/ 30 w 126"/>
                <a:gd name="T25" fmla="*/ 49 h 60"/>
                <a:gd name="T26" fmla="*/ 24 w 126"/>
                <a:gd name="T27" fmla="*/ 46 h 60"/>
                <a:gd name="T28" fmla="*/ 30 w 126"/>
                <a:gd name="T29" fmla="*/ 44 h 60"/>
                <a:gd name="T30" fmla="*/ 21 w 126"/>
                <a:gd name="T31" fmla="*/ 38 h 60"/>
                <a:gd name="T32" fmla="*/ 21 w 126"/>
                <a:gd name="T33" fmla="*/ 20 h 60"/>
                <a:gd name="T34" fmla="*/ 3 w 126"/>
                <a:gd name="T35" fmla="*/ 23 h 60"/>
                <a:gd name="T36" fmla="*/ 9 w 126"/>
                <a:gd name="T37" fmla="*/ 11 h 60"/>
                <a:gd name="T38" fmla="*/ 32 w 126"/>
                <a:gd name="T39" fmla="*/ 11 h 60"/>
                <a:gd name="T40" fmla="*/ 35 w 126"/>
                <a:gd name="T41" fmla="*/ 23 h 60"/>
                <a:gd name="T42" fmla="*/ 44 w 126"/>
                <a:gd name="T43" fmla="*/ 11 h 60"/>
                <a:gd name="T44" fmla="*/ 62 w 126"/>
                <a:gd name="T45" fmla="*/ 17 h 60"/>
                <a:gd name="T46" fmla="*/ 68 w 126"/>
                <a:gd name="T47" fmla="*/ 11 h 60"/>
                <a:gd name="T48" fmla="*/ 85 w 126"/>
                <a:gd name="T49" fmla="*/ 8 h 60"/>
                <a:gd name="T50" fmla="*/ 91 w 126"/>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60">
                  <a:moveTo>
                    <a:pt x="91" y="0"/>
                  </a:moveTo>
                  <a:cubicBezTo>
                    <a:pt x="94" y="0"/>
                    <a:pt x="98" y="3"/>
                    <a:pt x="103" y="5"/>
                  </a:cubicBezTo>
                  <a:cubicBezTo>
                    <a:pt x="104" y="6"/>
                    <a:pt x="110" y="7"/>
                    <a:pt x="111" y="8"/>
                  </a:cubicBezTo>
                  <a:cubicBezTo>
                    <a:pt x="112" y="9"/>
                    <a:pt x="109" y="13"/>
                    <a:pt x="109" y="14"/>
                  </a:cubicBezTo>
                  <a:cubicBezTo>
                    <a:pt x="109" y="19"/>
                    <a:pt x="116" y="25"/>
                    <a:pt x="123" y="23"/>
                  </a:cubicBezTo>
                  <a:cubicBezTo>
                    <a:pt x="126" y="31"/>
                    <a:pt x="122" y="35"/>
                    <a:pt x="114" y="41"/>
                  </a:cubicBezTo>
                  <a:cubicBezTo>
                    <a:pt x="112" y="42"/>
                    <a:pt x="108" y="42"/>
                    <a:pt x="106" y="44"/>
                  </a:cubicBezTo>
                  <a:cubicBezTo>
                    <a:pt x="101" y="46"/>
                    <a:pt x="102" y="47"/>
                    <a:pt x="94" y="49"/>
                  </a:cubicBezTo>
                  <a:cubicBezTo>
                    <a:pt x="94" y="49"/>
                    <a:pt x="85" y="52"/>
                    <a:pt x="85" y="52"/>
                  </a:cubicBezTo>
                  <a:cubicBezTo>
                    <a:pt x="83" y="55"/>
                    <a:pt x="83" y="54"/>
                    <a:pt x="79" y="55"/>
                  </a:cubicBezTo>
                  <a:cubicBezTo>
                    <a:pt x="76" y="56"/>
                    <a:pt x="54" y="60"/>
                    <a:pt x="44" y="58"/>
                  </a:cubicBezTo>
                  <a:cubicBezTo>
                    <a:pt x="44" y="58"/>
                    <a:pt x="44" y="55"/>
                    <a:pt x="41" y="55"/>
                  </a:cubicBezTo>
                  <a:cubicBezTo>
                    <a:pt x="37" y="55"/>
                    <a:pt x="35" y="50"/>
                    <a:pt x="30" y="49"/>
                  </a:cubicBezTo>
                  <a:cubicBezTo>
                    <a:pt x="27" y="49"/>
                    <a:pt x="27" y="46"/>
                    <a:pt x="24" y="46"/>
                  </a:cubicBezTo>
                  <a:cubicBezTo>
                    <a:pt x="24" y="44"/>
                    <a:pt x="27" y="44"/>
                    <a:pt x="30" y="44"/>
                  </a:cubicBezTo>
                  <a:cubicBezTo>
                    <a:pt x="29" y="40"/>
                    <a:pt x="22" y="40"/>
                    <a:pt x="21" y="38"/>
                  </a:cubicBezTo>
                  <a:cubicBezTo>
                    <a:pt x="18" y="33"/>
                    <a:pt x="23" y="28"/>
                    <a:pt x="21" y="20"/>
                  </a:cubicBezTo>
                  <a:cubicBezTo>
                    <a:pt x="9" y="17"/>
                    <a:pt x="10" y="30"/>
                    <a:pt x="3" y="23"/>
                  </a:cubicBezTo>
                  <a:cubicBezTo>
                    <a:pt x="0" y="14"/>
                    <a:pt x="13" y="21"/>
                    <a:pt x="9" y="11"/>
                  </a:cubicBezTo>
                  <a:cubicBezTo>
                    <a:pt x="21" y="14"/>
                    <a:pt x="19" y="12"/>
                    <a:pt x="32" y="11"/>
                  </a:cubicBezTo>
                  <a:cubicBezTo>
                    <a:pt x="34" y="17"/>
                    <a:pt x="41" y="17"/>
                    <a:pt x="35" y="23"/>
                  </a:cubicBezTo>
                  <a:cubicBezTo>
                    <a:pt x="43" y="24"/>
                    <a:pt x="45" y="19"/>
                    <a:pt x="44" y="11"/>
                  </a:cubicBezTo>
                  <a:cubicBezTo>
                    <a:pt x="46" y="17"/>
                    <a:pt x="71" y="5"/>
                    <a:pt x="62" y="17"/>
                  </a:cubicBezTo>
                  <a:cubicBezTo>
                    <a:pt x="68" y="20"/>
                    <a:pt x="66" y="12"/>
                    <a:pt x="68" y="11"/>
                  </a:cubicBezTo>
                  <a:cubicBezTo>
                    <a:pt x="72" y="9"/>
                    <a:pt x="79" y="10"/>
                    <a:pt x="85" y="8"/>
                  </a:cubicBezTo>
                  <a:cubicBezTo>
                    <a:pt x="89" y="7"/>
                    <a:pt x="91" y="5"/>
                    <a:pt x="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1" name="Freeform 174">
              <a:extLst>
                <a:ext uri="{FF2B5EF4-FFF2-40B4-BE49-F238E27FC236}">
                  <a16:creationId xmlns:a16="http://schemas.microsoft.com/office/drawing/2014/main" id="{70515E9C-FC04-4589-9B59-D14DD8A5D474}"/>
                </a:ext>
              </a:extLst>
            </p:cNvPr>
            <p:cNvSpPr>
              <a:spLocks noChangeArrowheads="1"/>
            </p:cNvSpPr>
            <p:nvPr/>
          </p:nvSpPr>
          <p:spPr bwMode="auto">
            <a:xfrm>
              <a:off x="3982686" y="2941752"/>
              <a:ext cx="128599" cy="89305"/>
            </a:xfrm>
            <a:custGeom>
              <a:avLst/>
              <a:gdLst>
                <a:gd name="T0" fmla="*/ 20 w 76"/>
                <a:gd name="T1" fmla="*/ 0 h 53"/>
                <a:gd name="T2" fmla="*/ 38 w 76"/>
                <a:gd name="T3" fmla="*/ 18 h 53"/>
                <a:gd name="T4" fmla="*/ 44 w 76"/>
                <a:gd name="T5" fmla="*/ 15 h 53"/>
                <a:gd name="T6" fmla="*/ 53 w 76"/>
                <a:gd name="T7" fmla="*/ 24 h 53"/>
                <a:gd name="T8" fmla="*/ 64 w 76"/>
                <a:gd name="T9" fmla="*/ 38 h 53"/>
                <a:gd name="T10" fmla="*/ 76 w 76"/>
                <a:gd name="T11" fmla="*/ 41 h 53"/>
                <a:gd name="T12" fmla="*/ 38 w 76"/>
                <a:gd name="T13" fmla="*/ 44 h 53"/>
                <a:gd name="T14" fmla="*/ 23 w 76"/>
                <a:gd name="T15" fmla="*/ 53 h 53"/>
                <a:gd name="T16" fmla="*/ 0 w 76"/>
                <a:gd name="T17" fmla="*/ 44 h 53"/>
                <a:gd name="T18" fmla="*/ 6 w 76"/>
                <a:gd name="T19" fmla="*/ 41 h 53"/>
                <a:gd name="T20" fmla="*/ 9 w 76"/>
                <a:gd name="T21" fmla="*/ 35 h 53"/>
                <a:gd name="T22" fmla="*/ 9 w 76"/>
                <a:gd name="T23" fmla="*/ 9 h 53"/>
                <a:gd name="T24" fmla="*/ 20 w 76"/>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53">
                  <a:moveTo>
                    <a:pt x="20" y="0"/>
                  </a:moveTo>
                  <a:cubicBezTo>
                    <a:pt x="25" y="7"/>
                    <a:pt x="40" y="4"/>
                    <a:pt x="38" y="18"/>
                  </a:cubicBezTo>
                  <a:cubicBezTo>
                    <a:pt x="41" y="20"/>
                    <a:pt x="44" y="15"/>
                    <a:pt x="44" y="15"/>
                  </a:cubicBezTo>
                  <a:cubicBezTo>
                    <a:pt x="49" y="17"/>
                    <a:pt x="46" y="23"/>
                    <a:pt x="53" y="24"/>
                  </a:cubicBezTo>
                  <a:cubicBezTo>
                    <a:pt x="57" y="24"/>
                    <a:pt x="61" y="34"/>
                    <a:pt x="64" y="38"/>
                  </a:cubicBezTo>
                  <a:cubicBezTo>
                    <a:pt x="74" y="36"/>
                    <a:pt x="70" y="36"/>
                    <a:pt x="76" y="41"/>
                  </a:cubicBezTo>
                  <a:cubicBezTo>
                    <a:pt x="69" y="48"/>
                    <a:pt x="50" y="42"/>
                    <a:pt x="38" y="44"/>
                  </a:cubicBezTo>
                  <a:cubicBezTo>
                    <a:pt x="34" y="48"/>
                    <a:pt x="26" y="48"/>
                    <a:pt x="23" y="53"/>
                  </a:cubicBezTo>
                  <a:cubicBezTo>
                    <a:pt x="17" y="49"/>
                    <a:pt x="14" y="41"/>
                    <a:pt x="0" y="44"/>
                  </a:cubicBezTo>
                  <a:cubicBezTo>
                    <a:pt x="0" y="41"/>
                    <a:pt x="4" y="42"/>
                    <a:pt x="6" y="41"/>
                  </a:cubicBezTo>
                  <a:cubicBezTo>
                    <a:pt x="3" y="38"/>
                    <a:pt x="3" y="35"/>
                    <a:pt x="9" y="35"/>
                  </a:cubicBezTo>
                  <a:cubicBezTo>
                    <a:pt x="3" y="25"/>
                    <a:pt x="9" y="21"/>
                    <a:pt x="9" y="9"/>
                  </a:cubicBezTo>
                  <a:cubicBezTo>
                    <a:pt x="14" y="8"/>
                    <a:pt x="21" y="8"/>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2" name="Freeform 175">
              <a:extLst>
                <a:ext uri="{FF2B5EF4-FFF2-40B4-BE49-F238E27FC236}">
                  <a16:creationId xmlns:a16="http://schemas.microsoft.com/office/drawing/2014/main" id="{5790EC98-3638-43E0-AF52-77A78854FF45}"/>
                </a:ext>
              </a:extLst>
            </p:cNvPr>
            <p:cNvSpPr>
              <a:spLocks noChangeArrowheads="1"/>
            </p:cNvSpPr>
            <p:nvPr/>
          </p:nvSpPr>
          <p:spPr bwMode="auto">
            <a:xfrm>
              <a:off x="7660624" y="4399924"/>
              <a:ext cx="212189" cy="224334"/>
            </a:xfrm>
            <a:custGeom>
              <a:avLst/>
              <a:gdLst>
                <a:gd name="T0" fmla="*/ 11 w 126"/>
                <a:gd name="T1" fmla="*/ 18 h 133"/>
                <a:gd name="T2" fmla="*/ 6 w 126"/>
                <a:gd name="T3" fmla="*/ 15 h 133"/>
                <a:gd name="T4" fmla="*/ 0 w 126"/>
                <a:gd name="T5" fmla="*/ 7 h 133"/>
                <a:gd name="T6" fmla="*/ 23 w 126"/>
                <a:gd name="T7" fmla="*/ 4 h 133"/>
                <a:gd name="T8" fmla="*/ 35 w 126"/>
                <a:gd name="T9" fmla="*/ 9 h 133"/>
                <a:gd name="T10" fmla="*/ 35 w 126"/>
                <a:gd name="T11" fmla="*/ 15 h 133"/>
                <a:gd name="T12" fmla="*/ 41 w 126"/>
                <a:gd name="T13" fmla="*/ 21 h 133"/>
                <a:gd name="T14" fmla="*/ 52 w 126"/>
                <a:gd name="T15" fmla="*/ 27 h 133"/>
                <a:gd name="T16" fmla="*/ 73 w 126"/>
                <a:gd name="T17" fmla="*/ 45 h 133"/>
                <a:gd name="T18" fmla="*/ 79 w 126"/>
                <a:gd name="T19" fmla="*/ 53 h 133"/>
                <a:gd name="T20" fmla="*/ 87 w 126"/>
                <a:gd name="T21" fmla="*/ 56 h 133"/>
                <a:gd name="T22" fmla="*/ 93 w 126"/>
                <a:gd name="T23" fmla="*/ 62 h 133"/>
                <a:gd name="T24" fmla="*/ 93 w 126"/>
                <a:gd name="T25" fmla="*/ 68 h 133"/>
                <a:gd name="T26" fmla="*/ 99 w 126"/>
                <a:gd name="T27" fmla="*/ 74 h 133"/>
                <a:gd name="T28" fmla="*/ 108 w 126"/>
                <a:gd name="T29" fmla="*/ 83 h 133"/>
                <a:gd name="T30" fmla="*/ 114 w 126"/>
                <a:gd name="T31" fmla="*/ 89 h 133"/>
                <a:gd name="T32" fmla="*/ 120 w 126"/>
                <a:gd name="T33" fmla="*/ 103 h 133"/>
                <a:gd name="T34" fmla="*/ 123 w 126"/>
                <a:gd name="T35" fmla="*/ 115 h 133"/>
                <a:gd name="T36" fmla="*/ 126 w 126"/>
                <a:gd name="T37" fmla="*/ 124 h 133"/>
                <a:gd name="T38" fmla="*/ 111 w 126"/>
                <a:gd name="T39" fmla="*/ 127 h 133"/>
                <a:gd name="T40" fmla="*/ 99 w 126"/>
                <a:gd name="T41" fmla="*/ 127 h 133"/>
                <a:gd name="T42" fmla="*/ 99 w 126"/>
                <a:gd name="T43" fmla="*/ 121 h 133"/>
                <a:gd name="T44" fmla="*/ 93 w 126"/>
                <a:gd name="T45" fmla="*/ 121 h 133"/>
                <a:gd name="T46" fmla="*/ 79 w 126"/>
                <a:gd name="T47" fmla="*/ 109 h 133"/>
                <a:gd name="T48" fmla="*/ 82 w 126"/>
                <a:gd name="T49" fmla="*/ 103 h 133"/>
                <a:gd name="T50" fmla="*/ 79 w 126"/>
                <a:gd name="T51" fmla="*/ 103 h 133"/>
                <a:gd name="T52" fmla="*/ 76 w 126"/>
                <a:gd name="T53" fmla="*/ 97 h 133"/>
                <a:gd name="T54" fmla="*/ 70 w 126"/>
                <a:gd name="T55" fmla="*/ 97 h 133"/>
                <a:gd name="T56" fmla="*/ 58 w 126"/>
                <a:gd name="T57" fmla="*/ 86 h 133"/>
                <a:gd name="T58" fmla="*/ 52 w 126"/>
                <a:gd name="T59" fmla="*/ 65 h 133"/>
                <a:gd name="T60" fmla="*/ 49 w 126"/>
                <a:gd name="T61" fmla="*/ 71 h 133"/>
                <a:gd name="T62" fmla="*/ 44 w 126"/>
                <a:gd name="T63" fmla="*/ 56 h 133"/>
                <a:gd name="T64" fmla="*/ 38 w 126"/>
                <a:gd name="T65" fmla="*/ 50 h 133"/>
                <a:gd name="T66" fmla="*/ 32 w 126"/>
                <a:gd name="T67" fmla="*/ 48 h 133"/>
                <a:gd name="T68" fmla="*/ 29 w 126"/>
                <a:gd name="T69" fmla="*/ 36 h 133"/>
                <a:gd name="T70" fmla="*/ 20 w 126"/>
                <a:gd name="T71" fmla="*/ 30 h 133"/>
                <a:gd name="T72" fmla="*/ 14 w 126"/>
                <a:gd name="T73" fmla="*/ 24 h 133"/>
                <a:gd name="T74" fmla="*/ 11 w 126"/>
                <a:gd name="T75"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3">
                  <a:moveTo>
                    <a:pt x="11" y="18"/>
                  </a:moveTo>
                  <a:cubicBezTo>
                    <a:pt x="12" y="15"/>
                    <a:pt x="7" y="17"/>
                    <a:pt x="6" y="15"/>
                  </a:cubicBezTo>
                  <a:cubicBezTo>
                    <a:pt x="3" y="13"/>
                    <a:pt x="5" y="6"/>
                    <a:pt x="0" y="7"/>
                  </a:cubicBezTo>
                  <a:cubicBezTo>
                    <a:pt x="7" y="0"/>
                    <a:pt x="13" y="8"/>
                    <a:pt x="23" y="4"/>
                  </a:cubicBezTo>
                  <a:cubicBezTo>
                    <a:pt x="22" y="12"/>
                    <a:pt x="31" y="7"/>
                    <a:pt x="35" y="9"/>
                  </a:cubicBezTo>
                  <a:cubicBezTo>
                    <a:pt x="36" y="10"/>
                    <a:pt x="34" y="15"/>
                    <a:pt x="35" y="15"/>
                  </a:cubicBezTo>
                  <a:cubicBezTo>
                    <a:pt x="37" y="17"/>
                    <a:pt x="42" y="15"/>
                    <a:pt x="41" y="21"/>
                  </a:cubicBezTo>
                  <a:cubicBezTo>
                    <a:pt x="48" y="19"/>
                    <a:pt x="46" y="27"/>
                    <a:pt x="52" y="27"/>
                  </a:cubicBezTo>
                  <a:cubicBezTo>
                    <a:pt x="57" y="27"/>
                    <a:pt x="65" y="44"/>
                    <a:pt x="73" y="45"/>
                  </a:cubicBezTo>
                  <a:cubicBezTo>
                    <a:pt x="79" y="45"/>
                    <a:pt x="76" y="51"/>
                    <a:pt x="79" y="53"/>
                  </a:cubicBezTo>
                  <a:cubicBezTo>
                    <a:pt x="81" y="55"/>
                    <a:pt x="85" y="55"/>
                    <a:pt x="87" y="56"/>
                  </a:cubicBezTo>
                  <a:cubicBezTo>
                    <a:pt x="89" y="57"/>
                    <a:pt x="92" y="61"/>
                    <a:pt x="93" y="62"/>
                  </a:cubicBezTo>
                  <a:cubicBezTo>
                    <a:pt x="94" y="63"/>
                    <a:pt x="92" y="67"/>
                    <a:pt x="93" y="68"/>
                  </a:cubicBezTo>
                  <a:cubicBezTo>
                    <a:pt x="95" y="70"/>
                    <a:pt x="97" y="72"/>
                    <a:pt x="99" y="74"/>
                  </a:cubicBezTo>
                  <a:cubicBezTo>
                    <a:pt x="101" y="76"/>
                    <a:pt x="102" y="82"/>
                    <a:pt x="108" y="83"/>
                  </a:cubicBezTo>
                  <a:cubicBezTo>
                    <a:pt x="109" y="83"/>
                    <a:pt x="113" y="88"/>
                    <a:pt x="114" y="89"/>
                  </a:cubicBezTo>
                  <a:cubicBezTo>
                    <a:pt x="117" y="91"/>
                    <a:pt x="115" y="103"/>
                    <a:pt x="120" y="103"/>
                  </a:cubicBezTo>
                  <a:cubicBezTo>
                    <a:pt x="123" y="103"/>
                    <a:pt x="123" y="111"/>
                    <a:pt x="123" y="115"/>
                  </a:cubicBezTo>
                  <a:cubicBezTo>
                    <a:pt x="122" y="120"/>
                    <a:pt x="116" y="124"/>
                    <a:pt x="126" y="124"/>
                  </a:cubicBezTo>
                  <a:cubicBezTo>
                    <a:pt x="125" y="133"/>
                    <a:pt x="116" y="127"/>
                    <a:pt x="111" y="127"/>
                  </a:cubicBezTo>
                  <a:cubicBezTo>
                    <a:pt x="107" y="126"/>
                    <a:pt x="102" y="128"/>
                    <a:pt x="99" y="127"/>
                  </a:cubicBezTo>
                  <a:cubicBezTo>
                    <a:pt x="98" y="126"/>
                    <a:pt x="100" y="121"/>
                    <a:pt x="99" y="121"/>
                  </a:cubicBezTo>
                  <a:cubicBezTo>
                    <a:pt x="98" y="120"/>
                    <a:pt x="94" y="122"/>
                    <a:pt x="93" y="121"/>
                  </a:cubicBezTo>
                  <a:cubicBezTo>
                    <a:pt x="91" y="118"/>
                    <a:pt x="85" y="109"/>
                    <a:pt x="79" y="109"/>
                  </a:cubicBezTo>
                  <a:cubicBezTo>
                    <a:pt x="79" y="107"/>
                    <a:pt x="82" y="106"/>
                    <a:pt x="82" y="103"/>
                  </a:cubicBezTo>
                  <a:cubicBezTo>
                    <a:pt x="81" y="100"/>
                    <a:pt x="79" y="102"/>
                    <a:pt x="79" y="103"/>
                  </a:cubicBezTo>
                  <a:cubicBezTo>
                    <a:pt x="75" y="104"/>
                    <a:pt x="77" y="98"/>
                    <a:pt x="76" y="97"/>
                  </a:cubicBezTo>
                  <a:cubicBezTo>
                    <a:pt x="75" y="96"/>
                    <a:pt x="71" y="98"/>
                    <a:pt x="70" y="97"/>
                  </a:cubicBezTo>
                  <a:cubicBezTo>
                    <a:pt x="66" y="93"/>
                    <a:pt x="66" y="86"/>
                    <a:pt x="58" y="86"/>
                  </a:cubicBezTo>
                  <a:cubicBezTo>
                    <a:pt x="62" y="73"/>
                    <a:pt x="52" y="74"/>
                    <a:pt x="52" y="65"/>
                  </a:cubicBezTo>
                  <a:cubicBezTo>
                    <a:pt x="49" y="65"/>
                    <a:pt x="50" y="69"/>
                    <a:pt x="49" y="71"/>
                  </a:cubicBezTo>
                  <a:cubicBezTo>
                    <a:pt x="45" y="68"/>
                    <a:pt x="46" y="61"/>
                    <a:pt x="44" y="56"/>
                  </a:cubicBezTo>
                  <a:cubicBezTo>
                    <a:pt x="43" y="55"/>
                    <a:pt x="39" y="52"/>
                    <a:pt x="38" y="50"/>
                  </a:cubicBezTo>
                  <a:cubicBezTo>
                    <a:pt x="36" y="49"/>
                    <a:pt x="35" y="47"/>
                    <a:pt x="32" y="48"/>
                  </a:cubicBezTo>
                  <a:cubicBezTo>
                    <a:pt x="33" y="41"/>
                    <a:pt x="30" y="40"/>
                    <a:pt x="29" y="36"/>
                  </a:cubicBezTo>
                  <a:cubicBezTo>
                    <a:pt x="27" y="32"/>
                    <a:pt x="23" y="32"/>
                    <a:pt x="20" y="30"/>
                  </a:cubicBezTo>
                  <a:cubicBezTo>
                    <a:pt x="20" y="30"/>
                    <a:pt x="14" y="24"/>
                    <a:pt x="14" y="24"/>
                  </a:cubicBezTo>
                  <a:cubicBezTo>
                    <a:pt x="12" y="18"/>
                    <a:pt x="22" y="13"/>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3" name="Freeform 176">
              <a:extLst>
                <a:ext uri="{FF2B5EF4-FFF2-40B4-BE49-F238E27FC236}">
                  <a16:creationId xmlns:a16="http://schemas.microsoft.com/office/drawing/2014/main" id="{73C9F48A-0FD2-4216-A4F0-3B9B8A5DA65B}"/>
                </a:ext>
              </a:extLst>
            </p:cNvPr>
            <p:cNvSpPr>
              <a:spLocks noChangeArrowheads="1"/>
            </p:cNvSpPr>
            <p:nvPr/>
          </p:nvSpPr>
          <p:spPr bwMode="auto">
            <a:xfrm>
              <a:off x="6611826" y="4752858"/>
              <a:ext cx="150032" cy="277203"/>
            </a:xfrm>
            <a:custGeom>
              <a:avLst/>
              <a:gdLst>
                <a:gd name="T0" fmla="*/ 67 w 89"/>
                <a:gd name="T1" fmla="*/ 0 h 164"/>
                <a:gd name="T2" fmla="*/ 79 w 89"/>
                <a:gd name="T3" fmla="*/ 2 h 164"/>
                <a:gd name="T4" fmla="*/ 73 w 89"/>
                <a:gd name="T5" fmla="*/ 55 h 164"/>
                <a:gd name="T6" fmla="*/ 67 w 89"/>
                <a:gd name="T7" fmla="*/ 90 h 164"/>
                <a:gd name="T8" fmla="*/ 59 w 89"/>
                <a:gd name="T9" fmla="*/ 105 h 164"/>
                <a:gd name="T10" fmla="*/ 56 w 89"/>
                <a:gd name="T11" fmla="*/ 122 h 164"/>
                <a:gd name="T12" fmla="*/ 56 w 89"/>
                <a:gd name="T13" fmla="*/ 128 h 164"/>
                <a:gd name="T14" fmla="*/ 50 w 89"/>
                <a:gd name="T15" fmla="*/ 131 h 164"/>
                <a:gd name="T16" fmla="*/ 47 w 89"/>
                <a:gd name="T17" fmla="*/ 149 h 164"/>
                <a:gd name="T18" fmla="*/ 44 w 89"/>
                <a:gd name="T19" fmla="*/ 152 h 164"/>
                <a:gd name="T20" fmla="*/ 41 w 89"/>
                <a:gd name="T21" fmla="*/ 160 h 164"/>
                <a:gd name="T22" fmla="*/ 12 w 89"/>
                <a:gd name="T23" fmla="*/ 163 h 164"/>
                <a:gd name="T24" fmla="*/ 9 w 89"/>
                <a:gd name="T25" fmla="*/ 149 h 164"/>
                <a:gd name="T26" fmla="*/ 6 w 89"/>
                <a:gd name="T27" fmla="*/ 143 h 164"/>
                <a:gd name="T28" fmla="*/ 0 w 89"/>
                <a:gd name="T29" fmla="*/ 140 h 164"/>
                <a:gd name="T30" fmla="*/ 0 w 89"/>
                <a:gd name="T31" fmla="*/ 128 h 164"/>
                <a:gd name="T32" fmla="*/ 3 w 89"/>
                <a:gd name="T33" fmla="*/ 125 h 164"/>
                <a:gd name="T34" fmla="*/ 0 w 89"/>
                <a:gd name="T35" fmla="*/ 122 h 164"/>
                <a:gd name="T36" fmla="*/ 6 w 89"/>
                <a:gd name="T37" fmla="*/ 111 h 164"/>
                <a:gd name="T38" fmla="*/ 6 w 89"/>
                <a:gd name="T39" fmla="*/ 105 h 164"/>
                <a:gd name="T40" fmla="*/ 12 w 89"/>
                <a:gd name="T41" fmla="*/ 102 h 164"/>
                <a:gd name="T42" fmla="*/ 18 w 89"/>
                <a:gd name="T43" fmla="*/ 87 h 164"/>
                <a:gd name="T44" fmla="*/ 12 w 89"/>
                <a:gd name="T45" fmla="*/ 79 h 164"/>
                <a:gd name="T46" fmla="*/ 12 w 89"/>
                <a:gd name="T47" fmla="*/ 61 h 164"/>
                <a:gd name="T48" fmla="*/ 18 w 89"/>
                <a:gd name="T49" fmla="*/ 55 h 164"/>
                <a:gd name="T50" fmla="*/ 26 w 89"/>
                <a:gd name="T51" fmla="*/ 49 h 164"/>
                <a:gd name="T52" fmla="*/ 41 w 89"/>
                <a:gd name="T53" fmla="*/ 38 h 164"/>
                <a:gd name="T54" fmla="*/ 50 w 89"/>
                <a:gd name="T55" fmla="*/ 41 h 164"/>
                <a:gd name="T56" fmla="*/ 53 w 89"/>
                <a:gd name="T57" fmla="*/ 23 h 164"/>
                <a:gd name="T58" fmla="*/ 62 w 89"/>
                <a:gd name="T59" fmla="*/ 20 h 164"/>
                <a:gd name="T60" fmla="*/ 67 w 89"/>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164">
                  <a:moveTo>
                    <a:pt x="67" y="0"/>
                  </a:moveTo>
                  <a:cubicBezTo>
                    <a:pt x="70" y="2"/>
                    <a:pt x="74" y="3"/>
                    <a:pt x="79" y="2"/>
                  </a:cubicBezTo>
                  <a:cubicBezTo>
                    <a:pt x="74" y="17"/>
                    <a:pt x="89" y="44"/>
                    <a:pt x="73" y="55"/>
                  </a:cubicBezTo>
                  <a:cubicBezTo>
                    <a:pt x="74" y="68"/>
                    <a:pt x="72" y="78"/>
                    <a:pt x="67" y="90"/>
                  </a:cubicBezTo>
                  <a:cubicBezTo>
                    <a:pt x="66" y="95"/>
                    <a:pt x="64" y="104"/>
                    <a:pt x="59" y="105"/>
                  </a:cubicBezTo>
                  <a:cubicBezTo>
                    <a:pt x="61" y="112"/>
                    <a:pt x="57" y="117"/>
                    <a:pt x="56" y="122"/>
                  </a:cubicBezTo>
                  <a:cubicBezTo>
                    <a:pt x="55" y="124"/>
                    <a:pt x="57" y="127"/>
                    <a:pt x="56" y="128"/>
                  </a:cubicBezTo>
                  <a:cubicBezTo>
                    <a:pt x="55" y="129"/>
                    <a:pt x="50" y="130"/>
                    <a:pt x="50" y="131"/>
                  </a:cubicBezTo>
                  <a:cubicBezTo>
                    <a:pt x="48" y="137"/>
                    <a:pt x="50" y="142"/>
                    <a:pt x="47" y="149"/>
                  </a:cubicBezTo>
                  <a:cubicBezTo>
                    <a:pt x="46" y="150"/>
                    <a:pt x="44" y="149"/>
                    <a:pt x="44" y="152"/>
                  </a:cubicBezTo>
                  <a:cubicBezTo>
                    <a:pt x="44" y="154"/>
                    <a:pt x="40" y="156"/>
                    <a:pt x="41" y="160"/>
                  </a:cubicBezTo>
                  <a:cubicBezTo>
                    <a:pt x="33" y="164"/>
                    <a:pt x="23" y="164"/>
                    <a:pt x="12" y="163"/>
                  </a:cubicBezTo>
                  <a:cubicBezTo>
                    <a:pt x="13" y="156"/>
                    <a:pt x="7" y="157"/>
                    <a:pt x="9" y="149"/>
                  </a:cubicBezTo>
                  <a:cubicBezTo>
                    <a:pt x="6" y="149"/>
                    <a:pt x="7" y="145"/>
                    <a:pt x="6" y="143"/>
                  </a:cubicBezTo>
                  <a:cubicBezTo>
                    <a:pt x="3" y="143"/>
                    <a:pt x="1" y="142"/>
                    <a:pt x="0" y="140"/>
                  </a:cubicBezTo>
                  <a:cubicBezTo>
                    <a:pt x="0" y="136"/>
                    <a:pt x="0" y="132"/>
                    <a:pt x="0" y="128"/>
                  </a:cubicBezTo>
                  <a:cubicBezTo>
                    <a:pt x="0" y="126"/>
                    <a:pt x="3" y="126"/>
                    <a:pt x="3" y="125"/>
                  </a:cubicBezTo>
                  <a:cubicBezTo>
                    <a:pt x="4" y="123"/>
                    <a:pt x="0" y="122"/>
                    <a:pt x="0" y="122"/>
                  </a:cubicBezTo>
                  <a:cubicBezTo>
                    <a:pt x="1" y="118"/>
                    <a:pt x="4" y="114"/>
                    <a:pt x="6" y="111"/>
                  </a:cubicBezTo>
                  <a:cubicBezTo>
                    <a:pt x="7" y="110"/>
                    <a:pt x="5" y="106"/>
                    <a:pt x="6" y="105"/>
                  </a:cubicBezTo>
                  <a:cubicBezTo>
                    <a:pt x="6" y="105"/>
                    <a:pt x="12" y="102"/>
                    <a:pt x="12" y="102"/>
                  </a:cubicBezTo>
                  <a:cubicBezTo>
                    <a:pt x="13" y="97"/>
                    <a:pt x="8" y="78"/>
                    <a:pt x="18" y="87"/>
                  </a:cubicBezTo>
                  <a:cubicBezTo>
                    <a:pt x="19" y="81"/>
                    <a:pt x="12" y="83"/>
                    <a:pt x="12" y="79"/>
                  </a:cubicBezTo>
                  <a:cubicBezTo>
                    <a:pt x="12" y="73"/>
                    <a:pt x="12" y="67"/>
                    <a:pt x="12" y="61"/>
                  </a:cubicBezTo>
                  <a:cubicBezTo>
                    <a:pt x="17" y="62"/>
                    <a:pt x="17" y="59"/>
                    <a:pt x="18" y="55"/>
                  </a:cubicBezTo>
                  <a:cubicBezTo>
                    <a:pt x="24" y="57"/>
                    <a:pt x="24" y="51"/>
                    <a:pt x="26" y="49"/>
                  </a:cubicBezTo>
                  <a:cubicBezTo>
                    <a:pt x="30" y="47"/>
                    <a:pt x="43" y="49"/>
                    <a:pt x="41" y="38"/>
                  </a:cubicBezTo>
                  <a:cubicBezTo>
                    <a:pt x="46" y="37"/>
                    <a:pt x="46" y="40"/>
                    <a:pt x="50" y="41"/>
                  </a:cubicBezTo>
                  <a:cubicBezTo>
                    <a:pt x="48" y="32"/>
                    <a:pt x="53" y="30"/>
                    <a:pt x="53" y="23"/>
                  </a:cubicBezTo>
                  <a:cubicBezTo>
                    <a:pt x="62" y="28"/>
                    <a:pt x="59" y="4"/>
                    <a:pt x="62" y="20"/>
                  </a:cubicBezTo>
                  <a:cubicBezTo>
                    <a:pt x="72" y="16"/>
                    <a:pt x="63" y="4"/>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Freeform 177">
              <a:extLst>
                <a:ext uri="{FF2B5EF4-FFF2-40B4-BE49-F238E27FC236}">
                  <a16:creationId xmlns:a16="http://schemas.microsoft.com/office/drawing/2014/main" id="{7D63F5FA-02C3-4378-A3EE-D808DBC86E97}"/>
                </a:ext>
              </a:extLst>
            </p:cNvPr>
            <p:cNvSpPr>
              <a:spLocks noChangeArrowheads="1"/>
            </p:cNvSpPr>
            <p:nvPr/>
          </p:nvSpPr>
          <p:spPr bwMode="auto">
            <a:xfrm>
              <a:off x="8016415" y="4737854"/>
              <a:ext cx="813747" cy="597987"/>
            </a:xfrm>
            <a:custGeom>
              <a:avLst/>
              <a:gdLst>
                <a:gd name="T0" fmla="*/ 280 w 482"/>
                <a:gd name="T1" fmla="*/ 29 h 354"/>
                <a:gd name="T2" fmla="*/ 269 w 482"/>
                <a:gd name="T3" fmla="*/ 35 h 354"/>
                <a:gd name="T4" fmla="*/ 283 w 482"/>
                <a:gd name="T5" fmla="*/ 52 h 354"/>
                <a:gd name="T6" fmla="*/ 324 w 482"/>
                <a:gd name="T7" fmla="*/ 76 h 354"/>
                <a:gd name="T8" fmla="*/ 336 w 482"/>
                <a:gd name="T9" fmla="*/ 58 h 354"/>
                <a:gd name="T10" fmla="*/ 339 w 482"/>
                <a:gd name="T11" fmla="*/ 47 h 354"/>
                <a:gd name="T12" fmla="*/ 342 w 482"/>
                <a:gd name="T13" fmla="*/ 20 h 354"/>
                <a:gd name="T14" fmla="*/ 351 w 482"/>
                <a:gd name="T15" fmla="*/ 6 h 354"/>
                <a:gd name="T16" fmla="*/ 359 w 482"/>
                <a:gd name="T17" fmla="*/ 17 h 354"/>
                <a:gd name="T18" fmla="*/ 374 w 482"/>
                <a:gd name="T19" fmla="*/ 47 h 354"/>
                <a:gd name="T20" fmla="*/ 389 w 482"/>
                <a:gd name="T21" fmla="*/ 67 h 354"/>
                <a:gd name="T22" fmla="*/ 403 w 482"/>
                <a:gd name="T23" fmla="*/ 88 h 354"/>
                <a:gd name="T24" fmla="*/ 412 w 482"/>
                <a:gd name="T25" fmla="*/ 111 h 354"/>
                <a:gd name="T26" fmla="*/ 421 w 482"/>
                <a:gd name="T27" fmla="*/ 117 h 354"/>
                <a:gd name="T28" fmla="*/ 438 w 482"/>
                <a:gd name="T29" fmla="*/ 129 h 354"/>
                <a:gd name="T30" fmla="*/ 453 w 482"/>
                <a:gd name="T31" fmla="*/ 158 h 354"/>
                <a:gd name="T32" fmla="*/ 459 w 482"/>
                <a:gd name="T33" fmla="*/ 164 h 354"/>
                <a:gd name="T34" fmla="*/ 476 w 482"/>
                <a:gd name="T35" fmla="*/ 175 h 354"/>
                <a:gd name="T36" fmla="*/ 482 w 482"/>
                <a:gd name="T37" fmla="*/ 225 h 354"/>
                <a:gd name="T38" fmla="*/ 474 w 482"/>
                <a:gd name="T39" fmla="*/ 249 h 354"/>
                <a:gd name="T40" fmla="*/ 474 w 482"/>
                <a:gd name="T41" fmla="*/ 257 h 354"/>
                <a:gd name="T42" fmla="*/ 468 w 482"/>
                <a:gd name="T43" fmla="*/ 275 h 354"/>
                <a:gd name="T44" fmla="*/ 450 w 482"/>
                <a:gd name="T45" fmla="*/ 290 h 354"/>
                <a:gd name="T46" fmla="*/ 436 w 482"/>
                <a:gd name="T47" fmla="*/ 333 h 354"/>
                <a:gd name="T48" fmla="*/ 409 w 482"/>
                <a:gd name="T49" fmla="*/ 345 h 354"/>
                <a:gd name="T50" fmla="*/ 397 w 482"/>
                <a:gd name="T51" fmla="*/ 354 h 354"/>
                <a:gd name="T52" fmla="*/ 374 w 482"/>
                <a:gd name="T53" fmla="*/ 348 h 354"/>
                <a:gd name="T54" fmla="*/ 321 w 482"/>
                <a:gd name="T55" fmla="*/ 339 h 354"/>
                <a:gd name="T56" fmla="*/ 318 w 482"/>
                <a:gd name="T57" fmla="*/ 322 h 354"/>
                <a:gd name="T58" fmla="*/ 316 w 482"/>
                <a:gd name="T59" fmla="*/ 313 h 354"/>
                <a:gd name="T60" fmla="*/ 292 w 482"/>
                <a:gd name="T61" fmla="*/ 295 h 354"/>
                <a:gd name="T62" fmla="*/ 280 w 482"/>
                <a:gd name="T63" fmla="*/ 281 h 354"/>
                <a:gd name="T64" fmla="*/ 257 w 482"/>
                <a:gd name="T65" fmla="*/ 272 h 354"/>
                <a:gd name="T66" fmla="*/ 245 w 482"/>
                <a:gd name="T67" fmla="*/ 266 h 354"/>
                <a:gd name="T68" fmla="*/ 190 w 482"/>
                <a:gd name="T69" fmla="*/ 254 h 354"/>
                <a:gd name="T70" fmla="*/ 160 w 482"/>
                <a:gd name="T71" fmla="*/ 263 h 354"/>
                <a:gd name="T72" fmla="*/ 149 w 482"/>
                <a:gd name="T73" fmla="*/ 269 h 354"/>
                <a:gd name="T74" fmla="*/ 140 w 482"/>
                <a:gd name="T75" fmla="*/ 278 h 354"/>
                <a:gd name="T76" fmla="*/ 134 w 482"/>
                <a:gd name="T77" fmla="*/ 278 h 354"/>
                <a:gd name="T78" fmla="*/ 81 w 482"/>
                <a:gd name="T79" fmla="*/ 287 h 354"/>
                <a:gd name="T80" fmla="*/ 73 w 482"/>
                <a:gd name="T81" fmla="*/ 292 h 354"/>
                <a:gd name="T82" fmla="*/ 23 w 482"/>
                <a:gd name="T83" fmla="*/ 301 h 354"/>
                <a:gd name="T84" fmla="*/ 29 w 482"/>
                <a:gd name="T85" fmla="*/ 269 h 354"/>
                <a:gd name="T86" fmla="*/ 23 w 482"/>
                <a:gd name="T87" fmla="*/ 251 h 354"/>
                <a:gd name="T88" fmla="*/ 23 w 482"/>
                <a:gd name="T89" fmla="*/ 240 h 354"/>
                <a:gd name="T90" fmla="*/ 14 w 482"/>
                <a:gd name="T91" fmla="*/ 222 h 354"/>
                <a:gd name="T92" fmla="*/ 11 w 482"/>
                <a:gd name="T93" fmla="*/ 208 h 354"/>
                <a:gd name="T94" fmla="*/ 5 w 482"/>
                <a:gd name="T95" fmla="*/ 190 h 354"/>
                <a:gd name="T96" fmla="*/ 8 w 482"/>
                <a:gd name="T97" fmla="*/ 175 h 354"/>
                <a:gd name="T98" fmla="*/ 8 w 482"/>
                <a:gd name="T99" fmla="*/ 137 h 354"/>
                <a:gd name="T100" fmla="*/ 40 w 482"/>
                <a:gd name="T101" fmla="*/ 117 h 354"/>
                <a:gd name="T102" fmla="*/ 78 w 482"/>
                <a:gd name="T103" fmla="*/ 108 h 354"/>
                <a:gd name="T104" fmla="*/ 99 w 482"/>
                <a:gd name="T105" fmla="*/ 99 h 354"/>
                <a:gd name="T106" fmla="*/ 108 w 482"/>
                <a:gd name="T107" fmla="*/ 67 h 354"/>
                <a:gd name="T108" fmla="*/ 134 w 482"/>
                <a:gd name="T109" fmla="*/ 67 h 354"/>
                <a:gd name="T110" fmla="*/ 140 w 482"/>
                <a:gd name="T111" fmla="*/ 47 h 354"/>
                <a:gd name="T112" fmla="*/ 163 w 482"/>
                <a:gd name="T113" fmla="*/ 32 h 354"/>
                <a:gd name="T114" fmla="*/ 181 w 482"/>
                <a:gd name="T115" fmla="*/ 41 h 354"/>
                <a:gd name="T116" fmla="*/ 187 w 482"/>
                <a:gd name="T117" fmla="*/ 44 h 354"/>
                <a:gd name="T118" fmla="*/ 193 w 482"/>
                <a:gd name="T119" fmla="*/ 38 h 354"/>
                <a:gd name="T120" fmla="*/ 213 w 482"/>
                <a:gd name="T121" fmla="*/ 20 h 354"/>
                <a:gd name="T122" fmla="*/ 228 w 482"/>
                <a:gd name="T123" fmla="*/ 1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 h="354">
                  <a:moveTo>
                    <a:pt x="280" y="14"/>
                  </a:moveTo>
                  <a:cubicBezTo>
                    <a:pt x="280" y="19"/>
                    <a:pt x="280" y="24"/>
                    <a:pt x="280" y="29"/>
                  </a:cubicBezTo>
                  <a:cubicBezTo>
                    <a:pt x="277" y="29"/>
                    <a:pt x="275" y="29"/>
                    <a:pt x="272" y="29"/>
                  </a:cubicBezTo>
                  <a:cubicBezTo>
                    <a:pt x="275" y="33"/>
                    <a:pt x="274" y="35"/>
                    <a:pt x="269" y="35"/>
                  </a:cubicBezTo>
                  <a:cubicBezTo>
                    <a:pt x="274" y="41"/>
                    <a:pt x="268" y="39"/>
                    <a:pt x="269" y="47"/>
                  </a:cubicBezTo>
                  <a:cubicBezTo>
                    <a:pt x="271" y="51"/>
                    <a:pt x="276" y="53"/>
                    <a:pt x="283" y="52"/>
                  </a:cubicBezTo>
                  <a:cubicBezTo>
                    <a:pt x="284" y="65"/>
                    <a:pt x="303" y="60"/>
                    <a:pt x="304" y="73"/>
                  </a:cubicBezTo>
                  <a:cubicBezTo>
                    <a:pt x="312" y="73"/>
                    <a:pt x="321" y="72"/>
                    <a:pt x="324" y="76"/>
                  </a:cubicBezTo>
                  <a:cubicBezTo>
                    <a:pt x="330" y="75"/>
                    <a:pt x="325" y="62"/>
                    <a:pt x="336" y="67"/>
                  </a:cubicBezTo>
                  <a:cubicBezTo>
                    <a:pt x="334" y="65"/>
                    <a:pt x="331" y="58"/>
                    <a:pt x="336" y="58"/>
                  </a:cubicBezTo>
                  <a:cubicBezTo>
                    <a:pt x="340" y="58"/>
                    <a:pt x="335" y="54"/>
                    <a:pt x="336" y="50"/>
                  </a:cubicBezTo>
                  <a:cubicBezTo>
                    <a:pt x="336" y="49"/>
                    <a:pt x="339" y="49"/>
                    <a:pt x="339" y="47"/>
                  </a:cubicBezTo>
                  <a:cubicBezTo>
                    <a:pt x="339" y="44"/>
                    <a:pt x="343" y="40"/>
                    <a:pt x="342" y="35"/>
                  </a:cubicBezTo>
                  <a:cubicBezTo>
                    <a:pt x="341" y="32"/>
                    <a:pt x="339" y="29"/>
                    <a:pt x="342" y="20"/>
                  </a:cubicBezTo>
                  <a:cubicBezTo>
                    <a:pt x="342" y="20"/>
                    <a:pt x="347" y="21"/>
                    <a:pt x="348" y="20"/>
                  </a:cubicBezTo>
                  <a:cubicBezTo>
                    <a:pt x="350" y="17"/>
                    <a:pt x="348" y="8"/>
                    <a:pt x="351" y="6"/>
                  </a:cubicBezTo>
                  <a:cubicBezTo>
                    <a:pt x="357" y="5"/>
                    <a:pt x="353" y="14"/>
                    <a:pt x="356" y="17"/>
                  </a:cubicBezTo>
                  <a:cubicBezTo>
                    <a:pt x="357" y="18"/>
                    <a:pt x="359" y="17"/>
                    <a:pt x="359" y="17"/>
                  </a:cubicBezTo>
                  <a:cubicBezTo>
                    <a:pt x="362" y="22"/>
                    <a:pt x="363" y="28"/>
                    <a:pt x="365" y="32"/>
                  </a:cubicBezTo>
                  <a:cubicBezTo>
                    <a:pt x="368" y="37"/>
                    <a:pt x="375" y="40"/>
                    <a:pt x="374" y="47"/>
                  </a:cubicBezTo>
                  <a:cubicBezTo>
                    <a:pt x="382" y="39"/>
                    <a:pt x="376" y="51"/>
                    <a:pt x="386" y="50"/>
                  </a:cubicBezTo>
                  <a:cubicBezTo>
                    <a:pt x="386" y="56"/>
                    <a:pt x="385" y="63"/>
                    <a:pt x="389" y="67"/>
                  </a:cubicBezTo>
                  <a:cubicBezTo>
                    <a:pt x="393" y="72"/>
                    <a:pt x="389" y="78"/>
                    <a:pt x="392" y="88"/>
                  </a:cubicBezTo>
                  <a:cubicBezTo>
                    <a:pt x="398" y="79"/>
                    <a:pt x="393" y="86"/>
                    <a:pt x="403" y="88"/>
                  </a:cubicBezTo>
                  <a:cubicBezTo>
                    <a:pt x="404" y="92"/>
                    <a:pt x="401" y="93"/>
                    <a:pt x="400" y="96"/>
                  </a:cubicBezTo>
                  <a:cubicBezTo>
                    <a:pt x="405" y="101"/>
                    <a:pt x="414" y="101"/>
                    <a:pt x="412" y="111"/>
                  </a:cubicBezTo>
                  <a:cubicBezTo>
                    <a:pt x="414" y="112"/>
                    <a:pt x="419" y="110"/>
                    <a:pt x="421" y="111"/>
                  </a:cubicBezTo>
                  <a:cubicBezTo>
                    <a:pt x="422" y="112"/>
                    <a:pt x="420" y="116"/>
                    <a:pt x="421" y="117"/>
                  </a:cubicBezTo>
                  <a:cubicBezTo>
                    <a:pt x="422" y="118"/>
                    <a:pt x="426" y="116"/>
                    <a:pt x="427" y="117"/>
                  </a:cubicBezTo>
                  <a:cubicBezTo>
                    <a:pt x="431" y="121"/>
                    <a:pt x="430" y="130"/>
                    <a:pt x="438" y="129"/>
                  </a:cubicBezTo>
                  <a:cubicBezTo>
                    <a:pt x="438" y="136"/>
                    <a:pt x="444" y="144"/>
                    <a:pt x="447" y="149"/>
                  </a:cubicBezTo>
                  <a:cubicBezTo>
                    <a:pt x="449" y="152"/>
                    <a:pt x="451" y="156"/>
                    <a:pt x="453" y="158"/>
                  </a:cubicBezTo>
                  <a:cubicBezTo>
                    <a:pt x="454" y="159"/>
                    <a:pt x="458" y="157"/>
                    <a:pt x="459" y="158"/>
                  </a:cubicBezTo>
                  <a:cubicBezTo>
                    <a:pt x="460" y="159"/>
                    <a:pt x="458" y="163"/>
                    <a:pt x="459" y="164"/>
                  </a:cubicBezTo>
                  <a:cubicBezTo>
                    <a:pt x="461" y="165"/>
                    <a:pt x="466" y="165"/>
                    <a:pt x="465" y="164"/>
                  </a:cubicBezTo>
                  <a:cubicBezTo>
                    <a:pt x="472" y="170"/>
                    <a:pt x="467" y="178"/>
                    <a:pt x="476" y="175"/>
                  </a:cubicBezTo>
                  <a:cubicBezTo>
                    <a:pt x="470" y="184"/>
                    <a:pt x="477" y="195"/>
                    <a:pt x="479" y="208"/>
                  </a:cubicBezTo>
                  <a:cubicBezTo>
                    <a:pt x="480" y="214"/>
                    <a:pt x="476" y="221"/>
                    <a:pt x="482" y="225"/>
                  </a:cubicBezTo>
                  <a:cubicBezTo>
                    <a:pt x="476" y="230"/>
                    <a:pt x="478" y="234"/>
                    <a:pt x="476" y="246"/>
                  </a:cubicBezTo>
                  <a:cubicBezTo>
                    <a:pt x="477" y="245"/>
                    <a:pt x="472" y="247"/>
                    <a:pt x="474" y="249"/>
                  </a:cubicBezTo>
                  <a:cubicBezTo>
                    <a:pt x="474" y="249"/>
                    <a:pt x="476" y="249"/>
                    <a:pt x="476" y="249"/>
                  </a:cubicBezTo>
                  <a:cubicBezTo>
                    <a:pt x="476" y="250"/>
                    <a:pt x="475" y="256"/>
                    <a:pt x="474" y="257"/>
                  </a:cubicBezTo>
                  <a:cubicBezTo>
                    <a:pt x="473" y="258"/>
                    <a:pt x="468" y="260"/>
                    <a:pt x="468" y="260"/>
                  </a:cubicBezTo>
                  <a:cubicBezTo>
                    <a:pt x="467" y="264"/>
                    <a:pt x="473" y="268"/>
                    <a:pt x="468" y="275"/>
                  </a:cubicBezTo>
                  <a:cubicBezTo>
                    <a:pt x="462" y="275"/>
                    <a:pt x="464" y="283"/>
                    <a:pt x="456" y="281"/>
                  </a:cubicBezTo>
                  <a:cubicBezTo>
                    <a:pt x="457" y="287"/>
                    <a:pt x="455" y="290"/>
                    <a:pt x="450" y="290"/>
                  </a:cubicBezTo>
                  <a:cubicBezTo>
                    <a:pt x="452" y="302"/>
                    <a:pt x="446" y="305"/>
                    <a:pt x="447" y="316"/>
                  </a:cubicBezTo>
                  <a:cubicBezTo>
                    <a:pt x="435" y="314"/>
                    <a:pt x="437" y="325"/>
                    <a:pt x="436" y="333"/>
                  </a:cubicBezTo>
                  <a:cubicBezTo>
                    <a:pt x="432" y="333"/>
                    <a:pt x="427" y="333"/>
                    <a:pt x="427" y="336"/>
                  </a:cubicBezTo>
                  <a:cubicBezTo>
                    <a:pt x="426" y="341"/>
                    <a:pt x="415" y="342"/>
                    <a:pt x="409" y="345"/>
                  </a:cubicBezTo>
                  <a:cubicBezTo>
                    <a:pt x="407" y="346"/>
                    <a:pt x="405" y="350"/>
                    <a:pt x="403" y="351"/>
                  </a:cubicBezTo>
                  <a:cubicBezTo>
                    <a:pt x="401" y="352"/>
                    <a:pt x="397" y="350"/>
                    <a:pt x="397" y="354"/>
                  </a:cubicBezTo>
                  <a:cubicBezTo>
                    <a:pt x="391" y="351"/>
                    <a:pt x="388" y="344"/>
                    <a:pt x="380" y="342"/>
                  </a:cubicBezTo>
                  <a:cubicBezTo>
                    <a:pt x="374" y="339"/>
                    <a:pt x="376" y="347"/>
                    <a:pt x="374" y="348"/>
                  </a:cubicBezTo>
                  <a:cubicBezTo>
                    <a:pt x="368" y="352"/>
                    <a:pt x="358" y="347"/>
                    <a:pt x="354" y="354"/>
                  </a:cubicBezTo>
                  <a:cubicBezTo>
                    <a:pt x="343" y="349"/>
                    <a:pt x="335" y="341"/>
                    <a:pt x="321" y="339"/>
                  </a:cubicBezTo>
                  <a:cubicBezTo>
                    <a:pt x="324" y="335"/>
                    <a:pt x="325" y="332"/>
                    <a:pt x="321" y="325"/>
                  </a:cubicBezTo>
                  <a:cubicBezTo>
                    <a:pt x="321" y="323"/>
                    <a:pt x="319" y="325"/>
                    <a:pt x="318" y="322"/>
                  </a:cubicBezTo>
                  <a:cubicBezTo>
                    <a:pt x="318" y="321"/>
                    <a:pt x="319" y="319"/>
                    <a:pt x="318" y="319"/>
                  </a:cubicBezTo>
                  <a:cubicBezTo>
                    <a:pt x="317" y="316"/>
                    <a:pt x="310" y="314"/>
                    <a:pt x="316" y="313"/>
                  </a:cubicBezTo>
                  <a:cubicBezTo>
                    <a:pt x="314" y="310"/>
                    <a:pt x="302" y="304"/>
                    <a:pt x="301" y="310"/>
                  </a:cubicBezTo>
                  <a:cubicBezTo>
                    <a:pt x="297" y="306"/>
                    <a:pt x="296" y="299"/>
                    <a:pt x="292" y="295"/>
                  </a:cubicBezTo>
                  <a:cubicBezTo>
                    <a:pt x="291" y="289"/>
                    <a:pt x="294" y="288"/>
                    <a:pt x="295" y="284"/>
                  </a:cubicBezTo>
                  <a:cubicBezTo>
                    <a:pt x="292" y="280"/>
                    <a:pt x="290" y="283"/>
                    <a:pt x="280" y="281"/>
                  </a:cubicBezTo>
                  <a:cubicBezTo>
                    <a:pt x="274" y="285"/>
                    <a:pt x="275" y="295"/>
                    <a:pt x="263" y="292"/>
                  </a:cubicBezTo>
                  <a:cubicBezTo>
                    <a:pt x="266" y="281"/>
                    <a:pt x="254" y="284"/>
                    <a:pt x="257" y="272"/>
                  </a:cubicBezTo>
                  <a:cubicBezTo>
                    <a:pt x="250" y="272"/>
                    <a:pt x="248" y="267"/>
                    <a:pt x="239" y="269"/>
                  </a:cubicBezTo>
                  <a:cubicBezTo>
                    <a:pt x="240" y="266"/>
                    <a:pt x="243" y="267"/>
                    <a:pt x="245" y="266"/>
                  </a:cubicBezTo>
                  <a:cubicBezTo>
                    <a:pt x="237" y="257"/>
                    <a:pt x="231" y="265"/>
                    <a:pt x="216" y="263"/>
                  </a:cubicBezTo>
                  <a:cubicBezTo>
                    <a:pt x="206" y="261"/>
                    <a:pt x="198" y="258"/>
                    <a:pt x="190" y="254"/>
                  </a:cubicBezTo>
                  <a:cubicBezTo>
                    <a:pt x="183" y="257"/>
                    <a:pt x="174" y="256"/>
                    <a:pt x="172" y="263"/>
                  </a:cubicBezTo>
                  <a:cubicBezTo>
                    <a:pt x="168" y="263"/>
                    <a:pt x="164" y="263"/>
                    <a:pt x="160" y="263"/>
                  </a:cubicBezTo>
                  <a:cubicBezTo>
                    <a:pt x="158" y="263"/>
                    <a:pt x="158" y="266"/>
                    <a:pt x="157" y="266"/>
                  </a:cubicBezTo>
                  <a:cubicBezTo>
                    <a:pt x="152" y="267"/>
                    <a:pt x="155" y="261"/>
                    <a:pt x="149" y="269"/>
                  </a:cubicBezTo>
                  <a:cubicBezTo>
                    <a:pt x="148" y="270"/>
                    <a:pt x="145" y="272"/>
                    <a:pt x="146" y="275"/>
                  </a:cubicBezTo>
                  <a:cubicBezTo>
                    <a:pt x="141" y="271"/>
                    <a:pt x="139" y="266"/>
                    <a:pt x="140" y="278"/>
                  </a:cubicBezTo>
                  <a:cubicBezTo>
                    <a:pt x="138" y="277"/>
                    <a:pt x="137" y="275"/>
                    <a:pt x="134" y="275"/>
                  </a:cubicBezTo>
                  <a:cubicBezTo>
                    <a:pt x="130" y="275"/>
                    <a:pt x="134" y="279"/>
                    <a:pt x="134" y="278"/>
                  </a:cubicBezTo>
                  <a:cubicBezTo>
                    <a:pt x="130" y="285"/>
                    <a:pt x="122" y="281"/>
                    <a:pt x="119" y="290"/>
                  </a:cubicBezTo>
                  <a:cubicBezTo>
                    <a:pt x="112" y="284"/>
                    <a:pt x="94" y="288"/>
                    <a:pt x="81" y="287"/>
                  </a:cubicBezTo>
                  <a:cubicBezTo>
                    <a:pt x="78" y="286"/>
                    <a:pt x="80" y="292"/>
                    <a:pt x="78" y="292"/>
                  </a:cubicBezTo>
                  <a:cubicBezTo>
                    <a:pt x="77" y="293"/>
                    <a:pt x="74" y="292"/>
                    <a:pt x="73" y="292"/>
                  </a:cubicBezTo>
                  <a:cubicBezTo>
                    <a:pt x="70" y="293"/>
                    <a:pt x="68" y="294"/>
                    <a:pt x="64" y="295"/>
                  </a:cubicBezTo>
                  <a:cubicBezTo>
                    <a:pt x="55" y="298"/>
                    <a:pt x="41" y="304"/>
                    <a:pt x="23" y="301"/>
                  </a:cubicBezTo>
                  <a:cubicBezTo>
                    <a:pt x="24" y="294"/>
                    <a:pt x="23" y="284"/>
                    <a:pt x="32" y="284"/>
                  </a:cubicBezTo>
                  <a:cubicBezTo>
                    <a:pt x="30" y="280"/>
                    <a:pt x="35" y="269"/>
                    <a:pt x="29" y="269"/>
                  </a:cubicBezTo>
                  <a:cubicBezTo>
                    <a:pt x="21" y="269"/>
                    <a:pt x="32" y="266"/>
                    <a:pt x="29" y="257"/>
                  </a:cubicBezTo>
                  <a:cubicBezTo>
                    <a:pt x="25" y="250"/>
                    <a:pt x="26" y="263"/>
                    <a:pt x="23" y="251"/>
                  </a:cubicBezTo>
                  <a:cubicBezTo>
                    <a:pt x="23" y="250"/>
                    <a:pt x="24" y="246"/>
                    <a:pt x="23" y="246"/>
                  </a:cubicBezTo>
                  <a:cubicBezTo>
                    <a:pt x="19" y="242"/>
                    <a:pt x="24" y="244"/>
                    <a:pt x="23" y="240"/>
                  </a:cubicBezTo>
                  <a:cubicBezTo>
                    <a:pt x="22" y="234"/>
                    <a:pt x="15" y="229"/>
                    <a:pt x="20" y="225"/>
                  </a:cubicBezTo>
                  <a:cubicBezTo>
                    <a:pt x="21" y="222"/>
                    <a:pt x="15" y="224"/>
                    <a:pt x="14" y="222"/>
                  </a:cubicBezTo>
                  <a:cubicBezTo>
                    <a:pt x="13" y="221"/>
                    <a:pt x="14" y="218"/>
                    <a:pt x="14" y="216"/>
                  </a:cubicBezTo>
                  <a:cubicBezTo>
                    <a:pt x="14" y="216"/>
                    <a:pt x="11" y="208"/>
                    <a:pt x="11" y="208"/>
                  </a:cubicBezTo>
                  <a:cubicBezTo>
                    <a:pt x="7" y="204"/>
                    <a:pt x="12" y="206"/>
                    <a:pt x="11" y="202"/>
                  </a:cubicBezTo>
                  <a:cubicBezTo>
                    <a:pt x="10" y="198"/>
                    <a:pt x="4" y="196"/>
                    <a:pt x="5" y="190"/>
                  </a:cubicBezTo>
                  <a:cubicBezTo>
                    <a:pt x="13" y="191"/>
                    <a:pt x="8" y="179"/>
                    <a:pt x="14" y="178"/>
                  </a:cubicBezTo>
                  <a:cubicBezTo>
                    <a:pt x="15" y="175"/>
                    <a:pt x="9" y="177"/>
                    <a:pt x="8" y="175"/>
                  </a:cubicBezTo>
                  <a:cubicBezTo>
                    <a:pt x="6" y="172"/>
                    <a:pt x="10" y="164"/>
                    <a:pt x="2" y="167"/>
                  </a:cubicBezTo>
                  <a:cubicBezTo>
                    <a:pt x="0" y="153"/>
                    <a:pt x="7" y="148"/>
                    <a:pt x="8" y="137"/>
                  </a:cubicBezTo>
                  <a:cubicBezTo>
                    <a:pt x="11" y="143"/>
                    <a:pt x="22" y="139"/>
                    <a:pt x="23" y="131"/>
                  </a:cubicBezTo>
                  <a:cubicBezTo>
                    <a:pt x="23" y="126"/>
                    <a:pt x="42" y="130"/>
                    <a:pt x="40" y="117"/>
                  </a:cubicBezTo>
                  <a:cubicBezTo>
                    <a:pt x="57" y="119"/>
                    <a:pt x="64" y="112"/>
                    <a:pt x="78" y="111"/>
                  </a:cubicBezTo>
                  <a:cubicBezTo>
                    <a:pt x="82" y="111"/>
                    <a:pt x="79" y="107"/>
                    <a:pt x="78" y="108"/>
                  </a:cubicBezTo>
                  <a:cubicBezTo>
                    <a:pt x="84" y="102"/>
                    <a:pt x="93" y="107"/>
                    <a:pt x="93" y="96"/>
                  </a:cubicBezTo>
                  <a:cubicBezTo>
                    <a:pt x="95" y="97"/>
                    <a:pt x="96" y="99"/>
                    <a:pt x="99" y="99"/>
                  </a:cubicBezTo>
                  <a:cubicBezTo>
                    <a:pt x="106" y="100"/>
                    <a:pt x="97" y="86"/>
                    <a:pt x="108" y="90"/>
                  </a:cubicBezTo>
                  <a:cubicBezTo>
                    <a:pt x="105" y="79"/>
                    <a:pt x="107" y="80"/>
                    <a:pt x="108" y="67"/>
                  </a:cubicBezTo>
                  <a:cubicBezTo>
                    <a:pt x="115" y="68"/>
                    <a:pt x="120" y="71"/>
                    <a:pt x="125" y="73"/>
                  </a:cubicBezTo>
                  <a:cubicBezTo>
                    <a:pt x="128" y="71"/>
                    <a:pt x="128" y="66"/>
                    <a:pt x="134" y="67"/>
                  </a:cubicBezTo>
                  <a:cubicBezTo>
                    <a:pt x="130" y="60"/>
                    <a:pt x="142" y="56"/>
                    <a:pt x="134" y="55"/>
                  </a:cubicBezTo>
                  <a:cubicBezTo>
                    <a:pt x="136" y="52"/>
                    <a:pt x="141" y="52"/>
                    <a:pt x="140" y="47"/>
                  </a:cubicBezTo>
                  <a:cubicBezTo>
                    <a:pt x="149" y="49"/>
                    <a:pt x="143" y="36"/>
                    <a:pt x="155" y="41"/>
                  </a:cubicBezTo>
                  <a:cubicBezTo>
                    <a:pt x="158" y="38"/>
                    <a:pt x="160" y="35"/>
                    <a:pt x="163" y="32"/>
                  </a:cubicBezTo>
                  <a:cubicBezTo>
                    <a:pt x="167" y="34"/>
                    <a:pt x="171" y="36"/>
                    <a:pt x="178" y="35"/>
                  </a:cubicBezTo>
                  <a:cubicBezTo>
                    <a:pt x="172" y="41"/>
                    <a:pt x="179" y="38"/>
                    <a:pt x="181" y="41"/>
                  </a:cubicBezTo>
                  <a:cubicBezTo>
                    <a:pt x="181" y="41"/>
                    <a:pt x="180" y="43"/>
                    <a:pt x="181" y="44"/>
                  </a:cubicBezTo>
                  <a:cubicBezTo>
                    <a:pt x="182" y="44"/>
                    <a:pt x="186" y="43"/>
                    <a:pt x="187" y="44"/>
                  </a:cubicBezTo>
                  <a:cubicBezTo>
                    <a:pt x="187" y="45"/>
                    <a:pt x="190" y="52"/>
                    <a:pt x="198" y="50"/>
                  </a:cubicBezTo>
                  <a:cubicBezTo>
                    <a:pt x="202" y="51"/>
                    <a:pt x="200" y="35"/>
                    <a:pt x="193" y="38"/>
                  </a:cubicBezTo>
                  <a:cubicBezTo>
                    <a:pt x="195" y="35"/>
                    <a:pt x="198" y="33"/>
                    <a:pt x="201" y="32"/>
                  </a:cubicBezTo>
                  <a:cubicBezTo>
                    <a:pt x="202" y="25"/>
                    <a:pt x="206" y="21"/>
                    <a:pt x="213" y="20"/>
                  </a:cubicBezTo>
                  <a:cubicBezTo>
                    <a:pt x="213" y="14"/>
                    <a:pt x="215" y="11"/>
                    <a:pt x="222" y="11"/>
                  </a:cubicBezTo>
                  <a:cubicBezTo>
                    <a:pt x="218" y="20"/>
                    <a:pt x="220" y="15"/>
                    <a:pt x="228" y="14"/>
                  </a:cubicBezTo>
                  <a:cubicBezTo>
                    <a:pt x="240" y="0"/>
                    <a:pt x="264" y="14"/>
                    <a:pt x="28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5" name="Oval 203">
              <a:extLst>
                <a:ext uri="{FF2B5EF4-FFF2-40B4-BE49-F238E27FC236}">
                  <a16:creationId xmlns:a16="http://schemas.microsoft.com/office/drawing/2014/main" id="{68BE0A60-FC21-426C-B576-C831D6A550B4}"/>
                </a:ext>
              </a:extLst>
            </p:cNvPr>
            <p:cNvSpPr>
              <a:spLocks noChangeArrowheads="1"/>
            </p:cNvSpPr>
            <p:nvPr/>
          </p:nvSpPr>
          <p:spPr bwMode="auto">
            <a:xfrm>
              <a:off x="5948111" y="3053204"/>
              <a:ext cx="121455" cy="1214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Oval 204">
              <a:extLst>
                <a:ext uri="{FF2B5EF4-FFF2-40B4-BE49-F238E27FC236}">
                  <a16:creationId xmlns:a16="http://schemas.microsoft.com/office/drawing/2014/main" id="{A33F6955-BE6C-4298-804D-AD5EF7220204}"/>
                </a:ext>
              </a:extLst>
            </p:cNvPr>
            <p:cNvSpPr>
              <a:spLocks noChangeArrowheads="1"/>
            </p:cNvSpPr>
            <p:nvPr/>
          </p:nvSpPr>
          <p:spPr bwMode="auto">
            <a:xfrm>
              <a:off x="5963114" y="3068207"/>
              <a:ext cx="91448" cy="914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7" name="Oval 232">
              <a:extLst>
                <a:ext uri="{FF2B5EF4-FFF2-40B4-BE49-F238E27FC236}">
                  <a16:creationId xmlns:a16="http://schemas.microsoft.com/office/drawing/2014/main" id="{7957AA54-CFDE-45EE-AD97-CA1F4C76B16C}"/>
                </a:ext>
              </a:extLst>
            </p:cNvPr>
            <p:cNvSpPr>
              <a:spLocks noChangeArrowheads="1"/>
            </p:cNvSpPr>
            <p:nvPr/>
          </p:nvSpPr>
          <p:spPr bwMode="auto">
            <a:xfrm>
              <a:off x="5637329" y="3271109"/>
              <a:ext cx="97878" cy="978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8" name="Oval 233">
              <a:extLst>
                <a:ext uri="{FF2B5EF4-FFF2-40B4-BE49-F238E27FC236}">
                  <a16:creationId xmlns:a16="http://schemas.microsoft.com/office/drawing/2014/main" id="{4B0328C9-8CD6-428A-BCEE-75610E95D003}"/>
                </a:ext>
              </a:extLst>
            </p:cNvPr>
            <p:cNvSpPr>
              <a:spLocks noChangeArrowheads="1"/>
            </p:cNvSpPr>
            <p:nvPr/>
          </p:nvSpPr>
          <p:spPr bwMode="auto">
            <a:xfrm>
              <a:off x="5649475" y="3283254"/>
              <a:ext cx="74302" cy="743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9" name="组合 118">
            <a:extLst>
              <a:ext uri="{FF2B5EF4-FFF2-40B4-BE49-F238E27FC236}">
                <a16:creationId xmlns:a16="http://schemas.microsoft.com/office/drawing/2014/main" id="{2576A02D-27F7-4A97-928F-69295D23D700}"/>
              </a:ext>
            </a:extLst>
          </p:cNvPr>
          <p:cNvGrpSpPr>
            <a:grpSpLocks/>
          </p:cNvGrpSpPr>
          <p:nvPr/>
        </p:nvGrpSpPr>
        <p:grpSpPr bwMode="auto">
          <a:xfrm>
            <a:off x="3251697" y="2698785"/>
            <a:ext cx="311406" cy="311406"/>
            <a:chOff x="2411377" y="2283493"/>
            <a:chExt cx="358281" cy="358281"/>
          </a:xfrm>
          <a:solidFill>
            <a:srgbClr val="F2F2F2">
              <a:lumMod val="75000"/>
            </a:srgbClr>
          </a:solidFill>
        </p:grpSpPr>
        <p:sp>
          <p:nvSpPr>
            <p:cNvPr id="120" name="Oval 195">
              <a:extLst>
                <a:ext uri="{FF2B5EF4-FFF2-40B4-BE49-F238E27FC236}">
                  <a16:creationId xmlns:a16="http://schemas.microsoft.com/office/drawing/2014/main" id="{5682E56B-9BE6-4CA6-A355-C4DB9F8D370D}"/>
                </a:ext>
              </a:extLst>
            </p:cNvPr>
            <p:cNvSpPr>
              <a:spLocks noChangeArrowheads="1"/>
            </p:cNvSpPr>
            <p:nvPr/>
          </p:nvSpPr>
          <p:spPr bwMode="auto">
            <a:xfrm>
              <a:off x="2411377" y="2283493"/>
              <a:ext cx="358281" cy="3582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1" name="Oval 196">
              <a:extLst>
                <a:ext uri="{FF2B5EF4-FFF2-40B4-BE49-F238E27FC236}">
                  <a16:creationId xmlns:a16="http://schemas.microsoft.com/office/drawing/2014/main" id="{3A3B3D9D-4E13-4DDF-BB00-C9E03D253947}"/>
                </a:ext>
              </a:extLst>
            </p:cNvPr>
            <p:cNvSpPr>
              <a:spLocks noChangeArrowheads="1"/>
            </p:cNvSpPr>
            <p:nvPr/>
          </p:nvSpPr>
          <p:spPr bwMode="auto">
            <a:xfrm>
              <a:off x="2453919" y="2324143"/>
              <a:ext cx="275091" cy="2750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2" name="组合 121">
            <a:extLst>
              <a:ext uri="{FF2B5EF4-FFF2-40B4-BE49-F238E27FC236}">
                <a16:creationId xmlns:a16="http://schemas.microsoft.com/office/drawing/2014/main" id="{8A03AE00-9560-4B43-81BE-97BCE4E31794}"/>
              </a:ext>
            </a:extLst>
          </p:cNvPr>
          <p:cNvGrpSpPr>
            <a:grpSpLocks/>
          </p:cNvGrpSpPr>
          <p:nvPr/>
        </p:nvGrpSpPr>
        <p:grpSpPr bwMode="auto">
          <a:xfrm>
            <a:off x="4349988" y="2695436"/>
            <a:ext cx="179143" cy="179143"/>
            <a:chOff x="3674341" y="2278766"/>
            <a:chExt cx="207028" cy="207972"/>
          </a:xfrm>
          <a:solidFill>
            <a:srgbClr val="F2F2F2">
              <a:lumMod val="75000"/>
            </a:srgbClr>
          </a:solidFill>
        </p:grpSpPr>
        <p:sp>
          <p:nvSpPr>
            <p:cNvPr id="123" name="Oval 197">
              <a:extLst>
                <a:ext uri="{FF2B5EF4-FFF2-40B4-BE49-F238E27FC236}">
                  <a16:creationId xmlns:a16="http://schemas.microsoft.com/office/drawing/2014/main" id="{A1D8A874-9098-45BB-9F88-2787DACE05DE}"/>
                </a:ext>
              </a:extLst>
            </p:cNvPr>
            <p:cNvSpPr>
              <a:spLocks noChangeArrowheads="1"/>
            </p:cNvSpPr>
            <p:nvPr/>
          </p:nvSpPr>
          <p:spPr bwMode="auto">
            <a:xfrm>
              <a:off x="3674341" y="2278766"/>
              <a:ext cx="207028" cy="2079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4" name="Oval 198">
              <a:extLst>
                <a:ext uri="{FF2B5EF4-FFF2-40B4-BE49-F238E27FC236}">
                  <a16:creationId xmlns:a16="http://schemas.microsoft.com/office/drawing/2014/main" id="{3910F81F-1152-482C-868A-CC9548403EC4}"/>
                </a:ext>
              </a:extLst>
            </p:cNvPr>
            <p:cNvSpPr>
              <a:spLocks noChangeArrowheads="1"/>
            </p:cNvSpPr>
            <p:nvPr/>
          </p:nvSpPr>
          <p:spPr bwMode="auto">
            <a:xfrm>
              <a:off x="3698920" y="2303345"/>
              <a:ext cx="157870" cy="15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5" name="组合 124">
            <a:extLst>
              <a:ext uri="{FF2B5EF4-FFF2-40B4-BE49-F238E27FC236}">
                <a16:creationId xmlns:a16="http://schemas.microsoft.com/office/drawing/2014/main" id="{30CE2AA2-83AC-49B6-B76E-79BAD0B7A618}"/>
              </a:ext>
            </a:extLst>
          </p:cNvPr>
          <p:cNvGrpSpPr>
            <a:grpSpLocks/>
          </p:cNvGrpSpPr>
          <p:nvPr/>
        </p:nvGrpSpPr>
        <p:grpSpPr bwMode="auto">
          <a:xfrm>
            <a:off x="4440397" y="3447163"/>
            <a:ext cx="138961" cy="140635"/>
            <a:chOff x="3779272" y="3144689"/>
            <a:chExt cx="158815" cy="160706"/>
          </a:xfrm>
          <a:solidFill>
            <a:srgbClr val="F2F2F2">
              <a:lumMod val="75000"/>
            </a:srgbClr>
          </a:solidFill>
        </p:grpSpPr>
        <p:sp>
          <p:nvSpPr>
            <p:cNvPr id="126" name="Oval 199">
              <a:extLst>
                <a:ext uri="{FF2B5EF4-FFF2-40B4-BE49-F238E27FC236}">
                  <a16:creationId xmlns:a16="http://schemas.microsoft.com/office/drawing/2014/main" id="{28E73FA4-A208-4B9D-8D2F-8182FE831EE4}"/>
                </a:ext>
              </a:extLst>
            </p:cNvPr>
            <p:cNvSpPr>
              <a:spLocks noChangeArrowheads="1"/>
            </p:cNvSpPr>
            <p:nvPr/>
          </p:nvSpPr>
          <p:spPr bwMode="auto">
            <a:xfrm>
              <a:off x="3779272" y="3144689"/>
              <a:ext cx="158815" cy="1607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7" name="Oval 200">
              <a:extLst>
                <a:ext uri="{FF2B5EF4-FFF2-40B4-BE49-F238E27FC236}">
                  <a16:creationId xmlns:a16="http://schemas.microsoft.com/office/drawing/2014/main" id="{D7BE921C-5181-4602-9E9F-6F6014D64234}"/>
                </a:ext>
              </a:extLst>
            </p:cNvPr>
            <p:cNvSpPr>
              <a:spLocks noChangeArrowheads="1"/>
            </p:cNvSpPr>
            <p:nvPr/>
          </p:nvSpPr>
          <p:spPr bwMode="auto">
            <a:xfrm>
              <a:off x="3797232" y="3164542"/>
              <a:ext cx="122892" cy="1210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8" name="组合 127">
            <a:extLst>
              <a:ext uri="{FF2B5EF4-FFF2-40B4-BE49-F238E27FC236}">
                <a16:creationId xmlns:a16="http://schemas.microsoft.com/office/drawing/2014/main" id="{3BC28ABA-4E50-4633-8565-C1830A2A8173}"/>
              </a:ext>
            </a:extLst>
          </p:cNvPr>
          <p:cNvGrpSpPr>
            <a:grpSpLocks/>
          </p:cNvGrpSpPr>
          <p:nvPr/>
        </p:nvGrpSpPr>
        <p:grpSpPr bwMode="auto">
          <a:xfrm>
            <a:off x="5896972" y="2784170"/>
            <a:ext cx="138961" cy="138960"/>
            <a:chOff x="5454398" y="2381808"/>
            <a:chExt cx="160706" cy="160706"/>
          </a:xfrm>
          <a:solidFill>
            <a:srgbClr val="F2F2F2">
              <a:lumMod val="75000"/>
            </a:srgbClr>
          </a:solidFill>
        </p:grpSpPr>
        <p:sp>
          <p:nvSpPr>
            <p:cNvPr id="129" name="Oval 201">
              <a:extLst>
                <a:ext uri="{FF2B5EF4-FFF2-40B4-BE49-F238E27FC236}">
                  <a16:creationId xmlns:a16="http://schemas.microsoft.com/office/drawing/2014/main" id="{6EFE621D-4C56-46A0-85DA-9B80BE4F598B}"/>
                </a:ext>
              </a:extLst>
            </p:cNvPr>
            <p:cNvSpPr>
              <a:spLocks noChangeArrowheads="1"/>
            </p:cNvSpPr>
            <p:nvPr/>
          </p:nvSpPr>
          <p:spPr bwMode="auto">
            <a:xfrm>
              <a:off x="5454398" y="2381808"/>
              <a:ext cx="160706" cy="1607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0" name="Oval 202">
              <a:extLst>
                <a:ext uri="{FF2B5EF4-FFF2-40B4-BE49-F238E27FC236}">
                  <a16:creationId xmlns:a16="http://schemas.microsoft.com/office/drawing/2014/main" id="{93002DEE-0A6E-40AC-9E1B-A085E3E8E769}"/>
                </a:ext>
              </a:extLst>
            </p:cNvPr>
            <p:cNvSpPr>
              <a:spLocks noChangeArrowheads="1"/>
            </p:cNvSpPr>
            <p:nvPr/>
          </p:nvSpPr>
          <p:spPr bwMode="auto">
            <a:xfrm>
              <a:off x="5474250" y="2401659"/>
              <a:ext cx="122892" cy="1210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31" name="组合 130">
            <a:extLst>
              <a:ext uri="{FF2B5EF4-FFF2-40B4-BE49-F238E27FC236}">
                <a16:creationId xmlns:a16="http://schemas.microsoft.com/office/drawing/2014/main" id="{49C8B900-761F-4A04-93DB-8F344A9C2F22}"/>
              </a:ext>
            </a:extLst>
          </p:cNvPr>
          <p:cNvGrpSpPr>
            <a:grpSpLocks/>
          </p:cNvGrpSpPr>
          <p:nvPr/>
        </p:nvGrpSpPr>
        <p:grpSpPr bwMode="auto">
          <a:xfrm>
            <a:off x="9309042" y="2799238"/>
            <a:ext cx="137286" cy="138961"/>
            <a:chOff x="9379412" y="2399769"/>
            <a:chExt cx="158815" cy="158815"/>
          </a:xfrm>
          <a:solidFill>
            <a:srgbClr val="F2F2F2">
              <a:lumMod val="75000"/>
            </a:srgbClr>
          </a:solidFill>
        </p:grpSpPr>
        <p:sp>
          <p:nvSpPr>
            <p:cNvPr id="132" name="Oval 206">
              <a:extLst>
                <a:ext uri="{FF2B5EF4-FFF2-40B4-BE49-F238E27FC236}">
                  <a16:creationId xmlns:a16="http://schemas.microsoft.com/office/drawing/2014/main" id="{A224A4DC-BFFA-41C1-BCDD-2EE00946138B}"/>
                </a:ext>
              </a:extLst>
            </p:cNvPr>
            <p:cNvSpPr>
              <a:spLocks noChangeArrowheads="1"/>
            </p:cNvSpPr>
            <p:nvPr/>
          </p:nvSpPr>
          <p:spPr bwMode="auto">
            <a:xfrm>
              <a:off x="9379412" y="2399769"/>
              <a:ext cx="158815" cy="15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3" name="Oval 207">
              <a:extLst>
                <a:ext uri="{FF2B5EF4-FFF2-40B4-BE49-F238E27FC236}">
                  <a16:creationId xmlns:a16="http://schemas.microsoft.com/office/drawing/2014/main" id="{AF453048-8930-4975-8B6D-8D319B9B2923}"/>
                </a:ext>
              </a:extLst>
            </p:cNvPr>
            <p:cNvSpPr>
              <a:spLocks noChangeArrowheads="1"/>
            </p:cNvSpPr>
            <p:nvPr/>
          </p:nvSpPr>
          <p:spPr bwMode="auto">
            <a:xfrm>
              <a:off x="9397374" y="2417731"/>
              <a:ext cx="122892" cy="1228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34" name="组合 133">
            <a:extLst>
              <a:ext uri="{FF2B5EF4-FFF2-40B4-BE49-F238E27FC236}">
                <a16:creationId xmlns:a16="http://schemas.microsoft.com/office/drawing/2014/main" id="{4B7AF0D0-D284-44B3-B582-818EE511F3C0}"/>
              </a:ext>
            </a:extLst>
          </p:cNvPr>
          <p:cNvGrpSpPr>
            <a:grpSpLocks/>
          </p:cNvGrpSpPr>
          <p:nvPr/>
        </p:nvGrpSpPr>
        <p:grpSpPr bwMode="auto">
          <a:xfrm>
            <a:off x="9558501" y="4274230"/>
            <a:ext cx="138960" cy="138960"/>
            <a:chOff x="9665848" y="4096638"/>
            <a:chExt cx="160706" cy="158815"/>
          </a:xfrm>
          <a:solidFill>
            <a:srgbClr val="F2F2F2">
              <a:lumMod val="75000"/>
            </a:srgbClr>
          </a:solidFill>
        </p:grpSpPr>
        <p:sp>
          <p:nvSpPr>
            <p:cNvPr id="135" name="Oval 210">
              <a:extLst>
                <a:ext uri="{FF2B5EF4-FFF2-40B4-BE49-F238E27FC236}">
                  <a16:creationId xmlns:a16="http://schemas.microsoft.com/office/drawing/2014/main" id="{8BD195D8-4312-4868-B349-E4D8E6F93402}"/>
                </a:ext>
              </a:extLst>
            </p:cNvPr>
            <p:cNvSpPr>
              <a:spLocks noChangeArrowheads="1"/>
            </p:cNvSpPr>
            <p:nvPr/>
          </p:nvSpPr>
          <p:spPr bwMode="auto">
            <a:xfrm>
              <a:off x="9665848" y="4096638"/>
              <a:ext cx="160706" cy="15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6" name="Oval 211">
              <a:extLst>
                <a:ext uri="{FF2B5EF4-FFF2-40B4-BE49-F238E27FC236}">
                  <a16:creationId xmlns:a16="http://schemas.microsoft.com/office/drawing/2014/main" id="{9DB68B56-6FC8-42EC-834A-5DCE93FF5EC0}"/>
                </a:ext>
              </a:extLst>
            </p:cNvPr>
            <p:cNvSpPr>
              <a:spLocks noChangeArrowheads="1"/>
            </p:cNvSpPr>
            <p:nvPr/>
          </p:nvSpPr>
          <p:spPr bwMode="auto">
            <a:xfrm>
              <a:off x="9685699" y="4114599"/>
              <a:ext cx="122892" cy="1228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37" name="组合 136">
            <a:extLst>
              <a:ext uri="{FF2B5EF4-FFF2-40B4-BE49-F238E27FC236}">
                <a16:creationId xmlns:a16="http://schemas.microsoft.com/office/drawing/2014/main" id="{DA0163A0-702C-4680-AC3E-5966870A566E}"/>
              </a:ext>
            </a:extLst>
          </p:cNvPr>
          <p:cNvGrpSpPr>
            <a:grpSpLocks/>
          </p:cNvGrpSpPr>
          <p:nvPr/>
        </p:nvGrpSpPr>
        <p:grpSpPr bwMode="auto">
          <a:xfrm>
            <a:off x="7418842" y="3268020"/>
            <a:ext cx="138960" cy="140635"/>
            <a:chOff x="7204206" y="2938607"/>
            <a:chExt cx="160706" cy="160706"/>
          </a:xfrm>
          <a:solidFill>
            <a:srgbClr val="F2F2F2">
              <a:lumMod val="75000"/>
            </a:srgbClr>
          </a:solidFill>
        </p:grpSpPr>
        <p:sp>
          <p:nvSpPr>
            <p:cNvPr id="138" name="Oval 212">
              <a:extLst>
                <a:ext uri="{FF2B5EF4-FFF2-40B4-BE49-F238E27FC236}">
                  <a16:creationId xmlns:a16="http://schemas.microsoft.com/office/drawing/2014/main" id="{DF13863D-7BA5-4A2C-8013-FA99C35BC11B}"/>
                </a:ext>
              </a:extLst>
            </p:cNvPr>
            <p:cNvSpPr>
              <a:spLocks noChangeArrowheads="1"/>
            </p:cNvSpPr>
            <p:nvPr/>
          </p:nvSpPr>
          <p:spPr bwMode="auto">
            <a:xfrm>
              <a:off x="7204206" y="2938607"/>
              <a:ext cx="160706" cy="1607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9" name="Oval 213">
              <a:extLst>
                <a:ext uri="{FF2B5EF4-FFF2-40B4-BE49-F238E27FC236}">
                  <a16:creationId xmlns:a16="http://schemas.microsoft.com/office/drawing/2014/main" id="{2299118E-9897-4C33-AC5D-CE2AE26CBA7F}"/>
                </a:ext>
              </a:extLst>
            </p:cNvPr>
            <p:cNvSpPr>
              <a:spLocks noChangeArrowheads="1"/>
            </p:cNvSpPr>
            <p:nvPr/>
          </p:nvSpPr>
          <p:spPr bwMode="auto">
            <a:xfrm>
              <a:off x="7224059" y="2958460"/>
              <a:ext cx="120056" cy="1210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0" name="组合 139">
            <a:extLst>
              <a:ext uri="{FF2B5EF4-FFF2-40B4-BE49-F238E27FC236}">
                <a16:creationId xmlns:a16="http://schemas.microsoft.com/office/drawing/2014/main" id="{E63262F3-388B-4870-B075-13AA567F4AA8}"/>
              </a:ext>
            </a:extLst>
          </p:cNvPr>
          <p:cNvGrpSpPr>
            <a:grpSpLocks/>
          </p:cNvGrpSpPr>
          <p:nvPr/>
        </p:nvGrpSpPr>
        <p:grpSpPr bwMode="auto">
          <a:xfrm>
            <a:off x="5121807" y="4108482"/>
            <a:ext cx="224346" cy="224346"/>
            <a:chOff x="4562951" y="3904736"/>
            <a:chExt cx="257130" cy="259022"/>
          </a:xfrm>
          <a:solidFill>
            <a:srgbClr val="F2F2F2">
              <a:lumMod val="75000"/>
            </a:srgbClr>
          </a:solidFill>
        </p:grpSpPr>
        <p:sp>
          <p:nvSpPr>
            <p:cNvPr id="141" name="Oval 216">
              <a:extLst>
                <a:ext uri="{FF2B5EF4-FFF2-40B4-BE49-F238E27FC236}">
                  <a16:creationId xmlns:a16="http://schemas.microsoft.com/office/drawing/2014/main" id="{0469D972-5B96-46C4-9B20-81235A6C608F}"/>
                </a:ext>
              </a:extLst>
            </p:cNvPr>
            <p:cNvSpPr>
              <a:spLocks noChangeArrowheads="1"/>
            </p:cNvSpPr>
            <p:nvPr/>
          </p:nvSpPr>
          <p:spPr bwMode="auto">
            <a:xfrm>
              <a:off x="4562951" y="3904736"/>
              <a:ext cx="257130"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2" name="Oval 217">
              <a:extLst>
                <a:ext uri="{FF2B5EF4-FFF2-40B4-BE49-F238E27FC236}">
                  <a16:creationId xmlns:a16="http://schemas.microsoft.com/office/drawing/2014/main" id="{352A4BD1-A032-4D22-B3C5-2ECE6690660F}"/>
                </a:ext>
              </a:extLst>
            </p:cNvPr>
            <p:cNvSpPr>
              <a:spLocks noChangeArrowheads="1"/>
            </p:cNvSpPr>
            <p:nvPr/>
          </p:nvSpPr>
          <p:spPr bwMode="auto">
            <a:xfrm>
              <a:off x="4592257" y="3935932"/>
              <a:ext cx="198518" cy="1985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3" name="组合 142">
            <a:extLst>
              <a:ext uri="{FF2B5EF4-FFF2-40B4-BE49-F238E27FC236}">
                <a16:creationId xmlns:a16="http://schemas.microsoft.com/office/drawing/2014/main" id="{6F5B109D-AC97-4E64-B88F-7B5E79C78284}"/>
              </a:ext>
            </a:extLst>
          </p:cNvPr>
          <p:cNvGrpSpPr>
            <a:grpSpLocks/>
          </p:cNvGrpSpPr>
          <p:nvPr/>
        </p:nvGrpSpPr>
        <p:grpSpPr bwMode="auto">
          <a:xfrm>
            <a:off x="6426027" y="2492855"/>
            <a:ext cx="224346" cy="226020"/>
            <a:chOff x="6062246" y="2046216"/>
            <a:chExt cx="259021" cy="259965"/>
          </a:xfrm>
          <a:solidFill>
            <a:srgbClr val="F2F2F2">
              <a:lumMod val="75000"/>
            </a:srgbClr>
          </a:solidFill>
        </p:grpSpPr>
        <p:sp>
          <p:nvSpPr>
            <p:cNvPr id="144" name="Oval 218">
              <a:extLst>
                <a:ext uri="{FF2B5EF4-FFF2-40B4-BE49-F238E27FC236}">
                  <a16:creationId xmlns:a16="http://schemas.microsoft.com/office/drawing/2014/main" id="{0AEB15D2-1A6A-4D8B-98F9-4B075667B341}"/>
                </a:ext>
              </a:extLst>
            </p:cNvPr>
            <p:cNvSpPr>
              <a:spLocks noChangeArrowheads="1"/>
            </p:cNvSpPr>
            <p:nvPr/>
          </p:nvSpPr>
          <p:spPr bwMode="auto">
            <a:xfrm>
              <a:off x="6062246" y="2046216"/>
              <a:ext cx="259021" cy="2599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5" name="Oval 219">
              <a:extLst>
                <a:ext uri="{FF2B5EF4-FFF2-40B4-BE49-F238E27FC236}">
                  <a16:creationId xmlns:a16="http://schemas.microsoft.com/office/drawing/2014/main" id="{52F74134-C714-42C1-9C8C-675449AC64D1}"/>
                </a:ext>
              </a:extLst>
            </p:cNvPr>
            <p:cNvSpPr>
              <a:spLocks noChangeArrowheads="1"/>
            </p:cNvSpPr>
            <p:nvPr/>
          </p:nvSpPr>
          <p:spPr bwMode="auto">
            <a:xfrm>
              <a:off x="6093442" y="2078357"/>
              <a:ext cx="198518" cy="1966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6" name="组合 145">
            <a:extLst>
              <a:ext uri="{FF2B5EF4-FFF2-40B4-BE49-F238E27FC236}">
                <a16:creationId xmlns:a16="http://schemas.microsoft.com/office/drawing/2014/main" id="{D39B4D68-49AF-467D-9589-0B3CDC00ED9A}"/>
              </a:ext>
            </a:extLst>
          </p:cNvPr>
          <p:cNvGrpSpPr>
            <a:grpSpLocks/>
          </p:cNvGrpSpPr>
          <p:nvPr/>
        </p:nvGrpSpPr>
        <p:grpSpPr bwMode="auto">
          <a:xfrm>
            <a:off x="7686719" y="2224980"/>
            <a:ext cx="224346" cy="224346"/>
            <a:chOff x="7512384" y="1738038"/>
            <a:chExt cx="259021" cy="259022"/>
          </a:xfrm>
          <a:solidFill>
            <a:srgbClr val="F2F2F2">
              <a:lumMod val="75000"/>
            </a:srgbClr>
          </a:solidFill>
        </p:grpSpPr>
        <p:sp>
          <p:nvSpPr>
            <p:cNvPr id="147" name="Oval 220">
              <a:extLst>
                <a:ext uri="{FF2B5EF4-FFF2-40B4-BE49-F238E27FC236}">
                  <a16:creationId xmlns:a16="http://schemas.microsoft.com/office/drawing/2014/main" id="{2071C838-4CBD-4EF2-9E62-67D59A306164}"/>
                </a:ext>
              </a:extLst>
            </p:cNvPr>
            <p:cNvSpPr>
              <a:spLocks noChangeArrowheads="1"/>
            </p:cNvSpPr>
            <p:nvPr/>
          </p:nvSpPr>
          <p:spPr bwMode="auto">
            <a:xfrm>
              <a:off x="7512384" y="1738038"/>
              <a:ext cx="259021"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8" name="Oval 221">
              <a:extLst>
                <a:ext uri="{FF2B5EF4-FFF2-40B4-BE49-F238E27FC236}">
                  <a16:creationId xmlns:a16="http://schemas.microsoft.com/office/drawing/2014/main" id="{76B8FA12-F73B-48E4-ADE1-C8203E68D91B}"/>
                </a:ext>
              </a:extLst>
            </p:cNvPr>
            <p:cNvSpPr>
              <a:spLocks noChangeArrowheads="1"/>
            </p:cNvSpPr>
            <p:nvPr/>
          </p:nvSpPr>
          <p:spPr bwMode="auto">
            <a:xfrm>
              <a:off x="7540745" y="1769233"/>
              <a:ext cx="199466" cy="1994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9" name="组合 148">
            <a:extLst>
              <a:ext uri="{FF2B5EF4-FFF2-40B4-BE49-F238E27FC236}">
                <a16:creationId xmlns:a16="http://schemas.microsoft.com/office/drawing/2014/main" id="{ECDADD1B-C4A5-4F58-9181-31F7FFD12466}"/>
              </a:ext>
            </a:extLst>
          </p:cNvPr>
          <p:cNvGrpSpPr>
            <a:grpSpLocks/>
          </p:cNvGrpSpPr>
          <p:nvPr/>
        </p:nvGrpSpPr>
        <p:grpSpPr bwMode="auto">
          <a:xfrm>
            <a:off x="3979985" y="3324945"/>
            <a:ext cx="226020" cy="224346"/>
            <a:chOff x="3249886" y="3003836"/>
            <a:chExt cx="259021" cy="259022"/>
          </a:xfrm>
          <a:solidFill>
            <a:srgbClr val="F2F2F2">
              <a:lumMod val="75000"/>
            </a:srgbClr>
          </a:solidFill>
        </p:grpSpPr>
        <p:sp>
          <p:nvSpPr>
            <p:cNvPr id="150" name="Oval 222">
              <a:extLst>
                <a:ext uri="{FF2B5EF4-FFF2-40B4-BE49-F238E27FC236}">
                  <a16:creationId xmlns:a16="http://schemas.microsoft.com/office/drawing/2014/main" id="{250F46EB-885D-4AF3-A8B2-6379D50CDF20}"/>
                </a:ext>
              </a:extLst>
            </p:cNvPr>
            <p:cNvSpPr>
              <a:spLocks noChangeArrowheads="1"/>
            </p:cNvSpPr>
            <p:nvPr/>
          </p:nvSpPr>
          <p:spPr bwMode="auto">
            <a:xfrm>
              <a:off x="3249886" y="3003836"/>
              <a:ext cx="259021"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1" name="Oval 223">
              <a:extLst>
                <a:ext uri="{FF2B5EF4-FFF2-40B4-BE49-F238E27FC236}">
                  <a16:creationId xmlns:a16="http://schemas.microsoft.com/office/drawing/2014/main" id="{79E06852-2184-4166-93D4-2134C7AFE64A}"/>
                </a:ext>
              </a:extLst>
            </p:cNvPr>
            <p:cNvSpPr>
              <a:spLocks noChangeArrowheads="1"/>
            </p:cNvSpPr>
            <p:nvPr/>
          </p:nvSpPr>
          <p:spPr bwMode="auto">
            <a:xfrm>
              <a:off x="3281082" y="3035031"/>
              <a:ext cx="196629" cy="1985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2" name="组合 151">
            <a:extLst>
              <a:ext uri="{FF2B5EF4-FFF2-40B4-BE49-F238E27FC236}">
                <a16:creationId xmlns:a16="http://schemas.microsoft.com/office/drawing/2014/main" id="{7F227136-2F4C-44E7-8740-D48087E87D7D}"/>
              </a:ext>
            </a:extLst>
          </p:cNvPr>
          <p:cNvGrpSpPr>
            <a:grpSpLocks/>
          </p:cNvGrpSpPr>
          <p:nvPr/>
        </p:nvGrpSpPr>
        <p:grpSpPr bwMode="auto">
          <a:xfrm>
            <a:off x="5742943" y="3346710"/>
            <a:ext cx="226021" cy="224346"/>
            <a:chOff x="5277621" y="3028414"/>
            <a:chExt cx="259966" cy="259022"/>
          </a:xfrm>
          <a:solidFill>
            <a:srgbClr val="F2F2F2">
              <a:lumMod val="75000"/>
            </a:srgbClr>
          </a:solidFill>
        </p:grpSpPr>
        <p:sp>
          <p:nvSpPr>
            <p:cNvPr id="153" name="Oval 224">
              <a:extLst>
                <a:ext uri="{FF2B5EF4-FFF2-40B4-BE49-F238E27FC236}">
                  <a16:creationId xmlns:a16="http://schemas.microsoft.com/office/drawing/2014/main" id="{8239E625-FC7D-4C30-A64C-BFFFAB52A7C1}"/>
                </a:ext>
              </a:extLst>
            </p:cNvPr>
            <p:cNvSpPr>
              <a:spLocks noChangeArrowheads="1"/>
            </p:cNvSpPr>
            <p:nvPr/>
          </p:nvSpPr>
          <p:spPr bwMode="auto">
            <a:xfrm>
              <a:off x="5277621" y="3028414"/>
              <a:ext cx="259966"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4" name="Oval 225">
              <a:extLst>
                <a:ext uri="{FF2B5EF4-FFF2-40B4-BE49-F238E27FC236}">
                  <a16:creationId xmlns:a16="http://schemas.microsoft.com/office/drawing/2014/main" id="{938E1334-6B9F-411B-92A7-685F213A47BE}"/>
                </a:ext>
              </a:extLst>
            </p:cNvPr>
            <p:cNvSpPr>
              <a:spLocks noChangeArrowheads="1"/>
            </p:cNvSpPr>
            <p:nvPr/>
          </p:nvSpPr>
          <p:spPr bwMode="auto">
            <a:xfrm>
              <a:off x="5309764" y="3056773"/>
              <a:ext cx="196629" cy="1994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5" name="组合 154">
            <a:extLst>
              <a:ext uri="{FF2B5EF4-FFF2-40B4-BE49-F238E27FC236}">
                <a16:creationId xmlns:a16="http://schemas.microsoft.com/office/drawing/2014/main" id="{8757955B-6187-4657-BC59-963047FC9ED5}"/>
              </a:ext>
            </a:extLst>
          </p:cNvPr>
          <p:cNvGrpSpPr>
            <a:grpSpLocks/>
          </p:cNvGrpSpPr>
          <p:nvPr/>
        </p:nvGrpSpPr>
        <p:grpSpPr bwMode="auto">
          <a:xfrm>
            <a:off x="8954106" y="2693763"/>
            <a:ext cx="224346" cy="224346"/>
            <a:chOff x="8971030" y="2276875"/>
            <a:chExt cx="259021" cy="259022"/>
          </a:xfrm>
          <a:solidFill>
            <a:srgbClr val="F2F2F2">
              <a:lumMod val="75000"/>
            </a:srgbClr>
          </a:solidFill>
        </p:grpSpPr>
        <p:sp>
          <p:nvSpPr>
            <p:cNvPr id="156" name="Oval 226">
              <a:extLst>
                <a:ext uri="{FF2B5EF4-FFF2-40B4-BE49-F238E27FC236}">
                  <a16:creationId xmlns:a16="http://schemas.microsoft.com/office/drawing/2014/main" id="{C1657492-82BA-4339-AE18-776A8B841BAA}"/>
                </a:ext>
              </a:extLst>
            </p:cNvPr>
            <p:cNvSpPr>
              <a:spLocks noChangeArrowheads="1"/>
            </p:cNvSpPr>
            <p:nvPr/>
          </p:nvSpPr>
          <p:spPr bwMode="auto">
            <a:xfrm>
              <a:off x="8971030" y="2276875"/>
              <a:ext cx="259021"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7" name="Oval 227">
              <a:extLst>
                <a:ext uri="{FF2B5EF4-FFF2-40B4-BE49-F238E27FC236}">
                  <a16:creationId xmlns:a16="http://schemas.microsoft.com/office/drawing/2014/main" id="{6A840644-6352-4383-B1E1-F08FC86690D5}"/>
                </a:ext>
              </a:extLst>
            </p:cNvPr>
            <p:cNvSpPr>
              <a:spLocks noChangeArrowheads="1"/>
            </p:cNvSpPr>
            <p:nvPr/>
          </p:nvSpPr>
          <p:spPr bwMode="auto">
            <a:xfrm>
              <a:off x="9002226" y="2306181"/>
              <a:ext cx="196629" cy="1985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58" name="组合 157">
            <a:extLst>
              <a:ext uri="{FF2B5EF4-FFF2-40B4-BE49-F238E27FC236}">
                <a16:creationId xmlns:a16="http://schemas.microsoft.com/office/drawing/2014/main" id="{3EC98B1D-1554-4EC8-9463-A09333E5193B}"/>
              </a:ext>
            </a:extLst>
          </p:cNvPr>
          <p:cNvGrpSpPr>
            <a:grpSpLocks/>
          </p:cNvGrpSpPr>
          <p:nvPr/>
        </p:nvGrpSpPr>
        <p:grpSpPr bwMode="auto">
          <a:xfrm>
            <a:off x="3496134" y="2380682"/>
            <a:ext cx="226021" cy="224346"/>
            <a:chOff x="2693086" y="1916706"/>
            <a:chExt cx="259021" cy="259965"/>
          </a:xfrm>
          <a:solidFill>
            <a:srgbClr val="F2F2F2">
              <a:lumMod val="75000"/>
            </a:srgbClr>
          </a:solidFill>
        </p:grpSpPr>
        <p:sp>
          <p:nvSpPr>
            <p:cNvPr id="159" name="Oval 228">
              <a:extLst>
                <a:ext uri="{FF2B5EF4-FFF2-40B4-BE49-F238E27FC236}">
                  <a16:creationId xmlns:a16="http://schemas.microsoft.com/office/drawing/2014/main" id="{C09D4A66-5500-4A01-97CC-0701A6E8680D}"/>
                </a:ext>
              </a:extLst>
            </p:cNvPr>
            <p:cNvSpPr>
              <a:spLocks noChangeArrowheads="1"/>
            </p:cNvSpPr>
            <p:nvPr/>
          </p:nvSpPr>
          <p:spPr bwMode="auto">
            <a:xfrm>
              <a:off x="2693086" y="1916706"/>
              <a:ext cx="259021" cy="2599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0" name="Oval 229">
              <a:extLst>
                <a:ext uri="{FF2B5EF4-FFF2-40B4-BE49-F238E27FC236}">
                  <a16:creationId xmlns:a16="http://schemas.microsoft.com/office/drawing/2014/main" id="{476F4BDF-4B7C-4EB8-BD5A-E537057E1859}"/>
                </a:ext>
              </a:extLst>
            </p:cNvPr>
            <p:cNvSpPr>
              <a:spLocks noChangeArrowheads="1"/>
            </p:cNvSpPr>
            <p:nvPr/>
          </p:nvSpPr>
          <p:spPr bwMode="auto">
            <a:xfrm>
              <a:off x="2724283" y="1947900"/>
              <a:ext cx="196629" cy="197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61" name="组合 160">
            <a:extLst>
              <a:ext uri="{FF2B5EF4-FFF2-40B4-BE49-F238E27FC236}">
                <a16:creationId xmlns:a16="http://schemas.microsoft.com/office/drawing/2014/main" id="{315593D3-17E8-4F49-A710-B0C07B59AAF4}"/>
              </a:ext>
            </a:extLst>
          </p:cNvPr>
          <p:cNvGrpSpPr>
            <a:grpSpLocks/>
          </p:cNvGrpSpPr>
          <p:nvPr/>
        </p:nvGrpSpPr>
        <p:grpSpPr bwMode="auto">
          <a:xfrm>
            <a:off x="4376776" y="4689438"/>
            <a:ext cx="224346" cy="224346"/>
            <a:chOff x="3705537" y="4573088"/>
            <a:chExt cx="259021" cy="259022"/>
          </a:xfrm>
          <a:solidFill>
            <a:srgbClr val="F2F2F2">
              <a:lumMod val="75000"/>
            </a:srgbClr>
          </a:solidFill>
        </p:grpSpPr>
        <p:sp>
          <p:nvSpPr>
            <p:cNvPr id="162" name="Oval 230">
              <a:extLst>
                <a:ext uri="{FF2B5EF4-FFF2-40B4-BE49-F238E27FC236}">
                  <a16:creationId xmlns:a16="http://schemas.microsoft.com/office/drawing/2014/main" id="{8684C030-6F2B-42FE-9F1F-4AAD56E4B221}"/>
                </a:ext>
              </a:extLst>
            </p:cNvPr>
            <p:cNvSpPr>
              <a:spLocks noChangeArrowheads="1"/>
            </p:cNvSpPr>
            <p:nvPr/>
          </p:nvSpPr>
          <p:spPr bwMode="auto">
            <a:xfrm>
              <a:off x="3705537" y="4573088"/>
              <a:ext cx="259021" cy="2590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3" name="Oval 231">
              <a:extLst>
                <a:ext uri="{FF2B5EF4-FFF2-40B4-BE49-F238E27FC236}">
                  <a16:creationId xmlns:a16="http://schemas.microsoft.com/office/drawing/2014/main" id="{13E563F1-1540-4CB8-A781-44C237CB07C2}"/>
                </a:ext>
              </a:extLst>
            </p:cNvPr>
            <p:cNvSpPr>
              <a:spLocks noChangeArrowheads="1"/>
            </p:cNvSpPr>
            <p:nvPr/>
          </p:nvSpPr>
          <p:spPr bwMode="auto">
            <a:xfrm>
              <a:off x="3736731" y="4604287"/>
              <a:ext cx="198518" cy="1985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64" name="组合 163">
            <a:extLst>
              <a:ext uri="{FF2B5EF4-FFF2-40B4-BE49-F238E27FC236}">
                <a16:creationId xmlns:a16="http://schemas.microsoft.com/office/drawing/2014/main" id="{66CCCCF4-B09D-467F-9324-AFC0515D6E58}"/>
              </a:ext>
            </a:extLst>
          </p:cNvPr>
          <p:cNvGrpSpPr>
            <a:grpSpLocks/>
          </p:cNvGrpSpPr>
          <p:nvPr/>
        </p:nvGrpSpPr>
        <p:grpSpPr bwMode="auto">
          <a:xfrm>
            <a:off x="7109111" y="4274230"/>
            <a:ext cx="138961" cy="138960"/>
            <a:chOff x="6848759" y="4096637"/>
            <a:chExt cx="160706" cy="158815"/>
          </a:xfrm>
          <a:solidFill>
            <a:srgbClr val="F2F2F2">
              <a:lumMod val="75000"/>
            </a:srgbClr>
          </a:solidFill>
        </p:grpSpPr>
        <p:sp>
          <p:nvSpPr>
            <p:cNvPr id="165" name="Oval 214">
              <a:extLst>
                <a:ext uri="{FF2B5EF4-FFF2-40B4-BE49-F238E27FC236}">
                  <a16:creationId xmlns:a16="http://schemas.microsoft.com/office/drawing/2014/main" id="{2E470F5B-5C4D-4107-84FE-40210F69DF7B}"/>
                </a:ext>
              </a:extLst>
            </p:cNvPr>
            <p:cNvSpPr>
              <a:spLocks noChangeArrowheads="1"/>
            </p:cNvSpPr>
            <p:nvPr/>
          </p:nvSpPr>
          <p:spPr bwMode="auto">
            <a:xfrm>
              <a:off x="6848759" y="4096637"/>
              <a:ext cx="160706" cy="15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6" name="Oval 215">
              <a:extLst>
                <a:ext uri="{FF2B5EF4-FFF2-40B4-BE49-F238E27FC236}">
                  <a16:creationId xmlns:a16="http://schemas.microsoft.com/office/drawing/2014/main" id="{9B13D5BE-5DF6-4EDF-B1BC-19176BA2E1C2}"/>
                </a:ext>
              </a:extLst>
            </p:cNvPr>
            <p:cNvSpPr>
              <a:spLocks noChangeArrowheads="1"/>
            </p:cNvSpPr>
            <p:nvPr/>
          </p:nvSpPr>
          <p:spPr bwMode="auto">
            <a:xfrm>
              <a:off x="6868644" y="4114579"/>
              <a:ext cx="121002" cy="1228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67" name="Freeform 9">
            <a:extLst>
              <a:ext uri="{FF2B5EF4-FFF2-40B4-BE49-F238E27FC236}">
                <a16:creationId xmlns:a16="http://schemas.microsoft.com/office/drawing/2014/main" id="{BAA10F42-07EA-4E2A-9F9B-14CE488EFC57}"/>
              </a:ext>
            </a:extLst>
          </p:cNvPr>
          <p:cNvSpPr>
            <a:spLocks noEditPoints="1" noChangeArrowheads="1"/>
          </p:cNvSpPr>
          <p:nvPr/>
        </p:nvSpPr>
        <p:spPr bwMode="auto">
          <a:xfrm>
            <a:off x="8448490" y="5534407"/>
            <a:ext cx="480503" cy="40348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rgbClr val="363636"/>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8" name="矩形 167">
            <a:extLst>
              <a:ext uri="{FF2B5EF4-FFF2-40B4-BE49-F238E27FC236}">
                <a16:creationId xmlns:a16="http://schemas.microsoft.com/office/drawing/2014/main" id="{639D834F-42E2-45A1-848B-8B2ABBC8505D}"/>
              </a:ext>
            </a:extLst>
          </p:cNvPr>
          <p:cNvSpPr>
            <a:spLocks noChangeArrowheads="1"/>
          </p:cNvSpPr>
          <p:nvPr/>
        </p:nvSpPr>
        <p:spPr bwMode="auto">
          <a:xfrm>
            <a:off x="1482042" y="5931198"/>
            <a:ext cx="2960029"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9" name="Freeform 5">
            <a:extLst>
              <a:ext uri="{FF2B5EF4-FFF2-40B4-BE49-F238E27FC236}">
                <a16:creationId xmlns:a16="http://schemas.microsoft.com/office/drawing/2014/main" id="{36049CB1-080C-4111-83A2-F71114F442B3}"/>
              </a:ext>
            </a:extLst>
          </p:cNvPr>
          <p:cNvSpPr>
            <a:spLocks noEditPoints="1" noChangeArrowheads="1"/>
          </p:cNvSpPr>
          <p:nvPr/>
        </p:nvSpPr>
        <p:spPr bwMode="auto">
          <a:xfrm>
            <a:off x="961357" y="5621466"/>
            <a:ext cx="470458" cy="401814"/>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rgbClr val="363636"/>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0" name="Freeform 21">
            <a:extLst>
              <a:ext uri="{FF2B5EF4-FFF2-40B4-BE49-F238E27FC236}">
                <a16:creationId xmlns:a16="http://schemas.microsoft.com/office/drawing/2014/main" id="{27A2790E-E32D-4ACF-AB29-06B9E2B230DE}"/>
              </a:ext>
            </a:extLst>
          </p:cNvPr>
          <p:cNvSpPr>
            <a:spLocks noEditPoints="1" noChangeArrowheads="1"/>
          </p:cNvSpPr>
          <p:nvPr/>
        </p:nvSpPr>
        <p:spPr bwMode="auto">
          <a:xfrm>
            <a:off x="4693205" y="5621467"/>
            <a:ext cx="508964" cy="410184"/>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rgbClr val="7F7F7F"/>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1" name="矩形 170">
            <a:extLst>
              <a:ext uri="{FF2B5EF4-FFF2-40B4-BE49-F238E27FC236}">
                <a16:creationId xmlns:a16="http://schemas.microsoft.com/office/drawing/2014/main" id="{587F9DD2-C8CE-40F9-B14C-F5A5C97C3256}"/>
              </a:ext>
            </a:extLst>
          </p:cNvPr>
          <p:cNvSpPr>
            <a:spLocks noChangeArrowheads="1"/>
          </p:cNvSpPr>
          <p:nvPr/>
        </p:nvSpPr>
        <p:spPr bwMode="auto">
          <a:xfrm>
            <a:off x="1495436" y="5534407"/>
            <a:ext cx="1810111" cy="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109" b="1"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2" name="矩形 171">
            <a:extLst>
              <a:ext uri="{FF2B5EF4-FFF2-40B4-BE49-F238E27FC236}">
                <a16:creationId xmlns:a16="http://schemas.microsoft.com/office/drawing/2014/main" id="{3F39C792-679C-40FC-B34C-572A5FAEEC31}"/>
              </a:ext>
            </a:extLst>
          </p:cNvPr>
          <p:cNvSpPr>
            <a:spLocks noChangeArrowheads="1"/>
          </p:cNvSpPr>
          <p:nvPr/>
        </p:nvSpPr>
        <p:spPr bwMode="auto">
          <a:xfrm>
            <a:off x="5218911" y="5931198"/>
            <a:ext cx="2960029"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3" name="矩形 172">
            <a:extLst>
              <a:ext uri="{FF2B5EF4-FFF2-40B4-BE49-F238E27FC236}">
                <a16:creationId xmlns:a16="http://schemas.microsoft.com/office/drawing/2014/main" id="{6216177E-BF72-4B39-87BA-31383E809868}"/>
              </a:ext>
            </a:extLst>
          </p:cNvPr>
          <p:cNvSpPr>
            <a:spLocks noChangeArrowheads="1"/>
          </p:cNvSpPr>
          <p:nvPr/>
        </p:nvSpPr>
        <p:spPr bwMode="auto">
          <a:xfrm>
            <a:off x="5232305" y="5534407"/>
            <a:ext cx="1810111" cy="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109" b="1">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4" name="矩形 173">
            <a:extLst>
              <a:ext uri="{FF2B5EF4-FFF2-40B4-BE49-F238E27FC236}">
                <a16:creationId xmlns:a16="http://schemas.microsoft.com/office/drawing/2014/main" id="{37C1CCFC-FA25-4D23-940C-BEE48DCD6D23}"/>
              </a:ext>
            </a:extLst>
          </p:cNvPr>
          <p:cNvSpPr>
            <a:spLocks noChangeArrowheads="1"/>
          </p:cNvSpPr>
          <p:nvPr/>
        </p:nvSpPr>
        <p:spPr bwMode="auto">
          <a:xfrm>
            <a:off x="8989265" y="5931198"/>
            <a:ext cx="2960029"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5" name="矩形 174">
            <a:extLst>
              <a:ext uri="{FF2B5EF4-FFF2-40B4-BE49-F238E27FC236}">
                <a16:creationId xmlns:a16="http://schemas.microsoft.com/office/drawing/2014/main" id="{7CDCC714-BD5D-4973-8BCD-BB2B67E2A605}"/>
              </a:ext>
            </a:extLst>
          </p:cNvPr>
          <p:cNvSpPr>
            <a:spLocks noChangeArrowheads="1"/>
          </p:cNvSpPr>
          <p:nvPr/>
        </p:nvSpPr>
        <p:spPr bwMode="auto">
          <a:xfrm>
            <a:off x="9004333" y="5534407"/>
            <a:ext cx="1810111" cy="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109" b="1">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109" b="1">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39691779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nodeType="withEffect">
                                  <p:stCondLst>
                                    <p:cond delay="1000"/>
                                  </p:stCondLst>
                                  <p:childTnLst>
                                    <p:set>
                                      <p:cBhvr>
                                        <p:cTn id="19" dur="1" fill="hold">
                                          <p:stCondLst>
                                            <p:cond delay="0"/>
                                          </p:stCondLst>
                                        </p:cTn>
                                        <p:tgtEl>
                                          <p:spTgt spid="119"/>
                                        </p:tgtEl>
                                        <p:attrNameLst>
                                          <p:attrName>style.visibility</p:attrName>
                                        </p:attrNameLst>
                                      </p:cBhvr>
                                      <p:to>
                                        <p:strVal val="visible"/>
                                      </p:to>
                                    </p:set>
                                    <p:anim calcmode="lin" valueType="num">
                                      <p:cBhvr>
                                        <p:cTn id="20" dur="500" fill="hold"/>
                                        <p:tgtEl>
                                          <p:spTgt spid="119"/>
                                        </p:tgtEl>
                                        <p:attrNameLst>
                                          <p:attrName>ppt_w</p:attrName>
                                        </p:attrNameLst>
                                      </p:cBhvr>
                                      <p:tavLst>
                                        <p:tav tm="0">
                                          <p:val>
                                            <p:fltVal val="0"/>
                                          </p:val>
                                        </p:tav>
                                        <p:tav tm="100000">
                                          <p:val>
                                            <p:strVal val="#ppt_w"/>
                                          </p:val>
                                        </p:tav>
                                      </p:tavLst>
                                    </p:anim>
                                    <p:anim calcmode="lin" valueType="num">
                                      <p:cBhvr>
                                        <p:cTn id="21" dur="500" fill="hold"/>
                                        <p:tgtEl>
                                          <p:spTgt spid="119"/>
                                        </p:tgtEl>
                                        <p:attrNameLst>
                                          <p:attrName>ppt_h</p:attrName>
                                        </p:attrNameLst>
                                      </p:cBhvr>
                                      <p:tavLst>
                                        <p:tav tm="0">
                                          <p:val>
                                            <p:fltVal val="0"/>
                                          </p:val>
                                        </p:tav>
                                        <p:tav tm="100000">
                                          <p:val>
                                            <p:strVal val="#ppt_h"/>
                                          </p:val>
                                        </p:tav>
                                      </p:tavLst>
                                    </p:anim>
                                    <p:animEffect transition="in" filter="fade">
                                      <p:cBhvr>
                                        <p:cTn id="22" dur="500"/>
                                        <p:tgtEl>
                                          <p:spTgt spid="119"/>
                                        </p:tgtEl>
                                      </p:cBhvr>
                                    </p:animEffect>
                                  </p:childTnLst>
                                </p:cTn>
                              </p:par>
                              <p:par>
                                <p:cTn id="23" presetID="53" presetClass="entr" presetSubtype="16" fill="hold" nodeType="withEffect">
                                  <p:stCondLst>
                                    <p:cond delay="50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par>
                                <p:cTn id="28" presetID="53" presetClass="entr" presetSubtype="16" fill="hold" nodeType="withEffect">
                                  <p:stCondLst>
                                    <p:cond delay="800"/>
                                  </p:stCondLst>
                                  <p:childTnLst>
                                    <p:set>
                                      <p:cBhvr>
                                        <p:cTn id="29" dur="1" fill="hold">
                                          <p:stCondLst>
                                            <p:cond delay="0"/>
                                          </p:stCondLst>
                                        </p:cTn>
                                        <p:tgtEl>
                                          <p:spTgt spid="125"/>
                                        </p:tgtEl>
                                        <p:attrNameLst>
                                          <p:attrName>style.visibility</p:attrName>
                                        </p:attrNameLst>
                                      </p:cBhvr>
                                      <p:to>
                                        <p:strVal val="visible"/>
                                      </p:to>
                                    </p:set>
                                    <p:anim calcmode="lin" valueType="num">
                                      <p:cBhvr>
                                        <p:cTn id="30" dur="500" fill="hold"/>
                                        <p:tgtEl>
                                          <p:spTgt spid="125"/>
                                        </p:tgtEl>
                                        <p:attrNameLst>
                                          <p:attrName>ppt_w</p:attrName>
                                        </p:attrNameLst>
                                      </p:cBhvr>
                                      <p:tavLst>
                                        <p:tav tm="0">
                                          <p:val>
                                            <p:fltVal val="0"/>
                                          </p:val>
                                        </p:tav>
                                        <p:tav tm="100000">
                                          <p:val>
                                            <p:strVal val="#ppt_w"/>
                                          </p:val>
                                        </p:tav>
                                      </p:tavLst>
                                    </p:anim>
                                    <p:anim calcmode="lin" valueType="num">
                                      <p:cBhvr>
                                        <p:cTn id="31" dur="500" fill="hold"/>
                                        <p:tgtEl>
                                          <p:spTgt spid="125"/>
                                        </p:tgtEl>
                                        <p:attrNameLst>
                                          <p:attrName>ppt_h</p:attrName>
                                        </p:attrNameLst>
                                      </p:cBhvr>
                                      <p:tavLst>
                                        <p:tav tm="0">
                                          <p:val>
                                            <p:fltVal val="0"/>
                                          </p:val>
                                        </p:tav>
                                        <p:tav tm="100000">
                                          <p:val>
                                            <p:strVal val="#ppt_h"/>
                                          </p:val>
                                        </p:tav>
                                      </p:tavLst>
                                    </p:anim>
                                    <p:animEffect transition="in" filter="fade">
                                      <p:cBhvr>
                                        <p:cTn id="32" dur="500"/>
                                        <p:tgtEl>
                                          <p:spTgt spid="125"/>
                                        </p:tgtEl>
                                      </p:cBhvr>
                                    </p:animEffect>
                                  </p:childTnLst>
                                </p:cTn>
                              </p:par>
                              <p:par>
                                <p:cTn id="33" presetID="53" presetClass="entr" presetSubtype="16" fill="hold" nodeType="withEffect">
                                  <p:stCondLst>
                                    <p:cond delay="700"/>
                                  </p:stCondLst>
                                  <p:childTnLst>
                                    <p:set>
                                      <p:cBhvr>
                                        <p:cTn id="34" dur="1" fill="hold">
                                          <p:stCondLst>
                                            <p:cond delay="0"/>
                                          </p:stCondLst>
                                        </p:cTn>
                                        <p:tgtEl>
                                          <p:spTgt spid="128"/>
                                        </p:tgtEl>
                                        <p:attrNameLst>
                                          <p:attrName>style.visibility</p:attrName>
                                        </p:attrNameLst>
                                      </p:cBhvr>
                                      <p:to>
                                        <p:strVal val="visible"/>
                                      </p:to>
                                    </p:set>
                                    <p:anim calcmode="lin" valueType="num">
                                      <p:cBhvr>
                                        <p:cTn id="35" dur="700" fill="hold"/>
                                        <p:tgtEl>
                                          <p:spTgt spid="128"/>
                                        </p:tgtEl>
                                        <p:attrNameLst>
                                          <p:attrName>ppt_w</p:attrName>
                                        </p:attrNameLst>
                                      </p:cBhvr>
                                      <p:tavLst>
                                        <p:tav tm="0">
                                          <p:val>
                                            <p:fltVal val="0"/>
                                          </p:val>
                                        </p:tav>
                                        <p:tav tm="100000">
                                          <p:val>
                                            <p:strVal val="#ppt_w"/>
                                          </p:val>
                                        </p:tav>
                                      </p:tavLst>
                                    </p:anim>
                                    <p:anim calcmode="lin" valueType="num">
                                      <p:cBhvr>
                                        <p:cTn id="36" dur="700" fill="hold"/>
                                        <p:tgtEl>
                                          <p:spTgt spid="128"/>
                                        </p:tgtEl>
                                        <p:attrNameLst>
                                          <p:attrName>ppt_h</p:attrName>
                                        </p:attrNameLst>
                                      </p:cBhvr>
                                      <p:tavLst>
                                        <p:tav tm="0">
                                          <p:val>
                                            <p:fltVal val="0"/>
                                          </p:val>
                                        </p:tav>
                                        <p:tav tm="100000">
                                          <p:val>
                                            <p:strVal val="#ppt_h"/>
                                          </p:val>
                                        </p:tav>
                                      </p:tavLst>
                                    </p:anim>
                                    <p:animEffect transition="in" filter="fade">
                                      <p:cBhvr>
                                        <p:cTn id="37" dur="700"/>
                                        <p:tgtEl>
                                          <p:spTgt spid="128"/>
                                        </p:tgtEl>
                                      </p:cBhvr>
                                    </p:animEffect>
                                  </p:childTnLst>
                                </p:cTn>
                              </p:par>
                              <p:par>
                                <p:cTn id="38" presetID="53" presetClass="entr" presetSubtype="16" fill="hold" nodeType="withEffect">
                                  <p:stCondLst>
                                    <p:cond delay="1100"/>
                                  </p:stCondLst>
                                  <p:childTnLst>
                                    <p:set>
                                      <p:cBhvr>
                                        <p:cTn id="39" dur="1" fill="hold">
                                          <p:stCondLst>
                                            <p:cond delay="0"/>
                                          </p:stCondLst>
                                        </p:cTn>
                                        <p:tgtEl>
                                          <p:spTgt spid="131"/>
                                        </p:tgtEl>
                                        <p:attrNameLst>
                                          <p:attrName>style.visibility</p:attrName>
                                        </p:attrNameLst>
                                      </p:cBhvr>
                                      <p:to>
                                        <p:strVal val="visible"/>
                                      </p:to>
                                    </p:set>
                                    <p:anim calcmode="lin" valueType="num">
                                      <p:cBhvr>
                                        <p:cTn id="40" dur="500" fill="hold"/>
                                        <p:tgtEl>
                                          <p:spTgt spid="131"/>
                                        </p:tgtEl>
                                        <p:attrNameLst>
                                          <p:attrName>ppt_w</p:attrName>
                                        </p:attrNameLst>
                                      </p:cBhvr>
                                      <p:tavLst>
                                        <p:tav tm="0">
                                          <p:val>
                                            <p:fltVal val="0"/>
                                          </p:val>
                                        </p:tav>
                                        <p:tav tm="100000">
                                          <p:val>
                                            <p:strVal val="#ppt_w"/>
                                          </p:val>
                                        </p:tav>
                                      </p:tavLst>
                                    </p:anim>
                                    <p:anim calcmode="lin" valueType="num">
                                      <p:cBhvr>
                                        <p:cTn id="41" dur="500" fill="hold"/>
                                        <p:tgtEl>
                                          <p:spTgt spid="131"/>
                                        </p:tgtEl>
                                        <p:attrNameLst>
                                          <p:attrName>ppt_h</p:attrName>
                                        </p:attrNameLst>
                                      </p:cBhvr>
                                      <p:tavLst>
                                        <p:tav tm="0">
                                          <p:val>
                                            <p:fltVal val="0"/>
                                          </p:val>
                                        </p:tav>
                                        <p:tav tm="100000">
                                          <p:val>
                                            <p:strVal val="#ppt_h"/>
                                          </p:val>
                                        </p:tav>
                                      </p:tavLst>
                                    </p:anim>
                                    <p:animEffect transition="in" filter="fade">
                                      <p:cBhvr>
                                        <p:cTn id="42" dur="500"/>
                                        <p:tgtEl>
                                          <p:spTgt spid="131"/>
                                        </p:tgtEl>
                                      </p:cBhvr>
                                    </p:animEffect>
                                  </p:childTnLst>
                                </p:cTn>
                              </p:par>
                              <p:par>
                                <p:cTn id="43" presetID="53" presetClass="entr" presetSubtype="16" fill="hold" nodeType="withEffect">
                                  <p:stCondLst>
                                    <p:cond delay="300"/>
                                  </p:stCondLst>
                                  <p:childTnLst>
                                    <p:set>
                                      <p:cBhvr>
                                        <p:cTn id="44" dur="1" fill="hold">
                                          <p:stCondLst>
                                            <p:cond delay="0"/>
                                          </p:stCondLst>
                                        </p:cTn>
                                        <p:tgtEl>
                                          <p:spTgt spid="134"/>
                                        </p:tgtEl>
                                        <p:attrNameLst>
                                          <p:attrName>style.visibility</p:attrName>
                                        </p:attrNameLst>
                                      </p:cBhvr>
                                      <p:to>
                                        <p:strVal val="visible"/>
                                      </p:to>
                                    </p:set>
                                    <p:anim calcmode="lin" valueType="num">
                                      <p:cBhvr>
                                        <p:cTn id="45" dur="500" fill="hold"/>
                                        <p:tgtEl>
                                          <p:spTgt spid="134"/>
                                        </p:tgtEl>
                                        <p:attrNameLst>
                                          <p:attrName>ppt_w</p:attrName>
                                        </p:attrNameLst>
                                      </p:cBhvr>
                                      <p:tavLst>
                                        <p:tav tm="0">
                                          <p:val>
                                            <p:fltVal val="0"/>
                                          </p:val>
                                        </p:tav>
                                        <p:tav tm="100000">
                                          <p:val>
                                            <p:strVal val="#ppt_w"/>
                                          </p:val>
                                        </p:tav>
                                      </p:tavLst>
                                    </p:anim>
                                    <p:anim calcmode="lin" valueType="num">
                                      <p:cBhvr>
                                        <p:cTn id="46" dur="500" fill="hold"/>
                                        <p:tgtEl>
                                          <p:spTgt spid="134"/>
                                        </p:tgtEl>
                                        <p:attrNameLst>
                                          <p:attrName>ppt_h</p:attrName>
                                        </p:attrNameLst>
                                      </p:cBhvr>
                                      <p:tavLst>
                                        <p:tav tm="0">
                                          <p:val>
                                            <p:fltVal val="0"/>
                                          </p:val>
                                        </p:tav>
                                        <p:tav tm="100000">
                                          <p:val>
                                            <p:strVal val="#ppt_h"/>
                                          </p:val>
                                        </p:tav>
                                      </p:tavLst>
                                    </p:anim>
                                    <p:animEffect transition="in" filter="fade">
                                      <p:cBhvr>
                                        <p:cTn id="47" dur="500"/>
                                        <p:tgtEl>
                                          <p:spTgt spid="134"/>
                                        </p:tgtEl>
                                      </p:cBhvr>
                                    </p:animEffect>
                                  </p:childTnLst>
                                </p:cTn>
                              </p:par>
                              <p:par>
                                <p:cTn id="48" presetID="53" presetClass="entr" presetSubtype="16" fill="hold" nodeType="withEffect">
                                  <p:stCondLst>
                                    <p:cond delay="700"/>
                                  </p:stCondLst>
                                  <p:childTnLst>
                                    <p:set>
                                      <p:cBhvr>
                                        <p:cTn id="49" dur="1" fill="hold">
                                          <p:stCondLst>
                                            <p:cond delay="0"/>
                                          </p:stCondLst>
                                        </p:cTn>
                                        <p:tgtEl>
                                          <p:spTgt spid="137"/>
                                        </p:tgtEl>
                                        <p:attrNameLst>
                                          <p:attrName>style.visibility</p:attrName>
                                        </p:attrNameLst>
                                      </p:cBhvr>
                                      <p:to>
                                        <p:strVal val="visible"/>
                                      </p:to>
                                    </p:set>
                                    <p:anim calcmode="lin" valueType="num">
                                      <p:cBhvr>
                                        <p:cTn id="50" dur="500" fill="hold"/>
                                        <p:tgtEl>
                                          <p:spTgt spid="137"/>
                                        </p:tgtEl>
                                        <p:attrNameLst>
                                          <p:attrName>ppt_w</p:attrName>
                                        </p:attrNameLst>
                                      </p:cBhvr>
                                      <p:tavLst>
                                        <p:tav tm="0">
                                          <p:val>
                                            <p:fltVal val="0"/>
                                          </p:val>
                                        </p:tav>
                                        <p:tav tm="100000">
                                          <p:val>
                                            <p:strVal val="#ppt_w"/>
                                          </p:val>
                                        </p:tav>
                                      </p:tavLst>
                                    </p:anim>
                                    <p:anim calcmode="lin" valueType="num">
                                      <p:cBhvr>
                                        <p:cTn id="51" dur="500" fill="hold"/>
                                        <p:tgtEl>
                                          <p:spTgt spid="137"/>
                                        </p:tgtEl>
                                        <p:attrNameLst>
                                          <p:attrName>ppt_h</p:attrName>
                                        </p:attrNameLst>
                                      </p:cBhvr>
                                      <p:tavLst>
                                        <p:tav tm="0">
                                          <p:val>
                                            <p:fltVal val="0"/>
                                          </p:val>
                                        </p:tav>
                                        <p:tav tm="100000">
                                          <p:val>
                                            <p:strVal val="#ppt_h"/>
                                          </p:val>
                                        </p:tav>
                                      </p:tavLst>
                                    </p:anim>
                                    <p:animEffect transition="in" filter="fade">
                                      <p:cBhvr>
                                        <p:cTn id="52" dur="500"/>
                                        <p:tgtEl>
                                          <p:spTgt spid="137"/>
                                        </p:tgtEl>
                                      </p:cBhvr>
                                    </p:animEffect>
                                  </p:childTnLst>
                                </p:cTn>
                              </p:par>
                              <p:par>
                                <p:cTn id="53" presetID="53" presetClass="entr" presetSubtype="16" fill="hold" nodeType="withEffect">
                                  <p:stCondLst>
                                    <p:cond delay="70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500" fill="hold"/>
                                        <p:tgtEl>
                                          <p:spTgt spid="140"/>
                                        </p:tgtEl>
                                        <p:attrNameLst>
                                          <p:attrName>ppt_w</p:attrName>
                                        </p:attrNameLst>
                                      </p:cBhvr>
                                      <p:tavLst>
                                        <p:tav tm="0">
                                          <p:val>
                                            <p:fltVal val="0"/>
                                          </p:val>
                                        </p:tav>
                                        <p:tav tm="100000">
                                          <p:val>
                                            <p:strVal val="#ppt_w"/>
                                          </p:val>
                                        </p:tav>
                                      </p:tavLst>
                                    </p:anim>
                                    <p:anim calcmode="lin" valueType="num">
                                      <p:cBhvr>
                                        <p:cTn id="56" dur="500" fill="hold"/>
                                        <p:tgtEl>
                                          <p:spTgt spid="140"/>
                                        </p:tgtEl>
                                        <p:attrNameLst>
                                          <p:attrName>ppt_h</p:attrName>
                                        </p:attrNameLst>
                                      </p:cBhvr>
                                      <p:tavLst>
                                        <p:tav tm="0">
                                          <p:val>
                                            <p:fltVal val="0"/>
                                          </p:val>
                                        </p:tav>
                                        <p:tav tm="100000">
                                          <p:val>
                                            <p:strVal val="#ppt_h"/>
                                          </p:val>
                                        </p:tav>
                                      </p:tavLst>
                                    </p:anim>
                                    <p:animEffect transition="in" filter="fade">
                                      <p:cBhvr>
                                        <p:cTn id="57" dur="500"/>
                                        <p:tgtEl>
                                          <p:spTgt spid="140"/>
                                        </p:tgtEl>
                                      </p:cBhvr>
                                    </p:animEffect>
                                  </p:childTnLst>
                                </p:cTn>
                              </p:par>
                              <p:par>
                                <p:cTn id="58" presetID="53" presetClass="entr" presetSubtype="16" fill="hold" nodeType="withEffect">
                                  <p:stCondLst>
                                    <p:cond delay="100"/>
                                  </p:stCondLst>
                                  <p:childTnLst>
                                    <p:set>
                                      <p:cBhvr>
                                        <p:cTn id="59" dur="1" fill="hold">
                                          <p:stCondLst>
                                            <p:cond delay="0"/>
                                          </p:stCondLst>
                                        </p:cTn>
                                        <p:tgtEl>
                                          <p:spTgt spid="143"/>
                                        </p:tgtEl>
                                        <p:attrNameLst>
                                          <p:attrName>style.visibility</p:attrName>
                                        </p:attrNameLst>
                                      </p:cBhvr>
                                      <p:to>
                                        <p:strVal val="visible"/>
                                      </p:to>
                                    </p:set>
                                    <p:anim calcmode="lin" valueType="num">
                                      <p:cBhvr>
                                        <p:cTn id="60" dur="500" fill="hold"/>
                                        <p:tgtEl>
                                          <p:spTgt spid="143"/>
                                        </p:tgtEl>
                                        <p:attrNameLst>
                                          <p:attrName>ppt_w</p:attrName>
                                        </p:attrNameLst>
                                      </p:cBhvr>
                                      <p:tavLst>
                                        <p:tav tm="0">
                                          <p:val>
                                            <p:fltVal val="0"/>
                                          </p:val>
                                        </p:tav>
                                        <p:tav tm="100000">
                                          <p:val>
                                            <p:strVal val="#ppt_w"/>
                                          </p:val>
                                        </p:tav>
                                      </p:tavLst>
                                    </p:anim>
                                    <p:anim calcmode="lin" valueType="num">
                                      <p:cBhvr>
                                        <p:cTn id="61" dur="500" fill="hold"/>
                                        <p:tgtEl>
                                          <p:spTgt spid="143"/>
                                        </p:tgtEl>
                                        <p:attrNameLst>
                                          <p:attrName>ppt_h</p:attrName>
                                        </p:attrNameLst>
                                      </p:cBhvr>
                                      <p:tavLst>
                                        <p:tav tm="0">
                                          <p:val>
                                            <p:fltVal val="0"/>
                                          </p:val>
                                        </p:tav>
                                        <p:tav tm="100000">
                                          <p:val>
                                            <p:strVal val="#ppt_h"/>
                                          </p:val>
                                        </p:tav>
                                      </p:tavLst>
                                    </p:anim>
                                    <p:animEffect transition="in" filter="fade">
                                      <p:cBhvr>
                                        <p:cTn id="62" dur="500"/>
                                        <p:tgtEl>
                                          <p:spTgt spid="143"/>
                                        </p:tgtEl>
                                      </p:cBhvr>
                                    </p:animEffect>
                                  </p:childTnLst>
                                </p:cTn>
                              </p:par>
                              <p:par>
                                <p:cTn id="63" presetID="53" presetClass="entr" presetSubtype="16" fill="hold" nodeType="withEffect">
                                  <p:stCondLst>
                                    <p:cond delay="700"/>
                                  </p:stCondLst>
                                  <p:childTnLst>
                                    <p:set>
                                      <p:cBhvr>
                                        <p:cTn id="64" dur="1" fill="hold">
                                          <p:stCondLst>
                                            <p:cond delay="0"/>
                                          </p:stCondLst>
                                        </p:cTn>
                                        <p:tgtEl>
                                          <p:spTgt spid="146"/>
                                        </p:tgtEl>
                                        <p:attrNameLst>
                                          <p:attrName>style.visibility</p:attrName>
                                        </p:attrNameLst>
                                      </p:cBhvr>
                                      <p:to>
                                        <p:strVal val="visible"/>
                                      </p:to>
                                    </p:set>
                                    <p:anim calcmode="lin" valueType="num">
                                      <p:cBhvr>
                                        <p:cTn id="65" dur="500" fill="hold"/>
                                        <p:tgtEl>
                                          <p:spTgt spid="146"/>
                                        </p:tgtEl>
                                        <p:attrNameLst>
                                          <p:attrName>ppt_w</p:attrName>
                                        </p:attrNameLst>
                                      </p:cBhvr>
                                      <p:tavLst>
                                        <p:tav tm="0">
                                          <p:val>
                                            <p:fltVal val="0"/>
                                          </p:val>
                                        </p:tav>
                                        <p:tav tm="100000">
                                          <p:val>
                                            <p:strVal val="#ppt_w"/>
                                          </p:val>
                                        </p:tav>
                                      </p:tavLst>
                                    </p:anim>
                                    <p:anim calcmode="lin" valueType="num">
                                      <p:cBhvr>
                                        <p:cTn id="66" dur="500" fill="hold"/>
                                        <p:tgtEl>
                                          <p:spTgt spid="146"/>
                                        </p:tgtEl>
                                        <p:attrNameLst>
                                          <p:attrName>ppt_h</p:attrName>
                                        </p:attrNameLst>
                                      </p:cBhvr>
                                      <p:tavLst>
                                        <p:tav tm="0">
                                          <p:val>
                                            <p:fltVal val="0"/>
                                          </p:val>
                                        </p:tav>
                                        <p:tav tm="100000">
                                          <p:val>
                                            <p:strVal val="#ppt_h"/>
                                          </p:val>
                                        </p:tav>
                                      </p:tavLst>
                                    </p:anim>
                                    <p:animEffect transition="in" filter="fade">
                                      <p:cBhvr>
                                        <p:cTn id="67" dur="500"/>
                                        <p:tgtEl>
                                          <p:spTgt spid="146"/>
                                        </p:tgtEl>
                                      </p:cBhvr>
                                    </p:animEffect>
                                  </p:childTnLst>
                                </p:cTn>
                              </p:par>
                              <p:par>
                                <p:cTn id="68" presetID="53" presetClass="entr" presetSubtype="16" fill="hold" nodeType="withEffect">
                                  <p:stCondLst>
                                    <p:cond delay="300"/>
                                  </p:stCondLst>
                                  <p:childTnLst>
                                    <p:set>
                                      <p:cBhvr>
                                        <p:cTn id="69" dur="1" fill="hold">
                                          <p:stCondLst>
                                            <p:cond delay="0"/>
                                          </p:stCondLst>
                                        </p:cTn>
                                        <p:tgtEl>
                                          <p:spTgt spid="149"/>
                                        </p:tgtEl>
                                        <p:attrNameLst>
                                          <p:attrName>style.visibility</p:attrName>
                                        </p:attrNameLst>
                                      </p:cBhvr>
                                      <p:to>
                                        <p:strVal val="visible"/>
                                      </p:to>
                                    </p:set>
                                    <p:anim calcmode="lin" valueType="num">
                                      <p:cBhvr>
                                        <p:cTn id="70" dur="500" fill="hold"/>
                                        <p:tgtEl>
                                          <p:spTgt spid="149"/>
                                        </p:tgtEl>
                                        <p:attrNameLst>
                                          <p:attrName>ppt_w</p:attrName>
                                        </p:attrNameLst>
                                      </p:cBhvr>
                                      <p:tavLst>
                                        <p:tav tm="0">
                                          <p:val>
                                            <p:fltVal val="0"/>
                                          </p:val>
                                        </p:tav>
                                        <p:tav tm="100000">
                                          <p:val>
                                            <p:strVal val="#ppt_w"/>
                                          </p:val>
                                        </p:tav>
                                      </p:tavLst>
                                    </p:anim>
                                    <p:anim calcmode="lin" valueType="num">
                                      <p:cBhvr>
                                        <p:cTn id="71" dur="500" fill="hold"/>
                                        <p:tgtEl>
                                          <p:spTgt spid="149"/>
                                        </p:tgtEl>
                                        <p:attrNameLst>
                                          <p:attrName>ppt_h</p:attrName>
                                        </p:attrNameLst>
                                      </p:cBhvr>
                                      <p:tavLst>
                                        <p:tav tm="0">
                                          <p:val>
                                            <p:fltVal val="0"/>
                                          </p:val>
                                        </p:tav>
                                        <p:tav tm="100000">
                                          <p:val>
                                            <p:strVal val="#ppt_h"/>
                                          </p:val>
                                        </p:tav>
                                      </p:tavLst>
                                    </p:anim>
                                    <p:animEffect transition="in" filter="fade">
                                      <p:cBhvr>
                                        <p:cTn id="72" dur="500"/>
                                        <p:tgtEl>
                                          <p:spTgt spid="149"/>
                                        </p:tgtEl>
                                      </p:cBhvr>
                                    </p:animEffect>
                                  </p:childTnLst>
                                </p:cTn>
                              </p:par>
                              <p:par>
                                <p:cTn id="73" presetID="53" presetClass="entr" presetSubtype="16" fill="hold" nodeType="withEffect">
                                  <p:stCondLst>
                                    <p:cond delay="800"/>
                                  </p:stCondLst>
                                  <p:childTnLst>
                                    <p:set>
                                      <p:cBhvr>
                                        <p:cTn id="74" dur="1" fill="hold">
                                          <p:stCondLst>
                                            <p:cond delay="0"/>
                                          </p:stCondLst>
                                        </p:cTn>
                                        <p:tgtEl>
                                          <p:spTgt spid="152"/>
                                        </p:tgtEl>
                                        <p:attrNameLst>
                                          <p:attrName>style.visibility</p:attrName>
                                        </p:attrNameLst>
                                      </p:cBhvr>
                                      <p:to>
                                        <p:strVal val="visible"/>
                                      </p:to>
                                    </p:set>
                                    <p:anim calcmode="lin" valueType="num">
                                      <p:cBhvr>
                                        <p:cTn id="75" dur="500" fill="hold"/>
                                        <p:tgtEl>
                                          <p:spTgt spid="152"/>
                                        </p:tgtEl>
                                        <p:attrNameLst>
                                          <p:attrName>ppt_w</p:attrName>
                                        </p:attrNameLst>
                                      </p:cBhvr>
                                      <p:tavLst>
                                        <p:tav tm="0">
                                          <p:val>
                                            <p:fltVal val="0"/>
                                          </p:val>
                                        </p:tav>
                                        <p:tav tm="100000">
                                          <p:val>
                                            <p:strVal val="#ppt_w"/>
                                          </p:val>
                                        </p:tav>
                                      </p:tavLst>
                                    </p:anim>
                                    <p:anim calcmode="lin" valueType="num">
                                      <p:cBhvr>
                                        <p:cTn id="76" dur="500" fill="hold"/>
                                        <p:tgtEl>
                                          <p:spTgt spid="152"/>
                                        </p:tgtEl>
                                        <p:attrNameLst>
                                          <p:attrName>ppt_h</p:attrName>
                                        </p:attrNameLst>
                                      </p:cBhvr>
                                      <p:tavLst>
                                        <p:tav tm="0">
                                          <p:val>
                                            <p:fltVal val="0"/>
                                          </p:val>
                                        </p:tav>
                                        <p:tav tm="100000">
                                          <p:val>
                                            <p:strVal val="#ppt_h"/>
                                          </p:val>
                                        </p:tav>
                                      </p:tavLst>
                                    </p:anim>
                                    <p:animEffect transition="in" filter="fade">
                                      <p:cBhvr>
                                        <p:cTn id="77" dur="500"/>
                                        <p:tgtEl>
                                          <p:spTgt spid="152"/>
                                        </p:tgtEl>
                                      </p:cBhvr>
                                    </p:animEffect>
                                  </p:childTnLst>
                                </p:cTn>
                              </p:par>
                              <p:par>
                                <p:cTn id="78" presetID="53" presetClass="entr" presetSubtype="16" fill="hold" nodeType="withEffect">
                                  <p:stCondLst>
                                    <p:cond delay="400"/>
                                  </p:stCondLst>
                                  <p:childTnLst>
                                    <p:set>
                                      <p:cBhvr>
                                        <p:cTn id="79" dur="1" fill="hold">
                                          <p:stCondLst>
                                            <p:cond delay="0"/>
                                          </p:stCondLst>
                                        </p:cTn>
                                        <p:tgtEl>
                                          <p:spTgt spid="155"/>
                                        </p:tgtEl>
                                        <p:attrNameLst>
                                          <p:attrName>style.visibility</p:attrName>
                                        </p:attrNameLst>
                                      </p:cBhvr>
                                      <p:to>
                                        <p:strVal val="visible"/>
                                      </p:to>
                                    </p:set>
                                    <p:anim calcmode="lin" valueType="num">
                                      <p:cBhvr>
                                        <p:cTn id="80" dur="500" fill="hold"/>
                                        <p:tgtEl>
                                          <p:spTgt spid="155"/>
                                        </p:tgtEl>
                                        <p:attrNameLst>
                                          <p:attrName>ppt_w</p:attrName>
                                        </p:attrNameLst>
                                      </p:cBhvr>
                                      <p:tavLst>
                                        <p:tav tm="0">
                                          <p:val>
                                            <p:fltVal val="0"/>
                                          </p:val>
                                        </p:tav>
                                        <p:tav tm="100000">
                                          <p:val>
                                            <p:strVal val="#ppt_w"/>
                                          </p:val>
                                        </p:tav>
                                      </p:tavLst>
                                    </p:anim>
                                    <p:anim calcmode="lin" valueType="num">
                                      <p:cBhvr>
                                        <p:cTn id="81" dur="500" fill="hold"/>
                                        <p:tgtEl>
                                          <p:spTgt spid="155"/>
                                        </p:tgtEl>
                                        <p:attrNameLst>
                                          <p:attrName>ppt_h</p:attrName>
                                        </p:attrNameLst>
                                      </p:cBhvr>
                                      <p:tavLst>
                                        <p:tav tm="0">
                                          <p:val>
                                            <p:fltVal val="0"/>
                                          </p:val>
                                        </p:tav>
                                        <p:tav tm="100000">
                                          <p:val>
                                            <p:strVal val="#ppt_h"/>
                                          </p:val>
                                        </p:tav>
                                      </p:tavLst>
                                    </p:anim>
                                    <p:animEffect transition="in" filter="fade">
                                      <p:cBhvr>
                                        <p:cTn id="82" dur="500"/>
                                        <p:tgtEl>
                                          <p:spTgt spid="155"/>
                                        </p:tgtEl>
                                      </p:cBhvr>
                                    </p:animEffect>
                                  </p:childTnLst>
                                </p:cTn>
                              </p:par>
                              <p:par>
                                <p:cTn id="83" presetID="53" presetClass="entr" presetSubtype="16" fill="hold" nodeType="withEffect">
                                  <p:stCondLst>
                                    <p:cond delay="80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animEffect transition="in" filter="fade">
                                      <p:cBhvr>
                                        <p:cTn id="87" dur="500"/>
                                        <p:tgtEl>
                                          <p:spTgt spid="158"/>
                                        </p:tgtEl>
                                      </p:cBhvr>
                                    </p:animEffect>
                                  </p:childTnLst>
                                </p:cTn>
                              </p:par>
                              <p:par>
                                <p:cTn id="88" presetID="53" presetClass="entr" presetSubtype="16" fill="hold" nodeType="withEffect">
                                  <p:stCondLst>
                                    <p:cond delay="500"/>
                                  </p:stCondLst>
                                  <p:childTnLst>
                                    <p:set>
                                      <p:cBhvr>
                                        <p:cTn id="89" dur="1" fill="hold">
                                          <p:stCondLst>
                                            <p:cond delay="0"/>
                                          </p:stCondLst>
                                        </p:cTn>
                                        <p:tgtEl>
                                          <p:spTgt spid="161"/>
                                        </p:tgtEl>
                                        <p:attrNameLst>
                                          <p:attrName>style.visibility</p:attrName>
                                        </p:attrNameLst>
                                      </p:cBhvr>
                                      <p:to>
                                        <p:strVal val="visible"/>
                                      </p:to>
                                    </p:set>
                                    <p:anim calcmode="lin" valueType="num">
                                      <p:cBhvr>
                                        <p:cTn id="90" dur="500" fill="hold"/>
                                        <p:tgtEl>
                                          <p:spTgt spid="161"/>
                                        </p:tgtEl>
                                        <p:attrNameLst>
                                          <p:attrName>ppt_w</p:attrName>
                                        </p:attrNameLst>
                                      </p:cBhvr>
                                      <p:tavLst>
                                        <p:tav tm="0">
                                          <p:val>
                                            <p:fltVal val="0"/>
                                          </p:val>
                                        </p:tav>
                                        <p:tav tm="100000">
                                          <p:val>
                                            <p:strVal val="#ppt_w"/>
                                          </p:val>
                                        </p:tav>
                                      </p:tavLst>
                                    </p:anim>
                                    <p:anim calcmode="lin" valueType="num">
                                      <p:cBhvr>
                                        <p:cTn id="91" dur="500" fill="hold"/>
                                        <p:tgtEl>
                                          <p:spTgt spid="161"/>
                                        </p:tgtEl>
                                        <p:attrNameLst>
                                          <p:attrName>ppt_h</p:attrName>
                                        </p:attrNameLst>
                                      </p:cBhvr>
                                      <p:tavLst>
                                        <p:tav tm="0">
                                          <p:val>
                                            <p:fltVal val="0"/>
                                          </p:val>
                                        </p:tav>
                                        <p:tav tm="100000">
                                          <p:val>
                                            <p:strVal val="#ppt_h"/>
                                          </p:val>
                                        </p:tav>
                                      </p:tavLst>
                                    </p:anim>
                                    <p:animEffect transition="in" filter="fade">
                                      <p:cBhvr>
                                        <p:cTn id="92" dur="500"/>
                                        <p:tgtEl>
                                          <p:spTgt spid="161"/>
                                        </p:tgtEl>
                                      </p:cBhvr>
                                    </p:animEffect>
                                  </p:childTnLst>
                                </p:cTn>
                              </p:par>
                              <p:par>
                                <p:cTn id="93" presetID="53" presetClass="entr" presetSubtype="16" fill="hold" nodeType="withEffect">
                                  <p:stCondLst>
                                    <p:cond delay="700"/>
                                  </p:stCondLst>
                                  <p:childTnLst>
                                    <p:set>
                                      <p:cBhvr>
                                        <p:cTn id="94" dur="1" fill="hold">
                                          <p:stCondLst>
                                            <p:cond delay="0"/>
                                          </p:stCondLst>
                                        </p:cTn>
                                        <p:tgtEl>
                                          <p:spTgt spid="164"/>
                                        </p:tgtEl>
                                        <p:attrNameLst>
                                          <p:attrName>style.visibility</p:attrName>
                                        </p:attrNameLst>
                                      </p:cBhvr>
                                      <p:to>
                                        <p:strVal val="visible"/>
                                      </p:to>
                                    </p:set>
                                    <p:anim calcmode="lin" valueType="num">
                                      <p:cBhvr>
                                        <p:cTn id="95" dur="500" fill="hold"/>
                                        <p:tgtEl>
                                          <p:spTgt spid="164"/>
                                        </p:tgtEl>
                                        <p:attrNameLst>
                                          <p:attrName>ppt_w</p:attrName>
                                        </p:attrNameLst>
                                      </p:cBhvr>
                                      <p:tavLst>
                                        <p:tav tm="0">
                                          <p:val>
                                            <p:fltVal val="0"/>
                                          </p:val>
                                        </p:tav>
                                        <p:tav tm="100000">
                                          <p:val>
                                            <p:strVal val="#ppt_w"/>
                                          </p:val>
                                        </p:tav>
                                      </p:tavLst>
                                    </p:anim>
                                    <p:anim calcmode="lin" valueType="num">
                                      <p:cBhvr>
                                        <p:cTn id="96" dur="500" fill="hold"/>
                                        <p:tgtEl>
                                          <p:spTgt spid="164"/>
                                        </p:tgtEl>
                                        <p:attrNameLst>
                                          <p:attrName>ppt_h</p:attrName>
                                        </p:attrNameLst>
                                      </p:cBhvr>
                                      <p:tavLst>
                                        <p:tav tm="0">
                                          <p:val>
                                            <p:fltVal val="0"/>
                                          </p:val>
                                        </p:tav>
                                        <p:tav tm="100000">
                                          <p:val>
                                            <p:strVal val="#ppt_h"/>
                                          </p:val>
                                        </p:tav>
                                      </p:tavLst>
                                    </p:anim>
                                    <p:animEffect transition="in" filter="fade">
                                      <p:cBhvr>
                                        <p:cTn id="97" dur="500"/>
                                        <p:tgtEl>
                                          <p:spTgt spid="164"/>
                                        </p:tgtEl>
                                      </p:cBhvr>
                                    </p:animEffect>
                                  </p:childTnLst>
                                </p:cTn>
                              </p:par>
                              <p:par>
                                <p:cTn id="98" presetID="23" presetClass="entr" presetSubtype="16" fill="hold" grpId="0" nodeType="withEffect">
                                  <p:stCondLst>
                                    <p:cond delay="1600"/>
                                  </p:stCondLst>
                                  <p:childTnLst>
                                    <p:set>
                                      <p:cBhvr>
                                        <p:cTn id="99" dur="1" fill="hold">
                                          <p:stCondLst>
                                            <p:cond delay="0"/>
                                          </p:stCondLst>
                                        </p:cTn>
                                        <p:tgtEl>
                                          <p:spTgt spid="169"/>
                                        </p:tgtEl>
                                        <p:attrNameLst>
                                          <p:attrName>style.visibility</p:attrName>
                                        </p:attrNameLst>
                                      </p:cBhvr>
                                      <p:to>
                                        <p:strVal val="visible"/>
                                      </p:to>
                                    </p:set>
                                    <p:anim calcmode="lin" valueType="num">
                                      <p:cBhvr>
                                        <p:cTn id="100" dur="500" fill="hold"/>
                                        <p:tgtEl>
                                          <p:spTgt spid="169"/>
                                        </p:tgtEl>
                                        <p:attrNameLst>
                                          <p:attrName>ppt_w</p:attrName>
                                        </p:attrNameLst>
                                      </p:cBhvr>
                                      <p:tavLst>
                                        <p:tav tm="0">
                                          <p:val>
                                            <p:fltVal val="0"/>
                                          </p:val>
                                        </p:tav>
                                        <p:tav tm="100000">
                                          <p:val>
                                            <p:strVal val="#ppt_w"/>
                                          </p:val>
                                        </p:tav>
                                      </p:tavLst>
                                    </p:anim>
                                    <p:anim calcmode="lin" valueType="num">
                                      <p:cBhvr>
                                        <p:cTn id="101" dur="500" fill="hold"/>
                                        <p:tgtEl>
                                          <p:spTgt spid="169"/>
                                        </p:tgtEl>
                                        <p:attrNameLst>
                                          <p:attrName>ppt_h</p:attrName>
                                        </p:attrNameLst>
                                      </p:cBhvr>
                                      <p:tavLst>
                                        <p:tav tm="0">
                                          <p:val>
                                            <p:fltVal val="0"/>
                                          </p:val>
                                        </p:tav>
                                        <p:tav tm="100000">
                                          <p:val>
                                            <p:strVal val="#ppt_h"/>
                                          </p:val>
                                        </p:tav>
                                      </p:tavLst>
                                    </p:anim>
                                  </p:childTnLst>
                                </p:cTn>
                              </p:par>
                              <p:par>
                                <p:cTn id="102" presetID="10" presetClass="entr" presetSubtype="0" fill="hold" grpId="0" nodeType="withEffect">
                                  <p:stCondLst>
                                    <p:cond delay="2000"/>
                                  </p:stCondLst>
                                  <p:iterate type="lt">
                                    <p:tmPct val="10000"/>
                                  </p:iterate>
                                  <p:childTnLst>
                                    <p:set>
                                      <p:cBhvr>
                                        <p:cTn id="103" dur="1" fill="hold">
                                          <p:stCondLst>
                                            <p:cond delay="0"/>
                                          </p:stCondLst>
                                        </p:cTn>
                                        <p:tgtEl>
                                          <p:spTgt spid="171"/>
                                        </p:tgtEl>
                                        <p:attrNameLst>
                                          <p:attrName>style.visibility</p:attrName>
                                        </p:attrNameLst>
                                      </p:cBhvr>
                                      <p:to>
                                        <p:strVal val="visible"/>
                                      </p:to>
                                    </p:set>
                                    <p:animEffect transition="in" filter="fade">
                                      <p:cBhvr>
                                        <p:cTn id="104" dur="500"/>
                                        <p:tgtEl>
                                          <p:spTgt spid="171"/>
                                        </p:tgtEl>
                                      </p:cBhvr>
                                    </p:animEffect>
                                  </p:childTnLst>
                                </p:cTn>
                              </p:par>
                              <p:par>
                                <p:cTn id="105" presetID="22" presetClass="entr" presetSubtype="1" fill="hold" grpId="0" nodeType="withEffect">
                                  <p:stCondLst>
                                    <p:cond delay="2500"/>
                                  </p:stCondLst>
                                  <p:childTnLst>
                                    <p:set>
                                      <p:cBhvr>
                                        <p:cTn id="106" dur="1" fill="hold">
                                          <p:stCondLst>
                                            <p:cond delay="0"/>
                                          </p:stCondLst>
                                        </p:cTn>
                                        <p:tgtEl>
                                          <p:spTgt spid="168"/>
                                        </p:tgtEl>
                                        <p:attrNameLst>
                                          <p:attrName>style.visibility</p:attrName>
                                        </p:attrNameLst>
                                      </p:cBhvr>
                                      <p:to>
                                        <p:strVal val="visible"/>
                                      </p:to>
                                    </p:set>
                                    <p:animEffect transition="in" filter="wipe(up)">
                                      <p:cBhvr>
                                        <p:cTn id="107" dur="500"/>
                                        <p:tgtEl>
                                          <p:spTgt spid="168"/>
                                        </p:tgtEl>
                                      </p:cBhvr>
                                    </p:animEffect>
                                  </p:childTnLst>
                                </p:cTn>
                              </p:par>
                              <p:par>
                                <p:cTn id="108" presetID="23" presetClass="entr" presetSubtype="16" fill="hold" grpId="0" nodeType="withEffect">
                                  <p:stCondLst>
                                    <p:cond delay="2800"/>
                                  </p:stCondLst>
                                  <p:childTnLst>
                                    <p:set>
                                      <p:cBhvr>
                                        <p:cTn id="109" dur="1" fill="hold">
                                          <p:stCondLst>
                                            <p:cond delay="0"/>
                                          </p:stCondLst>
                                        </p:cTn>
                                        <p:tgtEl>
                                          <p:spTgt spid="170"/>
                                        </p:tgtEl>
                                        <p:attrNameLst>
                                          <p:attrName>style.visibility</p:attrName>
                                        </p:attrNameLst>
                                      </p:cBhvr>
                                      <p:to>
                                        <p:strVal val="visible"/>
                                      </p:to>
                                    </p:set>
                                    <p:anim calcmode="lin" valueType="num">
                                      <p:cBhvr>
                                        <p:cTn id="110" dur="500" fill="hold"/>
                                        <p:tgtEl>
                                          <p:spTgt spid="170"/>
                                        </p:tgtEl>
                                        <p:attrNameLst>
                                          <p:attrName>ppt_w</p:attrName>
                                        </p:attrNameLst>
                                      </p:cBhvr>
                                      <p:tavLst>
                                        <p:tav tm="0">
                                          <p:val>
                                            <p:fltVal val="0"/>
                                          </p:val>
                                        </p:tav>
                                        <p:tav tm="100000">
                                          <p:val>
                                            <p:strVal val="#ppt_w"/>
                                          </p:val>
                                        </p:tav>
                                      </p:tavLst>
                                    </p:anim>
                                    <p:anim calcmode="lin" valueType="num">
                                      <p:cBhvr>
                                        <p:cTn id="111" dur="500" fill="hold"/>
                                        <p:tgtEl>
                                          <p:spTgt spid="170"/>
                                        </p:tgtEl>
                                        <p:attrNameLst>
                                          <p:attrName>ppt_h</p:attrName>
                                        </p:attrNameLst>
                                      </p:cBhvr>
                                      <p:tavLst>
                                        <p:tav tm="0">
                                          <p:val>
                                            <p:fltVal val="0"/>
                                          </p:val>
                                        </p:tav>
                                        <p:tav tm="100000">
                                          <p:val>
                                            <p:strVal val="#ppt_h"/>
                                          </p:val>
                                        </p:tav>
                                      </p:tavLst>
                                    </p:anim>
                                  </p:childTnLst>
                                </p:cTn>
                              </p:par>
                              <p:par>
                                <p:cTn id="112" presetID="10" presetClass="entr" presetSubtype="0" fill="hold" grpId="0" nodeType="withEffect">
                                  <p:stCondLst>
                                    <p:cond delay="3200"/>
                                  </p:stCondLst>
                                  <p:iterate type="lt">
                                    <p:tmPct val="10000"/>
                                  </p:iterate>
                                  <p:childTnLst>
                                    <p:set>
                                      <p:cBhvr>
                                        <p:cTn id="113" dur="1" fill="hold">
                                          <p:stCondLst>
                                            <p:cond delay="0"/>
                                          </p:stCondLst>
                                        </p:cTn>
                                        <p:tgtEl>
                                          <p:spTgt spid="173"/>
                                        </p:tgtEl>
                                        <p:attrNameLst>
                                          <p:attrName>style.visibility</p:attrName>
                                        </p:attrNameLst>
                                      </p:cBhvr>
                                      <p:to>
                                        <p:strVal val="visible"/>
                                      </p:to>
                                    </p:set>
                                    <p:animEffect transition="in" filter="fade">
                                      <p:cBhvr>
                                        <p:cTn id="114" dur="500"/>
                                        <p:tgtEl>
                                          <p:spTgt spid="173"/>
                                        </p:tgtEl>
                                      </p:cBhvr>
                                    </p:animEffect>
                                  </p:childTnLst>
                                </p:cTn>
                              </p:par>
                              <p:par>
                                <p:cTn id="115" presetID="22" presetClass="entr" presetSubtype="1" fill="hold" grpId="0" nodeType="withEffect">
                                  <p:stCondLst>
                                    <p:cond delay="3600"/>
                                  </p:stCondLst>
                                  <p:childTnLst>
                                    <p:set>
                                      <p:cBhvr>
                                        <p:cTn id="116" dur="1" fill="hold">
                                          <p:stCondLst>
                                            <p:cond delay="0"/>
                                          </p:stCondLst>
                                        </p:cTn>
                                        <p:tgtEl>
                                          <p:spTgt spid="172"/>
                                        </p:tgtEl>
                                        <p:attrNameLst>
                                          <p:attrName>style.visibility</p:attrName>
                                        </p:attrNameLst>
                                      </p:cBhvr>
                                      <p:to>
                                        <p:strVal val="visible"/>
                                      </p:to>
                                    </p:set>
                                    <p:animEffect transition="in" filter="wipe(up)">
                                      <p:cBhvr>
                                        <p:cTn id="117" dur="500"/>
                                        <p:tgtEl>
                                          <p:spTgt spid="172"/>
                                        </p:tgtEl>
                                      </p:cBhvr>
                                    </p:animEffect>
                                  </p:childTnLst>
                                </p:cTn>
                              </p:par>
                              <p:par>
                                <p:cTn id="118" presetID="23" presetClass="entr" presetSubtype="16" fill="hold" grpId="0" nodeType="withEffect">
                                  <p:stCondLst>
                                    <p:cond delay="4100"/>
                                  </p:stCondLst>
                                  <p:childTnLst>
                                    <p:set>
                                      <p:cBhvr>
                                        <p:cTn id="119" dur="1" fill="hold">
                                          <p:stCondLst>
                                            <p:cond delay="0"/>
                                          </p:stCondLst>
                                        </p:cTn>
                                        <p:tgtEl>
                                          <p:spTgt spid="167"/>
                                        </p:tgtEl>
                                        <p:attrNameLst>
                                          <p:attrName>style.visibility</p:attrName>
                                        </p:attrNameLst>
                                      </p:cBhvr>
                                      <p:to>
                                        <p:strVal val="visible"/>
                                      </p:to>
                                    </p:set>
                                    <p:anim calcmode="lin" valueType="num">
                                      <p:cBhvr>
                                        <p:cTn id="120" dur="500" fill="hold"/>
                                        <p:tgtEl>
                                          <p:spTgt spid="167"/>
                                        </p:tgtEl>
                                        <p:attrNameLst>
                                          <p:attrName>ppt_w</p:attrName>
                                        </p:attrNameLst>
                                      </p:cBhvr>
                                      <p:tavLst>
                                        <p:tav tm="0">
                                          <p:val>
                                            <p:fltVal val="0"/>
                                          </p:val>
                                        </p:tav>
                                        <p:tav tm="100000">
                                          <p:val>
                                            <p:strVal val="#ppt_w"/>
                                          </p:val>
                                        </p:tav>
                                      </p:tavLst>
                                    </p:anim>
                                    <p:anim calcmode="lin" valueType="num">
                                      <p:cBhvr>
                                        <p:cTn id="121" dur="500" fill="hold"/>
                                        <p:tgtEl>
                                          <p:spTgt spid="167"/>
                                        </p:tgtEl>
                                        <p:attrNameLst>
                                          <p:attrName>ppt_h</p:attrName>
                                        </p:attrNameLst>
                                      </p:cBhvr>
                                      <p:tavLst>
                                        <p:tav tm="0">
                                          <p:val>
                                            <p:fltVal val="0"/>
                                          </p:val>
                                        </p:tav>
                                        <p:tav tm="100000">
                                          <p:val>
                                            <p:strVal val="#ppt_h"/>
                                          </p:val>
                                        </p:tav>
                                      </p:tavLst>
                                    </p:anim>
                                  </p:childTnLst>
                                </p:cTn>
                              </p:par>
                              <p:par>
                                <p:cTn id="122" presetID="10" presetClass="entr" presetSubtype="0" fill="hold" grpId="0" nodeType="withEffect">
                                  <p:stCondLst>
                                    <p:cond delay="4500"/>
                                  </p:stCondLst>
                                  <p:iterate type="lt">
                                    <p:tmPct val="10000"/>
                                  </p:iterate>
                                  <p:childTnLst>
                                    <p:set>
                                      <p:cBhvr>
                                        <p:cTn id="123" dur="1" fill="hold">
                                          <p:stCondLst>
                                            <p:cond delay="0"/>
                                          </p:stCondLst>
                                        </p:cTn>
                                        <p:tgtEl>
                                          <p:spTgt spid="175"/>
                                        </p:tgtEl>
                                        <p:attrNameLst>
                                          <p:attrName>style.visibility</p:attrName>
                                        </p:attrNameLst>
                                      </p:cBhvr>
                                      <p:to>
                                        <p:strVal val="visible"/>
                                      </p:to>
                                    </p:set>
                                    <p:animEffect transition="in" filter="fade">
                                      <p:cBhvr>
                                        <p:cTn id="124" dur="500"/>
                                        <p:tgtEl>
                                          <p:spTgt spid="175"/>
                                        </p:tgtEl>
                                      </p:cBhvr>
                                    </p:animEffect>
                                  </p:childTnLst>
                                </p:cTn>
                              </p:par>
                              <p:par>
                                <p:cTn id="125" presetID="22" presetClass="entr" presetSubtype="1" fill="hold" grpId="0" nodeType="withEffect">
                                  <p:stCondLst>
                                    <p:cond delay="5000"/>
                                  </p:stCondLst>
                                  <p:childTnLst>
                                    <p:set>
                                      <p:cBhvr>
                                        <p:cTn id="126" dur="1" fill="hold">
                                          <p:stCondLst>
                                            <p:cond delay="0"/>
                                          </p:stCondLst>
                                        </p:cTn>
                                        <p:tgtEl>
                                          <p:spTgt spid="174"/>
                                        </p:tgtEl>
                                        <p:attrNameLst>
                                          <p:attrName>style.visibility</p:attrName>
                                        </p:attrNameLst>
                                      </p:cBhvr>
                                      <p:to>
                                        <p:strVal val="visible"/>
                                      </p:to>
                                    </p:set>
                                    <p:animEffect transition="in" filter="wipe(up)">
                                      <p:cBhvr>
                                        <p:cTn id="12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7" grpId="0" animBg="1"/>
      <p:bldP spid="168" grpId="0"/>
      <p:bldP spid="169" grpId="0" animBg="1"/>
      <p:bldP spid="170" grpId="0" animBg="1"/>
      <p:bldP spid="171" grpId="0"/>
      <p:bldP spid="172" grpId="0"/>
      <p:bldP spid="173" grpId="0"/>
      <p:bldP spid="174" grpId="0"/>
      <p:bldP spid="1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pic>
        <p:nvPicPr>
          <p:cNvPr id="5" name="图片占位符 12">
            <a:extLst>
              <a:ext uri="{FF2B5EF4-FFF2-40B4-BE49-F238E27FC236}">
                <a16:creationId xmlns:a16="http://schemas.microsoft.com/office/drawing/2014/main" id="{D6EEFA0F-07BB-4710-A6F2-557208C8FBCF}"/>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a:xfrm>
            <a:off x="556449" y="3892435"/>
            <a:ext cx="4142259" cy="2154728"/>
          </a:xfrm>
          <a:prstGeom prst="rect">
            <a:avLst/>
          </a:prstGeom>
          <a:solidFill>
            <a:sysClr val="window" lastClr="FFFFFF">
              <a:lumMod val="65000"/>
            </a:sysClr>
          </a:solidFill>
        </p:spPr>
      </p:pic>
      <p:pic>
        <p:nvPicPr>
          <p:cNvPr id="6" name="图片占位符 8">
            <a:extLst>
              <a:ext uri="{FF2B5EF4-FFF2-40B4-BE49-F238E27FC236}">
                <a16:creationId xmlns:a16="http://schemas.microsoft.com/office/drawing/2014/main" id="{F2E2AB2A-13BE-4886-BD0B-B36A2B91B725}"/>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556841" y="1672414"/>
            <a:ext cx="4142259" cy="2154728"/>
          </a:xfrm>
          <a:prstGeom prst="rect">
            <a:avLst/>
          </a:prstGeom>
          <a:solidFill>
            <a:sysClr val="window" lastClr="FFFFFF">
              <a:lumMod val="65000"/>
            </a:sysClr>
          </a:solidFill>
        </p:spPr>
      </p:pic>
      <p:pic>
        <p:nvPicPr>
          <p:cNvPr id="7" name="图片占位符 15">
            <a:extLst>
              <a:ext uri="{FF2B5EF4-FFF2-40B4-BE49-F238E27FC236}">
                <a16:creationId xmlns:a16="http://schemas.microsoft.com/office/drawing/2014/main" id="{41D2A94F-3EEC-44CC-9C36-A19935830719}"/>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a:xfrm>
            <a:off x="4767749" y="1672414"/>
            <a:ext cx="4142259" cy="2154728"/>
          </a:xfrm>
          <a:prstGeom prst="rect">
            <a:avLst/>
          </a:prstGeom>
          <a:solidFill>
            <a:sysClr val="window" lastClr="FFFFFF">
              <a:lumMod val="65000"/>
            </a:sysClr>
          </a:solidFill>
        </p:spPr>
      </p:pic>
      <p:pic>
        <p:nvPicPr>
          <p:cNvPr id="8" name="图片占位符 14">
            <a:extLst>
              <a:ext uri="{FF2B5EF4-FFF2-40B4-BE49-F238E27FC236}">
                <a16:creationId xmlns:a16="http://schemas.microsoft.com/office/drawing/2014/main" id="{213E2BFC-158F-493B-BFA7-416B21CED019}"/>
              </a:ext>
            </a:extLst>
          </p:cNvPr>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a:xfrm>
            <a:off x="4767551" y="3892436"/>
            <a:ext cx="4142259" cy="2154728"/>
          </a:xfrm>
          <a:prstGeom prst="rect">
            <a:avLst/>
          </a:prstGeom>
          <a:solidFill>
            <a:sysClr val="window" lastClr="FFFFFF">
              <a:lumMod val="65000"/>
            </a:sysClr>
          </a:solidFill>
        </p:spPr>
      </p:pic>
      <p:pic>
        <p:nvPicPr>
          <p:cNvPr id="9" name="图片占位符 16">
            <a:extLst>
              <a:ext uri="{FF2B5EF4-FFF2-40B4-BE49-F238E27FC236}">
                <a16:creationId xmlns:a16="http://schemas.microsoft.com/office/drawing/2014/main" id="{2FAB9003-F85A-47D6-88AA-D9E68A154E83}"/>
              </a:ext>
            </a:extLst>
          </p:cNvPr>
          <p:cNvPicPr>
            <a:picLocks noChangeAspect="1"/>
          </p:cNvPicPr>
          <p:nvPr/>
        </p:nvPicPr>
        <p:blipFill>
          <a:blip r:embed="rId6" cstate="print">
            <a:grayscl/>
            <a:extLst>
              <a:ext uri="{28A0092B-C50C-407E-A947-70E740481C1C}">
                <a14:useLocalDpi xmlns:a14="http://schemas.microsoft.com/office/drawing/2010/main" val="0"/>
              </a:ext>
            </a:extLst>
          </a:blip>
          <a:srcRect/>
          <a:stretch>
            <a:fillRect/>
          </a:stretch>
        </p:blipFill>
        <p:spPr>
          <a:xfrm>
            <a:off x="8978654" y="1672413"/>
            <a:ext cx="2789411" cy="4374748"/>
          </a:xfrm>
          <a:prstGeom prst="rect">
            <a:avLst/>
          </a:prstGeom>
          <a:solidFill>
            <a:sysClr val="window" lastClr="FFFFFF">
              <a:lumMod val="65000"/>
            </a:sysClr>
          </a:solidFill>
        </p:spPr>
      </p:pic>
    </p:spTree>
    <p:extLst>
      <p:ext uri="{BB962C8B-B14F-4D97-AF65-F5344CB8AC3E}">
        <p14:creationId xmlns:p14="http://schemas.microsoft.com/office/powerpoint/2010/main" val="12129098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CBB95D4-B17E-4798-8837-D16982E1F9B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18" name="矩形 17">
            <a:extLst>
              <a:ext uri="{FF2B5EF4-FFF2-40B4-BE49-F238E27FC236}">
                <a16:creationId xmlns:a16="http://schemas.microsoft.com/office/drawing/2014/main" id="{3A20AEB2-DD06-49E8-AAFF-5BE83CA1CC5F}"/>
              </a:ext>
            </a:extLst>
          </p:cNvPr>
          <p:cNvSpPr/>
          <p:nvPr/>
        </p:nvSpPr>
        <p:spPr>
          <a:xfrm>
            <a:off x="-28257" y="0"/>
            <a:ext cx="12220257"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764840E-2A0D-405A-A6F0-6BA8A62DBCEE}"/>
              </a:ext>
            </a:extLst>
          </p:cNvPr>
          <p:cNvSpPr txBox="1"/>
          <p:nvPr/>
        </p:nvSpPr>
        <p:spPr>
          <a:xfrm>
            <a:off x="2053863" y="4295019"/>
            <a:ext cx="1268686" cy="954428"/>
          </a:xfrm>
          <a:prstGeom prst="rect">
            <a:avLst/>
          </a:prstGeom>
          <a:noFill/>
        </p:spPr>
        <p:txBody>
          <a:bodyPr wrap="square" lIns="0" tIns="0" rIns="0" bIns="0" rtlCol="0">
            <a:spAutoFit/>
          </a:bodyPr>
          <a:lstStyle/>
          <a:p>
            <a:pPr algn="ctr"/>
            <a:r>
              <a:rPr lang="en-US" altLang="zh-CN"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01</a:t>
            </a:r>
            <a:endParaRPr lang="zh-CN" altLang="en-US"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文本框 3">
            <a:extLst>
              <a:ext uri="{FF2B5EF4-FFF2-40B4-BE49-F238E27FC236}">
                <a16:creationId xmlns:a16="http://schemas.microsoft.com/office/drawing/2014/main" id="{F3FC6EAC-029E-4882-8693-0CD31C04CF40}"/>
              </a:ext>
            </a:extLst>
          </p:cNvPr>
          <p:cNvSpPr txBox="1"/>
          <p:nvPr/>
        </p:nvSpPr>
        <p:spPr>
          <a:xfrm>
            <a:off x="4557130" y="4295019"/>
            <a:ext cx="1268686" cy="954428"/>
          </a:xfrm>
          <a:prstGeom prst="rect">
            <a:avLst/>
          </a:prstGeom>
          <a:noFill/>
        </p:spPr>
        <p:txBody>
          <a:bodyPr wrap="square" lIns="0" tIns="0" rIns="0" bIns="0" rtlCol="0">
            <a:spAutoFit/>
          </a:bodyPr>
          <a:lstStyle/>
          <a:p>
            <a:pPr algn="ctr"/>
            <a:r>
              <a:rPr lang="en-US" altLang="zh-CN"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02</a:t>
            </a:r>
            <a:endParaRPr lang="zh-CN" altLang="en-US"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文本框 4">
            <a:extLst>
              <a:ext uri="{FF2B5EF4-FFF2-40B4-BE49-F238E27FC236}">
                <a16:creationId xmlns:a16="http://schemas.microsoft.com/office/drawing/2014/main" id="{A6BDA66B-2FE2-4032-B5CC-543B39620A01}"/>
              </a:ext>
            </a:extLst>
          </p:cNvPr>
          <p:cNvSpPr txBox="1"/>
          <p:nvPr/>
        </p:nvSpPr>
        <p:spPr>
          <a:xfrm>
            <a:off x="7060399" y="4295019"/>
            <a:ext cx="1268686" cy="954428"/>
          </a:xfrm>
          <a:prstGeom prst="rect">
            <a:avLst/>
          </a:prstGeom>
          <a:noFill/>
        </p:spPr>
        <p:txBody>
          <a:bodyPr wrap="square" lIns="0" tIns="0" rIns="0" bIns="0" rtlCol="0">
            <a:spAutoFit/>
          </a:bodyPr>
          <a:lstStyle/>
          <a:p>
            <a:pPr algn="ctr"/>
            <a:r>
              <a:rPr lang="en-US" altLang="zh-CN"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03</a:t>
            </a:r>
            <a:endParaRPr lang="zh-CN" altLang="en-US"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6" name="文本框 5">
            <a:extLst>
              <a:ext uri="{FF2B5EF4-FFF2-40B4-BE49-F238E27FC236}">
                <a16:creationId xmlns:a16="http://schemas.microsoft.com/office/drawing/2014/main" id="{E9A4E64F-3D9A-4498-BDC1-FB50BC2ED450}"/>
              </a:ext>
            </a:extLst>
          </p:cNvPr>
          <p:cNvSpPr txBox="1"/>
          <p:nvPr/>
        </p:nvSpPr>
        <p:spPr>
          <a:xfrm>
            <a:off x="9563666" y="4295019"/>
            <a:ext cx="1268686" cy="954428"/>
          </a:xfrm>
          <a:prstGeom prst="rect">
            <a:avLst/>
          </a:prstGeom>
          <a:noFill/>
        </p:spPr>
        <p:txBody>
          <a:bodyPr wrap="square" lIns="0" tIns="0" rIns="0" bIns="0" rtlCol="0">
            <a:spAutoFit/>
          </a:bodyPr>
          <a:lstStyle/>
          <a:p>
            <a:pPr algn="ctr"/>
            <a:r>
              <a:rPr lang="en-US" altLang="zh-CN"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04</a:t>
            </a:r>
            <a:endParaRPr lang="zh-CN" altLang="en-US" sz="6202"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cxnSp>
        <p:nvCxnSpPr>
          <p:cNvPr id="7" name="直接连接符 6">
            <a:extLst>
              <a:ext uri="{FF2B5EF4-FFF2-40B4-BE49-F238E27FC236}">
                <a16:creationId xmlns:a16="http://schemas.microsoft.com/office/drawing/2014/main" id="{A33475AD-A605-4350-9512-C02E79A057E5}"/>
              </a:ext>
            </a:extLst>
          </p:cNvPr>
          <p:cNvCxnSpPr/>
          <p:nvPr/>
        </p:nvCxnSpPr>
        <p:spPr>
          <a:xfrm flipH="1">
            <a:off x="3792350" y="4368133"/>
            <a:ext cx="11073" cy="8082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9E5179C-F2F1-4BFB-90F2-35F86C24987A}"/>
              </a:ext>
            </a:extLst>
          </p:cNvPr>
          <p:cNvCxnSpPr/>
          <p:nvPr/>
        </p:nvCxnSpPr>
        <p:spPr>
          <a:xfrm flipH="1">
            <a:off x="1572989" y="4368133"/>
            <a:ext cx="11073" cy="8082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AF4C64A-7A24-4558-8927-CDF9D275A941}"/>
              </a:ext>
            </a:extLst>
          </p:cNvPr>
          <p:cNvCxnSpPr/>
          <p:nvPr/>
        </p:nvCxnSpPr>
        <p:spPr>
          <a:xfrm flipH="1">
            <a:off x="6437570" y="4368133"/>
            <a:ext cx="11073" cy="8082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1A4E4DE-C963-4194-972C-DED60C582285}"/>
              </a:ext>
            </a:extLst>
          </p:cNvPr>
          <p:cNvCxnSpPr/>
          <p:nvPr/>
        </p:nvCxnSpPr>
        <p:spPr>
          <a:xfrm flipH="1">
            <a:off x="9083440" y="4368133"/>
            <a:ext cx="11073" cy="8082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6540355A-BEB8-4C10-B4A1-7124EBC6190B}"/>
              </a:ext>
            </a:extLst>
          </p:cNvPr>
          <p:cNvCxnSpPr/>
          <p:nvPr/>
        </p:nvCxnSpPr>
        <p:spPr>
          <a:xfrm flipH="1">
            <a:off x="11416185" y="4368133"/>
            <a:ext cx="11073" cy="8082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D814195-D7B6-4CD9-98D5-0143139ADF35}"/>
              </a:ext>
            </a:extLst>
          </p:cNvPr>
          <p:cNvSpPr/>
          <p:nvPr/>
        </p:nvSpPr>
        <p:spPr>
          <a:xfrm>
            <a:off x="1551517" y="5616713"/>
            <a:ext cx="2102017" cy="369204"/>
          </a:xfrm>
          <a:prstGeom prst="rect">
            <a:avLst/>
          </a:prstGeom>
        </p:spPr>
        <p:txBody>
          <a:bodyPr wrap="square" lIns="0" tIns="0" rIns="0" bIns="0">
            <a:spAutoFit/>
          </a:bodyPr>
          <a:lstStyle/>
          <a:p>
            <a:pPr algn="ctr"/>
            <a:r>
              <a:rPr lang="zh-CN" altLang="en-US" sz="2399"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p>
        </p:txBody>
      </p:sp>
      <p:sp>
        <p:nvSpPr>
          <p:cNvPr id="13" name="矩形 12">
            <a:extLst>
              <a:ext uri="{FF2B5EF4-FFF2-40B4-BE49-F238E27FC236}">
                <a16:creationId xmlns:a16="http://schemas.microsoft.com/office/drawing/2014/main" id="{A3B3A635-9C0D-4325-903F-D44591B3F0D7}"/>
              </a:ext>
            </a:extLst>
          </p:cNvPr>
          <p:cNvSpPr/>
          <p:nvPr/>
        </p:nvSpPr>
        <p:spPr>
          <a:xfrm>
            <a:off x="4161067" y="5616713"/>
            <a:ext cx="2102017" cy="369204"/>
          </a:xfrm>
          <a:prstGeom prst="rect">
            <a:avLst/>
          </a:prstGeom>
        </p:spPr>
        <p:txBody>
          <a:bodyPr wrap="square" lIns="0" tIns="0" rIns="0" bIns="0">
            <a:spAutoFit/>
          </a:bodyPr>
          <a:lstStyle/>
          <a:p>
            <a:pPr algn="ctr"/>
            <a:r>
              <a:rPr lang="zh-CN" altLang="en-US" sz="2399"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市场透析</a:t>
            </a:r>
          </a:p>
        </p:txBody>
      </p:sp>
      <p:sp>
        <p:nvSpPr>
          <p:cNvPr id="14" name="矩形 13">
            <a:extLst>
              <a:ext uri="{FF2B5EF4-FFF2-40B4-BE49-F238E27FC236}">
                <a16:creationId xmlns:a16="http://schemas.microsoft.com/office/drawing/2014/main" id="{7D8F5DC4-55D4-4B39-8081-BA3A4203B298}"/>
              </a:ext>
            </a:extLst>
          </p:cNvPr>
          <p:cNvSpPr/>
          <p:nvPr/>
        </p:nvSpPr>
        <p:spPr>
          <a:xfrm>
            <a:off x="6745920" y="5616713"/>
            <a:ext cx="2102017" cy="369204"/>
          </a:xfrm>
          <a:prstGeom prst="rect">
            <a:avLst/>
          </a:prstGeom>
        </p:spPr>
        <p:txBody>
          <a:bodyPr wrap="square" lIns="0" tIns="0" rIns="0" bIns="0">
            <a:spAutoFit/>
          </a:bodyPr>
          <a:lstStyle/>
          <a:p>
            <a:pPr algn="ctr"/>
            <a:r>
              <a:rPr lang="zh-CN" altLang="en-US" sz="2399"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整体规划</a:t>
            </a:r>
          </a:p>
        </p:txBody>
      </p:sp>
      <p:sp>
        <p:nvSpPr>
          <p:cNvPr id="15" name="矩形 14">
            <a:extLst>
              <a:ext uri="{FF2B5EF4-FFF2-40B4-BE49-F238E27FC236}">
                <a16:creationId xmlns:a16="http://schemas.microsoft.com/office/drawing/2014/main" id="{92612E15-A9AA-4BB9-8C6B-6D5A266F77D6}"/>
              </a:ext>
            </a:extLst>
          </p:cNvPr>
          <p:cNvSpPr/>
          <p:nvPr/>
        </p:nvSpPr>
        <p:spPr>
          <a:xfrm>
            <a:off x="9289612" y="5616713"/>
            <a:ext cx="2102017" cy="369204"/>
          </a:xfrm>
          <a:prstGeom prst="rect">
            <a:avLst/>
          </a:prstGeom>
        </p:spPr>
        <p:txBody>
          <a:bodyPr wrap="square" lIns="0" tIns="0" rIns="0" bIns="0">
            <a:spAutoFit/>
          </a:bodyPr>
          <a:lstStyle/>
          <a:p>
            <a:pPr algn="ctr"/>
            <a:r>
              <a:rPr lang="zh-CN" altLang="en-US" sz="2399"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p>
        </p:txBody>
      </p:sp>
      <p:sp>
        <p:nvSpPr>
          <p:cNvPr id="16" name="文本框 15">
            <a:extLst>
              <a:ext uri="{FF2B5EF4-FFF2-40B4-BE49-F238E27FC236}">
                <a16:creationId xmlns:a16="http://schemas.microsoft.com/office/drawing/2014/main" id="{8FEAC83B-3459-474A-9F71-7464FCFE9CE4}"/>
              </a:ext>
            </a:extLst>
          </p:cNvPr>
          <p:cNvSpPr txBox="1"/>
          <p:nvPr/>
        </p:nvSpPr>
        <p:spPr>
          <a:xfrm>
            <a:off x="935609" y="871581"/>
            <a:ext cx="2236510" cy="1323311"/>
          </a:xfrm>
          <a:prstGeom prst="rect">
            <a:avLst/>
          </a:prstGeom>
          <a:noFill/>
        </p:spPr>
        <p:txBody>
          <a:bodyPr wrap="none" rtlCol="0">
            <a:spAutoFit/>
          </a:bodyPr>
          <a:lstStyle/>
          <a:p>
            <a:pPr algn="ctr"/>
            <a:r>
              <a:rPr lang="zh-CN" altLang="en-US" sz="7999" b="1"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目录</a:t>
            </a:r>
          </a:p>
        </p:txBody>
      </p:sp>
      <p:sp>
        <p:nvSpPr>
          <p:cNvPr id="17" name="文本框 16">
            <a:extLst>
              <a:ext uri="{FF2B5EF4-FFF2-40B4-BE49-F238E27FC236}">
                <a16:creationId xmlns:a16="http://schemas.microsoft.com/office/drawing/2014/main" id="{7112DF86-1108-460B-AB32-48103201067B}"/>
              </a:ext>
            </a:extLst>
          </p:cNvPr>
          <p:cNvSpPr txBox="1"/>
          <p:nvPr/>
        </p:nvSpPr>
        <p:spPr>
          <a:xfrm>
            <a:off x="930995" y="1970442"/>
            <a:ext cx="2245738" cy="531236"/>
          </a:xfrm>
          <a:prstGeom prst="rect">
            <a:avLst/>
          </a:prstGeom>
          <a:noFill/>
        </p:spPr>
        <p:txBody>
          <a:bodyPr wrap="square" rtlCol="0">
            <a:spAutoFit/>
          </a:bodyPr>
          <a:lstStyle/>
          <a:p>
            <a:r>
              <a:rPr lang="en-US" altLang="zh-CN" sz="2852" b="1"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CONTENTS</a:t>
            </a:r>
          </a:p>
        </p:txBody>
      </p:sp>
    </p:spTree>
    <p:extLst>
      <p:ext uri="{BB962C8B-B14F-4D97-AF65-F5344CB8AC3E}">
        <p14:creationId xmlns:p14="http://schemas.microsoft.com/office/powerpoint/2010/main" val="39444077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5"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anim calcmode="lin" valueType="num">
                                      <p:cBhvr>
                                        <p:cTn id="42" dur="2000" fill="hold"/>
                                        <p:tgtEl>
                                          <p:spTgt spid="3"/>
                                        </p:tgtEl>
                                        <p:attrNameLst>
                                          <p:attrName>ppt_w</p:attrName>
                                        </p:attrNameLst>
                                      </p:cBhvr>
                                      <p:tavLst>
                                        <p:tav tm="0" fmla="#ppt_w*sin(2.5*pi*$)">
                                          <p:val>
                                            <p:fltVal val="0"/>
                                          </p:val>
                                        </p:tav>
                                        <p:tav tm="100000">
                                          <p:val>
                                            <p:fltVal val="1"/>
                                          </p:val>
                                        </p:tav>
                                      </p:tavLst>
                                    </p:anim>
                                    <p:anim calcmode="lin" valueType="num">
                                      <p:cBhvr>
                                        <p:cTn id="43" dur="2000" fill="hold"/>
                                        <p:tgtEl>
                                          <p:spTgt spid="3"/>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000"/>
                                        <p:tgtEl>
                                          <p:spTgt spid="4"/>
                                        </p:tgtEl>
                                      </p:cBhvr>
                                    </p:animEffect>
                                    <p:anim calcmode="lin" valueType="num">
                                      <p:cBhvr>
                                        <p:cTn id="47" dur="2000" fill="hold"/>
                                        <p:tgtEl>
                                          <p:spTgt spid="4"/>
                                        </p:tgtEl>
                                        <p:attrNameLst>
                                          <p:attrName>ppt_w</p:attrName>
                                        </p:attrNameLst>
                                      </p:cBhvr>
                                      <p:tavLst>
                                        <p:tav tm="0" fmla="#ppt_w*sin(2.5*pi*$)">
                                          <p:val>
                                            <p:fltVal val="0"/>
                                          </p:val>
                                        </p:tav>
                                        <p:tav tm="100000">
                                          <p:val>
                                            <p:fltVal val="1"/>
                                          </p:val>
                                        </p:tav>
                                      </p:tavLst>
                                    </p:anim>
                                    <p:anim calcmode="lin" valueType="num">
                                      <p:cBhvr>
                                        <p:cTn id="48" dur="2000" fill="hold"/>
                                        <p:tgtEl>
                                          <p:spTgt spid="4"/>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anim calcmode="lin" valueType="num">
                                      <p:cBhvr>
                                        <p:cTn id="52" dur="2000" fill="hold"/>
                                        <p:tgtEl>
                                          <p:spTgt spid="5"/>
                                        </p:tgtEl>
                                        <p:attrNameLst>
                                          <p:attrName>ppt_w</p:attrName>
                                        </p:attrNameLst>
                                      </p:cBhvr>
                                      <p:tavLst>
                                        <p:tav tm="0" fmla="#ppt_w*sin(2.5*pi*$)">
                                          <p:val>
                                            <p:fltVal val="0"/>
                                          </p:val>
                                        </p:tav>
                                        <p:tav tm="100000">
                                          <p:val>
                                            <p:fltVal val="1"/>
                                          </p:val>
                                        </p:tav>
                                      </p:tavLst>
                                    </p:anim>
                                    <p:anim calcmode="lin" valueType="num">
                                      <p:cBhvr>
                                        <p:cTn id="53" dur="2000" fill="hold"/>
                                        <p:tgtEl>
                                          <p:spTgt spid="5"/>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000"/>
                                        <p:tgtEl>
                                          <p:spTgt spid="6"/>
                                        </p:tgtEl>
                                      </p:cBhvr>
                                    </p:animEffect>
                                    <p:anim calcmode="lin" valueType="num">
                                      <p:cBhvr>
                                        <p:cTn id="57" dur="2000" fill="hold"/>
                                        <p:tgtEl>
                                          <p:spTgt spid="6"/>
                                        </p:tgtEl>
                                        <p:attrNameLst>
                                          <p:attrName>ppt_w</p:attrName>
                                        </p:attrNameLst>
                                      </p:cBhvr>
                                      <p:tavLst>
                                        <p:tav tm="0" fmla="#ppt_w*sin(2.5*pi*$)">
                                          <p:val>
                                            <p:fltVal val="0"/>
                                          </p:val>
                                        </p:tav>
                                        <p:tav tm="100000">
                                          <p:val>
                                            <p:fltVal val="1"/>
                                          </p:val>
                                        </p:tav>
                                      </p:tavLst>
                                    </p:anim>
                                    <p:anim calcmode="lin" valueType="num">
                                      <p:cBhvr>
                                        <p:cTn id="58" dur="2000" fill="hold"/>
                                        <p:tgtEl>
                                          <p:spTgt spid="6"/>
                                        </p:tgtEl>
                                        <p:attrNameLst>
                                          <p:attrName>ppt_h</p:attrName>
                                        </p:attrNameLst>
                                      </p:cBhvr>
                                      <p:tavLst>
                                        <p:tav tm="0">
                                          <p:val>
                                            <p:strVal val="#ppt_h"/>
                                          </p:val>
                                        </p:tav>
                                        <p:tav tm="100000">
                                          <p:val>
                                            <p:strVal val="#ppt_h"/>
                                          </p:val>
                                        </p:tav>
                                      </p:tavLst>
                                    </p:anim>
                                  </p:childTnLst>
                                </p:cTn>
                              </p:par>
                              <p:par>
                                <p:cTn id="59" presetID="23" presetClass="entr" presetSubtype="32" fill="hold" grpId="0" nodeType="withEffect">
                                  <p:stCondLst>
                                    <p:cond delay="5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strVal val="4*#ppt_w"/>
                                          </p:val>
                                        </p:tav>
                                        <p:tav tm="100000">
                                          <p:val>
                                            <p:strVal val="#ppt_w"/>
                                          </p:val>
                                        </p:tav>
                                      </p:tavLst>
                                    </p:anim>
                                    <p:anim calcmode="lin" valueType="num">
                                      <p:cBhvr>
                                        <p:cTn id="62" dur="500" fill="hold"/>
                                        <p:tgtEl>
                                          <p:spTgt spid="12"/>
                                        </p:tgtEl>
                                        <p:attrNameLst>
                                          <p:attrName>ppt_h</p:attrName>
                                        </p:attrNameLst>
                                      </p:cBhvr>
                                      <p:tavLst>
                                        <p:tav tm="0">
                                          <p:val>
                                            <p:strVal val="4*#ppt_h"/>
                                          </p:val>
                                        </p:tav>
                                        <p:tav tm="100000">
                                          <p:val>
                                            <p:strVal val="#ppt_h"/>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strVal val="4*#ppt_w"/>
                                          </p:val>
                                        </p:tav>
                                        <p:tav tm="100000">
                                          <p:val>
                                            <p:strVal val="#ppt_w"/>
                                          </p:val>
                                        </p:tav>
                                      </p:tavLst>
                                    </p:anim>
                                    <p:anim calcmode="lin" valueType="num">
                                      <p:cBhvr>
                                        <p:cTn id="66" dur="500" fill="hold"/>
                                        <p:tgtEl>
                                          <p:spTgt spid="13"/>
                                        </p:tgtEl>
                                        <p:attrNameLst>
                                          <p:attrName>ppt_h</p:attrName>
                                        </p:attrNameLst>
                                      </p:cBhvr>
                                      <p:tavLst>
                                        <p:tav tm="0">
                                          <p:val>
                                            <p:strVal val="4*#ppt_h"/>
                                          </p:val>
                                        </p:tav>
                                        <p:tav tm="100000">
                                          <p:val>
                                            <p:strVal val="#ppt_h"/>
                                          </p:val>
                                        </p:tav>
                                      </p:tavLst>
                                    </p:anim>
                                  </p:childTnLst>
                                </p:cTn>
                              </p:par>
                              <p:par>
                                <p:cTn id="67" presetID="23" presetClass="entr" presetSubtype="32" fill="hold" grpId="0" nodeType="withEffect">
                                  <p:stCondLst>
                                    <p:cond delay="5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strVal val="4*#ppt_w"/>
                                          </p:val>
                                        </p:tav>
                                        <p:tav tm="100000">
                                          <p:val>
                                            <p:strVal val="#ppt_w"/>
                                          </p:val>
                                        </p:tav>
                                      </p:tavLst>
                                    </p:anim>
                                    <p:anim calcmode="lin" valueType="num">
                                      <p:cBhvr>
                                        <p:cTn id="70" dur="500" fill="hold"/>
                                        <p:tgtEl>
                                          <p:spTgt spid="14"/>
                                        </p:tgtEl>
                                        <p:attrNameLst>
                                          <p:attrName>ppt_h</p:attrName>
                                        </p:attrNameLst>
                                      </p:cBhvr>
                                      <p:tavLst>
                                        <p:tav tm="0">
                                          <p:val>
                                            <p:strVal val="4*#ppt_h"/>
                                          </p:val>
                                        </p:tav>
                                        <p:tav tm="100000">
                                          <p:val>
                                            <p:strVal val="#ppt_h"/>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ppt_w"/>
                                          </p:val>
                                        </p:tav>
                                        <p:tav tm="100000">
                                          <p:val>
                                            <p:strVal val="#ppt_w"/>
                                          </p:val>
                                        </p:tav>
                                      </p:tavLst>
                                    </p:anim>
                                    <p:anim calcmode="lin" valueType="num">
                                      <p:cBhvr>
                                        <p:cTn id="74"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2809359-0569-41FC-87E7-7AEC2A5470E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3" name="矩形 2">
            <a:extLst>
              <a:ext uri="{FF2B5EF4-FFF2-40B4-BE49-F238E27FC236}">
                <a16:creationId xmlns:a16="http://schemas.microsoft.com/office/drawing/2014/main" id="{611CF13D-6419-4CFD-80A3-84B72849BE7D}"/>
              </a:ext>
            </a:extLst>
          </p:cNvPr>
          <p:cNvSpPr/>
          <p:nvPr/>
        </p:nvSpPr>
        <p:spPr>
          <a:xfrm>
            <a:off x="-28257" y="-1"/>
            <a:ext cx="12220257"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48">
            <a:extLst>
              <a:ext uri="{FF2B5EF4-FFF2-40B4-BE49-F238E27FC236}">
                <a16:creationId xmlns:a16="http://schemas.microsoft.com/office/drawing/2014/main" id="{6AFE1987-3ADD-4FA6-AED3-256303175CE5}"/>
              </a:ext>
            </a:extLst>
          </p:cNvPr>
          <p:cNvSpPr txBox="1"/>
          <p:nvPr/>
        </p:nvSpPr>
        <p:spPr>
          <a:xfrm>
            <a:off x="7576939" y="3721384"/>
            <a:ext cx="3960439" cy="677108"/>
          </a:xfrm>
          <a:prstGeom prst="rect">
            <a:avLst/>
          </a:prstGeom>
          <a:noFill/>
        </p:spPr>
        <p:txBody>
          <a:bodyPr wrap="square" lIns="0" tIns="0" rIns="0" bIns="0"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GB" altLang="zh-CN"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TextBox 49">
            <a:extLst>
              <a:ext uri="{FF2B5EF4-FFF2-40B4-BE49-F238E27FC236}">
                <a16:creationId xmlns:a16="http://schemas.microsoft.com/office/drawing/2014/main" id="{D011DE78-44EF-4807-8E7C-A6515E735938}"/>
              </a:ext>
            </a:extLst>
          </p:cNvPr>
          <p:cNvSpPr txBox="1"/>
          <p:nvPr/>
        </p:nvSpPr>
        <p:spPr>
          <a:xfrm>
            <a:off x="7576939" y="4389729"/>
            <a:ext cx="3960439" cy="522579"/>
          </a:xfrm>
          <a:prstGeom prst="rect">
            <a:avLst/>
          </a:prstGeom>
          <a:noFill/>
        </p:spPr>
        <p:txBody>
          <a:bodyPr wrap="square" lIns="0" tIns="0" rIns="0" bIns="0" rtlCol="0">
            <a:spAutoFit/>
          </a:bodyPr>
          <a:lstStyle/>
          <a:p>
            <a:pPr eaLnBrk="0" hangingPunct="0">
              <a:lnSpc>
                <a:spcPct val="150000"/>
              </a:lnSpc>
            </a:pPr>
            <a:r>
              <a:rPr lang="zh-CN" altLang="en-US" sz="12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请替换文字内容，点击添加相关标题文字，修改文字内容，也可以直接复制你的内容到此。</a:t>
            </a:r>
          </a:p>
        </p:txBody>
      </p:sp>
      <p:sp>
        <p:nvSpPr>
          <p:cNvPr id="6" name="矩形 259">
            <a:extLst>
              <a:ext uri="{FF2B5EF4-FFF2-40B4-BE49-F238E27FC236}">
                <a16:creationId xmlns:a16="http://schemas.microsoft.com/office/drawing/2014/main" id="{983B5574-57E5-4EB8-88FD-2A8ADF3C3B6D}"/>
              </a:ext>
            </a:extLst>
          </p:cNvPr>
          <p:cNvSpPr>
            <a:spLocks noChangeArrowheads="1"/>
          </p:cNvSpPr>
          <p:nvPr/>
        </p:nvSpPr>
        <p:spPr bwMode="auto">
          <a:xfrm>
            <a:off x="8458936" y="1759347"/>
            <a:ext cx="25773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rPr>
              <a:t>04</a:t>
            </a:r>
            <a:endParaRPr lang="zh-CN" altLang="en-US"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Tree>
    <p:extLst>
      <p:ext uri="{BB962C8B-B14F-4D97-AF65-F5344CB8AC3E}">
        <p14:creationId xmlns:p14="http://schemas.microsoft.com/office/powerpoint/2010/main" val="33973263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05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200"/>
                                        <p:tgtEl>
                                          <p:spTgt spid="4"/>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4"/>
                                        </p:tgtEl>
                                      </p:cBhvr>
                                      <p:to x="80000" y="100000"/>
                                    </p:animScale>
                                    <p:anim by="(#ppt_w*0.10)" calcmode="lin" valueType="num">
                                      <p:cBhvr>
                                        <p:cTn id="22" dur="50" autoRev="1" fill="hold">
                                          <p:stCondLst>
                                            <p:cond delay="0"/>
                                          </p:stCondLst>
                                        </p:cTn>
                                        <p:tgtEl>
                                          <p:spTgt spid="4"/>
                                        </p:tgtEl>
                                        <p:attrNameLst>
                                          <p:attrName>ppt_x</p:attrName>
                                        </p:attrNameLst>
                                      </p:cBhvr>
                                    </p:anim>
                                    <p:anim by="(-#ppt_w*0.10)" calcmode="lin" valueType="num">
                                      <p:cBhvr>
                                        <p:cTn id="23" dur="50" autoRev="1" fill="hold">
                                          <p:stCondLst>
                                            <p:cond delay="0"/>
                                          </p:stCondLst>
                                        </p:cTn>
                                        <p:tgtEl>
                                          <p:spTgt spid="4"/>
                                        </p:tgtEl>
                                        <p:attrNameLst>
                                          <p:attrName>ppt_y</p:attrName>
                                        </p:attrNameLst>
                                      </p:cBhvr>
                                    </p:anim>
                                    <p:animRot by="-480000">
                                      <p:cBhvr>
                                        <p:cTn id="24" dur="50" autoRev="1" fill="hold">
                                          <p:stCondLst>
                                            <p:cond delay="0"/>
                                          </p:stCondLst>
                                        </p:cTn>
                                        <p:tgtEl>
                                          <p:spTgt spid="4"/>
                                        </p:tgtEl>
                                        <p:attrNameLst>
                                          <p:attrName>r</p:attrName>
                                        </p:attrNameLst>
                                      </p:cBhvr>
                                    </p:animRot>
                                  </p:childTnLst>
                                </p:cTn>
                              </p:par>
                            </p:childTnLst>
                          </p:cTn>
                        </p:par>
                        <p:par>
                          <p:cTn id="25" fill="hold">
                            <p:stCondLst>
                              <p:cond delay="143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5"/>
                                        </p:tgtEl>
                                        <p:attrNameLst>
                                          <p:attrName>style.visibility</p:attrName>
                                        </p:attrNameLst>
                                      </p:cBhvr>
                                      <p:to>
                                        <p:strVal val="visible"/>
                                      </p:to>
                                    </p:set>
                                    <p:animEffect transition="in" filter="wipe(left)">
                                      <p:cBhvr>
                                        <p:cTn id="28" dur="200"/>
                                        <p:tgtEl>
                                          <p:spTgt spid="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5"/>
                                        </p:tgtEl>
                                      </p:cBhvr>
                                      <p:to x="80000" y="100000"/>
                                    </p:animScale>
                                    <p:anim by="(#ppt_w*0.10)" calcmode="lin" valueType="num">
                                      <p:cBhvr>
                                        <p:cTn id="31" dur="50" autoRev="1" fill="hold">
                                          <p:stCondLst>
                                            <p:cond delay="0"/>
                                          </p:stCondLst>
                                        </p:cTn>
                                        <p:tgtEl>
                                          <p:spTgt spid="5"/>
                                        </p:tgtEl>
                                        <p:attrNameLst>
                                          <p:attrName>ppt_x</p:attrName>
                                        </p:attrNameLst>
                                      </p:cBhvr>
                                    </p:anim>
                                    <p:anim by="(-#ppt_w*0.10)" calcmode="lin" valueType="num">
                                      <p:cBhvr>
                                        <p:cTn id="32" dur="50" autoRev="1" fill="hold">
                                          <p:stCondLst>
                                            <p:cond delay="0"/>
                                          </p:stCondLst>
                                        </p:cTn>
                                        <p:tgtEl>
                                          <p:spTgt spid="5"/>
                                        </p:tgtEl>
                                        <p:attrNameLst>
                                          <p:attrName>ppt_y</p:attrName>
                                        </p:attrNameLst>
                                      </p:cBhvr>
                                    </p:anim>
                                    <p:animRot by="-480000">
                                      <p:cBhvr>
                                        <p:cTn id="33"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nvGrpSpPr>
          <p:cNvPr id="5" name="组合 4">
            <a:extLst>
              <a:ext uri="{FF2B5EF4-FFF2-40B4-BE49-F238E27FC236}">
                <a16:creationId xmlns:a16="http://schemas.microsoft.com/office/drawing/2014/main" id="{C30C14AC-B1D1-4670-8595-25C081773F35}"/>
              </a:ext>
            </a:extLst>
          </p:cNvPr>
          <p:cNvGrpSpPr>
            <a:grpSpLocks/>
          </p:cNvGrpSpPr>
          <p:nvPr/>
        </p:nvGrpSpPr>
        <p:grpSpPr bwMode="auto">
          <a:xfrm>
            <a:off x="931301" y="1833277"/>
            <a:ext cx="2025812" cy="2307081"/>
            <a:chOff x="1463765" y="2050209"/>
            <a:chExt cx="1920696" cy="2187962"/>
          </a:xfrm>
        </p:grpSpPr>
        <p:grpSp>
          <p:nvGrpSpPr>
            <p:cNvPr id="6" name="组合 13">
              <a:extLst>
                <a:ext uri="{FF2B5EF4-FFF2-40B4-BE49-F238E27FC236}">
                  <a16:creationId xmlns:a16="http://schemas.microsoft.com/office/drawing/2014/main" id="{4AD6DBFA-DBF3-4C31-9D7F-F382E16C5605}"/>
                </a:ext>
              </a:extLst>
            </p:cNvPr>
            <p:cNvGrpSpPr>
              <a:grpSpLocks/>
            </p:cNvGrpSpPr>
            <p:nvPr/>
          </p:nvGrpSpPr>
          <p:grpSpPr bwMode="auto">
            <a:xfrm>
              <a:off x="1463765" y="2050209"/>
              <a:ext cx="1920696" cy="2187962"/>
              <a:chOff x="1162050" y="2012950"/>
              <a:chExt cx="2500242" cy="2848152"/>
            </a:xfrm>
          </p:grpSpPr>
          <p:sp>
            <p:nvSpPr>
              <p:cNvPr id="8" name="任意多边形 50">
                <a:extLst>
                  <a:ext uri="{FF2B5EF4-FFF2-40B4-BE49-F238E27FC236}">
                    <a16:creationId xmlns:a16="http://schemas.microsoft.com/office/drawing/2014/main" id="{A12E4A63-D5E6-4E50-99DA-F6F3A9A71779}"/>
                  </a:ext>
                </a:extLst>
              </p:cNvPr>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36363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pic>
            <p:nvPicPr>
              <p:cNvPr id="9" name="图片 11">
                <a:extLst>
                  <a:ext uri="{FF2B5EF4-FFF2-40B4-BE49-F238E27FC236}">
                    <a16:creationId xmlns:a16="http://schemas.microsoft.com/office/drawing/2014/main" id="{7A2AD125-53E2-4D1D-859D-30D11F52CF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reeform 5">
              <a:extLst>
                <a:ext uri="{FF2B5EF4-FFF2-40B4-BE49-F238E27FC236}">
                  <a16:creationId xmlns:a16="http://schemas.microsoft.com/office/drawing/2014/main" id="{A9EDA98C-96B7-4301-BAEB-237BCB536437}"/>
                </a:ext>
              </a:extLst>
            </p:cNvPr>
            <p:cNvSpPr>
              <a:spLocks noEditPoints="1" noChangeArrowheads="1"/>
            </p:cNvSpPr>
            <p:nvPr/>
          </p:nvSpPr>
          <p:spPr bwMode="auto">
            <a:xfrm>
              <a:off x="1964595" y="2646484"/>
              <a:ext cx="919036" cy="78361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0" name="文本框 9">
            <a:extLst>
              <a:ext uri="{FF2B5EF4-FFF2-40B4-BE49-F238E27FC236}">
                <a16:creationId xmlns:a16="http://schemas.microsoft.com/office/drawing/2014/main" id="{5498A953-2F52-4688-8E66-8099291AAF8B}"/>
              </a:ext>
            </a:extLst>
          </p:cNvPr>
          <p:cNvSpPr txBox="1">
            <a:spLocks noChangeArrowheads="1"/>
          </p:cNvSpPr>
          <p:nvPr/>
        </p:nvSpPr>
        <p:spPr bwMode="auto">
          <a:xfrm>
            <a:off x="2804759" y="3025325"/>
            <a:ext cx="128078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109"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11" name="文本框 10">
            <a:extLst>
              <a:ext uri="{FF2B5EF4-FFF2-40B4-BE49-F238E27FC236}">
                <a16:creationId xmlns:a16="http://schemas.microsoft.com/office/drawing/2014/main" id="{582096CF-0131-4D33-95D6-6A95CF8DF8E4}"/>
              </a:ext>
            </a:extLst>
          </p:cNvPr>
          <p:cNvSpPr txBox="1">
            <a:spLocks noChangeArrowheads="1"/>
          </p:cNvSpPr>
          <p:nvPr/>
        </p:nvSpPr>
        <p:spPr bwMode="auto">
          <a:xfrm>
            <a:off x="2742811" y="3564093"/>
            <a:ext cx="1716081" cy="6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1793"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简洁的描述性文字</a:t>
            </a:r>
          </a:p>
        </p:txBody>
      </p:sp>
      <p:grpSp>
        <p:nvGrpSpPr>
          <p:cNvPr id="12" name="组合 11">
            <a:extLst>
              <a:ext uri="{FF2B5EF4-FFF2-40B4-BE49-F238E27FC236}">
                <a16:creationId xmlns:a16="http://schemas.microsoft.com/office/drawing/2014/main" id="{E28FE913-F993-4C00-993D-7A3239C918A1}"/>
              </a:ext>
            </a:extLst>
          </p:cNvPr>
          <p:cNvGrpSpPr>
            <a:grpSpLocks/>
          </p:cNvGrpSpPr>
          <p:nvPr/>
        </p:nvGrpSpPr>
        <p:grpSpPr bwMode="auto">
          <a:xfrm>
            <a:off x="4653590" y="1833277"/>
            <a:ext cx="2025812" cy="2307081"/>
            <a:chOff x="5078956" y="2050209"/>
            <a:chExt cx="1920696" cy="2187962"/>
          </a:xfrm>
        </p:grpSpPr>
        <p:grpSp>
          <p:nvGrpSpPr>
            <p:cNvPr id="13" name="组合 52">
              <a:extLst>
                <a:ext uri="{FF2B5EF4-FFF2-40B4-BE49-F238E27FC236}">
                  <a16:creationId xmlns:a16="http://schemas.microsoft.com/office/drawing/2014/main" id="{85802D82-116D-484D-AA38-B0CD70218B84}"/>
                </a:ext>
              </a:extLst>
            </p:cNvPr>
            <p:cNvGrpSpPr>
              <a:grpSpLocks/>
            </p:cNvGrpSpPr>
            <p:nvPr/>
          </p:nvGrpSpPr>
          <p:grpSpPr bwMode="auto">
            <a:xfrm>
              <a:off x="5078956" y="2050209"/>
              <a:ext cx="1920696" cy="2187962"/>
              <a:chOff x="1162050" y="2012950"/>
              <a:chExt cx="2500242" cy="2848152"/>
            </a:xfrm>
          </p:grpSpPr>
          <p:sp>
            <p:nvSpPr>
              <p:cNvPr id="15" name="任意多边形 53">
                <a:extLst>
                  <a:ext uri="{FF2B5EF4-FFF2-40B4-BE49-F238E27FC236}">
                    <a16:creationId xmlns:a16="http://schemas.microsoft.com/office/drawing/2014/main" id="{2148EFCA-8F41-4062-9A49-319F05AA539C}"/>
                  </a:ext>
                </a:extLst>
              </p:cNvPr>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7F7F7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pic>
            <p:nvPicPr>
              <p:cNvPr id="16" name="图片 54">
                <a:extLst>
                  <a:ext uri="{FF2B5EF4-FFF2-40B4-BE49-F238E27FC236}">
                    <a16:creationId xmlns:a16="http://schemas.microsoft.com/office/drawing/2014/main" id="{0CB2A7F4-7717-40C4-A673-E88568DC38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reeform 21">
              <a:extLst>
                <a:ext uri="{FF2B5EF4-FFF2-40B4-BE49-F238E27FC236}">
                  <a16:creationId xmlns:a16="http://schemas.microsoft.com/office/drawing/2014/main" id="{47939108-0DAC-489C-9922-E5FE37A6623D}"/>
                </a:ext>
              </a:extLst>
            </p:cNvPr>
            <p:cNvSpPr>
              <a:spLocks noEditPoints="1" noChangeArrowheads="1"/>
            </p:cNvSpPr>
            <p:nvPr/>
          </p:nvSpPr>
          <p:spPr bwMode="auto">
            <a:xfrm>
              <a:off x="5527843" y="2675112"/>
              <a:ext cx="993440" cy="800424"/>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7" name="文本框 16">
            <a:extLst>
              <a:ext uri="{FF2B5EF4-FFF2-40B4-BE49-F238E27FC236}">
                <a16:creationId xmlns:a16="http://schemas.microsoft.com/office/drawing/2014/main" id="{22C2C461-A73C-4A59-9986-00C9915E45FE}"/>
              </a:ext>
            </a:extLst>
          </p:cNvPr>
          <p:cNvSpPr txBox="1">
            <a:spLocks noChangeArrowheads="1"/>
          </p:cNvSpPr>
          <p:nvPr/>
        </p:nvSpPr>
        <p:spPr bwMode="auto">
          <a:xfrm>
            <a:off x="6542116" y="3025325"/>
            <a:ext cx="1282456"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109">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18" name="文本框 17">
            <a:extLst>
              <a:ext uri="{FF2B5EF4-FFF2-40B4-BE49-F238E27FC236}">
                <a16:creationId xmlns:a16="http://schemas.microsoft.com/office/drawing/2014/main" id="{F92379CE-52AF-4460-AB34-76F99559B4A2}"/>
              </a:ext>
            </a:extLst>
          </p:cNvPr>
          <p:cNvSpPr txBox="1">
            <a:spLocks noChangeArrowheads="1"/>
          </p:cNvSpPr>
          <p:nvPr/>
        </p:nvSpPr>
        <p:spPr bwMode="auto">
          <a:xfrm>
            <a:off x="6481843" y="3564093"/>
            <a:ext cx="1714406" cy="6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1793">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简洁的描述性文字</a:t>
            </a:r>
          </a:p>
        </p:txBody>
      </p:sp>
      <p:grpSp>
        <p:nvGrpSpPr>
          <p:cNvPr id="19" name="组合 18">
            <a:extLst>
              <a:ext uri="{FF2B5EF4-FFF2-40B4-BE49-F238E27FC236}">
                <a16:creationId xmlns:a16="http://schemas.microsoft.com/office/drawing/2014/main" id="{50E75853-7A4C-497F-B8A9-76CE0F6A7EB0}"/>
              </a:ext>
            </a:extLst>
          </p:cNvPr>
          <p:cNvGrpSpPr>
            <a:grpSpLocks/>
          </p:cNvGrpSpPr>
          <p:nvPr/>
        </p:nvGrpSpPr>
        <p:grpSpPr bwMode="auto">
          <a:xfrm>
            <a:off x="8624851" y="1833277"/>
            <a:ext cx="2024138" cy="2307081"/>
            <a:chOff x="8636090" y="2050209"/>
            <a:chExt cx="1920696" cy="2187962"/>
          </a:xfrm>
        </p:grpSpPr>
        <p:grpSp>
          <p:nvGrpSpPr>
            <p:cNvPr id="20" name="组合 71">
              <a:extLst>
                <a:ext uri="{FF2B5EF4-FFF2-40B4-BE49-F238E27FC236}">
                  <a16:creationId xmlns:a16="http://schemas.microsoft.com/office/drawing/2014/main" id="{D04D87A1-B0CC-4BD2-A8A0-33FCC20840E4}"/>
                </a:ext>
              </a:extLst>
            </p:cNvPr>
            <p:cNvGrpSpPr>
              <a:grpSpLocks/>
            </p:cNvGrpSpPr>
            <p:nvPr/>
          </p:nvGrpSpPr>
          <p:grpSpPr bwMode="auto">
            <a:xfrm>
              <a:off x="8636090" y="2050209"/>
              <a:ext cx="1920696" cy="2187962"/>
              <a:chOff x="1162050" y="2012950"/>
              <a:chExt cx="2500242" cy="2848152"/>
            </a:xfrm>
          </p:grpSpPr>
          <p:sp>
            <p:nvSpPr>
              <p:cNvPr id="22" name="任意多边形 72">
                <a:extLst>
                  <a:ext uri="{FF2B5EF4-FFF2-40B4-BE49-F238E27FC236}">
                    <a16:creationId xmlns:a16="http://schemas.microsoft.com/office/drawing/2014/main" id="{4C78BA61-0E7F-4383-93CC-7F2E9ECE4B58}"/>
                  </a:ext>
                </a:extLst>
              </p:cNvPr>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36363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1">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pic>
            <p:nvPicPr>
              <p:cNvPr id="23" name="图片 73">
                <a:extLst>
                  <a:ext uri="{FF2B5EF4-FFF2-40B4-BE49-F238E27FC236}">
                    <a16:creationId xmlns:a16="http://schemas.microsoft.com/office/drawing/2014/main" id="{9E38F269-EC9D-4E1A-A551-0DA3CB3A55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reeform 9">
              <a:extLst>
                <a:ext uri="{FF2B5EF4-FFF2-40B4-BE49-F238E27FC236}">
                  <a16:creationId xmlns:a16="http://schemas.microsoft.com/office/drawing/2014/main" id="{254CF72D-4FD2-4B6C-8069-45AC32FA1CCD}"/>
                </a:ext>
              </a:extLst>
            </p:cNvPr>
            <p:cNvSpPr>
              <a:spLocks noEditPoints="1" noChangeArrowheads="1"/>
            </p:cNvSpPr>
            <p:nvPr/>
          </p:nvSpPr>
          <p:spPr bwMode="auto">
            <a:xfrm>
              <a:off x="9084493" y="2564093"/>
              <a:ext cx="936804" cy="78914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24" name="文本框 23">
            <a:extLst>
              <a:ext uri="{FF2B5EF4-FFF2-40B4-BE49-F238E27FC236}">
                <a16:creationId xmlns:a16="http://schemas.microsoft.com/office/drawing/2014/main" id="{F56953CC-6843-47CA-9556-B54DE717BA5A}"/>
              </a:ext>
            </a:extLst>
          </p:cNvPr>
          <p:cNvSpPr txBox="1">
            <a:spLocks noChangeArrowheads="1"/>
          </p:cNvSpPr>
          <p:nvPr/>
        </p:nvSpPr>
        <p:spPr bwMode="auto">
          <a:xfrm>
            <a:off x="10563603" y="3025325"/>
            <a:ext cx="128078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109">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25" name="文本框 24">
            <a:extLst>
              <a:ext uri="{FF2B5EF4-FFF2-40B4-BE49-F238E27FC236}">
                <a16:creationId xmlns:a16="http://schemas.microsoft.com/office/drawing/2014/main" id="{685A0A21-656E-4463-93FE-634E70432601}"/>
              </a:ext>
            </a:extLst>
          </p:cNvPr>
          <p:cNvSpPr txBox="1">
            <a:spLocks noChangeArrowheads="1"/>
          </p:cNvSpPr>
          <p:nvPr/>
        </p:nvSpPr>
        <p:spPr bwMode="auto">
          <a:xfrm>
            <a:off x="10501657" y="3564093"/>
            <a:ext cx="1716080" cy="6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1793">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简洁的描述性文字</a:t>
            </a:r>
          </a:p>
        </p:txBody>
      </p:sp>
      <p:sp>
        <p:nvSpPr>
          <p:cNvPr id="26" name="矩形 25">
            <a:extLst>
              <a:ext uri="{FF2B5EF4-FFF2-40B4-BE49-F238E27FC236}">
                <a16:creationId xmlns:a16="http://schemas.microsoft.com/office/drawing/2014/main" id="{48FD440E-3945-4E43-A767-BD3AFB4685BB}"/>
              </a:ext>
            </a:extLst>
          </p:cNvPr>
          <p:cNvSpPr>
            <a:spLocks noChangeArrowheads="1"/>
          </p:cNvSpPr>
          <p:nvPr/>
        </p:nvSpPr>
        <p:spPr bwMode="auto">
          <a:xfrm>
            <a:off x="931302" y="5291525"/>
            <a:ext cx="3221092"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矩形 26">
            <a:extLst>
              <a:ext uri="{FF2B5EF4-FFF2-40B4-BE49-F238E27FC236}">
                <a16:creationId xmlns:a16="http://schemas.microsoft.com/office/drawing/2014/main" id="{629892DF-3D5F-413F-89AB-975EDF771C74}"/>
              </a:ext>
            </a:extLst>
          </p:cNvPr>
          <p:cNvSpPr>
            <a:spLocks noChangeArrowheads="1"/>
          </p:cNvSpPr>
          <p:nvPr/>
        </p:nvSpPr>
        <p:spPr bwMode="auto">
          <a:xfrm>
            <a:off x="931301" y="4844507"/>
            <a:ext cx="1723549" cy="44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002" b="1">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002" b="1">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矩形 27">
            <a:extLst>
              <a:ext uri="{FF2B5EF4-FFF2-40B4-BE49-F238E27FC236}">
                <a16:creationId xmlns:a16="http://schemas.microsoft.com/office/drawing/2014/main" id="{AB1A810E-0A61-461D-BCED-818851365047}"/>
              </a:ext>
            </a:extLst>
          </p:cNvPr>
          <p:cNvSpPr>
            <a:spLocks noChangeArrowheads="1"/>
          </p:cNvSpPr>
          <p:nvPr/>
        </p:nvSpPr>
        <p:spPr bwMode="auto">
          <a:xfrm>
            <a:off x="4653590" y="5291525"/>
            <a:ext cx="3219534"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矩形 28">
            <a:extLst>
              <a:ext uri="{FF2B5EF4-FFF2-40B4-BE49-F238E27FC236}">
                <a16:creationId xmlns:a16="http://schemas.microsoft.com/office/drawing/2014/main" id="{4A5979A6-F74F-469D-8289-4E5A2AE5805C}"/>
              </a:ext>
            </a:extLst>
          </p:cNvPr>
          <p:cNvSpPr>
            <a:spLocks noChangeArrowheads="1"/>
          </p:cNvSpPr>
          <p:nvPr/>
        </p:nvSpPr>
        <p:spPr bwMode="auto">
          <a:xfrm>
            <a:off x="4653590" y="4844507"/>
            <a:ext cx="1723549" cy="44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002" b="1" dirty="0">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002" b="1" dirty="0">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矩形 29">
            <a:extLst>
              <a:ext uri="{FF2B5EF4-FFF2-40B4-BE49-F238E27FC236}">
                <a16:creationId xmlns:a16="http://schemas.microsoft.com/office/drawing/2014/main" id="{F331D9BA-3E79-4E10-8A91-B5AD0F8EE1A6}"/>
              </a:ext>
            </a:extLst>
          </p:cNvPr>
          <p:cNvSpPr>
            <a:spLocks noChangeArrowheads="1"/>
          </p:cNvSpPr>
          <p:nvPr/>
        </p:nvSpPr>
        <p:spPr bwMode="auto">
          <a:xfrm>
            <a:off x="8624851" y="5291525"/>
            <a:ext cx="3219534" cy="6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矩形 30">
            <a:extLst>
              <a:ext uri="{FF2B5EF4-FFF2-40B4-BE49-F238E27FC236}">
                <a16:creationId xmlns:a16="http://schemas.microsoft.com/office/drawing/2014/main" id="{D433D762-03CB-41C0-B9D4-3372EAAFF3C0}"/>
              </a:ext>
            </a:extLst>
          </p:cNvPr>
          <p:cNvSpPr>
            <a:spLocks noChangeArrowheads="1"/>
          </p:cNvSpPr>
          <p:nvPr/>
        </p:nvSpPr>
        <p:spPr bwMode="auto">
          <a:xfrm>
            <a:off x="8624851" y="4844507"/>
            <a:ext cx="1723549" cy="44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lnSpc>
                <a:spcPct val="125000"/>
              </a:lnSpc>
              <a:spcBef>
                <a:spcPct val="0"/>
              </a:spcBef>
              <a:spcAft>
                <a:spcPct val="0"/>
              </a:spcAft>
            </a:pPr>
            <a:r>
              <a:rPr lang="zh-CN" altLang="en-US" sz="2002" b="1"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endParaRPr lang="en-US" altLang="zh-CN" sz="2002" b="1"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5301441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22" presetClass="entr" presetSubtype="4" fill="hold" grpId="0" nodeType="withEffect">
                                  <p:stCondLst>
                                    <p:cond delay="40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10" presetClass="entr" presetSubtype="0" fill="hold" grpId="0" nodeType="withEffect">
                                  <p:stCondLst>
                                    <p:cond delay="7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2" presetClass="entr" presetSubtype="4" fill="hold" grpId="0" nodeType="withEffect">
                                  <p:stCondLst>
                                    <p:cond delay="110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2" presetClass="entr" presetSubtype="4" fill="hold" grpId="0" nodeType="withEffect">
                                  <p:stCondLst>
                                    <p:cond delay="190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10" presetClass="entr" presetSubtype="0" fill="hold" grpId="0" nodeType="withEffect">
                                  <p:stCondLst>
                                    <p:cond delay="22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270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1" fill="hold" grpId="0" nodeType="withEffect">
                                  <p:stCondLst>
                                    <p:cond delay="300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par>
                                <p:cTn id="50" presetID="22" presetClass="entr" presetSubtype="1" fill="hold" grpId="0" nodeType="withEffect">
                                  <p:stCondLst>
                                    <p:cond delay="300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par>
                                <p:cTn id="53" presetID="22" presetClass="entr" presetSubtype="1" fill="hold" grpId="0" nodeType="withEffect">
                                  <p:stCondLst>
                                    <p:cond delay="300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24" grpId="0"/>
      <p:bldP spid="25" grpId="0"/>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文本框 4">
            <a:extLst>
              <a:ext uri="{FF2B5EF4-FFF2-40B4-BE49-F238E27FC236}">
                <a16:creationId xmlns:a16="http://schemas.microsoft.com/office/drawing/2014/main" id="{CDAB87A1-CAF8-4A02-AFE9-B14F7D798333}"/>
              </a:ext>
            </a:extLst>
          </p:cNvPr>
          <p:cNvSpPr txBox="1">
            <a:spLocks noChangeArrowheads="1"/>
          </p:cNvSpPr>
          <p:nvPr/>
        </p:nvSpPr>
        <p:spPr bwMode="auto">
          <a:xfrm>
            <a:off x="2206171" y="2161399"/>
            <a:ext cx="4069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a:t>
            </a:r>
            <a:endPar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空心弧 12">
            <a:extLst>
              <a:ext uri="{FF2B5EF4-FFF2-40B4-BE49-F238E27FC236}">
                <a16:creationId xmlns:a16="http://schemas.microsoft.com/office/drawing/2014/main" id="{2CAA7E16-FEB0-482E-B06E-822A43BCA3C9}"/>
              </a:ext>
            </a:extLst>
          </p:cNvPr>
          <p:cNvSpPr>
            <a:spLocks noChangeArrowheads="1"/>
          </p:cNvSpPr>
          <p:nvPr/>
        </p:nvSpPr>
        <p:spPr bwMode="auto">
          <a:xfrm>
            <a:off x="6931370" y="1747930"/>
            <a:ext cx="4279318" cy="4319499"/>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7F7F7F"/>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椭圆 6">
            <a:extLst>
              <a:ext uri="{FF2B5EF4-FFF2-40B4-BE49-F238E27FC236}">
                <a16:creationId xmlns:a16="http://schemas.microsoft.com/office/drawing/2014/main" id="{BFCE4350-3AC4-4E7A-A6F1-F7D2EE5A7966}"/>
              </a:ext>
            </a:extLst>
          </p:cNvPr>
          <p:cNvSpPr>
            <a:spLocks noChangeArrowheads="1"/>
          </p:cNvSpPr>
          <p:nvPr/>
        </p:nvSpPr>
        <p:spPr bwMode="auto">
          <a:xfrm>
            <a:off x="7770157" y="2606808"/>
            <a:ext cx="2601745" cy="2601745"/>
          </a:xfrm>
          <a:prstGeom prst="ellipse">
            <a:avLst/>
          </a:prstGeom>
          <a:noFill/>
          <a:ln w="34925">
            <a:solidFill>
              <a:srgbClr val="36363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Freeform 5">
            <a:extLst>
              <a:ext uri="{FF2B5EF4-FFF2-40B4-BE49-F238E27FC236}">
                <a16:creationId xmlns:a16="http://schemas.microsoft.com/office/drawing/2014/main" id="{AC5EDE37-D084-468F-9707-7AD4A77D48B9}"/>
              </a:ext>
            </a:extLst>
          </p:cNvPr>
          <p:cNvSpPr>
            <a:spLocks noEditPoints="1" noChangeArrowheads="1"/>
          </p:cNvSpPr>
          <p:nvPr/>
        </p:nvSpPr>
        <p:spPr bwMode="auto">
          <a:xfrm>
            <a:off x="8195409" y="3137537"/>
            <a:ext cx="1761284" cy="1578794"/>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363636"/>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椭圆 8">
            <a:extLst>
              <a:ext uri="{FF2B5EF4-FFF2-40B4-BE49-F238E27FC236}">
                <a16:creationId xmlns:a16="http://schemas.microsoft.com/office/drawing/2014/main" id="{16EA7F36-2888-475A-A93A-E4550660CDAA}"/>
              </a:ext>
            </a:extLst>
          </p:cNvPr>
          <p:cNvSpPr/>
          <p:nvPr/>
        </p:nvSpPr>
        <p:spPr>
          <a:xfrm>
            <a:off x="7006710" y="2144721"/>
            <a:ext cx="691455" cy="689781"/>
          </a:xfrm>
          <a:prstGeom prst="ellipse">
            <a:avLst/>
          </a:prstGeom>
          <a:solidFill>
            <a:sysClr val="window" lastClr="FFFFFF"/>
          </a:solidFill>
          <a:ln w="47625" cap="flat" cmpd="sng" algn="ctr">
            <a:solidFill>
              <a:srgbClr val="363636"/>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en-US" altLang="zh-CN" sz="2531" b="0" i="0" u="none" strike="noStrike" kern="0" cap="none" spc="0" normalizeH="0" baseline="0" noProof="1">
                <a:ln>
                  <a:noFill/>
                </a:ln>
                <a:solidFill>
                  <a:srgbClr val="363636"/>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rPr>
              <a:t>1</a:t>
            </a:r>
            <a:endParaRPr kumimoji="0" lang="zh-CN" altLang="en-US" sz="2531" b="0" i="0" u="none" strike="noStrike" kern="0" cap="none" spc="0" normalizeH="0" baseline="0" noProof="1">
              <a:ln>
                <a:noFill/>
              </a:ln>
              <a:solidFill>
                <a:srgbClr val="363636"/>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0" name="椭圆 9">
            <a:extLst>
              <a:ext uri="{FF2B5EF4-FFF2-40B4-BE49-F238E27FC236}">
                <a16:creationId xmlns:a16="http://schemas.microsoft.com/office/drawing/2014/main" id="{EC9AD3F1-141A-4D33-A743-0B2AE50FF5DC}"/>
              </a:ext>
            </a:extLst>
          </p:cNvPr>
          <p:cNvSpPr/>
          <p:nvPr/>
        </p:nvSpPr>
        <p:spPr>
          <a:xfrm>
            <a:off x="6502769" y="3616365"/>
            <a:ext cx="689781" cy="691455"/>
          </a:xfrm>
          <a:prstGeom prst="ellipse">
            <a:avLst/>
          </a:prstGeom>
          <a:solidFill>
            <a:sysClr val="window" lastClr="FFFFFF"/>
          </a:solidFill>
          <a:ln w="47625" cap="flat" cmpd="sng" algn="ctr">
            <a:solidFill>
              <a:srgbClr val="7F7F7F"/>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en-US" altLang="zh-CN" sz="2531" b="0" i="0" u="none" strike="noStrike" kern="0" cap="none" spc="0" normalizeH="0" baseline="0" noProof="1">
                <a:ln>
                  <a:noFill/>
                </a:ln>
                <a:solidFill>
                  <a:srgbClr val="7F7F7F"/>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rPr>
              <a:t>2</a:t>
            </a:r>
            <a:endParaRPr kumimoji="0" lang="zh-CN" altLang="en-US" sz="2531" b="0" i="0" u="none" strike="noStrike" kern="0" cap="none" spc="0" normalizeH="0" baseline="0" noProof="1">
              <a:ln>
                <a:noFill/>
              </a:ln>
              <a:solidFill>
                <a:srgbClr val="7F7F7F"/>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1" name="椭圆 10">
            <a:extLst>
              <a:ext uri="{FF2B5EF4-FFF2-40B4-BE49-F238E27FC236}">
                <a16:creationId xmlns:a16="http://schemas.microsoft.com/office/drawing/2014/main" id="{E2ADB7E4-6A5A-4DF8-8D8B-E0DCFDD0A391}"/>
              </a:ext>
            </a:extLst>
          </p:cNvPr>
          <p:cNvSpPr/>
          <p:nvPr/>
        </p:nvSpPr>
        <p:spPr>
          <a:xfrm>
            <a:off x="7006710" y="5089682"/>
            <a:ext cx="691455" cy="691455"/>
          </a:xfrm>
          <a:prstGeom prst="ellipse">
            <a:avLst/>
          </a:prstGeom>
          <a:solidFill>
            <a:sysClr val="window" lastClr="FFFFFF"/>
          </a:solidFill>
          <a:ln w="47625" cap="flat" cmpd="sng" algn="ctr">
            <a:solidFill>
              <a:srgbClr val="363636"/>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en-US" altLang="zh-CN" sz="2531" b="0" i="0" u="none" strike="noStrike" kern="0" cap="none" spc="0" normalizeH="0" baseline="0" noProof="1">
                <a:ln>
                  <a:noFill/>
                </a:ln>
                <a:solidFill>
                  <a:srgbClr val="363636"/>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rPr>
              <a:t>3</a:t>
            </a:r>
            <a:endParaRPr kumimoji="0" lang="zh-CN" altLang="en-US" sz="2531" b="0" i="0" u="none" strike="noStrike" kern="0" cap="none" spc="0" normalizeH="0" baseline="0" noProof="1">
              <a:ln>
                <a:noFill/>
              </a:ln>
              <a:solidFill>
                <a:srgbClr val="363636"/>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2" name="矩形 11">
            <a:extLst>
              <a:ext uri="{FF2B5EF4-FFF2-40B4-BE49-F238E27FC236}">
                <a16:creationId xmlns:a16="http://schemas.microsoft.com/office/drawing/2014/main" id="{C0ABAAEB-A0FD-459D-B0DE-6AF6DDFAEE22}"/>
              </a:ext>
            </a:extLst>
          </p:cNvPr>
          <p:cNvSpPr>
            <a:spLocks noChangeArrowheads="1"/>
          </p:cNvSpPr>
          <p:nvPr/>
        </p:nvSpPr>
        <p:spPr bwMode="auto">
          <a:xfrm>
            <a:off x="4290516" y="1793069"/>
            <a:ext cx="2189886"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320" b="1" dirty="0">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p>
        </p:txBody>
      </p:sp>
      <p:sp>
        <p:nvSpPr>
          <p:cNvPr id="13" name="文本框 12">
            <a:extLst>
              <a:ext uri="{FF2B5EF4-FFF2-40B4-BE49-F238E27FC236}">
                <a16:creationId xmlns:a16="http://schemas.microsoft.com/office/drawing/2014/main" id="{3443AEE9-A03A-4758-8477-DDEA15A19A9D}"/>
              </a:ext>
            </a:extLst>
          </p:cNvPr>
          <p:cNvSpPr txBox="1">
            <a:spLocks noChangeArrowheads="1"/>
          </p:cNvSpPr>
          <p:nvPr/>
        </p:nvSpPr>
        <p:spPr bwMode="auto">
          <a:xfrm>
            <a:off x="1708927" y="3788745"/>
            <a:ext cx="4069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a:t>
            </a:r>
            <a:endPar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a:extLst>
              <a:ext uri="{FF2B5EF4-FFF2-40B4-BE49-F238E27FC236}">
                <a16:creationId xmlns:a16="http://schemas.microsoft.com/office/drawing/2014/main" id="{E9D7083F-D31B-4FD4-8726-4FAE5B76160D}"/>
              </a:ext>
            </a:extLst>
          </p:cNvPr>
          <p:cNvSpPr>
            <a:spLocks noChangeArrowheads="1"/>
          </p:cNvSpPr>
          <p:nvPr/>
        </p:nvSpPr>
        <p:spPr bwMode="auto">
          <a:xfrm>
            <a:off x="3778203" y="3375210"/>
            <a:ext cx="2189886"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320" b="1" dirty="0">
                <a:solidFill>
                  <a:srgbClr val="7F7F7F"/>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p>
        </p:txBody>
      </p:sp>
      <p:sp>
        <p:nvSpPr>
          <p:cNvPr id="15" name="文本框 14">
            <a:extLst>
              <a:ext uri="{FF2B5EF4-FFF2-40B4-BE49-F238E27FC236}">
                <a16:creationId xmlns:a16="http://schemas.microsoft.com/office/drawing/2014/main" id="{84A11BD5-A23D-4C8E-9F97-F9C9EFDE20F0}"/>
              </a:ext>
            </a:extLst>
          </p:cNvPr>
          <p:cNvSpPr txBox="1">
            <a:spLocks noChangeArrowheads="1"/>
          </p:cNvSpPr>
          <p:nvPr/>
        </p:nvSpPr>
        <p:spPr bwMode="auto">
          <a:xfrm>
            <a:off x="2070559" y="5280479"/>
            <a:ext cx="4069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a:t>
            </a:r>
            <a:endParaRPr lang="en-US" altLang="zh-CN"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a:extLst>
              <a:ext uri="{FF2B5EF4-FFF2-40B4-BE49-F238E27FC236}">
                <a16:creationId xmlns:a16="http://schemas.microsoft.com/office/drawing/2014/main" id="{9813A714-98A8-41C9-BFFC-AC70E27493B6}"/>
              </a:ext>
            </a:extLst>
          </p:cNvPr>
          <p:cNvSpPr>
            <a:spLocks noChangeArrowheads="1"/>
          </p:cNvSpPr>
          <p:nvPr/>
        </p:nvSpPr>
        <p:spPr bwMode="auto">
          <a:xfrm>
            <a:off x="4154904" y="4866945"/>
            <a:ext cx="2189886"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zh-CN" altLang="en-US" sz="2320" b="1">
                <a:solidFill>
                  <a:srgbClr val="363636"/>
                </a:solidFill>
                <a:latin typeface="微软雅黑 Light" panose="020B0502040204020203" pitchFamily="34" charset="-122"/>
                <a:ea typeface="微软雅黑 Light" panose="020B0502040204020203" pitchFamily="34" charset="-122"/>
                <a:sym typeface="微软雅黑 Light" panose="020B0502040204020203" pitchFamily="34" charset="-122"/>
              </a:rPr>
              <a:t>在此输入文字</a:t>
            </a:r>
          </a:p>
        </p:txBody>
      </p:sp>
    </p:spTree>
    <p:extLst>
      <p:ext uri="{BB962C8B-B14F-4D97-AF65-F5344CB8AC3E}">
        <p14:creationId xmlns:p14="http://schemas.microsoft.com/office/powerpoint/2010/main" val="9884145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1" presetClass="entr" presetSubtype="8"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500"/>
                                        <p:tgtEl>
                                          <p:spTgt spid="6"/>
                                        </p:tgtEl>
                                      </p:cBhvr>
                                    </p:animEffect>
                                  </p:childTnLst>
                                </p:cTn>
                              </p:par>
                              <p:par>
                                <p:cTn id="12" presetID="53" presetClass="entr" presetSubtype="16"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 calcmode="lin" valueType="num">
                                      <p:cBhvr>
                                        <p:cTn id="14" dur="800" fill="hold"/>
                                        <p:tgtEl>
                                          <p:spTgt spid="8"/>
                                        </p:tgtEl>
                                        <p:attrNameLst>
                                          <p:attrName>ppt_w</p:attrName>
                                        </p:attrNameLst>
                                      </p:cBhvr>
                                      <p:tavLst>
                                        <p:tav tm="0">
                                          <p:val>
                                            <p:fltVal val="0"/>
                                          </p:val>
                                        </p:tav>
                                        <p:tav tm="100000">
                                          <p:val>
                                            <p:strVal val="#ppt_w"/>
                                          </p:val>
                                        </p:tav>
                                      </p:tavLst>
                                    </p:anim>
                                    <p:anim calcmode="lin" valueType="num">
                                      <p:cBhvr>
                                        <p:cTn id="15" dur="800" fill="hold"/>
                                        <p:tgtEl>
                                          <p:spTgt spid="8"/>
                                        </p:tgtEl>
                                        <p:attrNameLst>
                                          <p:attrName>ppt_h</p:attrName>
                                        </p:attrNameLst>
                                      </p:cBhvr>
                                      <p:tavLst>
                                        <p:tav tm="0">
                                          <p:val>
                                            <p:fltVal val="0"/>
                                          </p:val>
                                        </p:tav>
                                        <p:tav tm="100000">
                                          <p:val>
                                            <p:strVal val="#ppt_h"/>
                                          </p:val>
                                        </p:tav>
                                      </p:tavLst>
                                    </p:anim>
                                    <p:animEffect transition="in" filter="fade">
                                      <p:cBhvr>
                                        <p:cTn id="16" dur="800"/>
                                        <p:tgtEl>
                                          <p:spTgt spid="8"/>
                                        </p:tgtEl>
                                      </p:cBhvr>
                                    </p:animEffect>
                                  </p:childTnLst>
                                </p:cTn>
                              </p:par>
                              <p:par>
                                <p:cTn id="17" presetID="8" presetClass="emph" presetSubtype="0" fill="hold" grpId="1" nodeType="withEffect">
                                  <p:stCondLst>
                                    <p:cond delay="600"/>
                                  </p:stCondLst>
                                  <p:childTnLst>
                                    <p:animRot by="21600000">
                                      <p:cBhvr>
                                        <p:cTn id="18" dur="1000" fill="hold"/>
                                        <p:tgtEl>
                                          <p:spTgt spid="8"/>
                                        </p:tgtEl>
                                        <p:attrNameLst>
                                          <p:attrName>r</p:attrName>
                                        </p:attrNameLst>
                                      </p:cBhvr>
                                    </p:animRot>
                                  </p:childTnLst>
                                </p:cTn>
                              </p:par>
                              <p:par>
                                <p:cTn id="19" presetID="23" presetClass="entr" presetSubtype="16" fill="hold" grpId="0" nodeType="withEffect">
                                  <p:stCondLst>
                                    <p:cond delay="1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17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10" presetClass="entr" presetSubtype="0" fill="hold" grpId="0" nodeType="withEffect">
                                  <p:stCondLst>
                                    <p:cond delay="2000"/>
                                  </p:stCondLst>
                                  <p:iterate type="lt">
                                    <p:tmPct val="2857"/>
                                  </p:iterate>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23" presetClass="entr" presetSubtype="16" fill="hold" grpId="0" nodeType="withEffect">
                                  <p:stCondLst>
                                    <p:cond delay="26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290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10" presetClass="entr" presetSubtype="0" fill="hold" grpId="0" nodeType="withEffect">
                                  <p:stCondLst>
                                    <p:cond delay="3300"/>
                                  </p:stCondLst>
                                  <p:iterate type="lt">
                                    <p:tmPct val="2857"/>
                                  </p:iterate>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par>
                                <p:cTn id="39" presetID="23" presetClass="entr" presetSubtype="16" fill="hold" grpId="0" nodeType="withEffect">
                                  <p:stCondLst>
                                    <p:cond delay="39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43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10" presetClass="entr" presetSubtype="0" fill="hold" grpId="0" nodeType="withEffect">
                                  <p:stCondLst>
                                    <p:cond delay="4700"/>
                                  </p:stCondLst>
                                  <p:iterate type="lt">
                                    <p:tmPct val="2857"/>
                                  </p:iterate>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8" grpId="1" animBg="1"/>
      <p:bldP spid="9" grpId="0" animBg="1"/>
      <p:bldP spid="10" grpId="0" animBg="1"/>
      <p:bldP spid="11" grpId="0" animBg="1"/>
      <p:bldP spid="12" grpId="0"/>
      <p:bldP spid="13" grpId="0" build="p"/>
      <p:bldP spid="14" grpId="0"/>
      <p:bldP spid="15" grpId="0" build="p"/>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nvGrpSpPr>
          <p:cNvPr id="5" name="Group 50">
            <a:extLst>
              <a:ext uri="{FF2B5EF4-FFF2-40B4-BE49-F238E27FC236}">
                <a16:creationId xmlns:a16="http://schemas.microsoft.com/office/drawing/2014/main" id="{C4386E0D-4B53-4051-A4D9-31DE8A38232E}"/>
              </a:ext>
            </a:extLst>
          </p:cNvPr>
          <p:cNvGrpSpPr/>
          <p:nvPr/>
        </p:nvGrpSpPr>
        <p:grpSpPr>
          <a:xfrm>
            <a:off x="7540895" y="2837290"/>
            <a:ext cx="2219315" cy="2558649"/>
            <a:chOff x="7255304" y="2715149"/>
            <a:chExt cx="2315077" cy="2669052"/>
          </a:xfrm>
          <a:effectLst/>
        </p:grpSpPr>
        <p:grpSp>
          <p:nvGrpSpPr>
            <p:cNvPr id="6" name="Group 51">
              <a:extLst>
                <a:ext uri="{FF2B5EF4-FFF2-40B4-BE49-F238E27FC236}">
                  <a16:creationId xmlns:a16="http://schemas.microsoft.com/office/drawing/2014/main" id="{E8E55F72-0CC1-4FFE-8EB7-BD794FBB478B}"/>
                </a:ext>
              </a:extLst>
            </p:cNvPr>
            <p:cNvGrpSpPr/>
            <p:nvPr/>
          </p:nvGrpSpPr>
          <p:grpSpPr>
            <a:xfrm flipV="1">
              <a:off x="7255304" y="2715149"/>
              <a:ext cx="2315077" cy="2669052"/>
              <a:chOff x="1923786" y="2403728"/>
              <a:chExt cx="2315077" cy="2669052"/>
            </a:xfrm>
          </p:grpSpPr>
          <p:sp>
            <p:nvSpPr>
              <p:cNvPr id="17" name="Flowchart: Decision 64">
                <a:extLst>
                  <a:ext uri="{FF2B5EF4-FFF2-40B4-BE49-F238E27FC236}">
                    <a16:creationId xmlns:a16="http://schemas.microsoft.com/office/drawing/2014/main" id="{2C957ECB-6C72-4623-B800-2109B339B967}"/>
                  </a:ext>
                </a:extLst>
              </p:cNvPr>
              <p:cNvSpPr/>
              <p:nvPr/>
            </p:nvSpPr>
            <p:spPr>
              <a:xfrm>
                <a:off x="1923786" y="2403728"/>
                <a:ext cx="2315077" cy="2315077"/>
              </a:xfrm>
              <a:prstGeom prst="flowChartDecision">
                <a:avLst/>
              </a:prstGeom>
              <a:solidFill>
                <a:sysClr val="window" lastClr="FFFFFF">
                  <a:lumMod val="85000"/>
                </a:sysClr>
              </a:solidFill>
              <a:ln w="28575" cap="flat" cmpd="sng" algn="ctr">
                <a:noFill/>
                <a:prstDash val="solid"/>
                <a:miter lim="800000"/>
              </a:ln>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8" name="Flowchart: Decision 65">
                <a:extLst>
                  <a:ext uri="{FF2B5EF4-FFF2-40B4-BE49-F238E27FC236}">
                    <a16:creationId xmlns:a16="http://schemas.microsoft.com/office/drawing/2014/main" id="{BCD65E92-A5C1-4BA7-B255-FA67DC3386BA}"/>
                  </a:ext>
                </a:extLst>
              </p:cNvPr>
              <p:cNvSpPr/>
              <p:nvPr/>
            </p:nvSpPr>
            <p:spPr>
              <a:xfrm>
                <a:off x="1923786" y="2757703"/>
                <a:ext cx="2315077" cy="2315077"/>
              </a:xfrm>
              <a:prstGeom prst="flowChartDecision">
                <a:avLst/>
              </a:prstGeom>
              <a:solidFill>
                <a:srgbClr val="7F7F7F"/>
              </a:solidFill>
              <a:ln w="28575" cap="flat" cmpd="sng" algn="ctr">
                <a:noFill/>
                <a:prstDash val="solid"/>
                <a:miter lim="800000"/>
              </a:ln>
              <a:effectLst>
                <a:outerShdw blurRad="190500" dist="101600" dir="16200000" rotWithShape="0">
                  <a:prstClr val="black">
                    <a:alpha val="20000"/>
                  </a:prstClr>
                </a:outerShdw>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7" name="Group 52">
              <a:extLst>
                <a:ext uri="{FF2B5EF4-FFF2-40B4-BE49-F238E27FC236}">
                  <a16:creationId xmlns:a16="http://schemas.microsoft.com/office/drawing/2014/main" id="{E7F44C83-C671-4C85-B120-F5432D4677B1}"/>
                </a:ext>
              </a:extLst>
            </p:cNvPr>
            <p:cNvGrpSpPr/>
            <p:nvPr/>
          </p:nvGrpSpPr>
          <p:grpSpPr>
            <a:xfrm>
              <a:off x="8103821" y="3563137"/>
              <a:ext cx="618042" cy="619099"/>
              <a:chOff x="9145588" y="4435475"/>
              <a:chExt cx="464344" cy="465138"/>
            </a:xfrm>
            <a:solidFill>
              <a:srgbClr val="363636"/>
            </a:solidFill>
          </p:grpSpPr>
          <p:sp>
            <p:nvSpPr>
              <p:cNvPr id="8" name="AutoShape 7">
                <a:extLst>
                  <a:ext uri="{FF2B5EF4-FFF2-40B4-BE49-F238E27FC236}">
                    <a16:creationId xmlns:a16="http://schemas.microsoft.com/office/drawing/2014/main" id="{14379E14-23DF-4D93-9EC6-907F6310E8C6}"/>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AutoShape 8">
                <a:extLst>
                  <a:ext uri="{FF2B5EF4-FFF2-40B4-BE49-F238E27FC236}">
                    <a16:creationId xmlns:a16="http://schemas.microsoft.com/office/drawing/2014/main" id="{54CA8943-162E-4852-8376-500B6680E276}"/>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AutoShape 9">
                <a:extLst>
                  <a:ext uri="{FF2B5EF4-FFF2-40B4-BE49-F238E27FC236}">
                    <a16:creationId xmlns:a16="http://schemas.microsoft.com/office/drawing/2014/main" id="{AB509993-EEFB-4514-9969-20C01B2B7568}"/>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AutoShape 10">
                <a:extLst>
                  <a:ext uri="{FF2B5EF4-FFF2-40B4-BE49-F238E27FC236}">
                    <a16:creationId xmlns:a16="http://schemas.microsoft.com/office/drawing/2014/main" id="{109ECEFA-AFE0-4E3B-BBB8-12BC3337CE0D}"/>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AutoShape 11">
                <a:extLst>
                  <a:ext uri="{FF2B5EF4-FFF2-40B4-BE49-F238E27FC236}">
                    <a16:creationId xmlns:a16="http://schemas.microsoft.com/office/drawing/2014/main" id="{4853CA52-482E-42AD-AB73-961B4C82E87E}"/>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AutoShape 12">
                <a:extLst>
                  <a:ext uri="{FF2B5EF4-FFF2-40B4-BE49-F238E27FC236}">
                    <a16:creationId xmlns:a16="http://schemas.microsoft.com/office/drawing/2014/main" id="{08EF6860-683A-478E-A7C2-E9340B080E5E}"/>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AutoShape 13">
                <a:extLst>
                  <a:ext uri="{FF2B5EF4-FFF2-40B4-BE49-F238E27FC236}">
                    <a16:creationId xmlns:a16="http://schemas.microsoft.com/office/drawing/2014/main" id="{FD99E9D4-0497-49D1-81C7-8ACAD9E7ACA3}"/>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AutoShape 14">
                <a:extLst>
                  <a:ext uri="{FF2B5EF4-FFF2-40B4-BE49-F238E27FC236}">
                    <a16:creationId xmlns:a16="http://schemas.microsoft.com/office/drawing/2014/main" id="{275C1659-BB59-4E3E-AA41-B79399297882}"/>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AutoShape 15">
                <a:extLst>
                  <a:ext uri="{FF2B5EF4-FFF2-40B4-BE49-F238E27FC236}">
                    <a16:creationId xmlns:a16="http://schemas.microsoft.com/office/drawing/2014/main" id="{1BC8C594-4C68-4D58-AD83-22AE3D180185}"/>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19" name="Group 66">
            <a:extLst>
              <a:ext uri="{FF2B5EF4-FFF2-40B4-BE49-F238E27FC236}">
                <a16:creationId xmlns:a16="http://schemas.microsoft.com/office/drawing/2014/main" id="{D1D04E66-B76F-40FF-AB5A-558CA6DEFE71}"/>
              </a:ext>
            </a:extLst>
          </p:cNvPr>
          <p:cNvGrpSpPr/>
          <p:nvPr/>
        </p:nvGrpSpPr>
        <p:grpSpPr>
          <a:xfrm>
            <a:off x="3097368" y="2831848"/>
            <a:ext cx="2219315" cy="2558649"/>
            <a:chOff x="2625150" y="2715149"/>
            <a:chExt cx="2315077" cy="2669052"/>
          </a:xfrm>
          <a:effectLst/>
        </p:grpSpPr>
        <p:grpSp>
          <p:nvGrpSpPr>
            <p:cNvPr id="20" name="Group 67">
              <a:extLst>
                <a:ext uri="{FF2B5EF4-FFF2-40B4-BE49-F238E27FC236}">
                  <a16:creationId xmlns:a16="http://schemas.microsoft.com/office/drawing/2014/main" id="{B12A2098-C64D-4CE1-9004-F476F846E0AB}"/>
                </a:ext>
              </a:extLst>
            </p:cNvPr>
            <p:cNvGrpSpPr/>
            <p:nvPr/>
          </p:nvGrpSpPr>
          <p:grpSpPr>
            <a:xfrm flipV="1">
              <a:off x="2625150" y="2715149"/>
              <a:ext cx="2315077" cy="2669052"/>
              <a:chOff x="1923786" y="2403728"/>
              <a:chExt cx="2315077" cy="2669052"/>
            </a:xfrm>
          </p:grpSpPr>
          <p:sp>
            <p:nvSpPr>
              <p:cNvPr id="24" name="Flowchart: Decision 71">
                <a:extLst>
                  <a:ext uri="{FF2B5EF4-FFF2-40B4-BE49-F238E27FC236}">
                    <a16:creationId xmlns:a16="http://schemas.microsoft.com/office/drawing/2014/main" id="{4FD81AB6-BB85-4A03-AF17-5FCAA3EA087B}"/>
                  </a:ext>
                </a:extLst>
              </p:cNvPr>
              <p:cNvSpPr/>
              <p:nvPr/>
            </p:nvSpPr>
            <p:spPr>
              <a:xfrm>
                <a:off x="1923786" y="2403728"/>
                <a:ext cx="2315077" cy="2315077"/>
              </a:xfrm>
              <a:prstGeom prst="flowChartDecisi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25" name="Flowchart: Decision 72">
                <a:extLst>
                  <a:ext uri="{FF2B5EF4-FFF2-40B4-BE49-F238E27FC236}">
                    <a16:creationId xmlns:a16="http://schemas.microsoft.com/office/drawing/2014/main" id="{C748D028-8E40-4B08-8ACC-BB352366DE8F}"/>
                  </a:ext>
                </a:extLst>
              </p:cNvPr>
              <p:cNvSpPr/>
              <p:nvPr/>
            </p:nvSpPr>
            <p:spPr>
              <a:xfrm>
                <a:off x="1923786" y="2757702"/>
                <a:ext cx="2315077" cy="2315078"/>
              </a:xfrm>
              <a:prstGeom prst="flowChartDecision">
                <a:avLst/>
              </a:prstGeom>
              <a:solidFill>
                <a:srgbClr val="7F7F7F"/>
              </a:solidFill>
              <a:ln w="28575" cap="flat" cmpd="sng" algn="ctr">
                <a:noFill/>
                <a:prstDash val="solid"/>
                <a:miter lim="800000"/>
              </a:ln>
              <a:effectLst>
                <a:outerShdw blurRad="190500" dist="127000" dir="16200000" rotWithShape="0">
                  <a:prstClr val="black">
                    <a:alpha val="20000"/>
                  </a:prstClr>
                </a:outerShdw>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21" name="Group 68">
              <a:extLst>
                <a:ext uri="{FF2B5EF4-FFF2-40B4-BE49-F238E27FC236}">
                  <a16:creationId xmlns:a16="http://schemas.microsoft.com/office/drawing/2014/main" id="{E84F1134-4C5E-4C99-998C-2AB481FDB9A7}"/>
                </a:ext>
              </a:extLst>
            </p:cNvPr>
            <p:cNvGrpSpPr/>
            <p:nvPr/>
          </p:nvGrpSpPr>
          <p:grpSpPr>
            <a:xfrm>
              <a:off x="3549099" y="3562079"/>
              <a:ext cx="467178" cy="619099"/>
              <a:chOff x="3582988" y="3510757"/>
              <a:chExt cx="319088" cy="465138"/>
            </a:xfrm>
            <a:solidFill>
              <a:srgbClr val="7F7F7F"/>
            </a:solidFill>
          </p:grpSpPr>
          <p:sp>
            <p:nvSpPr>
              <p:cNvPr id="22" name="AutoShape 113">
                <a:extLst>
                  <a:ext uri="{FF2B5EF4-FFF2-40B4-BE49-F238E27FC236}">
                    <a16:creationId xmlns:a16="http://schemas.microsoft.com/office/drawing/2014/main" id="{7B5EF549-C394-4C3E-960A-1AC8A0136F91}"/>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AutoShape 114">
                <a:extLst>
                  <a:ext uri="{FF2B5EF4-FFF2-40B4-BE49-F238E27FC236}">
                    <a16:creationId xmlns:a16="http://schemas.microsoft.com/office/drawing/2014/main" id="{FCF8871F-CAF0-4B6C-B220-7454DF81FA3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26" name="Group 73">
            <a:extLst>
              <a:ext uri="{FF2B5EF4-FFF2-40B4-BE49-F238E27FC236}">
                <a16:creationId xmlns:a16="http://schemas.microsoft.com/office/drawing/2014/main" id="{6B7B6F49-0521-4504-AFC3-227E4E203FF9}"/>
              </a:ext>
            </a:extLst>
          </p:cNvPr>
          <p:cNvGrpSpPr/>
          <p:nvPr/>
        </p:nvGrpSpPr>
        <p:grpSpPr>
          <a:xfrm>
            <a:off x="878133" y="2461934"/>
            <a:ext cx="2219315" cy="2558649"/>
            <a:chOff x="310073" y="2361174"/>
            <a:chExt cx="2315077" cy="2669052"/>
          </a:xfrm>
          <a:effectLst/>
        </p:grpSpPr>
        <p:grpSp>
          <p:nvGrpSpPr>
            <p:cNvPr id="27" name="Group 74">
              <a:extLst>
                <a:ext uri="{FF2B5EF4-FFF2-40B4-BE49-F238E27FC236}">
                  <a16:creationId xmlns:a16="http://schemas.microsoft.com/office/drawing/2014/main" id="{1BD18BD3-CB29-4C15-A8B0-7155CAB649E1}"/>
                </a:ext>
              </a:extLst>
            </p:cNvPr>
            <p:cNvGrpSpPr/>
            <p:nvPr/>
          </p:nvGrpSpPr>
          <p:grpSpPr>
            <a:xfrm>
              <a:off x="310073" y="2361174"/>
              <a:ext cx="2315077" cy="2669052"/>
              <a:chOff x="1923786" y="2403728"/>
              <a:chExt cx="2315077" cy="2669052"/>
            </a:xfrm>
          </p:grpSpPr>
          <p:sp>
            <p:nvSpPr>
              <p:cNvPr id="31" name="Flowchart: Decision 78">
                <a:extLst>
                  <a:ext uri="{FF2B5EF4-FFF2-40B4-BE49-F238E27FC236}">
                    <a16:creationId xmlns:a16="http://schemas.microsoft.com/office/drawing/2014/main" id="{206B6F6E-2E4F-4A0C-AD53-301A89F66EA0}"/>
                  </a:ext>
                </a:extLst>
              </p:cNvPr>
              <p:cNvSpPr/>
              <p:nvPr/>
            </p:nvSpPr>
            <p:spPr>
              <a:xfrm>
                <a:off x="1923786" y="2403728"/>
                <a:ext cx="2315077" cy="2315077"/>
              </a:xfrm>
              <a:prstGeom prst="flowChartDecisi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2" name="Flowchart: Decision 79">
                <a:extLst>
                  <a:ext uri="{FF2B5EF4-FFF2-40B4-BE49-F238E27FC236}">
                    <a16:creationId xmlns:a16="http://schemas.microsoft.com/office/drawing/2014/main" id="{95A6246B-4C9A-4ED0-9177-A8E98448BA00}"/>
                  </a:ext>
                </a:extLst>
              </p:cNvPr>
              <p:cNvSpPr/>
              <p:nvPr/>
            </p:nvSpPr>
            <p:spPr>
              <a:xfrm>
                <a:off x="1923786" y="2757703"/>
                <a:ext cx="2315077" cy="2315077"/>
              </a:xfrm>
              <a:prstGeom prst="flowChartDecision">
                <a:avLst/>
              </a:prstGeom>
              <a:solidFill>
                <a:srgbClr val="363636"/>
              </a:solidFill>
              <a:ln w="28575" cap="flat" cmpd="sng" algn="ctr">
                <a:noFill/>
                <a:prstDash val="solid"/>
                <a:miter lim="800000"/>
              </a:ln>
              <a:effectLst>
                <a:outerShdw blurRad="190500" dist="101600" dir="5400000" algn="t" rotWithShape="0">
                  <a:prstClr val="black">
                    <a:alpha val="20000"/>
                  </a:prstClr>
                </a:outerShdw>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28" name="Group 75">
              <a:extLst>
                <a:ext uri="{FF2B5EF4-FFF2-40B4-BE49-F238E27FC236}">
                  <a16:creationId xmlns:a16="http://schemas.microsoft.com/office/drawing/2014/main" id="{662EE22B-6A0A-49B2-8565-743F54091155}"/>
                </a:ext>
              </a:extLst>
            </p:cNvPr>
            <p:cNvGrpSpPr/>
            <p:nvPr/>
          </p:nvGrpSpPr>
          <p:grpSpPr>
            <a:xfrm>
              <a:off x="1234022" y="3562078"/>
              <a:ext cx="463795" cy="619099"/>
              <a:chOff x="2639219" y="3510757"/>
              <a:chExt cx="348456" cy="465138"/>
            </a:xfrm>
            <a:solidFill>
              <a:srgbClr val="363636"/>
            </a:solidFill>
          </p:grpSpPr>
          <p:sp>
            <p:nvSpPr>
              <p:cNvPr id="29" name="AutoShape 115">
                <a:extLst>
                  <a:ext uri="{FF2B5EF4-FFF2-40B4-BE49-F238E27FC236}">
                    <a16:creationId xmlns:a16="http://schemas.microsoft.com/office/drawing/2014/main" id="{4DD68977-DFB1-4F23-B282-D52861BF0A7A}"/>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AutoShape 116">
                <a:extLst>
                  <a:ext uri="{FF2B5EF4-FFF2-40B4-BE49-F238E27FC236}">
                    <a16:creationId xmlns:a16="http://schemas.microsoft.com/office/drawing/2014/main" id="{5343E131-F2F8-4C74-850F-1A799C07C170}"/>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33" name="Group 80">
            <a:extLst>
              <a:ext uri="{FF2B5EF4-FFF2-40B4-BE49-F238E27FC236}">
                <a16:creationId xmlns:a16="http://schemas.microsoft.com/office/drawing/2014/main" id="{C61C0F76-2A69-4F7C-827F-8E3913F11E90}"/>
              </a:ext>
            </a:extLst>
          </p:cNvPr>
          <p:cNvGrpSpPr/>
          <p:nvPr/>
        </p:nvGrpSpPr>
        <p:grpSpPr>
          <a:xfrm>
            <a:off x="5321581" y="2458581"/>
            <a:ext cx="2219315" cy="2558649"/>
            <a:chOff x="4940227" y="2361174"/>
            <a:chExt cx="2315077" cy="2669052"/>
          </a:xfrm>
          <a:effectLst/>
        </p:grpSpPr>
        <p:grpSp>
          <p:nvGrpSpPr>
            <p:cNvPr id="34" name="Group 81">
              <a:extLst>
                <a:ext uri="{FF2B5EF4-FFF2-40B4-BE49-F238E27FC236}">
                  <a16:creationId xmlns:a16="http://schemas.microsoft.com/office/drawing/2014/main" id="{E254DDE5-BD30-452D-81A0-B27534FE19F1}"/>
                </a:ext>
              </a:extLst>
            </p:cNvPr>
            <p:cNvGrpSpPr/>
            <p:nvPr/>
          </p:nvGrpSpPr>
          <p:grpSpPr>
            <a:xfrm>
              <a:off x="4940227" y="2361174"/>
              <a:ext cx="2315077" cy="2669052"/>
              <a:chOff x="1923786" y="2403728"/>
              <a:chExt cx="2315077" cy="2669052"/>
            </a:xfrm>
          </p:grpSpPr>
          <p:sp>
            <p:nvSpPr>
              <p:cNvPr id="39" name="Flowchart: Decision 86">
                <a:extLst>
                  <a:ext uri="{FF2B5EF4-FFF2-40B4-BE49-F238E27FC236}">
                    <a16:creationId xmlns:a16="http://schemas.microsoft.com/office/drawing/2014/main" id="{985EAB6F-E506-44AB-ACE1-CB7732210F7B}"/>
                  </a:ext>
                </a:extLst>
              </p:cNvPr>
              <p:cNvSpPr/>
              <p:nvPr/>
            </p:nvSpPr>
            <p:spPr>
              <a:xfrm>
                <a:off x="1923786" y="2403728"/>
                <a:ext cx="2315077" cy="2315077"/>
              </a:xfrm>
              <a:prstGeom prst="flowChartDecisi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40" name="Flowchart: Decision 87">
                <a:extLst>
                  <a:ext uri="{FF2B5EF4-FFF2-40B4-BE49-F238E27FC236}">
                    <a16:creationId xmlns:a16="http://schemas.microsoft.com/office/drawing/2014/main" id="{AB53128E-8021-42C3-BF52-0F3E3F583798}"/>
                  </a:ext>
                </a:extLst>
              </p:cNvPr>
              <p:cNvSpPr/>
              <p:nvPr/>
            </p:nvSpPr>
            <p:spPr>
              <a:xfrm>
                <a:off x="1923786" y="2757703"/>
                <a:ext cx="2315077" cy="2315077"/>
              </a:xfrm>
              <a:prstGeom prst="flowChartDecision">
                <a:avLst/>
              </a:prstGeom>
              <a:solidFill>
                <a:srgbClr val="363636"/>
              </a:solidFill>
              <a:ln w="28575" cap="flat" cmpd="sng" algn="ctr">
                <a:noFill/>
                <a:prstDash val="solid"/>
                <a:miter lim="800000"/>
              </a:ln>
              <a:effectLst>
                <a:outerShdw blurRad="190500" dist="101600" dir="5400000" algn="t" rotWithShape="0">
                  <a:prstClr val="black">
                    <a:alpha val="20000"/>
                  </a:prstClr>
                </a:outerShdw>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35" name="Group 82">
              <a:extLst>
                <a:ext uri="{FF2B5EF4-FFF2-40B4-BE49-F238E27FC236}">
                  <a16:creationId xmlns:a16="http://schemas.microsoft.com/office/drawing/2014/main" id="{A5A4D449-B2B5-4961-BF6D-867D5EB830BF}"/>
                </a:ext>
              </a:extLst>
            </p:cNvPr>
            <p:cNvGrpSpPr/>
            <p:nvPr/>
          </p:nvGrpSpPr>
          <p:grpSpPr>
            <a:xfrm>
              <a:off x="5788744" y="3563137"/>
              <a:ext cx="618042" cy="618042"/>
              <a:chOff x="4439444" y="2582069"/>
              <a:chExt cx="464344" cy="464344"/>
            </a:xfrm>
            <a:solidFill>
              <a:srgbClr val="7F7F7F"/>
            </a:solidFill>
          </p:grpSpPr>
          <p:sp>
            <p:nvSpPr>
              <p:cNvPr id="36" name="AutoShape 123">
                <a:extLst>
                  <a:ext uri="{FF2B5EF4-FFF2-40B4-BE49-F238E27FC236}">
                    <a16:creationId xmlns:a16="http://schemas.microsoft.com/office/drawing/2014/main" id="{592F0206-2FBE-464B-A12D-79318432F762}"/>
                  </a:ext>
                </a:extLst>
              </p:cNvPr>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7" name="AutoShape 124">
                <a:extLst>
                  <a:ext uri="{FF2B5EF4-FFF2-40B4-BE49-F238E27FC236}">
                    <a16:creationId xmlns:a16="http://schemas.microsoft.com/office/drawing/2014/main" id="{5C39F7E5-E177-4B0A-96A9-48DA59D07A97}"/>
                  </a:ext>
                </a:extLst>
              </p:cNvPr>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AutoShape 125">
                <a:extLst>
                  <a:ext uri="{FF2B5EF4-FFF2-40B4-BE49-F238E27FC236}">
                    <a16:creationId xmlns:a16="http://schemas.microsoft.com/office/drawing/2014/main" id="{C56C8204-DB2C-433B-82F3-DEA3893E2B67}"/>
                  </a:ext>
                </a:extLst>
              </p:cNvPr>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41" name="Group 100">
            <a:extLst>
              <a:ext uri="{FF2B5EF4-FFF2-40B4-BE49-F238E27FC236}">
                <a16:creationId xmlns:a16="http://schemas.microsoft.com/office/drawing/2014/main" id="{72D1A103-BD25-42D4-9556-406421AD4CC9}"/>
              </a:ext>
            </a:extLst>
          </p:cNvPr>
          <p:cNvGrpSpPr/>
          <p:nvPr/>
        </p:nvGrpSpPr>
        <p:grpSpPr>
          <a:xfrm>
            <a:off x="9760208" y="2451955"/>
            <a:ext cx="2219315" cy="2558649"/>
            <a:chOff x="9565736" y="2354890"/>
            <a:chExt cx="2315077" cy="2669052"/>
          </a:xfrm>
          <a:effectLst/>
        </p:grpSpPr>
        <p:grpSp>
          <p:nvGrpSpPr>
            <p:cNvPr id="42" name="Group 101">
              <a:extLst>
                <a:ext uri="{FF2B5EF4-FFF2-40B4-BE49-F238E27FC236}">
                  <a16:creationId xmlns:a16="http://schemas.microsoft.com/office/drawing/2014/main" id="{378872A2-3417-4179-BCB8-8160A6B8A205}"/>
                </a:ext>
              </a:extLst>
            </p:cNvPr>
            <p:cNvGrpSpPr/>
            <p:nvPr/>
          </p:nvGrpSpPr>
          <p:grpSpPr>
            <a:xfrm>
              <a:off x="9565736" y="2354890"/>
              <a:ext cx="2315077" cy="2669052"/>
              <a:chOff x="1923786" y="2403728"/>
              <a:chExt cx="2315077" cy="2669052"/>
            </a:xfrm>
          </p:grpSpPr>
          <p:sp>
            <p:nvSpPr>
              <p:cNvPr id="47" name="Flowchart: Decision 106">
                <a:extLst>
                  <a:ext uri="{FF2B5EF4-FFF2-40B4-BE49-F238E27FC236}">
                    <a16:creationId xmlns:a16="http://schemas.microsoft.com/office/drawing/2014/main" id="{227BD8E6-E4E9-4911-82EC-4D0899E266A1}"/>
                  </a:ext>
                </a:extLst>
              </p:cNvPr>
              <p:cNvSpPr/>
              <p:nvPr/>
            </p:nvSpPr>
            <p:spPr>
              <a:xfrm>
                <a:off x="1923786" y="2403728"/>
                <a:ext cx="2315077" cy="2315077"/>
              </a:xfrm>
              <a:prstGeom prst="flowChartDecisi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48" name="Flowchart: Decision 107">
                <a:extLst>
                  <a:ext uri="{FF2B5EF4-FFF2-40B4-BE49-F238E27FC236}">
                    <a16:creationId xmlns:a16="http://schemas.microsoft.com/office/drawing/2014/main" id="{785DAB25-C4A0-47B6-B38B-7575015DB7E6}"/>
                  </a:ext>
                </a:extLst>
              </p:cNvPr>
              <p:cNvSpPr/>
              <p:nvPr/>
            </p:nvSpPr>
            <p:spPr>
              <a:xfrm>
                <a:off x="1923786" y="2757703"/>
                <a:ext cx="2315077" cy="2315077"/>
              </a:xfrm>
              <a:prstGeom prst="flowChartDecision">
                <a:avLst/>
              </a:prstGeom>
              <a:solidFill>
                <a:srgbClr val="363636"/>
              </a:solidFill>
              <a:ln w="28575" cap="flat" cmpd="sng" algn="ctr">
                <a:noFill/>
                <a:prstDash val="solid"/>
                <a:miter lim="800000"/>
              </a:ln>
              <a:effectLst>
                <a:outerShdw blurRad="190500" dist="101600" dir="5400000" algn="t" rotWithShape="0">
                  <a:prstClr val="black">
                    <a:alpha val="20000"/>
                  </a:prstClr>
                </a:outerShdw>
              </a:effectLst>
            </p:spPr>
            <p:txBody>
              <a:bodyPr rtlCol="0" anchor="ct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43" name="Group 102">
              <a:extLst>
                <a:ext uri="{FF2B5EF4-FFF2-40B4-BE49-F238E27FC236}">
                  <a16:creationId xmlns:a16="http://schemas.microsoft.com/office/drawing/2014/main" id="{D5C402E8-F2A4-4BAE-A67A-C2D12FF3C366}"/>
                </a:ext>
              </a:extLst>
            </p:cNvPr>
            <p:cNvGrpSpPr/>
            <p:nvPr/>
          </p:nvGrpSpPr>
          <p:grpSpPr>
            <a:xfrm>
              <a:off x="10463950" y="3529523"/>
              <a:ext cx="510778" cy="561856"/>
              <a:chOff x="4439444" y="1652588"/>
              <a:chExt cx="464344" cy="464344"/>
            </a:xfrm>
            <a:solidFill>
              <a:srgbClr val="363636"/>
            </a:solidFill>
          </p:grpSpPr>
          <p:sp>
            <p:nvSpPr>
              <p:cNvPr id="44" name="AutoShape 136">
                <a:extLst>
                  <a:ext uri="{FF2B5EF4-FFF2-40B4-BE49-F238E27FC236}">
                    <a16:creationId xmlns:a16="http://schemas.microsoft.com/office/drawing/2014/main" id="{0B9F85BF-0FFE-4841-B966-03DA8962DBAF}"/>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5" name="AutoShape 137">
                <a:extLst>
                  <a:ext uri="{FF2B5EF4-FFF2-40B4-BE49-F238E27FC236}">
                    <a16:creationId xmlns:a16="http://schemas.microsoft.com/office/drawing/2014/main" id="{E31D6373-6645-4D9F-8B39-37E93D60B7D5}"/>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AutoShape 138">
                <a:extLst>
                  <a:ext uri="{FF2B5EF4-FFF2-40B4-BE49-F238E27FC236}">
                    <a16:creationId xmlns:a16="http://schemas.microsoft.com/office/drawing/2014/main" id="{A9FD63B5-9C9C-47D8-8FA7-4CD2653D17FD}"/>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ysClr val="window" lastClr="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marL="0" marR="0" lvl="0" indent="0" algn="ctr" defTabSz="241058" eaLnBrk="1" fontAlgn="base" latinLnBrk="0" hangingPunct="0">
                  <a:lnSpc>
                    <a:spcPct val="130000"/>
                  </a:lnSpc>
                  <a:spcBef>
                    <a:spcPct val="0"/>
                  </a:spcBef>
                  <a:spcAft>
                    <a:spcPct val="0"/>
                  </a:spcAft>
                  <a:buClrTx/>
                  <a:buSzTx/>
                  <a:buFontTx/>
                  <a:buNone/>
                  <a:tabLst/>
                  <a:defRPr/>
                </a:pPr>
                <a:endParaRPr kumimoji="0" lang="en-US" sz="1582" b="0" i="0" u="none" strike="noStrike" kern="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49" name="TextBox 23">
            <a:extLst>
              <a:ext uri="{FF2B5EF4-FFF2-40B4-BE49-F238E27FC236}">
                <a16:creationId xmlns:a16="http://schemas.microsoft.com/office/drawing/2014/main" id="{8D3F62B3-B232-4306-9ED2-C5621E08A92C}"/>
              </a:ext>
            </a:extLst>
          </p:cNvPr>
          <p:cNvSpPr txBox="1"/>
          <p:nvPr/>
        </p:nvSpPr>
        <p:spPr>
          <a:xfrm>
            <a:off x="881558" y="1646544"/>
            <a:ext cx="2734314"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0" name="TextBox 24">
            <a:extLst>
              <a:ext uri="{FF2B5EF4-FFF2-40B4-BE49-F238E27FC236}">
                <a16:creationId xmlns:a16="http://schemas.microsoft.com/office/drawing/2014/main" id="{16A96EAE-763C-4000-992C-38EC9EAF1329}"/>
              </a:ext>
            </a:extLst>
          </p:cNvPr>
          <p:cNvSpPr txBox="1"/>
          <p:nvPr/>
        </p:nvSpPr>
        <p:spPr>
          <a:xfrm>
            <a:off x="1360530" y="124266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1" name="TextBox 23">
            <a:extLst>
              <a:ext uri="{FF2B5EF4-FFF2-40B4-BE49-F238E27FC236}">
                <a16:creationId xmlns:a16="http://schemas.microsoft.com/office/drawing/2014/main" id="{79129BE9-3AAA-4528-BCA1-E1C3710EA07A}"/>
              </a:ext>
            </a:extLst>
          </p:cNvPr>
          <p:cNvSpPr txBox="1"/>
          <p:nvPr/>
        </p:nvSpPr>
        <p:spPr>
          <a:xfrm>
            <a:off x="2911744" y="5901044"/>
            <a:ext cx="2734314"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2" name="TextBox 24">
            <a:extLst>
              <a:ext uri="{FF2B5EF4-FFF2-40B4-BE49-F238E27FC236}">
                <a16:creationId xmlns:a16="http://schemas.microsoft.com/office/drawing/2014/main" id="{2C59E927-F4D1-4DF3-8627-7494E4C1FE32}"/>
              </a:ext>
            </a:extLst>
          </p:cNvPr>
          <p:cNvSpPr txBox="1"/>
          <p:nvPr/>
        </p:nvSpPr>
        <p:spPr>
          <a:xfrm>
            <a:off x="3361686" y="549716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3" name="TextBox 23">
            <a:extLst>
              <a:ext uri="{FF2B5EF4-FFF2-40B4-BE49-F238E27FC236}">
                <a16:creationId xmlns:a16="http://schemas.microsoft.com/office/drawing/2014/main" id="{32348205-9D0A-43BE-9D83-F8F176947C70}"/>
              </a:ext>
            </a:extLst>
          </p:cNvPr>
          <p:cNvSpPr txBox="1"/>
          <p:nvPr/>
        </p:nvSpPr>
        <p:spPr>
          <a:xfrm>
            <a:off x="5339258" y="1646544"/>
            <a:ext cx="2734314"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4" name="TextBox 24">
            <a:extLst>
              <a:ext uri="{FF2B5EF4-FFF2-40B4-BE49-F238E27FC236}">
                <a16:creationId xmlns:a16="http://schemas.microsoft.com/office/drawing/2014/main" id="{CE93950A-A9CF-4AAC-8FAB-442613161F1D}"/>
              </a:ext>
            </a:extLst>
          </p:cNvPr>
          <p:cNvSpPr txBox="1"/>
          <p:nvPr/>
        </p:nvSpPr>
        <p:spPr>
          <a:xfrm>
            <a:off x="5818230" y="124266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5" name="TextBox 23">
            <a:extLst>
              <a:ext uri="{FF2B5EF4-FFF2-40B4-BE49-F238E27FC236}">
                <a16:creationId xmlns:a16="http://schemas.microsoft.com/office/drawing/2014/main" id="{3DEFC1B0-90D3-430E-BE5C-E174119FF4F7}"/>
              </a:ext>
            </a:extLst>
          </p:cNvPr>
          <p:cNvSpPr txBox="1"/>
          <p:nvPr/>
        </p:nvSpPr>
        <p:spPr>
          <a:xfrm>
            <a:off x="7471044" y="5901044"/>
            <a:ext cx="2734314"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6" name="TextBox 24">
            <a:extLst>
              <a:ext uri="{FF2B5EF4-FFF2-40B4-BE49-F238E27FC236}">
                <a16:creationId xmlns:a16="http://schemas.microsoft.com/office/drawing/2014/main" id="{024E0CB1-A327-4063-BC78-7969E6688FF7}"/>
              </a:ext>
            </a:extLst>
          </p:cNvPr>
          <p:cNvSpPr txBox="1"/>
          <p:nvPr/>
        </p:nvSpPr>
        <p:spPr>
          <a:xfrm>
            <a:off x="7920986" y="549716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7" name="TextBox 23">
            <a:extLst>
              <a:ext uri="{FF2B5EF4-FFF2-40B4-BE49-F238E27FC236}">
                <a16:creationId xmlns:a16="http://schemas.microsoft.com/office/drawing/2014/main" id="{2C461FB1-02A7-46A1-8796-15170A5FC7C6}"/>
              </a:ext>
            </a:extLst>
          </p:cNvPr>
          <p:cNvSpPr txBox="1"/>
          <p:nvPr/>
        </p:nvSpPr>
        <p:spPr>
          <a:xfrm>
            <a:off x="9619158" y="1646544"/>
            <a:ext cx="2734314" cy="550279"/>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lang="en-GB"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8" name="TextBox 24">
            <a:extLst>
              <a:ext uri="{FF2B5EF4-FFF2-40B4-BE49-F238E27FC236}">
                <a16:creationId xmlns:a16="http://schemas.microsoft.com/office/drawing/2014/main" id="{DAE01603-2A55-4DD0-B9E6-A75FDB93AEFF}"/>
              </a:ext>
            </a:extLst>
          </p:cNvPr>
          <p:cNvSpPr txBox="1"/>
          <p:nvPr/>
        </p:nvSpPr>
        <p:spPr>
          <a:xfrm>
            <a:off x="10098130" y="1242667"/>
            <a:ext cx="1723549" cy="454483"/>
          </a:xfrm>
          <a:prstGeom prst="rect">
            <a:avLst/>
          </a:prstGeom>
          <a:noFill/>
        </p:spPr>
        <p:txBody>
          <a:bodyPr wrap="none" rtlCol="0">
            <a:spAutoFit/>
          </a:bodyPr>
          <a:lstStyle/>
          <a:p>
            <a:pPr defTabSz="914400" fontAlgn="base">
              <a:lnSpc>
                <a:spcPct val="130000"/>
              </a:lnSpc>
              <a:spcBef>
                <a:spcPct val="0"/>
              </a:spcBef>
              <a:spcAft>
                <a:spcPct val="0"/>
              </a:spcAft>
            </a:pPr>
            <a:r>
              <a:rPr lang="zh-CN" altLang="en-US"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0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extLst>
      <p:ext uri="{BB962C8B-B14F-4D97-AF65-F5344CB8AC3E}">
        <p14:creationId xmlns:p14="http://schemas.microsoft.com/office/powerpoint/2010/main" val="27323322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anim calcmode="lin" valueType="num">
                                      <p:cBhvr>
                                        <p:cTn id="8" dur="400" fill="hold"/>
                                        <p:tgtEl>
                                          <p:spTgt spid="26"/>
                                        </p:tgtEl>
                                        <p:attrNameLst>
                                          <p:attrName>ppt_x</p:attrName>
                                        </p:attrNameLst>
                                      </p:cBhvr>
                                      <p:tavLst>
                                        <p:tav tm="0">
                                          <p:val>
                                            <p:strVal val="#ppt_x"/>
                                          </p:val>
                                        </p:tav>
                                        <p:tav tm="100000">
                                          <p:val>
                                            <p:strVal val="#ppt_x"/>
                                          </p:val>
                                        </p:tav>
                                      </p:tavLst>
                                    </p:anim>
                                    <p:anim calcmode="lin" valueType="num">
                                      <p:cBhvr>
                                        <p:cTn id="9" dur="400" fill="hold"/>
                                        <p:tgtEl>
                                          <p:spTgt spid="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 calcmode="lin" valueType="num">
                                      <p:cBhvr additive="base">
                                        <p:cTn id="15" dur="500"/>
                                        <p:tgtEl>
                                          <p:spTgt spid="49">
                                            <p:txEl>
                                              <p:pRg st="0" end="0"/>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49">
                                            <p:txEl>
                                              <p:pRg st="0" end="0"/>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 calcmode="lin" valueType="num">
                                      <p:cBhvr additive="base">
                                        <p:cTn id="19" dur="500"/>
                                        <p:tgtEl>
                                          <p:spTgt spid="50">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50">
                                            <p:txEl>
                                              <p:pRg st="0" end="0"/>
                                            </p:txEl>
                                          </p:spTgt>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p:tgtEl>
                                          <p:spTgt spid="51"/>
                                        </p:tgtEl>
                                        <p:attrNameLst>
                                          <p:attrName>ppt_x</p:attrName>
                                        </p:attrNameLst>
                                      </p:cBhvr>
                                      <p:tavLst>
                                        <p:tav tm="0">
                                          <p:val>
                                            <p:strVal val="#ppt_x-#ppt_w*1.125000"/>
                                          </p:val>
                                        </p:tav>
                                        <p:tav tm="100000">
                                          <p:val>
                                            <p:strVal val="#ppt_x"/>
                                          </p:val>
                                        </p:tav>
                                      </p:tavLst>
                                    </p:anim>
                                    <p:animEffect transition="in" filter="wipe(right)">
                                      <p:cBhvr>
                                        <p:cTn id="32" dur="500"/>
                                        <p:tgtEl>
                                          <p:spTgt spid="51"/>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p:tgtEl>
                                          <p:spTgt spid="52"/>
                                        </p:tgtEl>
                                        <p:attrNameLst>
                                          <p:attrName>ppt_x</p:attrName>
                                        </p:attrNameLst>
                                      </p:cBhvr>
                                      <p:tavLst>
                                        <p:tav tm="0">
                                          <p:val>
                                            <p:strVal val="#ppt_x-#ppt_w*1.125000"/>
                                          </p:val>
                                        </p:tav>
                                        <p:tav tm="100000">
                                          <p:val>
                                            <p:strVal val="#ppt_x"/>
                                          </p:val>
                                        </p:tav>
                                      </p:tavLst>
                                    </p:anim>
                                    <p:animEffect transition="in" filter="wipe(right)">
                                      <p:cBhvr>
                                        <p:cTn id="36" dur="500"/>
                                        <p:tgtEl>
                                          <p:spTgt spid="52"/>
                                        </p:tgtEl>
                                      </p:cBhvr>
                                    </p:animEffect>
                                  </p:childTnLst>
                                </p:cTn>
                              </p:par>
                            </p:childTnLst>
                          </p:cTn>
                        </p:par>
                        <p:par>
                          <p:cTn id="37" fill="hold">
                            <p:stCondLst>
                              <p:cond delay="2500"/>
                            </p:stCondLst>
                            <p:childTnLst>
                              <p:par>
                                <p:cTn id="38" presetID="15" presetClass="entr" presetSubtype="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500"/>
                            </p:stCondLst>
                            <p:childTnLst>
                              <p:par>
                                <p:cTn id="45" presetID="12" presetClass="entr" presetSubtype="8"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p:tgtEl>
                                          <p:spTgt spid="53"/>
                                        </p:tgtEl>
                                        <p:attrNameLst>
                                          <p:attrName>ppt_x</p:attrName>
                                        </p:attrNameLst>
                                      </p:cBhvr>
                                      <p:tavLst>
                                        <p:tav tm="0">
                                          <p:val>
                                            <p:strVal val="#ppt_x-#ppt_w*1.125000"/>
                                          </p:val>
                                        </p:tav>
                                        <p:tav tm="100000">
                                          <p:val>
                                            <p:strVal val="#ppt_x"/>
                                          </p:val>
                                        </p:tav>
                                      </p:tavLst>
                                    </p:anim>
                                    <p:animEffect transition="in" filter="wipe(right)">
                                      <p:cBhvr>
                                        <p:cTn id="48" dur="500"/>
                                        <p:tgtEl>
                                          <p:spTgt spid="53"/>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p:tgtEl>
                                          <p:spTgt spid="54"/>
                                        </p:tgtEl>
                                        <p:attrNameLst>
                                          <p:attrName>ppt_x</p:attrName>
                                        </p:attrNameLst>
                                      </p:cBhvr>
                                      <p:tavLst>
                                        <p:tav tm="0">
                                          <p:val>
                                            <p:strVal val="#ppt_x-#ppt_w*1.125000"/>
                                          </p:val>
                                        </p:tav>
                                        <p:tav tm="100000">
                                          <p:val>
                                            <p:strVal val="#ppt_x"/>
                                          </p:val>
                                        </p:tav>
                                      </p:tavLst>
                                    </p:anim>
                                    <p:animEffect transition="in" filter="wipe(right)">
                                      <p:cBhvr>
                                        <p:cTn id="52" dur="500"/>
                                        <p:tgtEl>
                                          <p:spTgt spid="54"/>
                                        </p:tgtEl>
                                      </p:cBhvr>
                                    </p:animEffect>
                                  </p:childTnLst>
                                </p:cTn>
                              </p:par>
                            </p:childTnLst>
                          </p:cTn>
                        </p:par>
                        <p:par>
                          <p:cTn id="53" fill="hold">
                            <p:stCondLst>
                              <p:cond delay="4000"/>
                            </p:stCondLst>
                            <p:childTnLst>
                              <p:par>
                                <p:cTn id="54" presetID="25"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5"/>
                                        </p:tgtEl>
                                      </p:cBhvr>
                                    </p:animEffect>
                                  </p:childTnLst>
                                </p:cTn>
                              </p:par>
                            </p:childTnLst>
                          </p:cTn>
                        </p:par>
                        <p:par>
                          <p:cTn id="64" fill="hold">
                            <p:stCondLst>
                              <p:cond delay="5000"/>
                            </p:stCondLst>
                            <p:childTnLst>
                              <p:par>
                                <p:cTn id="65" presetID="1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p:tgtEl>
                                          <p:spTgt spid="55"/>
                                        </p:tgtEl>
                                        <p:attrNameLst>
                                          <p:attrName>ppt_x</p:attrName>
                                        </p:attrNameLst>
                                      </p:cBhvr>
                                      <p:tavLst>
                                        <p:tav tm="0">
                                          <p:val>
                                            <p:strVal val="#ppt_x-#ppt_w*1.125000"/>
                                          </p:val>
                                        </p:tav>
                                        <p:tav tm="100000">
                                          <p:val>
                                            <p:strVal val="#ppt_x"/>
                                          </p:val>
                                        </p:tav>
                                      </p:tavLst>
                                    </p:anim>
                                    <p:animEffect transition="in" filter="wipe(right)">
                                      <p:cBhvr>
                                        <p:cTn id="68" dur="500"/>
                                        <p:tgtEl>
                                          <p:spTgt spid="5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p:tgtEl>
                                          <p:spTgt spid="56"/>
                                        </p:tgtEl>
                                        <p:attrNameLst>
                                          <p:attrName>ppt_x</p:attrName>
                                        </p:attrNameLst>
                                      </p:cBhvr>
                                      <p:tavLst>
                                        <p:tav tm="0">
                                          <p:val>
                                            <p:strVal val="#ppt_x-#ppt_w*1.125000"/>
                                          </p:val>
                                        </p:tav>
                                        <p:tav tm="100000">
                                          <p:val>
                                            <p:strVal val="#ppt_x"/>
                                          </p:val>
                                        </p:tav>
                                      </p:tavLst>
                                    </p:anim>
                                    <p:animEffect transition="in" filter="wipe(right)">
                                      <p:cBhvr>
                                        <p:cTn id="72" dur="500"/>
                                        <p:tgtEl>
                                          <p:spTgt spid="56"/>
                                        </p:tgtEl>
                                      </p:cBhvr>
                                    </p:animEffect>
                                  </p:childTnLst>
                                </p:cTn>
                              </p:par>
                            </p:childTnLst>
                          </p:cTn>
                        </p:par>
                        <p:par>
                          <p:cTn id="73" fill="hold">
                            <p:stCondLst>
                              <p:cond delay="5500"/>
                            </p:stCondLst>
                            <p:childTnLst>
                              <p:par>
                                <p:cTn id="74" presetID="2" presetClass="entr" presetSubtype="3"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0-#ppt_h/2"/>
                                          </p:val>
                                        </p:tav>
                                        <p:tav tm="100000">
                                          <p:val>
                                            <p:strVal val="#ppt_y"/>
                                          </p:val>
                                        </p:tav>
                                      </p:tavLst>
                                    </p:anim>
                                  </p:childTnLst>
                                </p:cTn>
                              </p:par>
                            </p:childTnLst>
                          </p:cTn>
                        </p:par>
                        <p:par>
                          <p:cTn id="78" fill="hold">
                            <p:stCondLst>
                              <p:cond delay="6000"/>
                            </p:stCondLst>
                            <p:childTnLst>
                              <p:par>
                                <p:cTn id="79" presetID="12" presetClass="entr" presetSubtype="8"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p:tgtEl>
                                          <p:spTgt spid="57"/>
                                        </p:tgtEl>
                                        <p:attrNameLst>
                                          <p:attrName>ppt_x</p:attrName>
                                        </p:attrNameLst>
                                      </p:cBhvr>
                                      <p:tavLst>
                                        <p:tav tm="0">
                                          <p:val>
                                            <p:strVal val="#ppt_x-#ppt_w*1.125000"/>
                                          </p:val>
                                        </p:tav>
                                        <p:tav tm="100000">
                                          <p:val>
                                            <p:strVal val="#ppt_x"/>
                                          </p:val>
                                        </p:tav>
                                      </p:tavLst>
                                    </p:anim>
                                    <p:animEffect transition="in" filter="wipe(right)">
                                      <p:cBhvr>
                                        <p:cTn id="82" dur="500"/>
                                        <p:tgtEl>
                                          <p:spTgt spid="57"/>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p:tgtEl>
                                          <p:spTgt spid="58"/>
                                        </p:tgtEl>
                                        <p:attrNameLst>
                                          <p:attrName>ppt_x</p:attrName>
                                        </p:attrNameLst>
                                      </p:cBhvr>
                                      <p:tavLst>
                                        <p:tav tm="0">
                                          <p:val>
                                            <p:strVal val="#ppt_x-#ppt_w*1.125000"/>
                                          </p:val>
                                        </p:tav>
                                        <p:tav tm="100000">
                                          <p:val>
                                            <p:strVal val="#ppt_x"/>
                                          </p:val>
                                        </p:tav>
                                      </p:tavLst>
                                    </p:anim>
                                    <p:animEffect transition="in" filter="wipe(right)">
                                      <p:cBhvr>
                                        <p:cTn id="8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0" grpId="0" build="p"/>
      <p:bldP spid="51" grpId="0"/>
      <p:bldP spid="52" grpId="0"/>
      <p:bldP spid="53" grpId="0"/>
      <p:bldP spid="54" grpId="0"/>
      <p:bldP spid="55"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3" name="直角三角形 72">
            <a:extLst>
              <a:ext uri="{FF2B5EF4-FFF2-40B4-BE49-F238E27FC236}">
                <a16:creationId xmlns:a16="http://schemas.microsoft.com/office/drawing/2014/main" id="{2644A6A1-AA6E-4061-B723-AFA99C7ABAF3}"/>
              </a:ext>
            </a:extLst>
          </p:cNvPr>
          <p:cNvSpPr/>
          <p:nvPr/>
        </p:nvSpPr>
        <p:spPr>
          <a:xfrm rot="18900000">
            <a:off x="9784292" y="3353782"/>
            <a:ext cx="348220" cy="348220"/>
          </a:xfrm>
          <a:prstGeom prst="rtTriangle">
            <a:avLst/>
          </a:prstGeom>
          <a:solidFill>
            <a:srgbClr val="7F7F7F"/>
          </a:solidFill>
          <a:ln w="15875" cap="flat" cmpd="sng" algn="ctr">
            <a:noFill/>
            <a:prstDash val="solid"/>
            <a:miter lim="800000"/>
          </a:ln>
          <a:effectLst>
            <a:outerShdw blurRad="241300" dist="762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4" name="直角三角形 73">
            <a:extLst>
              <a:ext uri="{FF2B5EF4-FFF2-40B4-BE49-F238E27FC236}">
                <a16:creationId xmlns:a16="http://schemas.microsoft.com/office/drawing/2014/main" id="{7B5F73E7-D53B-47EB-96C2-0B32D63F16D8}"/>
              </a:ext>
            </a:extLst>
          </p:cNvPr>
          <p:cNvSpPr/>
          <p:nvPr/>
        </p:nvSpPr>
        <p:spPr>
          <a:xfrm rot="2700000" flipV="1">
            <a:off x="8593634" y="2848079"/>
            <a:ext cx="420138" cy="420138"/>
          </a:xfrm>
          <a:prstGeom prst="rtTriangle">
            <a:avLst/>
          </a:prstGeom>
          <a:solidFill>
            <a:srgbClr val="363636"/>
          </a:solidFill>
          <a:ln w="15875" cap="flat" cmpd="sng" algn="ctr">
            <a:noFill/>
            <a:prstDash val="solid"/>
            <a:miter lim="800000"/>
          </a:ln>
          <a:effectLst>
            <a:outerShdw blurRad="292100" dist="889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5" name="直角三角形 74">
            <a:extLst>
              <a:ext uri="{FF2B5EF4-FFF2-40B4-BE49-F238E27FC236}">
                <a16:creationId xmlns:a16="http://schemas.microsoft.com/office/drawing/2014/main" id="{40401C5C-6BDE-4639-A8A7-BCE844FFB519}"/>
              </a:ext>
            </a:extLst>
          </p:cNvPr>
          <p:cNvSpPr/>
          <p:nvPr/>
        </p:nvSpPr>
        <p:spPr>
          <a:xfrm rot="2700000" flipV="1">
            <a:off x="2510667" y="2598795"/>
            <a:ext cx="309721" cy="309721"/>
          </a:xfrm>
          <a:prstGeom prst="rtTriangle">
            <a:avLst/>
          </a:prstGeom>
          <a:solidFill>
            <a:srgbClr val="363636"/>
          </a:solidFill>
          <a:ln w="15875" cap="flat" cmpd="sng" algn="ctr">
            <a:solidFill>
              <a:srgbClr val="363636"/>
            </a:solidFill>
            <a:prstDash val="solid"/>
            <a:miter lim="800000"/>
          </a:ln>
          <a:effectLst>
            <a:outerShdw blurRad="241300" dist="762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6" name="直角三角形 75">
            <a:extLst>
              <a:ext uri="{FF2B5EF4-FFF2-40B4-BE49-F238E27FC236}">
                <a16:creationId xmlns:a16="http://schemas.microsoft.com/office/drawing/2014/main" id="{EADAE270-B7EF-447B-8F37-4132F5559DD7}"/>
              </a:ext>
            </a:extLst>
          </p:cNvPr>
          <p:cNvSpPr/>
          <p:nvPr/>
        </p:nvSpPr>
        <p:spPr>
          <a:xfrm rot="2700000" flipV="1">
            <a:off x="2836495" y="4616281"/>
            <a:ext cx="309721" cy="309721"/>
          </a:xfrm>
          <a:prstGeom prst="rtTriangle">
            <a:avLst/>
          </a:prstGeom>
          <a:solidFill>
            <a:srgbClr val="7F7F7F"/>
          </a:solidFill>
          <a:ln w="15875" cap="flat" cmpd="sng" algn="ctr">
            <a:solidFill>
              <a:srgbClr val="7F7F7F"/>
            </a:solidFill>
            <a:prstDash val="solid"/>
            <a:miter lim="800000"/>
          </a:ln>
          <a:effectLst>
            <a:outerShdw blurRad="241300" dist="762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7" name="直角三角形 76">
            <a:extLst>
              <a:ext uri="{FF2B5EF4-FFF2-40B4-BE49-F238E27FC236}">
                <a16:creationId xmlns:a16="http://schemas.microsoft.com/office/drawing/2014/main" id="{A491C461-59BF-47C0-B3B8-8C3D3BC4C568}"/>
              </a:ext>
            </a:extLst>
          </p:cNvPr>
          <p:cNvSpPr/>
          <p:nvPr/>
        </p:nvSpPr>
        <p:spPr>
          <a:xfrm rot="18900000">
            <a:off x="10858340" y="4621669"/>
            <a:ext cx="406098" cy="406098"/>
          </a:xfrm>
          <a:prstGeom prst="rtTriangle">
            <a:avLst/>
          </a:prstGeom>
          <a:solidFill>
            <a:srgbClr val="7F7F7F"/>
          </a:solidFill>
          <a:ln w="15875" cap="flat" cmpd="sng" algn="ctr">
            <a:noFill/>
            <a:prstDash val="solid"/>
            <a:miter lim="800000"/>
          </a:ln>
          <a:effectLst>
            <a:outerShdw blurRad="165100" dist="38100" dir="2700000" algn="tl" rotWithShape="0">
              <a:prstClr val="black">
                <a:alpha val="2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8" name="直角三角形 77">
            <a:extLst>
              <a:ext uri="{FF2B5EF4-FFF2-40B4-BE49-F238E27FC236}">
                <a16:creationId xmlns:a16="http://schemas.microsoft.com/office/drawing/2014/main" id="{33146BDB-D6D0-4C00-B4BE-E74A5F2DC3BC}"/>
              </a:ext>
            </a:extLst>
          </p:cNvPr>
          <p:cNvSpPr/>
          <p:nvPr/>
        </p:nvSpPr>
        <p:spPr>
          <a:xfrm rot="2700000" flipV="1">
            <a:off x="8445195" y="3878120"/>
            <a:ext cx="1893197" cy="1893197"/>
          </a:xfrm>
          <a:prstGeom prst="rtTriangle">
            <a:avLst/>
          </a:prstGeom>
          <a:solidFill>
            <a:srgbClr val="7F7F7F"/>
          </a:solidFill>
          <a:ln w="15875" cap="flat" cmpd="sng" algn="ctr">
            <a:noFill/>
            <a:prstDash val="solid"/>
            <a:miter lim="800000"/>
          </a:ln>
          <a:effectLst>
            <a:outerShdw blurRad="228600" dist="889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79" name="直角三角形 78">
            <a:extLst>
              <a:ext uri="{FF2B5EF4-FFF2-40B4-BE49-F238E27FC236}">
                <a16:creationId xmlns:a16="http://schemas.microsoft.com/office/drawing/2014/main" id="{63221D13-F7C9-49F8-ABBA-602926794314}"/>
              </a:ext>
            </a:extLst>
          </p:cNvPr>
          <p:cNvSpPr/>
          <p:nvPr/>
        </p:nvSpPr>
        <p:spPr>
          <a:xfrm rot="18900000">
            <a:off x="6792955" y="2160123"/>
            <a:ext cx="2313062" cy="2313060"/>
          </a:xfrm>
          <a:prstGeom prst="rtTriangle">
            <a:avLst/>
          </a:prstGeom>
          <a:solidFill>
            <a:srgbClr val="363636"/>
          </a:solidFill>
          <a:ln w="15875" cap="flat" cmpd="sng" algn="ctr">
            <a:noFill/>
            <a:prstDash val="solid"/>
            <a:miter lim="800000"/>
          </a:ln>
          <a:effectLst>
            <a:outerShdw blurRad="241300" dist="762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80" name="直角三角形 79">
            <a:extLst>
              <a:ext uri="{FF2B5EF4-FFF2-40B4-BE49-F238E27FC236}">
                <a16:creationId xmlns:a16="http://schemas.microsoft.com/office/drawing/2014/main" id="{F665CC42-211D-4DDF-B5E4-864BC259FCC9}"/>
              </a:ext>
            </a:extLst>
          </p:cNvPr>
          <p:cNvSpPr/>
          <p:nvPr/>
        </p:nvSpPr>
        <p:spPr>
          <a:xfrm rot="2700000" flipV="1">
            <a:off x="4689187" y="3643569"/>
            <a:ext cx="2845157" cy="2845157"/>
          </a:xfrm>
          <a:prstGeom prst="rtTriangle">
            <a:avLst/>
          </a:prstGeom>
          <a:solidFill>
            <a:srgbClr val="7F7F7F"/>
          </a:solidFill>
          <a:ln w="15875" cap="flat" cmpd="sng" algn="ctr">
            <a:noFill/>
            <a:prstDash val="solid"/>
            <a:miter lim="800000"/>
          </a:ln>
          <a:effectLst>
            <a:outerShdw blurRad="241300" dist="762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81" name="直角三角形 80">
            <a:extLst>
              <a:ext uri="{FF2B5EF4-FFF2-40B4-BE49-F238E27FC236}">
                <a16:creationId xmlns:a16="http://schemas.microsoft.com/office/drawing/2014/main" id="{76591C5E-8A63-4C49-BA8C-7F2255B65AC1}"/>
              </a:ext>
            </a:extLst>
          </p:cNvPr>
          <p:cNvSpPr/>
          <p:nvPr/>
        </p:nvSpPr>
        <p:spPr>
          <a:xfrm rot="18900000">
            <a:off x="2520363" y="1415455"/>
            <a:ext cx="3212090" cy="3212088"/>
          </a:xfrm>
          <a:prstGeom prst="rtTriangle">
            <a:avLst/>
          </a:prstGeom>
          <a:solidFill>
            <a:srgbClr val="363636"/>
          </a:solidFill>
          <a:ln w="15875" cap="flat" cmpd="sng" algn="ctr">
            <a:solidFill>
              <a:srgbClr val="363636"/>
            </a:solidFill>
            <a:prstDash val="solid"/>
            <a:miter lim="800000"/>
          </a:ln>
          <a:effectLst>
            <a:outerShdw blurRad="292100" dist="88900" dir="2700000" algn="tl" rotWithShape="0">
              <a:prstClr val="black">
                <a:alpha val="40000"/>
              </a:prstClr>
            </a:outerShdw>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82" name="文本框 81">
            <a:extLst>
              <a:ext uri="{FF2B5EF4-FFF2-40B4-BE49-F238E27FC236}">
                <a16:creationId xmlns:a16="http://schemas.microsoft.com/office/drawing/2014/main" id="{9FCBA165-69B5-4FD7-8243-21752E9A0904}"/>
              </a:ext>
            </a:extLst>
          </p:cNvPr>
          <p:cNvSpPr txBox="1"/>
          <p:nvPr/>
        </p:nvSpPr>
        <p:spPr>
          <a:xfrm>
            <a:off x="3259672" y="3177664"/>
            <a:ext cx="1733472" cy="1027504"/>
          </a:xfrm>
          <a:prstGeom prst="rect">
            <a:avLst/>
          </a:prstGeom>
          <a:noFill/>
        </p:spPr>
        <p:txBody>
          <a:bodyPr wrap="square" lIns="96435" tIns="48218" rIns="96435" bIns="48218" rtlCol="0">
            <a:spAutoFit/>
          </a:bodyPr>
          <a:lstStyle/>
          <a:p>
            <a:pPr algn="ctr" defTabSz="914400" fontAlgn="base">
              <a:spcBef>
                <a:spcPct val="0"/>
              </a:spcBef>
              <a:spcAft>
                <a:spcPct val="0"/>
              </a:spcAft>
            </a:pPr>
            <a:r>
              <a:rPr lang="en-US" altLang="zh-CN" sz="266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OPTION</a:t>
            </a:r>
            <a:r>
              <a:rPr lang="en-US" altLang="zh-CN" sz="210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3375"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A</a:t>
            </a:r>
            <a:endParaRPr lang="zh-CN" altLang="en-US" sz="3375"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3" name="文本框 82">
            <a:extLst>
              <a:ext uri="{FF2B5EF4-FFF2-40B4-BE49-F238E27FC236}">
                <a16:creationId xmlns:a16="http://schemas.microsoft.com/office/drawing/2014/main" id="{EDE3A192-CB34-425D-8847-01C0E42B569E}"/>
              </a:ext>
            </a:extLst>
          </p:cNvPr>
          <p:cNvSpPr txBox="1"/>
          <p:nvPr/>
        </p:nvSpPr>
        <p:spPr>
          <a:xfrm>
            <a:off x="5349777" y="4339116"/>
            <a:ext cx="1733472" cy="962999"/>
          </a:xfrm>
          <a:prstGeom prst="rect">
            <a:avLst/>
          </a:prstGeom>
          <a:noFill/>
        </p:spPr>
        <p:txBody>
          <a:bodyPr wrap="square" lIns="96435" tIns="48218" rIns="96435" bIns="48218" rtlCol="0">
            <a:spAutoFit/>
          </a:bodyPr>
          <a:lstStyle/>
          <a:p>
            <a:pPr algn="ctr" defTabSz="914400" fontAlgn="base">
              <a:spcBef>
                <a:spcPct val="0"/>
              </a:spcBef>
              <a:spcAft>
                <a:spcPct val="0"/>
              </a:spcAft>
            </a:pPr>
            <a:r>
              <a:rPr lang="en-US" altLang="zh-CN" sz="239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OPTION</a:t>
            </a:r>
            <a:r>
              <a:rPr lang="en-US" altLang="zh-CN" sz="210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3234"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A</a:t>
            </a:r>
            <a:endParaRPr lang="zh-CN" altLang="en-US" sz="3234"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4" name="文本框 83">
            <a:extLst>
              <a:ext uri="{FF2B5EF4-FFF2-40B4-BE49-F238E27FC236}">
                <a16:creationId xmlns:a16="http://schemas.microsoft.com/office/drawing/2014/main" id="{6D84DFE3-DBC4-4F28-8459-9B3D866D3D8B}"/>
              </a:ext>
            </a:extLst>
          </p:cNvPr>
          <p:cNvSpPr txBox="1"/>
          <p:nvPr/>
        </p:nvSpPr>
        <p:spPr>
          <a:xfrm>
            <a:off x="7091970" y="3404721"/>
            <a:ext cx="1733472" cy="551798"/>
          </a:xfrm>
          <a:prstGeom prst="rect">
            <a:avLst/>
          </a:prstGeom>
          <a:noFill/>
        </p:spPr>
        <p:txBody>
          <a:bodyPr wrap="square" lIns="96435" tIns="48218" rIns="96435" bIns="48218" rtlCol="0">
            <a:spAutoFit/>
          </a:bodyPr>
          <a:lstStyle/>
          <a:p>
            <a:pPr algn="ctr" defTabSz="914400" fontAlgn="base">
              <a:spcBef>
                <a:spcPct val="0"/>
              </a:spcBef>
              <a:spcAft>
                <a:spcPct val="0"/>
              </a:spcAft>
            </a:pPr>
            <a:r>
              <a:rPr lang="en-US" altLang="zh-CN" sz="210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OPTION</a:t>
            </a:r>
            <a:r>
              <a:rPr lang="en-US" altLang="zh-CN" sz="266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10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953"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A</a:t>
            </a:r>
            <a:endParaRPr lang="zh-CN" altLang="en-US" sz="2953"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5" name="文本框 84">
            <a:extLst>
              <a:ext uri="{FF2B5EF4-FFF2-40B4-BE49-F238E27FC236}">
                <a16:creationId xmlns:a16="http://schemas.microsoft.com/office/drawing/2014/main" id="{159B7E61-2EFF-40CB-860B-9AA78BDA3D46}"/>
              </a:ext>
            </a:extLst>
          </p:cNvPr>
          <p:cNvSpPr txBox="1"/>
          <p:nvPr/>
        </p:nvSpPr>
        <p:spPr>
          <a:xfrm>
            <a:off x="8529228" y="4240525"/>
            <a:ext cx="1733472" cy="918885"/>
          </a:xfrm>
          <a:prstGeom prst="rect">
            <a:avLst/>
          </a:prstGeom>
          <a:noFill/>
        </p:spPr>
        <p:txBody>
          <a:bodyPr wrap="square" lIns="96435" tIns="48218" rIns="96435" bIns="48218" rtlCol="0">
            <a:spAutoFit/>
          </a:bodyPr>
          <a:lstStyle/>
          <a:p>
            <a:pPr algn="ctr" defTabSz="914400" fontAlgn="base">
              <a:spcBef>
                <a:spcPct val="0"/>
              </a:spcBef>
              <a:spcAft>
                <a:spcPct val="0"/>
              </a:spcAft>
            </a:pPr>
            <a:r>
              <a:rPr lang="en-US" altLang="zh-CN" sz="266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OPTION</a:t>
            </a:r>
            <a:r>
              <a:rPr lang="en-US" altLang="zh-CN" sz="210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66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A</a:t>
            </a:r>
            <a:endParaRPr lang="zh-CN" altLang="en-US" sz="3375"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6" name="组合 85">
            <a:extLst>
              <a:ext uri="{FF2B5EF4-FFF2-40B4-BE49-F238E27FC236}">
                <a16:creationId xmlns:a16="http://schemas.microsoft.com/office/drawing/2014/main" id="{854F6D37-BBCD-4CAA-A8F5-B84E5BF63198}"/>
              </a:ext>
            </a:extLst>
          </p:cNvPr>
          <p:cNvGrpSpPr/>
          <p:nvPr/>
        </p:nvGrpSpPr>
        <p:grpSpPr>
          <a:xfrm>
            <a:off x="3369928" y="3484274"/>
            <a:ext cx="1529075" cy="125930"/>
            <a:chOff x="3195031" y="3180855"/>
            <a:chExt cx="1449869" cy="119407"/>
          </a:xfrm>
          <a:solidFill>
            <a:sysClr val="window" lastClr="FFFFFF"/>
          </a:solidFill>
        </p:grpSpPr>
        <p:sp>
          <p:nvSpPr>
            <p:cNvPr id="87" name="等腰三角形 86">
              <a:extLst>
                <a:ext uri="{FF2B5EF4-FFF2-40B4-BE49-F238E27FC236}">
                  <a16:creationId xmlns:a16="http://schemas.microsoft.com/office/drawing/2014/main" id="{2AC253C8-5792-4317-97CE-161166E7C77F}"/>
                </a:ext>
              </a:extLst>
            </p:cNvPr>
            <p:cNvSpPr/>
            <p:nvPr/>
          </p:nvSpPr>
          <p:spPr>
            <a:xfrm rot="5400000">
              <a:off x="4553864"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88" name="等腰三角形 87">
              <a:extLst>
                <a:ext uri="{FF2B5EF4-FFF2-40B4-BE49-F238E27FC236}">
                  <a16:creationId xmlns:a16="http://schemas.microsoft.com/office/drawing/2014/main" id="{EC7739F0-5550-4E2A-A78A-44B96FBC66F3}"/>
                </a:ext>
              </a:extLst>
            </p:cNvPr>
            <p:cNvSpPr/>
            <p:nvPr/>
          </p:nvSpPr>
          <p:spPr>
            <a:xfrm rot="16200000" flipH="1">
              <a:off x="3166659"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89" name="组合 88">
            <a:extLst>
              <a:ext uri="{FF2B5EF4-FFF2-40B4-BE49-F238E27FC236}">
                <a16:creationId xmlns:a16="http://schemas.microsoft.com/office/drawing/2014/main" id="{6C0E925A-36A9-4ED8-9AB4-5966F025CF68}"/>
              </a:ext>
            </a:extLst>
          </p:cNvPr>
          <p:cNvGrpSpPr/>
          <p:nvPr/>
        </p:nvGrpSpPr>
        <p:grpSpPr>
          <a:xfrm>
            <a:off x="5505943" y="4633819"/>
            <a:ext cx="1435746" cy="104075"/>
            <a:chOff x="3195031" y="3180855"/>
            <a:chExt cx="1449875" cy="119407"/>
          </a:xfrm>
          <a:solidFill>
            <a:sysClr val="window" lastClr="FFFFFF"/>
          </a:solidFill>
        </p:grpSpPr>
        <p:sp>
          <p:nvSpPr>
            <p:cNvPr id="90" name="等腰三角形 89">
              <a:extLst>
                <a:ext uri="{FF2B5EF4-FFF2-40B4-BE49-F238E27FC236}">
                  <a16:creationId xmlns:a16="http://schemas.microsoft.com/office/drawing/2014/main" id="{805E421A-BEB9-49CC-BB40-7218111B5A89}"/>
                </a:ext>
              </a:extLst>
            </p:cNvPr>
            <p:cNvSpPr/>
            <p:nvPr/>
          </p:nvSpPr>
          <p:spPr>
            <a:xfrm rot="5400000">
              <a:off x="4553870"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91" name="等腰三角形 90">
              <a:extLst>
                <a:ext uri="{FF2B5EF4-FFF2-40B4-BE49-F238E27FC236}">
                  <a16:creationId xmlns:a16="http://schemas.microsoft.com/office/drawing/2014/main" id="{91302EA0-4903-4788-8DEC-EFFA39BBFC23}"/>
                </a:ext>
              </a:extLst>
            </p:cNvPr>
            <p:cNvSpPr/>
            <p:nvPr/>
          </p:nvSpPr>
          <p:spPr>
            <a:xfrm rot="16200000" flipH="1">
              <a:off x="3166659"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92" name="组合 91">
            <a:extLst>
              <a:ext uri="{FF2B5EF4-FFF2-40B4-BE49-F238E27FC236}">
                <a16:creationId xmlns:a16="http://schemas.microsoft.com/office/drawing/2014/main" id="{894E24EB-9E50-483E-BA53-E4AE4EB59C76}"/>
              </a:ext>
            </a:extLst>
          </p:cNvPr>
          <p:cNvGrpSpPr/>
          <p:nvPr/>
        </p:nvGrpSpPr>
        <p:grpSpPr>
          <a:xfrm>
            <a:off x="7291664" y="3669635"/>
            <a:ext cx="1340808" cy="94616"/>
            <a:chOff x="3195030" y="3180855"/>
            <a:chExt cx="1449906" cy="119408"/>
          </a:xfrm>
          <a:solidFill>
            <a:sysClr val="window" lastClr="FFFFFF"/>
          </a:solidFill>
        </p:grpSpPr>
        <p:sp>
          <p:nvSpPr>
            <p:cNvPr id="93" name="等腰三角形 92">
              <a:extLst>
                <a:ext uri="{FF2B5EF4-FFF2-40B4-BE49-F238E27FC236}">
                  <a16:creationId xmlns:a16="http://schemas.microsoft.com/office/drawing/2014/main" id="{E83F9A2F-F3A2-47E2-B4D4-9701DE06C4BF}"/>
                </a:ext>
              </a:extLst>
            </p:cNvPr>
            <p:cNvSpPr/>
            <p:nvPr/>
          </p:nvSpPr>
          <p:spPr>
            <a:xfrm rot="5400000">
              <a:off x="4553900" y="3209226"/>
              <a:ext cx="119407" cy="62665"/>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94" name="等腰三角形 93">
              <a:extLst>
                <a:ext uri="{FF2B5EF4-FFF2-40B4-BE49-F238E27FC236}">
                  <a16:creationId xmlns:a16="http://schemas.microsoft.com/office/drawing/2014/main" id="{6E6099E4-04AC-44BB-8A41-68CD778270FA}"/>
                </a:ext>
              </a:extLst>
            </p:cNvPr>
            <p:cNvSpPr/>
            <p:nvPr/>
          </p:nvSpPr>
          <p:spPr>
            <a:xfrm rot="16200000" flipH="1">
              <a:off x="3166659" y="3209227"/>
              <a:ext cx="119407" cy="62665"/>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95" name="组合 94">
            <a:extLst>
              <a:ext uri="{FF2B5EF4-FFF2-40B4-BE49-F238E27FC236}">
                <a16:creationId xmlns:a16="http://schemas.microsoft.com/office/drawing/2014/main" id="{D04A4628-D876-4B12-96FB-3663AE5D6232}"/>
              </a:ext>
            </a:extLst>
          </p:cNvPr>
          <p:cNvGrpSpPr/>
          <p:nvPr/>
        </p:nvGrpSpPr>
        <p:grpSpPr>
          <a:xfrm>
            <a:off x="8789944" y="4477730"/>
            <a:ext cx="1218910" cy="86013"/>
            <a:chOff x="3195031" y="3180855"/>
            <a:chExt cx="1449896" cy="119407"/>
          </a:xfrm>
          <a:solidFill>
            <a:sysClr val="window" lastClr="FFFFFF"/>
          </a:solidFill>
        </p:grpSpPr>
        <p:sp>
          <p:nvSpPr>
            <p:cNvPr id="96" name="等腰三角形 95">
              <a:extLst>
                <a:ext uri="{FF2B5EF4-FFF2-40B4-BE49-F238E27FC236}">
                  <a16:creationId xmlns:a16="http://schemas.microsoft.com/office/drawing/2014/main" id="{DBA4052D-08C6-4F5B-8F66-361E7DFF80E9}"/>
                </a:ext>
              </a:extLst>
            </p:cNvPr>
            <p:cNvSpPr/>
            <p:nvPr/>
          </p:nvSpPr>
          <p:spPr>
            <a:xfrm rot="5400000">
              <a:off x="4553891"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97" name="等腰三角形 96">
              <a:extLst>
                <a:ext uri="{FF2B5EF4-FFF2-40B4-BE49-F238E27FC236}">
                  <a16:creationId xmlns:a16="http://schemas.microsoft.com/office/drawing/2014/main" id="{657FC048-7D8D-4CC4-8512-429250997CFE}"/>
                </a:ext>
              </a:extLst>
            </p:cNvPr>
            <p:cNvSpPr/>
            <p:nvPr/>
          </p:nvSpPr>
          <p:spPr>
            <a:xfrm rot="16200000" flipH="1">
              <a:off x="3166659" y="3209227"/>
              <a:ext cx="119407" cy="62664"/>
            </a:xfrm>
            <a:prstGeom prst="triangl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grpSp>
        <p:nvGrpSpPr>
          <p:cNvPr id="98" name="Group 41">
            <a:extLst>
              <a:ext uri="{FF2B5EF4-FFF2-40B4-BE49-F238E27FC236}">
                <a16:creationId xmlns:a16="http://schemas.microsoft.com/office/drawing/2014/main" id="{08F9BA12-EB96-44D1-9D5D-4CA838D25B1D}"/>
              </a:ext>
            </a:extLst>
          </p:cNvPr>
          <p:cNvGrpSpPr>
            <a:grpSpLocks noChangeAspect="1"/>
          </p:cNvGrpSpPr>
          <p:nvPr/>
        </p:nvGrpSpPr>
        <p:grpSpPr bwMode="auto">
          <a:xfrm>
            <a:off x="3917081" y="3940484"/>
            <a:ext cx="428576" cy="524633"/>
            <a:chOff x="3783" y="2089"/>
            <a:chExt cx="116" cy="142"/>
          </a:xfrm>
          <a:solidFill>
            <a:sysClr val="window" lastClr="FFFFFF"/>
          </a:solidFill>
          <a:effectLst/>
        </p:grpSpPr>
        <p:sp>
          <p:nvSpPr>
            <p:cNvPr id="99" name="Freeform 42">
              <a:extLst>
                <a:ext uri="{FF2B5EF4-FFF2-40B4-BE49-F238E27FC236}">
                  <a16:creationId xmlns:a16="http://schemas.microsoft.com/office/drawing/2014/main" id="{DD3524AD-6187-4ED2-8715-80784F0AA877}"/>
                </a:ext>
              </a:extLst>
            </p:cNvPr>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0" name="Freeform 43">
              <a:extLst>
                <a:ext uri="{FF2B5EF4-FFF2-40B4-BE49-F238E27FC236}">
                  <a16:creationId xmlns:a16="http://schemas.microsoft.com/office/drawing/2014/main" id="{08024504-7DA2-45EE-BCA1-5BEE06722655}"/>
                </a:ext>
              </a:extLst>
            </p:cNvPr>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1" name="Freeform 44">
              <a:extLst>
                <a:ext uri="{FF2B5EF4-FFF2-40B4-BE49-F238E27FC236}">
                  <a16:creationId xmlns:a16="http://schemas.microsoft.com/office/drawing/2014/main" id="{0690A6C5-5C63-424A-8237-10713198345D}"/>
                </a:ext>
              </a:extLst>
            </p:cNvPr>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Freeform 45">
              <a:extLst>
                <a:ext uri="{FF2B5EF4-FFF2-40B4-BE49-F238E27FC236}">
                  <a16:creationId xmlns:a16="http://schemas.microsoft.com/office/drawing/2014/main" id="{FC9F205B-7666-4A42-9890-776A1A65086C}"/>
                </a:ext>
              </a:extLst>
            </p:cNvPr>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3" name="Freeform 46">
              <a:extLst>
                <a:ext uri="{FF2B5EF4-FFF2-40B4-BE49-F238E27FC236}">
                  <a16:creationId xmlns:a16="http://schemas.microsoft.com/office/drawing/2014/main" id="{8C39E58D-50B9-4777-9BBE-258EC41141A4}"/>
                </a:ext>
              </a:extLst>
            </p:cNvPr>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Freeform 47">
              <a:extLst>
                <a:ext uri="{FF2B5EF4-FFF2-40B4-BE49-F238E27FC236}">
                  <a16:creationId xmlns:a16="http://schemas.microsoft.com/office/drawing/2014/main" id="{2857AE26-E961-46E5-8AB7-E2885FF576C9}"/>
                </a:ext>
              </a:extLst>
            </p:cNvPr>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5" name="Freeform 48">
              <a:extLst>
                <a:ext uri="{FF2B5EF4-FFF2-40B4-BE49-F238E27FC236}">
                  <a16:creationId xmlns:a16="http://schemas.microsoft.com/office/drawing/2014/main" id="{444C4F1A-2BD6-4771-BB56-D12BB83CCBBB}"/>
                </a:ext>
              </a:extLst>
            </p:cNvPr>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Freeform 49">
              <a:extLst>
                <a:ext uri="{FF2B5EF4-FFF2-40B4-BE49-F238E27FC236}">
                  <a16:creationId xmlns:a16="http://schemas.microsoft.com/office/drawing/2014/main" id="{CCB3FC6E-6E0D-45BF-984A-491CC4A69501}"/>
                </a:ext>
              </a:extLst>
            </p:cNvPr>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07" name="Group 52">
            <a:extLst>
              <a:ext uri="{FF2B5EF4-FFF2-40B4-BE49-F238E27FC236}">
                <a16:creationId xmlns:a16="http://schemas.microsoft.com/office/drawing/2014/main" id="{3DAD65DA-FDCB-4F76-A146-CAF8DC1C1CB4}"/>
              </a:ext>
            </a:extLst>
          </p:cNvPr>
          <p:cNvGrpSpPr>
            <a:grpSpLocks noChangeAspect="1"/>
          </p:cNvGrpSpPr>
          <p:nvPr/>
        </p:nvGrpSpPr>
        <p:grpSpPr bwMode="auto">
          <a:xfrm>
            <a:off x="7745839" y="3967507"/>
            <a:ext cx="449416" cy="445540"/>
            <a:chOff x="3783" y="2102"/>
            <a:chExt cx="116" cy="115"/>
          </a:xfrm>
          <a:solidFill>
            <a:sysClr val="window" lastClr="FFFFFF"/>
          </a:solidFill>
          <a:effectLst/>
        </p:grpSpPr>
        <p:sp>
          <p:nvSpPr>
            <p:cNvPr id="108" name="Freeform 53">
              <a:extLst>
                <a:ext uri="{FF2B5EF4-FFF2-40B4-BE49-F238E27FC236}">
                  <a16:creationId xmlns:a16="http://schemas.microsoft.com/office/drawing/2014/main" id="{3E8A0DC6-F707-489A-82D3-944F032E7404}"/>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9" name="Freeform 54">
              <a:extLst>
                <a:ext uri="{FF2B5EF4-FFF2-40B4-BE49-F238E27FC236}">
                  <a16:creationId xmlns:a16="http://schemas.microsoft.com/office/drawing/2014/main" id="{0EFA406E-9ADB-4AB5-AE35-A2A9D3CD5F47}"/>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0" name="Freeform 55">
              <a:extLst>
                <a:ext uri="{FF2B5EF4-FFF2-40B4-BE49-F238E27FC236}">
                  <a16:creationId xmlns:a16="http://schemas.microsoft.com/office/drawing/2014/main" id="{310A91C1-C780-41EC-BD62-3FC70E90C4AE}"/>
                </a:ext>
              </a:extLst>
            </p:cNvPr>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1" name="Freeform 56">
              <a:extLst>
                <a:ext uri="{FF2B5EF4-FFF2-40B4-BE49-F238E27FC236}">
                  <a16:creationId xmlns:a16="http://schemas.microsoft.com/office/drawing/2014/main" id="{04EABB43-6A46-4AD5-A4BF-C7CA72F85EA3}"/>
                </a:ext>
              </a:extLst>
            </p:cNvPr>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2" name="Freeform 57">
              <a:extLst>
                <a:ext uri="{FF2B5EF4-FFF2-40B4-BE49-F238E27FC236}">
                  <a16:creationId xmlns:a16="http://schemas.microsoft.com/office/drawing/2014/main" id="{A3CA9598-3056-4F9E-B75E-499FFCE65093}"/>
                </a:ext>
              </a:extLst>
            </p:cNvPr>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3" name="Freeform 58">
              <a:extLst>
                <a:ext uri="{FF2B5EF4-FFF2-40B4-BE49-F238E27FC236}">
                  <a16:creationId xmlns:a16="http://schemas.microsoft.com/office/drawing/2014/main" id="{F266A441-3973-4A4A-98B8-E7223F2AA292}"/>
                </a:ext>
              </a:extLst>
            </p:cNvPr>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Freeform 59">
              <a:extLst>
                <a:ext uri="{FF2B5EF4-FFF2-40B4-BE49-F238E27FC236}">
                  <a16:creationId xmlns:a16="http://schemas.microsoft.com/office/drawing/2014/main" id="{9A03D2BA-E3E8-45C3-900E-7ABC7B149CF3}"/>
                </a:ext>
              </a:extLst>
            </p:cNvPr>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5" name="Group 62">
            <a:extLst>
              <a:ext uri="{FF2B5EF4-FFF2-40B4-BE49-F238E27FC236}">
                <a16:creationId xmlns:a16="http://schemas.microsoft.com/office/drawing/2014/main" id="{542F6741-68D4-40E0-BB45-D9D1F758EDD4}"/>
              </a:ext>
            </a:extLst>
          </p:cNvPr>
          <p:cNvGrpSpPr>
            <a:grpSpLocks noChangeAspect="1"/>
          </p:cNvGrpSpPr>
          <p:nvPr/>
        </p:nvGrpSpPr>
        <p:grpSpPr bwMode="auto">
          <a:xfrm>
            <a:off x="5897550" y="3990338"/>
            <a:ext cx="527167" cy="420915"/>
            <a:chOff x="3775" y="2110"/>
            <a:chExt cx="129" cy="103"/>
          </a:xfrm>
          <a:solidFill>
            <a:sysClr val="window" lastClr="FFFFFF"/>
          </a:solidFill>
          <a:effectLst/>
        </p:grpSpPr>
        <p:sp>
          <p:nvSpPr>
            <p:cNvPr id="116" name="Freeform 63">
              <a:extLst>
                <a:ext uri="{FF2B5EF4-FFF2-40B4-BE49-F238E27FC236}">
                  <a16:creationId xmlns:a16="http://schemas.microsoft.com/office/drawing/2014/main" id="{977D2E9A-39D2-44F8-BE97-BDAC4DE2C308}"/>
                </a:ext>
              </a:extLst>
            </p:cNvPr>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7" name="Freeform 64">
              <a:extLst>
                <a:ext uri="{FF2B5EF4-FFF2-40B4-BE49-F238E27FC236}">
                  <a16:creationId xmlns:a16="http://schemas.microsoft.com/office/drawing/2014/main" id="{6E15008B-136A-4EC8-AA34-3A7DCA82A1A6}"/>
                </a:ext>
              </a:extLst>
            </p:cNvPr>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8" name="Freeform 65">
              <a:extLst>
                <a:ext uri="{FF2B5EF4-FFF2-40B4-BE49-F238E27FC236}">
                  <a16:creationId xmlns:a16="http://schemas.microsoft.com/office/drawing/2014/main" id="{CA6181C0-DEBE-4636-9E17-2B64439289B5}"/>
                </a:ext>
              </a:extLst>
            </p:cNvPr>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19" name="Group 68">
            <a:extLst>
              <a:ext uri="{FF2B5EF4-FFF2-40B4-BE49-F238E27FC236}">
                <a16:creationId xmlns:a16="http://schemas.microsoft.com/office/drawing/2014/main" id="{06794C48-9801-4FA6-88D9-BFC57986CA6C}"/>
              </a:ext>
            </a:extLst>
          </p:cNvPr>
          <p:cNvGrpSpPr>
            <a:grpSpLocks noChangeAspect="1"/>
          </p:cNvGrpSpPr>
          <p:nvPr/>
        </p:nvGrpSpPr>
        <p:grpSpPr bwMode="auto">
          <a:xfrm>
            <a:off x="9189099" y="3923809"/>
            <a:ext cx="388638" cy="374455"/>
            <a:chOff x="3770" y="2095"/>
            <a:chExt cx="137" cy="132"/>
          </a:xfrm>
          <a:solidFill>
            <a:sysClr val="window" lastClr="FFFFFF"/>
          </a:solidFill>
          <a:effectLst/>
        </p:grpSpPr>
        <p:sp>
          <p:nvSpPr>
            <p:cNvPr id="120" name="Freeform 69">
              <a:extLst>
                <a:ext uri="{FF2B5EF4-FFF2-40B4-BE49-F238E27FC236}">
                  <a16:creationId xmlns:a16="http://schemas.microsoft.com/office/drawing/2014/main" id="{69879C54-4EE9-44CF-BC35-C3CFA09C4F62}"/>
                </a:ext>
              </a:extLst>
            </p:cNvPr>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1" name="Freeform 70">
              <a:extLst>
                <a:ext uri="{FF2B5EF4-FFF2-40B4-BE49-F238E27FC236}">
                  <a16:creationId xmlns:a16="http://schemas.microsoft.com/office/drawing/2014/main" id="{784DE4B5-04F7-47CF-9BC0-45945C148486}"/>
                </a:ext>
              </a:extLst>
            </p:cNvPr>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2" name="Freeform 71">
              <a:extLst>
                <a:ext uri="{FF2B5EF4-FFF2-40B4-BE49-F238E27FC236}">
                  <a16:creationId xmlns:a16="http://schemas.microsoft.com/office/drawing/2014/main" id="{BC975FEC-5033-4E00-9E8B-03584CC9A444}"/>
                </a:ext>
              </a:extLst>
            </p:cNvPr>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3" name="Freeform 72">
              <a:extLst>
                <a:ext uri="{FF2B5EF4-FFF2-40B4-BE49-F238E27FC236}">
                  <a16:creationId xmlns:a16="http://schemas.microsoft.com/office/drawing/2014/main" id="{900F790C-933B-401B-9EE3-5F8BFD218FFC}"/>
                </a:ext>
              </a:extLst>
            </p:cNvPr>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4" name="Freeform 73">
              <a:extLst>
                <a:ext uri="{FF2B5EF4-FFF2-40B4-BE49-F238E27FC236}">
                  <a16:creationId xmlns:a16="http://schemas.microsoft.com/office/drawing/2014/main" id="{C08E1B91-0F05-4689-ADC5-1CEF97F95302}"/>
                </a:ext>
              </a:extLst>
            </p:cNvPr>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5" name="Freeform 74">
              <a:extLst>
                <a:ext uri="{FF2B5EF4-FFF2-40B4-BE49-F238E27FC236}">
                  <a16:creationId xmlns:a16="http://schemas.microsoft.com/office/drawing/2014/main" id="{EA31E69C-A220-485B-B555-2808B4C5BEB2}"/>
                </a:ext>
              </a:extLst>
            </p:cNvPr>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6" name="Freeform 75">
              <a:extLst>
                <a:ext uri="{FF2B5EF4-FFF2-40B4-BE49-F238E27FC236}">
                  <a16:creationId xmlns:a16="http://schemas.microsoft.com/office/drawing/2014/main" id="{D2E4EC32-FFF7-476A-BBC4-5639A85F5635}"/>
                </a:ext>
              </a:extLst>
            </p:cNvPr>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27" name="任意多边形 80">
            <a:extLst>
              <a:ext uri="{FF2B5EF4-FFF2-40B4-BE49-F238E27FC236}">
                <a16:creationId xmlns:a16="http://schemas.microsoft.com/office/drawing/2014/main" id="{9D44CB66-EB07-4510-A718-2C20C67D50DC}"/>
              </a:ext>
            </a:extLst>
          </p:cNvPr>
          <p:cNvSpPr/>
          <p:nvPr/>
        </p:nvSpPr>
        <p:spPr>
          <a:xfrm>
            <a:off x="4899002" y="1161841"/>
            <a:ext cx="1254843" cy="1906790"/>
          </a:xfrm>
          <a:custGeom>
            <a:avLst/>
            <a:gdLst>
              <a:gd name="connsiteX0" fmla="*/ 2554514 w 2554514"/>
              <a:gd name="connsiteY0" fmla="*/ 2249714 h 2249714"/>
              <a:gd name="connsiteX1" fmla="*/ 2554514 w 2554514"/>
              <a:gd name="connsiteY1" fmla="*/ 0 h 2249714"/>
              <a:gd name="connsiteX2" fmla="*/ 0 w 2554514"/>
              <a:gd name="connsiteY2" fmla="*/ 0 h 2249714"/>
            </a:gdLst>
            <a:ahLst/>
            <a:cxnLst>
              <a:cxn ang="0">
                <a:pos x="connsiteX0" y="connsiteY0"/>
              </a:cxn>
              <a:cxn ang="0">
                <a:pos x="connsiteX1" y="connsiteY1"/>
              </a:cxn>
              <a:cxn ang="0">
                <a:pos x="connsiteX2" y="connsiteY2"/>
              </a:cxn>
            </a:cxnLst>
            <a:rect l="l" t="t" r="r" b="b"/>
            <a:pathLst>
              <a:path w="2554514" h="2249714">
                <a:moveTo>
                  <a:pt x="2554514" y="2249714"/>
                </a:moveTo>
                <a:lnTo>
                  <a:pt x="2554514" y="0"/>
                </a:lnTo>
                <a:lnTo>
                  <a:pt x="0" y="0"/>
                </a:lnTo>
              </a:path>
            </a:pathLst>
          </a:custGeom>
          <a:noFill/>
          <a:ln w="22225" cap="flat" cmpd="sng" algn="ctr">
            <a:solidFill>
              <a:sysClr val="windowText" lastClr="000000">
                <a:lumMod val="65000"/>
                <a:lumOff val="35000"/>
              </a:sysClr>
            </a:solidFill>
            <a:prstDash val="sysDot"/>
            <a:miter lim="800000"/>
            <a:headEnd type="oval"/>
          </a:ln>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nvGrpSpPr>
          <p:cNvPr id="128" name="组合 127">
            <a:extLst>
              <a:ext uri="{FF2B5EF4-FFF2-40B4-BE49-F238E27FC236}">
                <a16:creationId xmlns:a16="http://schemas.microsoft.com/office/drawing/2014/main" id="{E6774EC5-D3CA-489F-A5C0-5C4EDDE19807}"/>
              </a:ext>
            </a:extLst>
          </p:cNvPr>
          <p:cNvGrpSpPr/>
          <p:nvPr/>
        </p:nvGrpSpPr>
        <p:grpSpPr>
          <a:xfrm>
            <a:off x="3189147" y="977753"/>
            <a:ext cx="2009900" cy="883598"/>
            <a:chOff x="3750471" y="3849925"/>
            <a:chExt cx="1493849" cy="837828"/>
          </a:xfrm>
        </p:grpSpPr>
        <p:sp>
          <p:nvSpPr>
            <p:cNvPr id="129" name="文本框 128">
              <a:extLst>
                <a:ext uri="{FF2B5EF4-FFF2-40B4-BE49-F238E27FC236}">
                  <a16:creationId xmlns:a16="http://schemas.microsoft.com/office/drawing/2014/main" id="{C7DBE8F4-EF00-458D-9B79-7F70E1BD0C27}"/>
                </a:ext>
              </a:extLst>
            </p:cNvPr>
            <p:cNvSpPr txBox="1"/>
            <p:nvPr/>
          </p:nvSpPr>
          <p:spPr>
            <a:xfrm>
              <a:off x="3750471" y="3849925"/>
              <a:ext cx="1493849" cy="333725"/>
            </a:xfrm>
            <a:prstGeom prst="rect">
              <a:avLst/>
            </a:prstGeom>
            <a:noFill/>
          </p:spPr>
          <p:txBody>
            <a:bodyPr wrap="square" rtlCol="0">
              <a:spAutoFit/>
            </a:bodyPr>
            <a:lstStyle/>
            <a:p>
              <a:pPr defTabSz="914400" fontAlgn="base">
                <a:spcBef>
                  <a:spcPct val="0"/>
                </a:spcBef>
                <a:spcAft>
                  <a:spcPct val="0"/>
                </a:spcAft>
              </a:pPr>
              <a:r>
                <a:rPr lang="zh-CN" altLang="en-US" sz="1687"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在此添加标题</a:t>
              </a:r>
            </a:p>
          </p:txBody>
        </p:sp>
        <p:sp>
          <p:nvSpPr>
            <p:cNvPr id="130" name="文本框 129">
              <a:extLst>
                <a:ext uri="{FF2B5EF4-FFF2-40B4-BE49-F238E27FC236}">
                  <a16:creationId xmlns:a16="http://schemas.microsoft.com/office/drawing/2014/main" id="{36BAA95E-1605-4761-A3B1-7465613CAB57}"/>
                </a:ext>
              </a:extLst>
            </p:cNvPr>
            <p:cNvSpPr txBox="1"/>
            <p:nvPr/>
          </p:nvSpPr>
          <p:spPr>
            <a:xfrm>
              <a:off x="3762898" y="4107733"/>
              <a:ext cx="1394061" cy="580020"/>
            </a:xfrm>
            <a:prstGeom prst="rect">
              <a:avLst/>
            </a:prstGeom>
            <a:noFill/>
          </p:spPr>
          <p:txBody>
            <a:bodyPr wrap="square" rtlCol="0">
              <a:spAutoFit/>
            </a:bodyPr>
            <a:lstStyle/>
            <a:p>
              <a:pPr algn="just" defTabSz="914400" fontAlgn="base">
                <a:spcBef>
                  <a:spcPct val="0"/>
                </a:spcBef>
                <a:spcAft>
                  <a:spcPct val="0"/>
                </a:spcAft>
              </a:pPr>
              <a:r>
                <a:rPr lang="zh-CN" altLang="en-US" sz="1125">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31" name="任意多边形 88">
            <a:extLst>
              <a:ext uri="{FF2B5EF4-FFF2-40B4-BE49-F238E27FC236}">
                <a16:creationId xmlns:a16="http://schemas.microsoft.com/office/drawing/2014/main" id="{F06363DB-F77C-4204-89F5-7C33CE0F9736}"/>
              </a:ext>
            </a:extLst>
          </p:cNvPr>
          <p:cNvSpPr/>
          <p:nvPr/>
        </p:nvSpPr>
        <p:spPr>
          <a:xfrm flipH="1">
            <a:off x="6566867" y="1434742"/>
            <a:ext cx="1254843" cy="1906790"/>
          </a:xfrm>
          <a:custGeom>
            <a:avLst/>
            <a:gdLst>
              <a:gd name="connsiteX0" fmla="*/ 2554514 w 2554514"/>
              <a:gd name="connsiteY0" fmla="*/ 2249714 h 2249714"/>
              <a:gd name="connsiteX1" fmla="*/ 2554514 w 2554514"/>
              <a:gd name="connsiteY1" fmla="*/ 0 h 2249714"/>
              <a:gd name="connsiteX2" fmla="*/ 0 w 2554514"/>
              <a:gd name="connsiteY2" fmla="*/ 0 h 2249714"/>
            </a:gdLst>
            <a:ahLst/>
            <a:cxnLst>
              <a:cxn ang="0">
                <a:pos x="connsiteX0" y="connsiteY0"/>
              </a:cxn>
              <a:cxn ang="0">
                <a:pos x="connsiteX1" y="connsiteY1"/>
              </a:cxn>
              <a:cxn ang="0">
                <a:pos x="connsiteX2" y="connsiteY2"/>
              </a:cxn>
            </a:cxnLst>
            <a:rect l="l" t="t" r="r" b="b"/>
            <a:pathLst>
              <a:path w="2554514" h="2249714">
                <a:moveTo>
                  <a:pt x="2554514" y="2249714"/>
                </a:moveTo>
                <a:lnTo>
                  <a:pt x="2554514" y="0"/>
                </a:lnTo>
                <a:lnTo>
                  <a:pt x="0" y="0"/>
                </a:lnTo>
              </a:path>
            </a:pathLst>
          </a:custGeom>
          <a:noFill/>
          <a:ln w="22225" cap="flat" cmpd="sng" algn="ctr">
            <a:solidFill>
              <a:sysClr val="windowText" lastClr="000000">
                <a:lumMod val="65000"/>
                <a:lumOff val="35000"/>
              </a:sysClr>
            </a:solidFill>
            <a:prstDash val="sysDot"/>
            <a:miter lim="800000"/>
            <a:headEnd type="oval"/>
          </a:ln>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nvGrpSpPr>
          <p:cNvPr id="132" name="组合 131">
            <a:extLst>
              <a:ext uri="{FF2B5EF4-FFF2-40B4-BE49-F238E27FC236}">
                <a16:creationId xmlns:a16="http://schemas.microsoft.com/office/drawing/2014/main" id="{DA48DFA0-F7CD-4AEB-A9EC-B8D959326CA8}"/>
              </a:ext>
            </a:extLst>
          </p:cNvPr>
          <p:cNvGrpSpPr/>
          <p:nvPr/>
        </p:nvGrpSpPr>
        <p:grpSpPr>
          <a:xfrm>
            <a:off x="7883471" y="1245629"/>
            <a:ext cx="2009900" cy="883598"/>
            <a:chOff x="3750471" y="3849925"/>
            <a:chExt cx="1493849" cy="837828"/>
          </a:xfrm>
        </p:grpSpPr>
        <p:sp>
          <p:nvSpPr>
            <p:cNvPr id="133" name="文本框 132">
              <a:extLst>
                <a:ext uri="{FF2B5EF4-FFF2-40B4-BE49-F238E27FC236}">
                  <a16:creationId xmlns:a16="http://schemas.microsoft.com/office/drawing/2014/main" id="{89E98284-561B-48A7-91B5-5FE488A98BDD}"/>
                </a:ext>
              </a:extLst>
            </p:cNvPr>
            <p:cNvSpPr txBox="1"/>
            <p:nvPr/>
          </p:nvSpPr>
          <p:spPr>
            <a:xfrm>
              <a:off x="3750471" y="3849925"/>
              <a:ext cx="1493849" cy="333725"/>
            </a:xfrm>
            <a:prstGeom prst="rect">
              <a:avLst/>
            </a:prstGeom>
            <a:noFill/>
          </p:spPr>
          <p:txBody>
            <a:bodyPr wrap="square" rtlCol="0">
              <a:spAutoFit/>
            </a:bodyPr>
            <a:lstStyle/>
            <a:p>
              <a:pPr defTabSz="914400" fontAlgn="base">
                <a:spcBef>
                  <a:spcPct val="0"/>
                </a:spcBef>
                <a:spcAft>
                  <a:spcPct val="0"/>
                </a:spcAft>
              </a:pPr>
              <a:r>
                <a:rPr lang="zh-CN" altLang="en-US" sz="1687"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在此添加标题</a:t>
              </a:r>
            </a:p>
          </p:txBody>
        </p:sp>
        <p:sp>
          <p:nvSpPr>
            <p:cNvPr id="134" name="文本框 133">
              <a:extLst>
                <a:ext uri="{FF2B5EF4-FFF2-40B4-BE49-F238E27FC236}">
                  <a16:creationId xmlns:a16="http://schemas.microsoft.com/office/drawing/2014/main" id="{7DDDA4C7-4DFA-4571-95E0-AC2ED9C769B1}"/>
                </a:ext>
              </a:extLst>
            </p:cNvPr>
            <p:cNvSpPr txBox="1"/>
            <p:nvPr/>
          </p:nvSpPr>
          <p:spPr>
            <a:xfrm>
              <a:off x="3762898" y="4107733"/>
              <a:ext cx="1394061" cy="580020"/>
            </a:xfrm>
            <a:prstGeom prst="rect">
              <a:avLst/>
            </a:prstGeom>
            <a:noFill/>
          </p:spPr>
          <p:txBody>
            <a:bodyPr wrap="square" rtlCol="0">
              <a:spAutoFit/>
            </a:bodyPr>
            <a:lstStyle/>
            <a:p>
              <a:pPr algn="just" defTabSz="914400" fontAlgn="base">
                <a:spcBef>
                  <a:spcPct val="0"/>
                </a:spcBef>
                <a:spcAft>
                  <a:spcPct val="0"/>
                </a:spcAft>
              </a:pPr>
              <a:r>
                <a:rPr lang="zh-CN" altLang="en-US" sz="1125">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35" name="任意多边形 95">
            <a:extLst>
              <a:ext uri="{FF2B5EF4-FFF2-40B4-BE49-F238E27FC236}">
                <a16:creationId xmlns:a16="http://schemas.microsoft.com/office/drawing/2014/main" id="{685E150B-B4F9-499A-96F6-ABB4ECB4AA2D}"/>
              </a:ext>
            </a:extLst>
          </p:cNvPr>
          <p:cNvSpPr/>
          <p:nvPr/>
        </p:nvSpPr>
        <p:spPr>
          <a:xfrm flipV="1">
            <a:off x="3536315" y="5036646"/>
            <a:ext cx="1060709" cy="828503"/>
          </a:xfrm>
          <a:custGeom>
            <a:avLst/>
            <a:gdLst>
              <a:gd name="connsiteX0" fmla="*/ 2554514 w 2554514"/>
              <a:gd name="connsiteY0" fmla="*/ 2249714 h 2249714"/>
              <a:gd name="connsiteX1" fmla="*/ 2554514 w 2554514"/>
              <a:gd name="connsiteY1" fmla="*/ 0 h 2249714"/>
              <a:gd name="connsiteX2" fmla="*/ 0 w 2554514"/>
              <a:gd name="connsiteY2" fmla="*/ 0 h 2249714"/>
            </a:gdLst>
            <a:ahLst/>
            <a:cxnLst>
              <a:cxn ang="0">
                <a:pos x="connsiteX0" y="connsiteY0"/>
              </a:cxn>
              <a:cxn ang="0">
                <a:pos x="connsiteX1" y="connsiteY1"/>
              </a:cxn>
              <a:cxn ang="0">
                <a:pos x="connsiteX2" y="connsiteY2"/>
              </a:cxn>
            </a:cxnLst>
            <a:rect l="l" t="t" r="r" b="b"/>
            <a:pathLst>
              <a:path w="2554514" h="2249714">
                <a:moveTo>
                  <a:pt x="2554514" y="2249714"/>
                </a:moveTo>
                <a:lnTo>
                  <a:pt x="2554514" y="0"/>
                </a:lnTo>
                <a:lnTo>
                  <a:pt x="0" y="0"/>
                </a:lnTo>
              </a:path>
            </a:pathLst>
          </a:custGeom>
          <a:noFill/>
          <a:ln w="22225" cap="flat" cmpd="sng" algn="ctr">
            <a:solidFill>
              <a:sysClr val="windowText" lastClr="000000">
                <a:lumMod val="65000"/>
                <a:lumOff val="35000"/>
              </a:sysClr>
            </a:solidFill>
            <a:prstDash val="sysDot"/>
            <a:miter lim="800000"/>
            <a:headEnd type="oval"/>
          </a:ln>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nvGrpSpPr>
          <p:cNvPr id="136" name="组合 135">
            <a:extLst>
              <a:ext uri="{FF2B5EF4-FFF2-40B4-BE49-F238E27FC236}">
                <a16:creationId xmlns:a16="http://schemas.microsoft.com/office/drawing/2014/main" id="{357B7C8A-4923-4F2E-A26D-3A1BBA72420B}"/>
              </a:ext>
            </a:extLst>
          </p:cNvPr>
          <p:cNvGrpSpPr/>
          <p:nvPr/>
        </p:nvGrpSpPr>
        <p:grpSpPr>
          <a:xfrm>
            <a:off x="1814286" y="5680771"/>
            <a:ext cx="2009900" cy="883598"/>
            <a:chOff x="3750471" y="3849925"/>
            <a:chExt cx="1493849" cy="837828"/>
          </a:xfrm>
        </p:grpSpPr>
        <p:sp>
          <p:nvSpPr>
            <p:cNvPr id="137" name="文本框 136">
              <a:extLst>
                <a:ext uri="{FF2B5EF4-FFF2-40B4-BE49-F238E27FC236}">
                  <a16:creationId xmlns:a16="http://schemas.microsoft.com/office/drawing/2014/main" id="{05280D43-C660-442B-8C9C-3B901B9BA8DB}"/>
                </a:ext>
              </a:extLst>
            </p:cNvPr>
            <p:cNvSpPr txBox="1"/>
            <p:nvPr/>
          </p:nvSpPr>
          <p:spPr>
            <a:xfrm>
              <a:off x="3750471" y="3849925"/>
              <a:ext cx="1493849" cy="333725"/>
            </a:xfrm>
            <a:prstGeom prst="rect">
              <a:avLst/>
            </a:prstGeom>
            <a:noFill/>
          </p:spPr>
          <p:txBody>
            <a:bodyPr wrap="square" rtlCol="0">
              <a:spAutoFit/>
            </a:bodyPr>
            <a:lstStyle/>
            <a:p>
              <a:pPr defTabSz="914400" fontAlgn="base">
                <a:spcBef>
                  <a:spcPct val="0"/>
                </a:spcBef>
                <a:spcAft>
                  <a:spcPct val="0"/>
                </a:spcAft>
              </a:pPr>
              <a:r>
                <a:rPr lang="zh-CN" altLang="en-US" sz="1687"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在此添加标题</a:t>
              </a:r>
            </a:p>
          </p:txBody>
        </p:sp>
        <p:sp>
          <p:nvSpPr>
            <p:cNvPr id="138" name="文本框 137">
              <a:extLst>
                <a:ext uri="{FF2B5EF4-FFF2-40B4-BE49-F238E27FC236}">
                  <a16:creationId xmlns:a16="http://schemas.microsoft.com/office/drawing/2014/main" id="{4A9DC3DD-694F-4D61-BBD5-DD8CE616EE61}"/>
                </a:ext>
              </a:extLst>
            </p:cNvPr>
            <p:cNvSpPr txBox="1"/>
            <p:nvPr/>
          </p:nvSpPr>
          <p:spPr>
            <a:xfrm>
              <a:off x="3762898" y="4107733"/>
              <a:ext cx="1394061" cy="580020"/>
            </a:xfrm>
            <a:prstGeom prst="rect">
              <a:avLst/>
            </a:prstGeom>
            <a:noFill/>
          </p:spPr>
          <p:txBody>
            <a:bodyPr wrap="square" rtlCol="0">
              <a:spAutoFit/>
            </a:bodyPr>
            <a:lstStyle/>
            <a:p>
              <a:pPr algn="just" defTabSz="914400" fontAlgn="base">
                <a:spcBef>
                  <a:spcPct val="0"/>
                </a:spcBef>
                <a:spcAft>
                  <a:spcPct val="0"/>
                </a:spcAft>
              </a:pPr>
              <a:r>
                <a:rPr lang="zh-CN" altLang="en-US" sz="1125">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39" name="任意多边形 102">
            <a:extLst>
              <a:ext uri="{FF2B5EF4-FFF2-40B4-BE49-F238E27FC236}">
                <a16:creationId xmlns:a16="http://schemas.microsoft.com/office/drawing/2014/main" id="{86C6CFD7-8A83-4E10-B4D4-93876FAC1171}"/>
              </a:ext>
            </a:extLst>
          </p:cNvPr>
          <p:cNvSpPr/>
          <p:nvPr/>
        </p:nvSpPr>
        <p:spPr>
          <a:xfrm flipH="1" flipV="1">
            <a:off x="8303293" y="4811625"/>
            <a:ext cx="1607815" cy="1053522"/>
          </a:xfrm>
          <a:custGeom>
            <a:avLst/>
            <a:gdLst>
              <a:gd name="connsiteX0" fmla="*/ 2554514 w 2554514"/>
              <a:gd name="connsiteY0" fmla="*/ 2249714 h 2249714"/>
              <a:gd name="connsiteX1" fmla="*/ 2554514 w 2554514"/>
              <a:gd name="connsiteY1" fmla="*/ 0 h 2249714"/>
              <a:gd name="connsiteX2" fmla="*/ 0 w 2554514"/>
              <a:gd name="connsiteY2" fmla="*/ 0 h 2249714"/>
            </a:gdLst>
            <a:ahLst/>
            <a:cxnLst>
              <a:cxn ang="0">
                <a:pos x="connsiteX0" y="connsiteY0"/>
              </a:cxn>
              <a:cxn ang="0">
                <a:pos x="connsiteX1" y="connsiteY1"/>
              </a:cxn>
              <a:cxn ang="0">
                <a:pos x="connsiteX2" y="connsiteY2"/>
              </a:cxn>
            </a:cxnLst>
            <a:rect l="l" t="t" r="r" b="b"/>
            <a:pathLst>
              <a:path w="2554514" h="2249714">
                <a:moveTo>
                  <a:pt x="2554514" y="2249714"/>
                </a:moveTo>
                <a:lnTo>
                  <a:pt x="2554514" y="0"/>
                </a:lnTo>
                <a:lnTo>
                  <a:pt x="0" y="0"/>
                </a:lnTo>
              </a:path>
            </a:pathLst>
          </a:custGeom>
          <a:noFill/>
          <a:ln w="22225" cap="flat" cmpd="sng" algn="ctr">
            <a:solidFill>
              <a:sysClr val="windowText" lastClr="000000">
                <a:lumMod val="65000"/>
                <a:lumOff val="35000"/>
              </a:sysClr>
            </a:solidFill>
            <a:prstDash val="sysDot"/>
            <a:miter lim="800000"/>
            <a:headEnd type="oval"/>
          </a:ln>
          <a:effectLst/>
        </p:spPr>
        <p:txBody>
          <a:bodyPr lIns="96435" tIns="48218" rIns="96435" bIns="4821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669"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grpSp>
        <p:nvGrpSpPr>
          <p:cNvPr id="140" name="组合 139">
            <a:extLst>
              <a:ext uri="{FF2B5EF4-FFF2-40B4-BE49-F238E27FC236}">
                <a16:creationId xmlns:a16="http://schemas.microsoft.com/office/drawing/2014/main" id="{823E6FFA-5E67-45BA-8808-0440368CFA30}"/>
              </a:ext>
            </a:extLst>
          </p:cNvPr>
          <p:cNvGrpSpPr/>
          <p:nvPr/>
        </p:nvGrpSpPr>
        <p:grpSpPr>
          <a:xfrm>
            <a:off x="9956703" y="5680771"/>
            <a:ext cx="2009900" cy="883598"/>
            <a:chOff x="3750471" y="3849925"/>
            <a:chExt cx="1493849" cy="837828"/>
          </a:xfrm>
        </p:grpSpPr>
        <p:sp>
          <p:nvSpPr>
            <p:cNvPr id="141" name="文本框 140">
              <a:extLst>
                <a:ext uri="{FF2B5EF4-FFF2-40B4-BE49-F238E27FC236}">
                  <a16:creationId xmlns:a16="http://schemas.microsoft.com/office/drawing/2014/main" id="{EFD341B2-BF38-4152-BF16-3AEA865562DE}"/>
                </a:ext>
              </a:extLst>
            </p:cNvPr>
            <p:cNvSpPr txBox="1"/>
            <p:nvPr/>
          </p:nvSpPr>
          <p:spPr>
            <a:xfrm>
              <a:off x="3750471" y="3849925"/>
              <a:ext cx="1493849" cy="333725"/>
            </a:xfrm>
            <a:prstGeom prst="rect">
              <a:avLst/>
            </a:prstGeom>
            <a:noFill/>
          </p:spPr>
          <p:txBody>
            <a:bodyPr wrap="square" rtlCol="0">
              <a:spAutoFit/>
            </a:bodyPr>
            <a:lstStyle/>
            <a:p>
              <a:pPr defTabSz="914400" fontAlgn="base">
                <a:spcBef>
                  <a:spcPct val="0"/>
                </a:spcBef>
                <a:spcAft>
                  <a:spcPct val="0"/>
                </a:spcAft>
              </a:pPr>
              <a:r>
                <a:rPr lang="zh-CN" altLang="en-US" sz="1687"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在此添加标题</a:t>
              </a:r>
            </a:p>
          </p:txBody>
        </p:sp>
        <p:sp>
          <p:nvSpPr>
            <p:cNvPr id="142" name="文本框 141">
              <a:extLst>
                <a:ext uri="{FF2B5EF4-FFF2-40B4-BE49-F238E27FC236}">
                  <a16:creationId xmlns:a16="http://schemas.microsoft.com/office/drawing/2014/main" id="{E72B66F4-1DDD-48CA-A26D-764C7A6F1B71}"/>
                </a:ext>
              </a:extLst>
            </p:cNvPr>
            <p:cNvSpPr txBox="1"/>
            <p:nvPr/>
          </p:nvSpPr>
          <p:spPr>
            <a:xfrm>
              <a:off x="3762898" y="4107733"/>
              <a:ext cx="1394061" cy="580020"/>
            </a:xfrm>
            <a:prstGeom prst="rect">
              <a:avLst/>
            </a:prstGeom>
            <a:noFill/>
          </p:spPr>
          <p:txBody>
            <a:bodyPr wrap="square" rtlCol="0">
              <a:spAutoFit/>
            </a:bodyPr>
            <a:lstStyle/>
            <a:p>
              <a:pPr algn="just" defTabSz="914400" fontAlgn="base">
                <a:spcBef>
                  <a:spcPct val="0"/>
                </a:spcBef>
                <a:spcAft>
                  <a:spcPct val="0"/>
                </a:spcAft>
              </a:pPr>
              <a:r>
                <a:rPr lang="zh-CN" altLang="en-US" sz="1125">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Tree>
    <p:extLst>
      <p:ext uri="{BB962C8B-B14F-4D97-AF65-F5344CB8AC3E}">
        <p14:creationId xmlns:p14="http://schemas.microsoft.com/office/powerpoint/2010/main" val="40502979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500"/>
                                        <p:tgtEl>
                                          <p:spTgt spid="1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7"/>
                                        </p:tgtEl>
                                        <p:attrNameLst>
                                          <p:attrName>style.visibility</p:attrName>
                                        </p:attrNameLst>
                                      </p:cBhvr>
                                      <p:to>
                                        <p:strVal val="visible"/>
                                      </p:to>
                                    </p:set>
                                    <p:animEffect transition="in" filter="wipe(down)">
                                      <p:cBhvr>
                                        <p:cTn id="70" dur="500"/>
                                        <p:tgtEl>
                                          <p:spTgt spid="1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8"/>
                                        </p:tgtEl>
                                        <p:attrNameLst>
                                          <p:attrName>style.visibility</p:attrName>
                                        </p:attrNameLst>
                                      </p:cBhvr>
                                      <p:to>
                                        <p:strVal val="visible"/>
                                      </p:to>
                                    </p:set>
                                    <p:animEffect transition="in" filter="wipe(down)">
                                      <p:cBhvr>
                                        <p:cTn id="75" dur="500"/>
                                        <p:tgtEl>
                                          <p:spTgt spid="1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500"/>
                                        <p:tgtEl>
                                          <p:spTgt spid="13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barn(inVertical)">
                                      <p:cBhvr>
                                        <p:cTn id="85" dur="500"/>
                                        <p:tgtEl>
                                          <p:spTgt spid="1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35"/>
                                        </p:tgtEl>
                                        <p:attrNameLst>
                                          <p:attrName>style.visibility</p:attrName>
                                        </p:attrNameLst>
                                      </p:cBhvr>
                                      <p:to>
                                        <p:strVal val="visible"/>
                                      </p:to>
                                    </p:set>
                                    <p:animEffect transition="in" filter="wipe(down)">
                                      <p:cBhvr>
                                        <p:cTn id="90" dur="500"/>
                                        <p:tgtEl>
                                          <p:spTgt spid="135"/>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barn(inVertical)">
                                      <p:cBhvr>
                                        <p:cTn id="95" dur="500"/>
                                        <p:tgtEl>
                                          <p:spTgt spid="1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down)">
                                      <p:cBhvr>
                                        <p:cTn id="100" dur="500"/>
                                        <p:tgtEl>
                                          <p:spTgt spid="139"/>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140"/>
                                        </p:tgtEl>
                                        <p:attrNameLst>
                                          <p:attrName>style.visibility</p:attrName>
                                        </p:attrNameLst>
                                      </p:cBhvr>
                                      <p:to>
                                        <p:strVal val="visible"/>
                                      </p:to>
                                    </p:set>
                                    <p:animEffect transition="in" filter="barn(inVertical)">
                                      <p:cBhvr>
                                        <p:cTn id="10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127" grpId="0" animBg="1"/>
      <p:bldP spid="131" grpId="0" animBg="1"/>
      <p:bldP spid="135" grpId="0" animBg="1"/>
      <p:bldP spid="1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2A89C2-4CF9-4CD3-8C88-597071F51C4D}"/>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3" name="Content Placeholder 2">
            <a:extLst>
              <a:ext uri="{FF2B5EF4-FFF2-40B4-BE49-F238E27FC236}">
                <a16:creationId xmlns:a16="http://schemas.microsoft.com/office/drawing/2014/main" id="{571E2A7A-DE9F-467A-83FF-C9BD198C9378}"/>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 name="Content Placeholder 2">
            <a:extLst>
              <a:ext uri="{FF2B5EF4-FFF2-40B4-BE49-F238E27FC236}">
                <a16:creationId xmlns:a16="http://schemas.microsoft.com/office/drawing/2014/main" id="{65FB8F6C-457B-4E42-9DAC-DD95494578B1}"/>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财务分析</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pic>
        <p:nvPicPr>
          <p:cNvPr id="8" name="图片占位符 6">
            <a:extLst>
              <a:ext uri="{FF2B5EF4-FFF2-40B4-BE49-F238E27FC236}">
                <a16:creationId xmlns:a16="http://schemas.microsoft.com/office/drawing/2014/main" id="{15EA7C1D-E682-4ED8-906A-202DEDE654E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4140" y="2190176"/>
            <a:ext cx="7068964" cy="2838903"/>
          </a:xfrm>
          <a:prstGeom prst="rect">
            <a:avLst/>
          </a:prstGeom>
          <a:solidFill>
            <a:sysClr val="window" lastClr="FFFFFF">
              <a:lumMod val="65000"/>
            </a:sysClr>
          </a:solidFill>
        </p:spPr>
      </p:pic>
      <p:sp>
        <p:nvSpPr>
          <p:cNvPr id="9" name="Rectangle 5">
            <a:extLst>
              <a:ext uri="{FF2B5EF4-FFF2-40B4-BE49-F238E27FC236}">
                <a16:creationId xmlns:a16="http://schemas.microsoft.com/office/drawing/2014/main" id="{A452E163-3B08-4CD7-9789-470ADA468272}"/>
              </a:ext>
            </a:extLst>
          </p:cNvPr>
          <p:cNvSpPr/>
          <p:nvPr/>
        </p:nvSpPr>
        <p:spPr>
          <a:xfrm>
            <a:off x="7044825" y="2190176"/>
            <a:ext cx="5147176" cy="2838903"/>
          </a:xfrm>
          <a:prstGeom prst="rect">
            <a:avLst/>
          </a:prstGeom>
          <a:solidFill>
            <a:srgbClr val="363636"/>
          </a:solidFill>
          <a:ln w="1270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0" name="TextBox 25">
            <a:extLst>
              <a:ext uri="{FF2B5EF4-FFF2-40B4-BE49-F238E27FC236}">
                <a16:creationId xmlns:a16="http://schemas.microsoft.com/office/drawing/2014/main" id="{2A35033B-FCD2-4381-A326-88ECD5AC8A32}"/>
              </a:ext>
            </a:extLst>
          </p:cNvPr>
          <p:cNvSpPr txBox="1"/>
          <p:nvPr/>
        </p:nvSpPr>
        <p:spPr>
          <a:xfrm>
            <a:off x="7272348" y="2562655"/>
            <a:ext cx="4692130" cy="1846659"/>
          </a:xfrm>
          <a:prstGeom prst="rect">
            <a:avLst/>
          </a:prstGeom>
          <a:noFill/>
        </p:spPr>
        <p:txBody>
          <a:bodyPr wrap="square" lIns="0" tIns="0" rIns="0" bIns="0" rtlCol="0">
            <a:spAutoFit/>
          </a:bodyPr>
          <a:lstStyle/>
          <a:p>
            <a:pPr defTabSz="914400" fontAlgn="base">
              <a:lnSpc>
                <a:spcPct val="150000"/>
              </a:lnSpc>
              <a:spcBef>
                <a:spcPct val="0"/>
              </a:spcBef>
              <a:spcAft>
                <a:spcPct val="0"/>
              </a:spcAft>
            </a:pPr>
            <a:r>
              <a:rPr lang="zh-CN" altLang="en-US" sz="1600"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a:t>
            </a:r>
            <a:endParaRPr lang="en-US" sz="1600"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28271417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17BD4B-2148-49B3-B8B9-02DAE368987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3" name="矩形 2">
            <a:extLst>
              <a:ext uri="{FF2B5EF4-FFF2-40B4-BE49-F238E27FC236}">
                <a16:creationId xmlns:a16="http://schemas.microsoft.com/office/drawing/2014/main" id="{456F34B4-16B7-4E58-8044-3438D6898741}"/>
              </a:ext>
            </a:extLst>
          </p:cNvPr>
          <p:cNvSpPr/>
          <p:nvPr/>
        </p:nvSpPr>
        <p:spPr>
          <a:xfrm>
            <a:off x="-28257" y="0"/>
            <a:ext cx="12220257" cy="68580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4">
            <a:extLst>
              <a:ext uri="{FF2B5EF4-FFF2-40B4-BE49-F238E27FC236}">
                <a16:creationId xmlns:a16="http://schemas.microsoft.com/office/drawing/2014/main" id="{589101CA-45AA-4AE9-AA50-A14D2DFC8EE9}"/>
              </a:ext>
            </a:extLst>
          </p:cNvPr>
          <p:cNvSpPr txBox="1"/>
          <p:nvPr/>
        </p:nvSpPr>
        <p:spPr>
          <a:xfrm>
            <a:off x="695772" y="2180013"/>
            <a:ext cx="7102028" cy="1107996"/>
          </a:xfrm>
          <a:prstGeom prst="rect">
            <a:avLst/>
          </a:prstGeom>
          <a:noFill/>
          <a:ln>
            <a:noFill/>
          </a:ln>
        </p:spPr>
        <p:txBody>
          <a:bodyPr vert="horz" wrap="square" lIns="0" tIns="0" rIns="0" bIns="0" rtlCol="0">
            <a:spAutoFit/>
          </a:bodyPr>
          <a:lstStyle/>
          <a:p>
            <a:r>
              <a:rPr lang="zh-CN" altLang="en-US" sz="72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谢谢观看</a:t>
            </a:r>
          </a:p>
        </p:txBody>
      </p:sp>
      <p:sp>
        <p:nvSpPr>
          <p:cNvPr id="5" name="TextBox 84">
            <a:extLst>
              <a:ext uri="{FF2B5EF4-FFF2-40B4-BE49-F238E27FC236}">
                <a16:creationId xmlns:a16="http://schemas.microsoft.com/office/drawing/2014/main" id="{D529FD51-DE74-452D-B212-40C56FCBA1C7}"/>
              </a:ext>
            </a:extLst>
          </p:cNvPr>
          <p:cNvSpPr txBox="1"/>
          <p:nvPr/>
        </p:nvSpPr>
        <p:spPr>
          <a:xfrm>
            <a:off x="695772" y="3288009"/>
            <a:ext cx="5590810" cy="430887"/>
          </a:xfrm>
          <a:prstGeom prst="rect">
            <a:avLst/>
          </a:prstGeom>
          <a:noFill/>
          <a:ln>
            <a:noFill/>
          </a:ln>
        </p:spPr>
        <p:txBody>
          <a:bodyPr vert="horz" wrap="square" lIns="0" tIns="0" rIns="0" bIns="0" rtlCol="0">
            <a:spAutoFit/>
          </a:bodyPr>
          <a:lstStyle/>
          <a:p>
            <a:r>
              <a:rPr lang="en-US" altLang="zh-CN" sz="2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THANK YOU</a:t>
            </a:r>
            <a:endParaRPr lang="zh-CN" altLang="en-US" sz="2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TextBox 26">
            <a:extLst>
              <a:ext uri="{FF2B5EF4-FFF2-40B4-BE49-F238E27FC236}">
                <a16:creationId xmlns:a16="http://schemas.microsoft.com/office/drawing/2014/main" id="{0BCDB263-D1E3-4DDE-B2EA-6971773B54A1}"/>
              </a:ext>
            </a:extLst>
          </p:cNvPr>
          <p:cNvSpPr txBox="1"/>
          <p:nvPr/>
        </p:nvSpPr>
        <p:spPr>
          <a:xfrm>
            <a:off x="733743" y="4222809"/>
            <a:ext cx="5552839" cy="369332"/>
          </a:xfrm>
          <a:prstGeom prst="rect">
            <a:avLst/>
          </a:prstGeom>
          <a:noFill/>
          <a:ln>
            <a:noFill/>
          </a:ln>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algn="l">
              <a:lnSpc>
                <a:spcPct val="100000"/>
              </a:lnSpc>
            </a:pPr>
            <a:r>
              <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文本框 6">
            <a:extLst>
              <a:ext uri="{FF2B5EF4-FFF2-40B4-BE49-F238E27FC236}">
                <a16:creationId xmlns:a16="http://schemas.microsoft.com/office/drawing/2014/main" id="{A74448A9-EA80-4093-9153-79F056234EA9}"/>
              </a:ext>
            </a:extLst>
          </p:cNvPr>
          <p:cNvSpPr txBox="1"/>
          <p:nvPr/>
        </p:nvSpPr>
        <p:spPr>
          <a:xfrm>
            <a:off x="586434" y="4926983"/>
            <a:ext cx="3374642"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汇报人：</a:t>
            </a:r>
            <a:r>
              <a:rPr lang="en-US" altLang="zh-CN" dirty="0">
                <a:solidFill>
                  <a:schemeClr val="bg1"/>
                </a:solidFill>
                <a:latin typeface="微软雅黑" panose="020B0503020204020204" pitchFamily="34" charset="-122"/>
                <a:ea typeface="微软雅黑" panose="020B0503020204020204" pitchFamily="34" charset="-122"/>
              </a:rPr>
              <a:t>XXX</a:t>
            </a:r>
            <a:r>
              <a:rPr lang="zh-CN" altLang="en-US" dirty="0">
                <a:solidFill>
                  <a:schemeClr val="bg1"/>
                </a:solidFill>
                <a:latin typeface="微软雅黑" panose="020B0503020204020204" pitchFamily="34" charset="-122"/>
                <a:ea typeface="微软雅黑" panose="020B0503020204020204" pitchFamily="34" charset="-122"/>
              </a:rPr>
              <a:t> 时间：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月</a:t>
            </a:r>
          </a:p>
        </p:txBody>
      </p:sp>
    </p:spTree>
    <p:extLst>
      <p:ext uri="{BB962C8B-B14F-4D97-AF65-F5344CB8AC3E}">
        <p14:creationId xmlns:p14="http://schemas.microsoft.com/office/powerpoint/2010/main" val="25649642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p:tgtEl>
                                          <p:spTgt spid="4"/>
                                        </p:tgtEl>
                                        <p:attrNameLst>
                                          <p:attrName>ppt_y</p:attrName>
                                        </p:attrNameLst>
                                      </p:cBhvr>
                                      <p:tavLst>
                                        <p:tav tm="0">
                                          <p:val>
                                            <p:strVal val="#ppt_y+#ppt_h*1.125000"/>
                                          </p:val>
                                        </p:tav>
                                        <p:tav tm="100000">
                                          <p:val>
                                            <p:strVal val="#ppt_y"/>
                                          </p:val>
                                        </p:tav>
                                      </p:tavLst>
                                    </p:anim>
                                    <p:animEffect transition="in" filter="wipe(up)">
                                      <p:cBhvr>
                                        <p:cTn id="8" dur="750"/>
                                        <p:tgtEl>
                                          <p:spTgt spid="4"/>
                                        </p:tgtEl>
                                      </p:cBhvr>
                                    </p:animEffect>
                                  </p:childTnLst>
                                </p:cTn>
                              </p:par>
                            </p:childTnLst>
                          </p:cTn>
                        </p:par>
                        <p:par>
                          <p:cTn id="9" fill="hold">
                            <p:stCondLst>
                              <p:cond delay="975"/>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p:tgtEl>
                                          <p:spTgt spid="5"/>
                                        </p:tgtEl>
                                        <p:attrNameLst>
                                          <p:attrName>ppt_y</p:attrName>
                                        </p:attrNameLst>
                                      </p:cBhvr>
                                      <p:tavLst>
                                        <p:tav tm="0">
                                          <p:val>
                                            <p:strVal val="#ppt_y+#ppt_h*1.125000"/>
                                          </p:val>
                                        </p:tav>
                                        <p:tav tm="100000">
                                          <p:val>
                                            <p:strVal val="#ppt_y"/>
                                          </p:val>
                                        </p:tav>
                                      </p:tavLst>
                                    </p:anim>
                                    <p:animEffect transition="in" filter="wipe(up)">
                                      <p:cBhvr>
                                        <p:cTn id="13" dur="750"/>
                                        <p:tgtEl>
                                          <p:spTgt spid="5"/>
                                        </p:tgtEl>
                                      </p:cBhvr>
                                    </p:animEffect>
                                  </p:childTnLst>
                                </p:cTn>
                              </p:par>
                            </p:childTnLst>
                          </p:cTn>
                        </p:par>
                        <p:par>
                          <p:cTn id="14" fill="hold">
                            <p:stCondLst>
                              <p:cond delay="225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144F1A8-891A-4C7E-8C55-5FFEF94DB7C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6" name="矩形 5">
            <a:extLst>
              <a:ext uri="{FF2B5EF4-FFF2-40B4-BE49-F238E27FC236}">
                <a16:creationId xmlns:a16="http://schemas.microsoft.com/office/drawing/2014/main" id="{47AF4C32-58D6-4C27-8A81-CF853FBC9EBB}"/>
              </a:ext>
            </a:extLst>
          </p:cNvPr>
          <p:cNvSpPr/>
          <p:nvPr/>
        </p:nvSpPr>
        <p:spPr>
          <a:xfrm>
            <a:off x="-28257" y="-1"/>
            <a:ext cx="12220257"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8">
            <a:extLst>
              <a:ext uri="{FF2B5EF4-FFF2-40B4-BE49-F238E27FC236}">
                <a16:creationId xmlns:a16="http://schemas.microsoft.com/office/drawing/2014/main" id="{29B476AE-A03F-4317-B873-AD5146BF2215}"/>
              </a:ext>
            </a:extLst>
          </p:cNvPr>
          <p:cNvSpPr txBox="1"/>
          <p:nvPr/>
        </p:nvSpPr>
        <p:spPr>
          <a:xfrm>
            <a:off x="7576939" y="3721384"/>
            <a:ext cx="3960439" cy="677108"/>
          </a:xfrm>
          <a:prstGeom prst="rect">
            <a:avLst/>
          </a:prstGeom>
          <a:noFill/>
        </p:spPr>
        <p:txBody>
          <a:bodyPr wrap="square" lIns="0" tIns="0" rIns="0" bIns="0"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GB" altLang="zh-CN"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 name="TextBox 49">
            <a:extLst>
              <a:ext uri="{FF2B5EF4-FFF2-40B4-BE49-F238E27FC236}">
                <a16:creationId xmlns:a16="http://schemas.microsoft.com/office/drawing/2014/main" id="{6B222C81-5188-4FC6-AEEC-95A9FA698EB3}"/>
              </a:ext>
            </a:extLst>
          </p:cNvPr>
          <p:cNvSpPr txBox="1"/>
          <p:nvPr/>
        </p:nvSpPr>
        <p:spPr>
          <a:xfrm>
            <a:off x="7576939" y="4389729"/>
            <a:ext cx="3960439" cy="522579"/>
          </a:xfrm>
          <a:prstGeom prst="rect">
            <a:avLst/>
          </a:prstGeom>
          <a:noFill/>
        </p:spPr>
        <p:txBody>
          <a:bodyPr wrap="square" lIns="0" tIns="0" rIns="0" bIns="0" rtlCol="0">
            <a:spAutoFit/>
          </a:bodyPr>
          <a:lstStyle/>
          <a:p>
            <a:pPr eaLnBrk="0" hangingPunct="0">
              <a:lnSpc>
                <a:spcPct val="150000"/>
              </a:lnSpc>
            </a:pPr>
            <a:r>
              <a:rPr lang="zh-CN" altLang="en-US" sz="12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请替换文字内容，点击添加相关标题文字，修改文字内容，也可以直接复制你的内容到此。</a:t>
            </a:r>
          </a:p>
        </p:txBody>
      </p:sp>
      <p:sp>
        <p:nvSpPr>
          <p:cNvPr id="4" name="矩形 259">
            <a:extLst>
              <a:ext uri="{FF2B5EF4-FFF2-40B4-BE49-F238E27FC236}">
                <a16:creationId xmlns:a16="http://schemas.microsoft.com/office/drawing/2014/main" id="{03EFF5E7-9081-4078-9A4B-25C6CFFF3994}"/>
              </a:ext>
            </a:extLst>
          </p:cNvPr>
          <p:cNvSpPr>
            <a:spLocks noChangeArrowheads="1"/>
          </p:cNvSpPr>
          <p:nvPr/>
        </p:nvSpPr>
        <p:spPr bwMode="auto">
          <a:xfrm>
            <a:off x="8458937" y="1759347"/>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rPr>
              <a:t>01</a:t>
            </a:r>
            <a:endParaRPr lang="zh-CN" altLang="en-US"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Tree>
    <p:extLst>
      <p:ext uri="{BB962C8B-B14F-4D97-AF65-F5344CB8AC3E}">
        <p14:creationId xmlns:p14="http://schemas.microsoft.com/office/powerpoint/2010/main" val="18849486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05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
                                        </p:tgtEl>
                                      </p:cBhvr>
                                      <p:to x="80000" y="100000"/>
                                    </p:animScale>
                                    <p:anim by="(#ppt_w*0.10)" calcmode="lin" valueType="num">
                                      <p:cBhvr>
                                        <p:cTn id="22" dur="50" autoRev="1" fill="hold">
                                          <p:stCondLst>
                                            <p:cond delay="0"/>
                                          </p:stCondLst>
                                        </p:cTn>
                                        <p:tgtEl>
                                          <p:spTgt spid="2"/>
                                        </p:tgtEl>
                                        <p:attrNameLst>
                                          <p:attrName>ppt_x</p:attrName>
                                        </p:attrNameLst>
                                      </p:cBhvr>
                                    </p:anim>
                                    <p:anim by="(-#ppt_w*0.10)" calcmode="lin" valueType="num">
                                      <p:cBhvr>
                                        <p:cTn id="23" dur="50" autoRev="1" fill="hold">
                                          <p:stCondLst>
                                            <p:cond delay="0"/>
                                          </p:stCondLst>
                                        </p:cTn>
                                        <p:tgtEl>
                                          <p:spTgt spid="2"/>
                                        </p:tgtEl>
                                        <p:attrNameLst>
                                          <p:attrName>ppt_y</p:attrName>
                                        </p:attrNameLst>
                                      </p:cBhvr>
                                    </p:anim>
                                    <p:animRot by="-480000">
                                      <p:cBhvr>
                                        <p:cTn id="24" dur="50" autoRev="1" fill="hold">
                                          <p:stCondLst>
                                            <p:cond delay="0"/>
                                          </p:stCondLst>
                                        </p:cTn>
                                        <p:tgtEl>
                                          <p:spTgt spid="2"/>
                                        </p:tgtEl>
                                        <p:attrNameLst>
                                          <p:attrName>r</p:attrName>
                                        </p:attrNameLst>
                                      </p:cBhvr>
                                    </p:animRot>
                                  </p:childTnLst>
                                </p:cTn>
                              </p:par>
                            </p:childTnLst>
                          </p:cTn>
                        </p:par>
                        <p:par>
                          <p:cTn id="25" fill="hold">
                            <p:stCondLst>
                              <p:cond delay="143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200"/>
                                        <p:tgtEl>
                                          <p:spTgt spid="3"/>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3"/>
                                        </p:tgtEl>
                                      </p:cBhvr>
                                      <p:to x="80000" y="100000"/>
                                    </p:animScale>
                                    <p:anim by="(#ppt_w*0.10)" calcmode="lin" valueType="num">
                                      <p:cBhvr>
                                        <p:cTn id="31" dur="50" autoRev="1" fill="hold">
                                          <p:stCondLst>
                                            <p:cond delay="0"/>
                                          </p:stCondLst>
                                        </p:cTn>
                                        <p:tgtEl>
                                          <p:spTgt spid="3"/>
                                        </p:tgtEl>
                                        <p:attrNameLst>
                                          <p:attrName>ppt_x</p:attrName>
                                        </p:attrNameLst>
                                      </p:cBhvr>
                                    </p:anim>
                                    <p:anim by="(-#ppt_w*0.10)" calcmode="lin" valueType="num">
                                      <p:cBhvr>
                                        <p:cTn id="32" dur="50" autoRev="1" fill="hold">
                                          <p:stCondLst>
                                            <p:cond delay="0"/>
                                          </p:stCondLst>
                                        </p:cTn>
                                        <p:tgtEl>
                                          <p:spTgt spid="3"/>
                                        </p:tgtEl>
                                        <p:attrNameLst>
                                          <p:attrName>ppt_y</p:attrName>
                                        </p:attrNameLst>
                                      </p:cBhvr>
                                    </p:anim>
                                    <p:animRot by="-480000">
                                      <p:cBhvr>
                                        <p:cTn id="3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9970E1-A909-4908-8116-5DB597AEA3F5}"/>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Content Placeholder 2">
            <a:extLst>
              <a:ext uri="{FF2B5EF4-FFF2-40B4-BE49-F238E27FC236}">
                <a16:creationId xmlns:a16="http://schemas.microsoft.com/office/drawing/2014/main" id="{C304BCD9-FB4F-49C3-80F7-8E6588170165}"/>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Content Placeholder 2">
            <a:extLst>
              <a:ext uri="{FF2B5EF4-FFF2-40B4-BE49-F238E27FC236}">
                <a16:creationId xmlns:a16="http://schemas.microsoft.com/office/drawing/2014/main" id="{D3B8C9C0-DF45-493D-92FD-10CB07BAD7CD}"/>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4" name="Rectangle 12">
            <a:extLst>
              <a:ext uri="{FF2B5EF4-FFF2-40B4-BE49-F238E27FC236}">
                <a16:creationId xmlns:a16="http://schemas.microsoft.com/office/drawing/2014/main" id="{47D764D0-7265-464D-AEC4-FB84162B08C8}"/>
              </a:ext>
            </a:extLst>
          </p:cNvPr>
          <p:cNvSpPr/>
          <p:nvPr/>
        </p:nvSpPr>
        <p:spPr>
          <a:xfrm>
            <a:off x="3265924" y="2247247"/>
            <a:ext cx="2700041" cy="3471481"/>
          </a:xfrm>
          <a:prstGeom prst="rect">
            <a:avLst/>
          </a:prstGeom>
          <a:solidFill>
            <a:srgbClr val="363636"/>
          </a:solidFill>
          <a:ln w="1270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5" name="Rectangle 19">
            <a:extLst>
              <a:ext uri="{FF2B5EF4-FFF2-40B4-BE49-F238E27FC236}">
                <a16:creationId xmlns:a16="http://schemas.microsoft.com/office/drawing/2014/main" id="{98F80759-2006-4118-946A-665421B2F659}"/>
              </a:ext>
            </a:extLst>
          </p:cNvPr>
          <p:cNvSpPr/>
          <p:nvPr/>
        </p:nvSpPr>
        <p:spPr>
          <a:xfrm>
            <a:off x="6032851" y="2247246"/>
            <a:ext cx="2700041" cy="3471481"/>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tabLst/>
              <a:defRPr/>
            </a:pPr>
            <a:endParaRPr kumimoji="0" lang="en-US" sz="2002"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16" name="Rectangle 29">
            <a:extLst>
              <a:ext uri="{FF2B5EF4-FFF2-40B4-BE49-F238E27FC236}">
                <a16:creationId xmlns:a16="http://schemas.microsoft.com/office/drawing/2014/main" id="{E08103DB-BCAE-4425-86CD-CD1F6DA8A35E}"/>
              </a:ext>
            </a:extLst>
          </p:cNvPr>
          <p:cNvSpPr/>
          <p:nvPr/>
        </p:nvSpPr>
        <p:spPr>
          <a:xfrm>
            <a:off x="6259888" y="2879824"/>
            <a:ext cx="2245967" cy="2060885"/>
          </a:xfrm>
          <a:prstGeom prst="rect">
            <a:avLst/>
          </a:prstGeom>
        </p:spPr>
        <p:txBody>
          <a:bodyPr wrap="square" lIns="0" tIns="0" rIns="0" bIns="0">
            <a:spAutoFit/>
          </a:bodyPr>
          <a:lstStyle/>
          <a:p>
            <a:pPr defTabSz="914400" fontAlgn="base">
              <a:spcBef>
                <a:spcPct val="0"/>
              </a:spcBef>
              <a:spcAft>
                <a:spcPct val="0"/>
              </a:spcAft>
            </a:pPr>
            <a:r>
              <a:rPr lang="zh-CN" altLang="en-US" sz="2002"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US" sz="2002"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defTabSz="914400" fontAlgn="base">
              <a:lnSpc>
                <a:spcPct val="150000"/>
              </a:lnSpc>
              <a:spcBef>
                <a:spcPct val="0"/>
              </a:spcBef>
              <a:spcAft>
                <a:spcPct val="0"/>
              </a:spcAft>
            </a:pPr>
            <a:endParaRPr 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defTabSz="914400" fontAlgn="base">
              <a:lnSpc>
                <a:spcPct val="150000"/>
              </a:lnSpc>
              <a:spcBef>
                <a:spcPct val="0"/>
              </a:spcBef>
              <a:spcAft>
                <a:spcPct val="0"/>
              </a:spcAft>
            </a:pPr>
            <a:r>
              <a:rPr lang="zh-CN" alt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Rectangle 29">
            <a:extLst>
              <a:ext uri="{FF2B5EF4-FFF2-40B4-BE49-F238E27FC236}">
                <a16:creationId xmlns:a16="http://schemas.microsoft.com/office/drawing/2014/main" id="{10D48090-C10B-4E74-A26E-23849B36342C}"/>
              </a:ext>
            </a:extLst>
          </p:cNvPr>
          <p:cNvSpPr/>
          <p:nvPr/>
        </p:nvSpPr>
        <p:spPr>
          <a:xfrm>
            <a:off x="3478070" y="2921682"/>
            <a:ext cx="2245967" cy="2060885"/>
          </a:xfrm>
          <a:prstGeom prst="rect">
            <a:avLst/>
          </a:prstGeom>
        </p:spPr>
        <p:txBody>
          <a:bodyPr wrap="square" lIns="0" tIns="0" rIns="0" bIns="0">
            <a:spAutoFit/>
          </a:bodyPr>
          <a:lstStyle/>
          <a:p>
            <a:pPr defTabSz="914400" fontAlgn="base">
              <a:spcBef>
                <a:spcPct val="0"/>
              </a:spcBef>
              <a:spcAft>
                <a:spcPct val="0"/>
              </a:spcAft>
            </a:pPr>
            <a:r>
              <a:rPr lang="zh-CN" altLang="en-US" sz="2002"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US" sz="2002"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defTabSz="914400" fontAlgn="base">
              <a:lnSpc>
                <a:spcPct val="150000"/>
              </a:lnSpc>
              <a:spcBef>
                <a:spcPct val="0"/>
              </a:spcBef>
              <a:spcAft>
                <a:spcPct val="0"/>
              </a:spcAft>
            </a:pPr>
            <a:endParaRPr 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defTabSz="914400" fontAlgn="base">
              <a:lnSpc>
                <a:spcPct val="150000"/>
              </a:lnSpc>
              <a:spcBef>
                <a:spcPct val="0"/>
              </a:spcBef>
              <a:spcAft>
                <a:spcPct val="0"/>
              </a:spcAft>
            </a:pPr>
            <a:r>
              <a:rPr lang="zh-CN" alt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49"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18" name="图片占位符 7">
            <a:extLst>
              <a:ext uri="{FF2B5EF4-FFF2-40B4-BE49-F238E27FC236}">
                <a16:creationId xmlns:a16="http://schemas.microsoft.com/office/drawing/2014/main" id="{BCAF17EE-C4D9-47F8-A5E7-0ED1B0FBF04E}"/>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a:xfrm>
            <a:off x="498699" y="2245979"/>
            <a:ext cx="2700339" cy="3472748"/>
          </a:xfrm>
          <a:prstGeom prst="rect">
            <a:avLst/>
          </a:prstGeom>
          <a:solidFill>
            <a:sysClr val="window" lastClr="FFFFFF">
              <a:lumMod val="65000"/>
            </a:sysClr>
          </a:solidFill>
        </p:spPr>
      </p:pic>
      <p:pic>
        <p:nvPicPr>
          <p:cNvPr id="19" name="图片占位符 8">
            <a:extLst>
              <a:ext uri="{FF2B5EF4-FFF2-40B4-BE49-F238E27FC236}">
                <a16:creationId xmlns:a16="http://schemas.microsoft.com/office/drawing/2014/main" id="{8FF32A58-2CB0-4075-A84B-17A00A5D3192}"/>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a:xfrm>
            <a:off x="8800560" y="2247246"/>
            <a:ext cx="2700339" cy="3472748"/>
          </a:xfrm>
          <a:prstGeom prst="rect">
            <a:avLst/>
          </a:prstGeom>
          <a:solidFill>
            <a:sysClr val="window" lastClr="FFFFFF">
              <a:lumMod val="65000"/>
            </a:sysClr>
          </a:solidFill>
        </p:spPr>
      </p:pic>
    </p:spTree>
    <p:extLst>
      <p:ext uri="{BB962C8B-B14F-4D97-AF65-F5344CB8AC3E}">
        <p14:creationId xmlns:p14="http://schemas.microsoft.com/office/powerpoint/2010/main" val="8651703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up)">
                                      <p:cBhvr>
                                        <p:cTn id="11" dur="500"/>
                                        <p:tgtEl>
                                          <p:spTgt spid="1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up)">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wipe(up)">
                                      <p:cBhvr>
                                        <p:cTn id="24" dur="500"/>
                                        <p:tgtEl>
                                          <p:spTgt spid="17">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wipe(up)">
                                      <p:cBhvr>
                                        <p:cTn id="2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9970E1-A909-4908-8116-5DB597AEA3F5}"/>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Content Placeholder 2">
            <a:extLst>
              <a:ext uri="{FF2B5EF4-FFF2-40B4-BE49-F238E27FC236}">
                <a16:creationId xmlns:a16="http://schemas.microsoft.com/office/drawing/2014/main" id="{C304BCD9-FB4F-49C3-80F7-8E6588170165}"/>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Content Placeholder 2">
            <a:extLst>
              <a:ext uri="{FF2B5EF4-FFF2-40B4-BE49-F238E27FC236}">
                <a16:creationId xmlns:a16="http://schemas.microsoft.com/office/drawing/2014/main" id="{D3B8C9C0-DF45-493D-92FD-10CB07BAD7CD}"/>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8" name="椭圆 7">
            <a:extLst>
              <a:ext uri="{FF2B5EF4-FFF2-40B4-BE49-F238E27FC236}">
                <a16:creationId xmlns:a16="http://schemas.microsoft.com/office/drawing/2014/main" id="{4F4316AF-91EE-4FF4-89B9-527F76BAB4AE}"/>
              </a:ext>
            </a:extLst>
          </p:cNvPr>
          <p:cNvSpPr/>
          <p:nvPr/>
        </p:nvSpPr>
        <p:spPr>
          <a:xfrm>
            <a:off x="4161745" y="4339664"/>
            <a:ext cx="887486" cy="887486"/>
          </a:xfrm>
          <a:prstGeom prst="ellipse">
            <a:avLst/>
          </a:prstGeom>
          <a:solidFill>
            <a:srgbClr val="7F7F7F"/>
          </a:solidFill>
          <a:ln w="76200" cap="flat" cmpd="thinThick"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2</a:t>
            </a:r>
            <a:endParaRPr kumimoji="0" lang="zh-CN" altLang="en-US"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9" name="椭圆 8">
            <a:extLst>
              <a:ext uri="{FF2B5EF4-FFF2-40B4-BE49-F238E27FC236}">
                <a16:creationId xmlns:a16="http://schemas.microsoft.com/office/drawing/2014/main" id="{777D4049-72E9-4919-BB82-A9964E1C4588}"/>
              </a:ext>
            </a:extLst>
          </p:cNvPr>
          <p:cNvSpPr/>
          <p:nvPr/>
        </p:nvSpPr>
        <p:spPr>
          <a:xfrm>
            <a:off x="5985632" y="3452178"/>
            <a:ext cx="887486" cy="887486"/>
          </a:xfrm>
          <a:prstGeom prst="ellipse">
            <a:avLst/>
          </a:prstGeom>
          <a:solidFill>
            <a:srgbClr val="363636"/>
          </a:solidFill>
          <a:ln w="76200" cap="flat" cmpd="thinThick"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3</a:t>
            </a:r>
            <a:endParaRPr kumimoji="0" lang="zh-CN" altLang="en-US"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0" name="椭圆 9">
            <a:extLst>
              <a:ext uri="{FF2B5EF4-FFF2-40B4-BE49-F238E27FC236}">
                <a16:creationId xmlns:a16="http://schemas.microsoft.com/office/drawing/2014/main" id="{82CB45CD-D7C2-49E3-9E57-100F2F4AE094}"/>
              </a:ext>
            </a:extLst>
          </p:cNvPr>
          <p:cNvSpPr/>
          <p:nvPr/>
        </p:nvSpPr>
        <p:spPr>
          <a:xfrm>
            <a:off x="9560028" y="3452178"/>
            <a:ext cx="887486" cy="887486"/>
          </a:xfrm>
          <a:prstGeom prst="ellipse">
            <a:avLst/>
          </a:prstGeom>
          <a:solidFill>
            <a:srgbClr val="363636"/>
          </a:solidFill>
          <a:ln w="76200" cap="flat" cmpd="thinThick"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5</a:t>
            </a:r>
            <a:endParaRPr kumimoji="0" lang="zh-CN" altLang="en-US"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1" name="椭圆 10">
            <a:extLst>
              <a:ext uri="{FF2B5EF4-FFF2-40B4-BE49-F238E27FC236}">
                <a16:creationId xmlns:a16="http://schemas.microsoft.com/office/drawing/2014/main" id="{4B8DC8EE-799B-4338-934B-400EF152FE1A}"/>
              </a:ext>
            </a:extLst>
          </p:cNvPr>
          <p:cNvSpPr/>
          <p:nvPr/>
        </p:nvSpPr>
        <p:spPr>
          <a:xfrm>
            <a:off x="7760600" y="4339664"/>
            <a:ext cx="887486" cy="887486"/>
          </a:xfrm>
          <a:prstGeom prst="ellipse">
            <a:avLst/>
          </a:prstGeom>
          <a:solidFill>
            <a:srgbClr val="7F7F7F"/>
          </a:solidFill>
          <a:ln w="76200" cap="flat" cmpd="thinThick"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4</a:t>
            </a:r>
            <a:endParaRPr kumimoji="0" lang="zh-CN" altLang="en-US"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2" name="椭圆 11">
            <a:extLst>
              <a:ext uri="{FF2B5EF4-FFF2-40B4-BE49-F238E27FC236}">
                <a16:creationId xmlns:a16="http://schemas.microsoft.com/office/drawing/2014/main" id="{16BA78EF-B4FA-4251-A516-8D69702D3FD9}"/>
              </a:ext>
            </a:extLst>
          </p:cNvPr>
          <p:cNvSpPr/>
          <p:nvPr/>
        </p:nvSpPr>
        <p:spPr>
          <a:xfrm>
            <a:off x="2362318" y="3452178"/>
            <a:ext cx="887486" cy="887486"/>
          </a:xfrm>
          <a:prstGeom prst="ellipse">
            <a:avLst/>
          </a:prstGeom>
          <a:solidFill>
            <a:srgbClr val="363636"/>
          </a:solidFill>
          <a:ln w="76200" cap="flat" cmpd="thinThick"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rPr>
              <a:t>1</a:t>
            </a:r>
            <a:endParaRPr kumimoji="0" lang="zh-CN" altLang="en-US" sz="2953"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Segoe UI Light" panose="020B0502040204020203" pitchFamily="34" charset="0"/>
              <a:sym typeface="微软雅黑 Light" panose="020B0502040204020203" pitchFamily="34" charset="-122"/>
            </a:endParaRPr>
          </a:p>
        </p:txBody>
      </p:sp>
      <p:sp>
        <p:nvSpPr>
          <p:cNvPr id="13" name="文本框 12">
            <a:extLst>
              <a:ext uri="{FF2B5EF4-FFF2-40B4-BE49-F238E27FC236}">
                <a16:creationId xmlns:a16="http://schemas.microsoft.com/office/drawing/2014/main" id="{915B7767-D850-48F0-B04F-83A73A6A76DC}"/>
              </a:ext>
            </a:extLst>
          </p:cNvPr>
          <p:cNvSpPr txBox="1"/>
          <p:nvPr/>
        </p:nvSpPr>
        <p:spPr>
          <a:xfrm>
            <a:off x="4959878" y="1548246"/>
            <a:ext cx="2938995" cy="506245"/>
          </a:xfrm>
          <a:prstGeom prst="roundRect">
            <a:avLst>
              <a:gd name="adj" fmla="val 50000"/>
            </a:avLst>
          </a:prstGeom>
          <a:solidFill>
            <a:srgbClr val="363636"/>
          </a:solidFill>
          <a:ln>
            <a:noFill/>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109"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cxnSp>
        <p:nvCxnSpPr>
          <p:cNvPr id="14" name="直接箭头连接符 13">
            <a:extLst>
              <a:ext uri="{FF2B5EF4-FFF2-40B4-BE49-F238E27FC236}">
                <a16:creationId xmlns:a16="http://schemas.microsoft.com/office/drawing/2014/main" id="{5810AD4A-2134-447A-BB9A-804988BF5D9B}"/>
              </a:ext>
            </a:extLst>
          </p:cNvPr>
          <p:cNvCxnSpPr/>
          <p:nvPr/>
        </p:nvCxnSpPr>
        <p:spPr>
          <a:xfrm>
            <a:off x="3158960" y="4067057"/>
            <a:ext cx="1020258" cy="573021"/>
          </a:xfrm>
          <a:prstGeom prst="straightConnector1">
            <a:avLst/>
          </a:prstGeom>
          <a:noFill/>
          <a:ln w="6350" cap="flat" cmpd="sng" algn="ctr">
            <a:solidFill>
              <a:sysClr val="windowText" lastClr="000000">
                <a:lumMod val="75000"/>
                <a:lumOff val="25000"/>
              </a:sysClr>
            </a:solidFill>
            <a:prstDash val="solid"/>
            <a:miter lim="800000"/>
            <a:tailEnd type="triangle"/>
          </a:ln>
          <a:effectLst/>
        </p:spPr>
      </p:cxnSp>
      <p:cxnSp>
        <p:nvCxnSpPr>
          <p:cNvPr id="15" name="直接箭头连接符 14">
            <a:extLst>
              <a:ext uri="{FF2B5EF4-FFF2-40B4-BE49-F238E27FC236}">
                <a16:creationId xmlns:a16="http://schemas.microsoft.com/office/drawing/2014/main" id="{6D689ED3-FC81-4AE1-9336-3C7FC2AB156F}"/>
              </a:ext>
            </a:extLst>
          </p:cNvPr>
          <p:cNvCxnSpPr>
            <a:stCxn id="8" idx="6"/>
          </p:cNvCxnSpPr>
          <p:nvPr/>
        </p:nvCxnSpPr>
        <p:spPr>
          <a:xfrm flipV="1">
            <a:off x="5049231" y="4108985"/>
            <a:ext cx="960860" cy="674422"/>
          </a:xfrm>
          <a:prstGeom prst="straightConnector1">
            <a:avLst/>
          </a:prstGeom>
          <a:noFill/>
          <a:ln w="6350" cap="flat" cmpd="sng" algn="ctr">
            <a:solidFill>
              <a:sysClr val="windowText" lastClr="000000">
                <a:lumMod val="75000"/>
                <a:lumOff val="25000"/>
              </a:sysClr>
            </a:solidFill>
            <a:prstDash val="solid"/>
            <a:miter lim="800000"/>
            <a:tailEnd type="triangle"/>
          </a:ln>
          <a:effectLst/>
        </p:spPr>
      </p:cxnSp>
      <p:cxnSp>
        <p:nvCxnSpPr>
          <p:cNvPr id="16" name="直接箭头连接符 15">
            <a:extLst>
              <a:ext uri="{FF2B5EF4-FFF2-40B4-BE49-F238E27FC236}">
                <a16:creationId xmlns:a16="http://schemas.microsoft.com/office/drawing/2014/main" id="{B0F09C50-2358-4606-8AC3-6EC08D25CF68}"/>
              </a:ext>
            </a:extLst>
          </p:cNvPr>
          <p:cNvCxnSpPr/>
          <p:nvPr/>
        </p:nvCxnSpPr>
        <p:spPr>
          <a:xfrm>
            <a:off x="6834683" y="4108984"/>
            <a:ext cx="922425" cy="503141"/>
          </a:xfrm>
          <a:prstGeom prst="straightConnector1">
            <a:avLst/>
          </a:prstGeom>
          <a:noFill/>
          <a:ln w="6350" cap="flat" cmpd="sng" algn="ctr">
            <a:solidFill>
              <a:sysClr val="windowText" lastClr="000000">
                <a:lumMod val="75000"/>
                <a:lumOff val="25000"/>
              </a:sysClr>
            </a:solidFill>
            <a:prstDash val="solid"/>
            <a:miter lim="800000"/>
            <a:tailEnd type="triangle"/>
          </a:ln>
          <a:effectLst/>
        </p:spPr>
      </p:cxnSp>
      <p:cxnSp>
        <p:nvCxnSpPr>
          <p:cNvPr id="17" name="直接箭头连接符 16">
            <a:extLst>
              <a:ext uri="{FF2B5EF4-FFF2-40B4-BE49-F238E27FC236}">
                <a16:creationId xmlns:a16="http://schemas.microsoft.com/office/drawing/2014/main" id="{4320D4EE-7CC1-44AF-A4AD-784DF86066B2}"/>
              </a:ext>
            </a:extLst>
          </p:cNvPr>
          <p:cNvCxnSpPr>
            <a:stCxn id="11" idx="6"/>
          </p:cNvCxnSpPr>
          <p:nvPr/>
        </p:nvCxnSpPr>
        <p:spPr>
          <a:xfrm flipV="1">
            <a:off x="8648086" y="4081032"/>
            <a:ext cx="967848" cy="702375"/>
          </a:xfrm>
          <a:prstGeom prst="straightConnector1">
            <a:avLst/>
          </a:prstGeom>
          <a:noFill/>
          <a:ln w="6350" cap="flat" cmpd="sng" algn="ctr">
            <a:solidFill>
              <a:sysClr val="windowText" lastClr="000000">
                <a:lumMod val="75000"/>
                <a:lumOff val="25000"/>
              </a:sysClr>
            </a:solidFill>
            <a:prstDash val="solid"/>
            <a:miter lim="800000"/>
            <a:tailEnd type="triangle"/>
          </a:ln>
          <a:effectLst/>
        </p:spPr>
      </p:cxnSp>
      <p:sp>
        <p:nvSpPr>
          <p:cNvPr id="18" name="文本框 17">
            <a:extLst>
              <a:ext uri="{FF2B5EF4-FFF2-40B4-BE49-F238E27FC236}">
                <a16:creationId xmlns:a16="http://schemas.microsoft.com/office/drawing/2014/main" id="{739F6899-8C1B-4F21-B14E-895046A0302C}"/>
              </a:ext>
            </a:extLst>
          </p:cNvPr>
          <p:cNvSpPr txBox="1"/>
          <p:nvPr/>
        </p:nvSpPr>
        <p:spPr>
          <a:xfrm>
            <a:off x="1747371" y="4488006"/>
            <a:ext cx="2110397" cy="923330"/>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点击此处添加内容，点击此处添加内容，点击此处添加内容，点击此处添加内容。</a:t>
            </a:r>
          </a:p>
        </p:txBody>
      </p:sp>
      <p:sp>
        <p:nvSpPr>
          <p:cNvPr id="19" name="文本框 18">
            <a:extLst>
              <a:ext uri="{FF2B5EF4-FFF2-40B4-BE49-F238E27FC236}">
                <a16:creationId xmlns:a16="http://schemas.microsoft.com/office/drawing/2014/main" id="{B246D882-3DBD-40AA-8B49-9D3E82DB0634}"/>
              </a:ext>
            </a:extLst>
          </p:cNvPr>
          <p:cNvSpPr txBox="1"/>
          <p:nvPr/>
        </p:nvSpPr>
        <p:spPr>
          <a:xfrm>
            <a:off x="2215503" y="2934990"/>
            <a:ext cx="1210588" cy="400431"/>
          </a:xfrm>
          <a:prstGeom prst="rect">
            <a:avLst/>
          </a:prstGeom>
          <a:noFill/>
        </p:spPr>
        <p:txBody>
          <a:bodyPr wrap="non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sp>
        <p:nvSpPr>
          <p:cNvPr id="20" name="文本框 19">
            <a:extLst>
              <a:ext uri="{FF2B5EF4-FFF2-40B4-BE49-F238E27FC236}">
                <a16:creationId xmlns:a16="http://schemas.microsoft.com/office/drawing/2014/main" id="{CDDE583A-C8E1-44FF-935D-B77BA4B932A7}"/>
              </a:ext>
            </a:extLst>
          </p:cNvPr>
          <p:cNvSpPr txBox="1"/>
          <p:nvPr/>
        </p:nvSpPr>
        <p:spPr>
          <a:xfrm>
            <a:off x="4039392" y="5275992"/>
            <a:ext cx="1210588" cy="400431"/>
          </a:xfrm>
          <a:prstGeom prst="rect">
            <a:avLst/>
          </a:prstGeom>
          <a:noFill/>
        </p:spPr>
        <p:txBody>
          <a:bodyPr wrap="non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sp>
        <p:nvSpPr>
          <p:cNvPr id="21" name="文本框 20">
            <a:extLst>
              <a:ext uri="{FF2B5EF4-FFF2-40B4-BE49-F238E27FC236}">
                <a16:creationId xmlns:a16="http://schemas.microsoft.com/office/drawing/2014/main" id="{EF4F356F-BCF4-4F00-BA88-C1B3AABE778A}"/>
              </a:ext>
            </a:extLst>
          </p:cNvPr>
          <p:cNvSpPr txBox="1"/>
          <p:nvPr/>
        </p:nvSpPr>
        <p:spPr>
          <a:xfrm>
            <a:off x="3641134" y="3390879"/>
            <a:ext cx="2110397" cy="923330"/>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点击此处添加内容，点击此处添加内容，点击此处添加内容，点击此处添加内容。</a:t>
            </a:r>
          </a:p>
        </p:txBody>
      </p:sp>
      <p:sp>
        <p:nvSpPr>
          <p:cNvPr id="22" name="文本框 21">
            <a:extLst>
              <a:ext uri="{FF2B5EF4-FFF2-40B4-BE49-F238E27FC236}">
                <a16:creationId xmlns:a16="http://schemas.microsoft.com/office/drawing/2014/main" id="{006CAB26-3725-4757-9D81-B3F20F02E749}"/>
              </a:ext>
            </a:extLst>
          </p:cNvPr>
          <p:cNvSpPr txBox="1"/>
          <p:nvPr/>
        </p:nvSpPr>
        <p:spPr>
          <a:xfrm>
            <a:off x="5646048" y="2757645"/>
            <a:ext cx="1566654" cy="400431"/>
          </a:xfrm>
          <a:prstGeom prst="rect">
            <a:avLst/>
          </a:prstGeom>
          <a:noFill/>
        </p:spPr>
        <p:txBody>
          <a:bodyPr wrap="squar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sp>
        <p:nvSpPr>
          <p:cNvPr id="23" name="文本框 22">
            <a:extLst>
              <a:ext uri="{FF2B5EF4-FFF2-40B4-BE49-F238E27FC236}">
                <a16:creationId xmlns:a16="http://schemas.microsoft.com/office/drawing/2014/main" id="{EBCCBCC0-6800-4064-9002-8F2BAF10ACE1}"/>
              </a:ext>
            </a:extLst>
          </p:cNvPr>
          <p:cNvSpPr txBox="1"/>
          <p:nvPr/>
        </p:nvSpPr>
        <p:spPr>
          <a:xfrm>
            <a:off x="5374177" y="4501983"/>
            <a:ext cx="2110397" cy="923330"/>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点击此处添加内容，点击此处添加内容，点击此处添加内容，点击此处添加内容。</a:t>
            </a:r>
          </a:p>
        </p:txBody>
      </p:sp>
      <p:sp>
        <p:nvSpPr>
          <p:cNvPr id="24" name="文本框 23">
            <a:extLst>
              <a:ext uri="{FF2B5EF4-FFF2-40B4-BE49-F238E27FC236}">
                <a16:creationId xmlns:a16="http://schemas.microsoft.com/office/drawing/2014/main" id="{B92D0D82-1372-40C9-A7E1-359C3987999A}"/>
              </a:ext>
            </a:extLst>
          </p:cNvPr>
          <p:cNvSpPr txBox="1"/>
          <p:nvPr/>
        </p:nvSpPr>
        <p:spPr>
          <a:xfrm>
            <a:off x="7441982" y="5275994"/>
            <a:ext cx="1566654" cy="400431"/>
          </a:xfrm>
          <a:prstGeom prst="rect">
            <a:avLst/>
          </a:prstGeom>
          <a:noFill/>
        </p:spPr>
        <p:txBody>
          <a:bodyPr wrap="squar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sp>
        <p:nvSpPr>
          <p:cNvPr id="25" name="文本框 24">
            <a:extLst>
              <a:ext uri="{FF2B5EF4-FFF2-40B4-BE49-F238E27FC236}">
                <a16:creationId xmlns:a16="http://schemas.microsoft.com/office/drawing/2014/main" id="{E782FCF3-1636-4951-B11B-7DB5C0433245}"/>
              </a:ext>
            </a:extLst>
          </p:cNvPr>
          <p:cNvSpPr txBox="1"/>
          <p:nvPr/>
        </p:nvSpPr>
        <p:spPr>
          <a:xfrm>
            <a:off x="7163124" y="3362927"/>
            <a:ext cx="2110397" cy="923330"/>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点击此处添加内容，点击此处添加内容，点击此处添加内容，点击此处添加内容。</a:t>
            </a:r>
          </a:p>
        </p:txBody>
      </p:sp>
      <p:sp>
        <p:nvSpPr>
          <p:cNvPr id="26" name="文本框 25">
            <a:extLst>
              <a:ext uri="{FF2B5EF4-FFF2-40B4-BE49-F238E27FC236}">
                <a16:creationId xmlns:a16="http://schemas.microsoft.com/office/drawing/2014/main" id="{3C81E588-1F08-4F69-8ACB-86F25D31C82F}"/>
              </a:ext>
            </a:extLst>
          </p:cNvPr>
          <p:cNvSpPr txBox="1"/>
          <p:nvPr/>
        </p:nvSpPr>
        <p:spPr>
          <a:xfrm>
            <a:off x="9084842" y="4474030"/>
            <a:ext cx="2110397" cy="923330"/>
          </a:xfrm>
          <a:prstGeom prst="rect">
            <a:avLst/>
          </a:prstGeom>
          <a:noFill/>
        </p:spPr>
        <p:txBody>
          <a:bodyPr wrap="square" rtlCol="0">
            <a:spAutoFit/>
          </a:bodyPr>
          <a:lstStyle/>
          <a:p>
            <a:pPr defTabSz="914400" fontAlgn="base">
              <a:lnSpc>
                <a:spcPct val="150000"/>
              </a:lnSpc>
              <a:spcBef>
                <a:spcPct val="0"/>
              </a:spcBef>
              <a:spcAft>
                <a:spcPct val="0"/>
              </a:spcAft>
            </a:pPr>
            <a:r>
              <a:rPr lang="zh-CN" altLang="en-US"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点击此处添加内容，点击此处添加内容，点击此处添加内容，点击此处添加内容。</a:t>
            </a:r>
          </a:p>
        </p:txBody>
      </p:sp>
      <p:sp>
        <p:nvSpPr>
          <p:cNvPr id="27" name="文本框 26">
            <a:extLst>
              <a:ext uri="{FF2B5EF4-FFF2-40B4-BE49-F238E27FC236}">
                <a16:creationId xmlns:a16="http://schemas.microsoft.com/office/drawing/2014/main" id="{B79171ED-E0C1-4D44-A7C7-C89DE990E3B1}"/>
              </a:ext>
            </a:extLst>
          </p:cNvPr>
          <p:cNvSpPr txBox="1"/>
          <p:nvPr/>
        </p:nvSpPr>
        <p:spPr>
          <a:xfrm>
            <a:off x="9209963" y="2921013"/>
            <a:ext cx="1566654" cy="400431"/>
          </a:xfrm>
          <a:prstGeom prst="rect">
            <a:avLst/>
          </a:prstGeom>
          <a:noFill/>
        </p:spPr>
        <p:txBody>
          <a:bodyPr wrap="square" rtlCol="0">
            <a:spAutoFit/>
          </a:bodyPr>
          <a:lstStyle/>
          <a:p>
            <a:pPr algn="ctr" defTabSz="914400" fontAlgn="base">
              <a:spcBef>
                <a:spcPct val="0"/>
              </a:spcBef>
              <a:spcAft>
                <a:spcPct val="0"/>
              </a:spcAft>
            </a:pPr>
            <a:r>
              <a:rPr lang="zh-CN" altLang="en-US" sz="2002"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项目概况</a:t>
            </a:r>
          </a:p>
        </p:txBody>
      </p:sp>
    </p:spTree>
    <p:extLst>
      <p:ext uri="{BB962C8B-B14F-4D97-AF65-F5344CB8AC3E}">
        <p14:creationId xmlns:p14="http://schemas.microsoft.com/office/powerpoint/2010/main" val="28977374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8" grpId="0"/>
      <p:bldP spid="19" grpId="0"/>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9970E1-A909-4908-8116-5DB597AEA3F5}"/>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Content Placeholder 2">
            <a:extLst>
              <a:ext uri="{FF2B5EF4-FFF2-40B4-BE49-F238E27FC236}">
                <a16:creationId xmlns:a16="http://schemas.microsoft.com/office/drawing/2014/main" id="{C304BCD9-FB4F-49C3-80F7-8E6588170165}"/>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Content Placeholder 2">
            <a:extLst>
              <a:ext uri="{FF2B5EF4-FFF2-40B4-BE49-F238E27FC236}">
                <a16:creationId xmlns:a16="http://schemas.microsoft.com/office/drawing/2014/main" id="{D3B8C9C0-DF45-493D-92FD-10CB07BAD7CD}"/>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nvGrpSpPr>
          <p:cNvPr id="33" name="组合 32">
            <a:extLst>
              <a:ext uri="{FF2B5EF4-FFF2-40B4-BE49-F238E27FC236}">
                <a16:creationId xmlns:a16="http://schemas.microsoft.com/office/drawing/2014/main" id="{CD98BBC2-87EA-44DF-8A5D-85836056E4EC}"/>
              </a:ext>
            </a:extLst>
          </p:cNvPr>
          <p:cNvGrpSpPr>
            <a:grpSpLocks/>
          </p:cNvGrpSpPr>
          <p:nvPr/>
        </p:nvGrpSpPr>
        <p:grpSpPr bwMode="auto">
          <a:xfrm>
            <a:off x="4656854" y="1438733"/>
            <a:ext cx="3035369" cy="3037043"/>
            <a:chOff x="4656249" y="1455848"/>
            <a:chExt cx="2879504" cy="2879504"/>
          </a:xfrm>
        </p:grpSpPr>
        <p:sp>
          <p:nvSpPr>
            <p:cNvPr id="34" name="椭圆 27">
              <a:extLst>
                <a:ext uri="{FF2B5EF4-FFF2-40B4-BE49-F238E27FC236}">
                  <a16:creationId xmlns:a16="http://schemas.microsoft.com/office/drawing/2014/main" id="{764F8F9F-0264-48A6-86DE-D6EC54BF20D0}"/>
                </a:ext>
              </a:extLst>
            </p:cNvPr>
            <p:cNvSpPr>
              <a:spLocks noChangeArrowheads="1"/>
            </p:cNvSpPr>
            <p:nvPr/>
          </p:nvSpPr>
          <p:spPr bwMode="auto">
            <a:xfrm>
              <a:off x="4656249" y="1455848"/>
              <a:ext cx="2879504" cy="2879504"/>
            </a:xfrm>
            <a:prstGeom prst="ellipse">
              <a:avLst/>
            </a:pr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5" name="Freeform 12">
              <a:extLst>
                <a:ext uri="{FF2B5EF4-FFF2-40B4-BE49-F238E27FC236}">
                  <a16:creationId xmlns:a16="http://schemas.microsoft.com/office/drawing/2014/main" id="{3AF862E3-3A4F-4D6F-A226-511A76F16AF2}"/>
                </a:ext>
              </a:extLst>
            </p:cNvPr>
            <p:cNvSpPr>
              <a:spLocks noChangeArrowheads="1"/>
            </p:cNvSpPr>
            <p:nvPr/>
          </p:nvSpPr>
          <p:spPr bwMode="auto">
            <a:xfrm>
              <a:off x="5437235" y="2270103"/>
              <a:ext cx="1317532" cy="1250994"/>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36" name="组合 35">
            <a:extLst>
              <a:ext uri="{FF2B5EF4-FFF2-40B4-BE49-F238E27FC236}">
                <a16:creationId xmlns:a16="http://schemas.microsoft.com/office/drawing/2014/main" id="{BAACD614-E04E-4DCA-B368-9EEA466369B1}"/>
              </a:ext>
            </a:extLst>
          </p:cNvPr>
          <p:cNvGrpSpPr>
            <a:grpSpLocks/>
          </p:cNvGrpSpPr>
          <p:nvPr/>
        </p:nvGrpSpPr>
        <p:grpSpPr bwMode="auto">
          <a:xfrm>
            <a:off x="647085" y="1808736"/>
            <a:ext cx="2298711" cy="2297036"/>
            <a:chOff x="855043" y="1806122"/>
            <a:chExt cx="2178956" cy="2178956"/>
          </a:xfrm>
        </p:grpSpPr>
        <p:sp>
          <p:nvSpPr>
            <p:cNvPr id="37" name="椭圆 25">
              <a:extLst>
                <a:ext uri="{FF2B5EF4-FFF2-40B4-BE49-F238E27FC236}">
                  <a16:creationId xmlns:a16="http://schemas.microsoft.com/office/drawing/2014/main" id="{B24AA1F8-E10C-4CD8-A8A7-AE8E9EB718BA}"/>
                </a:ext>
              </a:extLst>
            </p:cNvPr>
            <p:cNvSpPr>
              <a:spLocks noChangeArrowheads="1"/>
            </p:cNvSpPr>
            <p:nvPr/>
          </p:nvSpPr>
          <p:spPr bwMode="auto">
            <a:xfrm>
              <a:off x="855043" y="1806122"/>
              <a:ext cx="2178956" cy="2178956"/>
            </a:xfrm>
            <a:prstGeom prst="ellipse">
              <a:avLst/>
            </a:pr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Freeform 16">
              <a:extLst>
                <a:ext uri="{FF2B5EF4-FFF2-40B4-BE49-F238E27FC236}">
                  <a16:creationId xmlns:a16="http://schemas.microsoft.com/office/drawing/2014/main" id="{B187F4B3-FFA8-4267-91DC-A58C389237B5}"/>
                </a:ext>
              </a:extLst>
            </p:cNvPr>
            <p:cNvSpPr>
              <a:spLocks noEditPoints="1" noChangeArrowheads="1"/>
            </p:cNvSpPr>
            <p:nvPr/>
          </p:nvSpPr>
          <p:spPr bwMode="auto">
            <a:xfrm>
              <a:off x="1650854" y="2522800"/>
              <a:ext cx="587334" cy="74560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39" name="组合 38">
            <a:extLst>
              <a:ext uri="{FF2B5EF4-FFF2-40B4-BE49-F238E27FC236}">
                <a16:creationId xmlns:a16="http://schemas.microsoft.com/office/drawing/2014/main" id="{B7646E1D-433E-4366-B281-D5DB7A802D29}"/>
              </a:ext>
            </a:extLst>
          </p:cNvPr>
          <p:cNvGrpSpPr>
            <a:grpSpLocks/>
          </p:cNvGrpSpPr>
          <p:nvPr/>
        </p:nvGrpSpPr>
        <p:grpSpPr bwMode="auto">
          <a:xfrm>
            <a:off x="9425046" y="1808736"/>
            <a:ext cx="2298710" cy="2297036"/>
            <a:chOff x="9158002" y="1806122"/>
            <a:chExt cx="2178956" cy="2178956"/>
          </a:xfrm>
        </p:grpSpPr>
        <p:sp>
          <p:nvSpPr>
            <p:cNvPr id="40" name="椭圆 22">
              <a:extLst>
                <a:ext uri="{FF2B5EF4-FFF2-40B4-BE49-F238E27FC236}">
                  <a16:creationId xmlns:a16="http://schemas.microsoft.com/office/drawing/2014/main" id="{862991E9-7FD0-487A-BB84-2AD73DD0ADDA}"/>
                </a:ext>
              </a:extLst>
            </p:cNvPr>
            <p:cNvSpPr>
              <a:spLocks noChangeArrowheads="1"/>
            </p:cNvSpPr>
            <p:nvPr/>
          </p:nvSpPr>
          <p:spPr bwMode="auto">
            <a:xfrm>
              <a:off x="9158002" y="1806122"/>
              <a:ext cx="2178956" cy="2178956"/>
            </a:xfrm>
            <a:prstGeom prst="ellipse">
              <a:avLst/>
            </a:pr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Freeform 20">
              <a:extLst>
                <a:ext uri="{FF2B5EF4-FFF2-40B4-BE49-F238E27FC236}">
                  <a16:creationId xmlns:a16="http://schemas.microsoft.com/office/drawing/2014/main" id="{F008DEA3-DD39-49BE-A8EA-735B7CFCB74B}"/>
                </a:ext>
              </a:extLst>
            </p:cNvPr>
            <p:cNvSpPr>
              <a:spLocks noEditPoints="1" noChangeArrowheads="1"/>
            </p:cNvSpPr>
            <p:nvPr/>
          </p:nvSpPr>
          <p:spPr bwMode="auto">
            <a:xfrm>
              <a:off x="9873043" y="2530484"/>
              <a:ext cx="748874" cy="730232"/>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2" name="组合 41">
            <a:extLst>
              <a:ext uri="{FF2B5EF4-FFF2-40B4-BE49-F238E27FC236}">
                <a16:creationId xmlns:a16="http://schemas.microsoft.com/office/drawing/2014/main" id="{823AB025-246C-400D-8964-4C7C76EC034E}"/>
              </a:ext>
            </a:extLst>
          </p:cNvPr>
          <p:cNvGrpSpPr>
            <a:grpSpLocks/>
          </p:cNvGrpSpPr>
          <p:nvPr/>
        </p:nvGrpSpPr>
        <p:grpSpPr bwMode="auto">
          <a:xfrm>
            <a:off x="2562399" y="1617874"/>
            <a:ext cx="2677086" cy="2678759"/>
            <a:chOff x="2575525" y="1626001"/>
            <a:chExt cx="2539198" cy="2539198"/>
          </a:xfrm>
        </p:grpSpPr>
        <p:sp>
          <p:nvSpPr>
            <p:cNvPr id="43" name="椭圆 26">
              <a:extLst>
                <a:ext uri="{FF2B5EF4-FFF2-40B4-BE49-F238E27FC236}">
                  <a16:creationId xmlns:a16="http://schemas.microsoft.com/office/drawing/2014/main" id="{AD30A234-4108-4AFD-9272-959806DC4612}"/>
                </a:ext>
              </a:extLst>
            </p:cNvPr>
            <p:cNvSpPr>
              <a:spLocks noChangeArrowheads="1"/>
            </p:cNvSpPr>
            <p:nvPr/>
          </p:nvSpPr>
          <p:spPr bwMode="auto">
            <a:xfrm>
              <a:off x="2575525" y="1626001"/>
              <a:ext cx="2539198" cy="2539198"/>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4" name="Freeform 5">
              <a:extLst>
                <a:ext uri="{FF2B5EF4-FFF2-40B4-BE49-F238E27FC236}">
                  <a16:creationId xmlns:a16="http://schemas.microsoft.com/office/drawing/2014/main" id="{C685005D-A666-447E-8016-3BB3150C1C5D}"/>
                </a:ext>
              </a:extLst>
            </p:cNvPr>
            <p:cNvSpPr>
              <a:spLocks noEditPoints="1" noChangeArrowheads="1"/>
            </p:cNvSpPr>
            <p:nvPr/>
          </p:nvSpPr>
          <p:spPr bwMode="auto">
            <a:xfrm>
              <a:off x="3296460" y="2427781"/>
              <a:ext cx="1097328" cy="93563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5" name="组合 44">
            <a:extLst>
              <a:ext uri="{FF2B5EF4-FFF2-40B4-BE49-F238E27FC236}">
                <a16:creationId xmlns:a16="http://schemas.microsoft.com/office/drawing/2014/main" id="{33F9CF7A-FF0A-48DC-A65C-FCF069FE5ED3}"/>
              </a:ext>
            </a:extLst>
          </p:cNvPr>
          <p:cNvGrpSpPr>
            <a:grpSpLocks/>
          </p:cNvGrpSpPr>
          <p:nvPr/>
        </p:nvGrpSpPr>
        <p:grpSpPr bwMode="auto">
          <a:xfrm>
            <a:off x="7149774" y="1617874"/>
            <a:ext cx="2677086" cy="2678759"/>
            <a:chOff x="7077279" y="1626001"/>
            <a:chExt cx="2539198" cy="2539198"/>
          </a:xfrm>
        </p:grpSpPr>
        <p:sp>
          <p:nvSpPr>
            <p:cNvPr id="46" name="椭圆 23">
              <a:extLst>
                <a:ext uri="{FF2B5EF4-FFF2-40B4-BE49-F238E27FC236}">
                  <a16:creationId xmlns:a16="http://schemas.microsoft.com/office/drawing/2014/main" id="{EF19B8EB-3F75-4C5F-972A-8A463273B15E}"/>
                </a:ext>
              </a:extLst>
            </p:cNvPr>
            <p:cNvSpPr>
              <a:spLocks noChangeArrowheads="1"/>
            </p:cNvSpPr>
            <p:nvPr/>
          </p:nvSpPr>
          <p:spPr bwMode="auto">
            <a:xfrm>
              <a:off x="7077279" y="1626001"/>
              <a:ext cx="2539198" cy="2539198"/>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7" name="Freeform 9">
              <a:extLst>
                <a:ext uri="{FF2B5EF4-FFF2-40B4-BE49-F238E27FC236}">
                  <a16:creationId xmlns:a16="http://schemas.microsoft.com/office/drawing/2014/main" id="{FD4911DF-7DFB-4451-86D9-A9F21372004C}"/>
                </a:ext>
              </a:extLst>
            </p:cNvPr>
            <p:cNvSpPr>
              <a:spLocks noEditPoints="1" noChangeArrowheads="1"/>
            </p:cNvSpPr>
            <p:nvPr/>
          </p:nvSpPr>
          <p:spPr bwMode="auto">
            <a:xfrm>
              <a:off x="7910894" y="2528335"/>
              <a:ext cx="871968" cy="734530"/>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48" name="文本框 47">
            <a:extLst>
              <a:ext uri="{FF2B5EF4-FFF2-40B4-BE49-F238E27FC236}">
                <a16:creationId xmlns:a16="http://schemas.microsoft.com/office/drawing/2014/main" id="{D74CF2F1-555D-4560-9FD6-393E4B893CC6}"/>
              </a:ext>
            </a:extLst>
          </p:cNvPr>
          <p:cNvSpPr txBox="1">
            <a:spLocks noChangeArrowheads="1"/>
          </p:cNvSpPr>
          <p:nvPr/>
        </p:nvSpPr>
        <p:spPr bwMode="auto">
          <a:xfrm>
            <a:off x="770978" y="4718538"/>
            <a:ext cx="2050926"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53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49" name="矩形 48">
            <a:extLst>
              <a:ext uri="{FF2B5EF4-FFF2-40B4-BE49-F238E27FC236}">
                <a16:creationId xmlns:a16="http://schemas.microsoft.com/office/drawing/2014/main" id="{57AC128B-ABC9-4C4A-97D3-746E1B6132D1}"/>
              </a:ext>
            </a:extLst>
          </p:cNvPr>
          <p:cNvSpPr>
            <a:spLocks noChangeArrowheads="1"/>
          </p:cNvSpPr>
          <p:nvPr/>
        </p:nvSpPr>
        <p:spPr bwMode="auto">
          <a:xfrm>
            <a:off x="765956" y="5244245"/>
            <a:ext cx="2060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0" name="文本框 49">
            <a:extLst>
              <a:ext uri="{FF2B5EF4-FFF2-40B4-BE49-F238E27FC236}">
                <a16:creationId xmlns:a16="http://schemas.microsoft.com/office/drawing/2014/main" id="{318E1D59-7C62-4F3D-A0A4-BD94B7C2D3C1}"/>
              </a:ext>
            </a:extLst>
          </p:cNvPr>
          <p:cNvSpPr txBox="1">
            <a:spLocks noChangeArrowheads="1"/>
          </p:cNvSpPr>
          <p:nvPr/>
        </p:nvSpPr>
        <p:spPr bwMode="auto">
          <a:xfrm>
            <a:off x="2875479" y="4718538"/>
            <a:ext cx="205092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53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51" name="文本框 50">
            <a:extLst>
              <a:ext uri="{FF2B5EF4-FFF2-40B4-BE49-F238E27FC236}">
                <a16:creationId xmlns:a16="http://schemas.microsoft.com/office/drawing/2014/main" id="{765B72CF-4EA1-46D0-985C-0B5AF70D4A35}"/>
              </a:ext>
            </a:extLst>
          </p:cNvPr>
          <p:cNvSpPr txBox="1">
            <a:spLocks noChangeArrowheads="1"/>
          </p:cNvSpPr>
          <p:nvPr/>
        </p:nvSpPr>
        <p:spPr bwMode="auto">
          <a:xfrm>
            <a:off x="5149076" y="4718538"/>
            <a:ext cx="205092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53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52" name="文本框 51">
            <a:extLst>
              <a:ext uri="{FF2B5EF4-FFF2-40B4-BE49-F238E27FC236}">
                <a16:creationId xmlns:a16="http://schemas.microsoft.com/office/drawing/2014/main" id="{7B2CB508-8FE1-4AC1-935E-F9CA17CF2CA1}"/>
              </a:ext>
            </a:extLst>
          </p:cNvPr>
          <p:cNvSpPr txBox="1">
            <a:spLocks noChangeArrowheads="1"/>
          </p:cNvSpPr>
          <p:nvPr/>
        </p:nvSpPr>
        <p:spPr bwMode="auto">
          <a:xfrm>
            <a:off x="7462854" y="4718538"/>
            <a:ext cx="205092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53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53" name="文本框 52">
            <a:extLst>
              <a:ext uri="{FF2B5EF4-FFF2-40B4-BE49-F238E27FC236}">
                <a16:creationId xmlns:a16="http://schemas.microsoft.com/office/drawing/2014/main" id="{B7D7AB4F-115E-4510-8F42-EAEC4B1B5D81}"/>
              </a:ext>
            </a:extLst>
          </p:cNvPr>
          <p:cNvSpPr txBox="1">
            <a:spLocks noChangeArrowheads="1"/>
          </p:cNvSpPr>
          <p:nvPr/>
        </p:nvSpPr>
        <p:spPr bwMode="auto">
          <a:xfrm>
            <a:off x="9548938" y="4718538"/>
            <a:ext cx="205092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53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小标题</a:t>
            </a:r>
          </a:p>
        </p:txBody>
      </p:sp>
      <p:sp>
        <p:nvSpPr>
          <p:cNvPr id="54" name="矩形 53">
            <a:extLst>
              <a:ext uri="{FF2B5EF4-FFF2-40B4-BE49-F238E27FC236}">
                <a16:creationId xmlns:a16="http://schemas.microsoft.com/office/drawing/2014/main" id="{564F3BB4-9FD3-449B-889B-99E64ED442F2}"/>
              </a:ext>
            </a:extLst>
          </p:cNvPr>
          <p:cNvSpPr>
            <a:spLocks noChangeArrowheads="1"/>
          </p:cNvSpPr>
          <p:nvPr/>
        </p:nvSpPr>
        <p:spPr bwMode="auto">
          <a:xfrm>
            <a:off x="2870456" y="5244245"/>
            <a:ext cx="2060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矩形 54">
            <a:extLst>
              <a:ext uri="{FF2B5EF4-FFF2-40B4-BE49-F238E27FC236}">
                <a16:creationId xmlns:a16="http://schemas.microsoft.com/office/drawing/2014/main" id="{51816221-9851-42AE-9236-6A57050398D4}"/>
              </a:ext>
            </a:extLst>
          </p:cNvPr>
          <p:cNvSpPr>
            <a:spLocks noChangeArrowheads="1"/>
          </p:cNvSpPr>
          <p:nvPr/>
        </p:nvSpPr>
        <p:spPr bwMode="auto">
          <a:xfrm>
            <a:off x="5144053" y="5244245"/>
            <a:ext cx="2060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6" name="矩形 55">
            <a:extLst>
              <a:ext uri="{FF2B5EF4-FFF2-40B4-BE49-F238E27FC236}">
                <a16:creationId xmlns:a16="http://schemas.microsoft.com/office/drawing/2014/main" id="{34469263-7BDB-44E7-84F0-17B67B01CEE2}"/>
              </a:ext>
            </a:extLst>
          </p:cNvPr>
          <p:cNvSpPr>
            <a:spLocks noChangeArrowheads="1"/>
          </p:cNvSpPr>
          <p:nvPr/>
        </p:nvSpPr>
        <p:spPr bwMode="auto">
          <a:xfrm>
            <a:off x="7457831" y="5244245"/>
            <a:ext cx="2060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矩形 56">
            <a:extLst>
              <a:ext uri="{FF2B5EF4-FFF2-40B4-BE49-F238E27FC236}">
                <a16:creationId xmlns:a16="http://schemas.microsoft.com/office/drawing/2014/main" id="{98F513E3-2088-441E-922E-1EB90081B9BE}"/>
              </a:ext>
            </a:extLst>
          </p:cNvPr>
          <p:cNvSpPr>
            <a:spLocks noChangeArrowheads="1"/>
          </p:cNvSpPr>
          <p:nvPr/>
        </p:nvSpPr>
        <p:spPr bwMode="auto">
          <a:xfrm>
            <a:off x="9543915" y="5244245"/>
            <a:ext cx="2060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lnSpc>
                <a:spcPct val="15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extLst>
      <p:ext uri="{BB962C8B-B14F-4D97-AF65-F5344CB8AC3E}">
        <p14:creationId xmlns:p14="http://schemas.microsoft.com/office/powerpoint/2010/main" val="25042074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60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60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10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250"/>
                                        <p:tgtEl>
                                          <p:spTgt spid="48"/>
                                        </p:tgtEl>
                                      </p:cBhvr>
                                    </p:animEffect>
                                    <p:anim calcmode="lin" valueType="num">
                                      <p:cBhvr>
                                        <p:cTn id="28" dur="250" fill="hold"/>
                                        <p:tgtEl>
                                          <p:spTgt spid="48"/>
                                        </p:tgtEl>
                                        <p:attrNameLst>
                                          <p:attrName>ppt_x</p:attrName>
                                        </p:attrNameLst>
                                      </p:cBhvr>
                                      <p:tavLst>
                                        <p:tav tm="0">
                                          <p:val>
                                            <p:strVal val="#ppt_x"/>
                                          </p:val>
                                        </p:tav>
                                        <p:tav tm="100000">
                                          <p:val>
                                            <p:strVal val="#ppt_x"/>
                                          </p:val>
                                        </p:tav>
                                      </p:tavLst>
                                    </p:anim>
                                    <p:anim calcmode="lin" valueType="num">
                                      <p:cBhvr>
                                        <p:cTn id="29" dur="250" fill="hold"/>
                                        <p:tgtEl>
                                          <p:spTgt spid="4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1500"/>
                                  </p:stCondLst>
                                  <p:iterate type="lt">
                                    <p:tmPct val="10000"/>
                                  </p:iterate>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42" presetClass="entr" presetSubtype="0" fill="hold" grpId="0" nodeType="withEffect">
                                  <p:stCondLst>
                                    <p:cond delay="225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250"/>
                                        <p:tgtEl>
                                          <p:spTgt spid="50"/>
                                        </p:tgtEl>
                                      </p:cBhvr>
                                    </p:animEffect>
                                    <p:anim calcmode="lin" valueType="num">
                                      <p:cBhvr>
                                        <p:cTn id="36" dur="250" fill="hold"/>
                                        <p:tgtEl>
                                          <p:spTgt spid="50"/>
                                        </p:tgtEl>
                                        <p:attrNameLst>
                                          <p:attrName>ppt_x</p:attrName>
                                        </p:attrNameLst>
                                      </p:cBhvr>
                                      <p:tavLst>
                                        <p:tav tm="0">
                                          <p:val>
                                            <p:strVal val="#ppt_x"/>
                                          </p:val>
                                        </p:tav>
                                        <p:tav tm="100000">
                                          <p:val>
                                            <p:strVal val="#ppt_x"/>
                                          </p:val>
                                        </p:tav>
                                      </p:tavLst>
                                    </p:anim>
                                    <p:anim calcmode="lin" valueType="num">
                                      <p:cBhvr>
                                        <p:cTn id="37" dur="250" fill="hold"/>
                                        <p:tgtEl>
                                          <p:spTgt spid="50"/>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2250"/>
                                  </p:stCondLst>
                                  <p:iterate type="lt">
                                    <p:tmPct val="10000"/>
                                  </p:iterate>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42" presetClass="entr" presetSubtype="0" fill="hold" grpId="0" nodeType="withEffect">
                                  <p:stCondLst>
                                    <p:cond delay="30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250"/>
                                        <p:tgtEl>
                                          <p:spTgt spid="51"/>
                                        </p:tgtEl>
                                      </p:cBhvr>
                                    </p:animEffect>
                                    <p:anim calcmode="lin" valueType="num">
                                      <p:cBhvr>
                                        <p:cTn id="44" dur="250" fill="hold"/>
                                        <p:tgtEl>
                                          <p:spTgt spid="51"/>
                                        </p:tgtEl>
                                        <p:attrNameLst>
                                          <p:attrName>ppt_x</p:attrName>
                                        </p:attrNameLst>
                                      </p:cBhvr>
                                      <p:tavLst>
                                        <p:tav tm="0">
                                          <p:val>
                                            <p:strVal val="#ppt_x"/>
                                          </p:val>
                                        </p:tav>
                                        <p:tav tm="100000">
                                          <p:val>
                                            <p:strVal val="#ppt_x"/>
                                          </p:val>
                                        </p:tav>
                                      </p:tavLst>
                                    </p:anim>
                                    <p:anim calcmode="lin" valueType="num">
                                      <p:cBhvr>
                                        <p:cTn id="45" dur="250" fill="hold"/>
                                        <p:tgtEl>
                                          <p:spTgt spid="51"/>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3000"/>
                                  </p:stCondLst>
                                  <p:iterate type="lt">
                                    <p:tmPct val="10000"/>
                                  </p:iterate>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42" presetClass="entr" presetSubtype="0" fill="hold" grpId="0" nodeType="withEffect">
                                  <p:stCondLst>
                                    <p:cond delay="375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50"/>
                                        <p:tgtEl>
                                          <p:spTgt spid="52"/>
                                        </p:tgtEl>
                                      </p:cBhvr>
                                    </p:animEffect>
                                    <p:anim calcmode="lin" valueType="num">
                                      <p:cBhvr>
                                        <p:cTn id="52" dur="250" fill="hold"/>
                                        <p:tgtEl>
                                          <p:spTgt spid="52"/>
                                        </p:tgtEl>
                                        <p:attrNameLst>
                                          <p:attrName>ppt_x</p:attrName>
                                        </p:attrNameLst>
                                      </p:cBhvr>
                                      <p:tavLst>
                                        <p:tav tm="0">
                                          <p:val>
                                            <p:strVal val="#ppt_x"/>
                                          </p:val>
                                        </p:tav>
                                        <p:tav tm="100000">
                                          <p:val>
                                            <p:strVal val="#ppt_x"/>
                                          </p:val>
                                        </p:tav>
                                      </p:tavLst>
                                    </p:anim>
                                    <p:anim calcmode="lin" valueType="num">
                                      <p:cBhvr>
                                        <p:cTn id="53" dur="250" fill="hold"/>
                                        <p:tgtEl>
                                          <p:spTgt spid="52"/>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3750"/>
                                  </p:stCondLst>
                                  <p:iterate type="lt">
                                    <p:tmPct val="10000"/>
                                  </p:iterate>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42" presetClass="entr" presetSubtype="0" fill="hold" grpId="0" nodeType="withEffect">
                                  <p:stCondLst>
                                    <p:cond delay="45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250"/>
                                        <p:tgtEl>
                                          <p:spTgt spid="53"/>
                                        </p:tgtEl>
                                      </p:cBhvr>
                                    </p:animEffect>
                                    <p:anim calcmode="lin" valueType="num">
                                      <p:cBhvr>
                                        <p:cTn id="60" dur="250" fill="hold"/>
                                        <p:tgtEl>
                                          <p:spTgt spid="53"/>
                                        </p:tgtEl>
                                        <p:attrNameLst>
                                          <p:attrName>ppt_x</p:attrName>
                                        </p:attrNameLst>
                                      </p:cBhvr>
                                      <p:tavLst>
                                        <p:tav tm="0">
                                          <p:val>
                                            <p:strVal val="#ppt_x"/>
                                          </p:val>
                                        </p:tav>
                                        <p:tav tm="100000">
                                          <p:val>
                                            <p:strVal val="#ppt_x"/>
                                          </p:val>
                                        </p:tav>
                                      </p:tavLst>
                                    </p:anim>
                                    <p:anim calcmode="lin" valueType="num">
                                      <p:cBhvr>
                                        <p:cTn id="61" dur="250" fill="hold"/>
                                        <p:tgtEl>
                                          <p:spTgt spid="53"/>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4500"/>
                                  </p:stCondLst>
                                  <p:iterate type="lt">
                                    <p:tmPct val="10000"/>
                                  </p:iterate>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9970E1-A909-4908-8116-5DB597AEA3F5}"/>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Content Placeholder 2">
            <a:extLst>
              <a:ext uri="{FF2B5EF4-FFF2-40B4-BE49-F238E27FC236}">
                <a16:creationId xmlns:a16="http://schemas.microsoft.com/office/drawing/2014/main" id="{C304BCD9-FB4F-49C3-80F7-8E6588170165}"/>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Content Placeholder 2">
            <a:extLst>
              <a:ext uri="{FF2B5EF4-FFF2-40B4-BE49-F238E27FC236}">
                <a16:creationId xmlns:a16="http://schemas.microsoft.com/office/drawing/2014/main" id="{D3B8C9C0-DF45-493D-92FD-10CB07BAD7CD}"/>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nvGrpSpPr>
          <p:cNvPr id="8" name="Group 21">
            <a:extLst>
              <a:ext uri="{FF2B5EF4-FFF2-40B4-BE49-F238E27FC236}">
                <a16:creationId xmlns:a16="http://schemas.microsoft.com/office/drawing/2014/main" id="{48EE4796-7D9A-432B-902E-06B47E94333D}"/>
              </a:ext>
            </a:extLst>
          </p:cNvPr>
          <p:cNvGrpSpPr/>
          <p:nvPr/>
        </p:nvGrpSpPr>
        <p:grpSpPr>
          <a:xfrm>
            <a:off x="6881176" y="1793877"/>
            <a:ext cx="3369731" cy="1050559"/>
            <a:chOff x="6524477" y="1787707"/>
            <a:chExt cx="3195793" cy="996332"/>
          </a:xfrm>
        </p:grpSpPr>
        <p:sp>
          <p:nvSpPr>
            <p:cNvPr id="9" name="Freeform 26">
              <a:extLst>
                <a:ext uri="{FF2B5EF4-FFF2-40B4-BE49-F238E27FC236}">
                  <a16:creationId xmlns:a16="http://schemas.microsoft.com/office/drawing/2014/main" id="{78353094-0306-42DC-9ECF-E866017913EA}"/>
                </a:ext>
              </a:extLst>
            </p:cNvPr>
            <p:cNvSpPr>
              <a:spLocks/>
            </p:cNvSpPr>
            <p:nvPr/>
          </p:nvSpPr>
          <p:spPr bwMode="auto">
            <a:xfrm flipH="1">
              <a:off x="6524477" y="1787707"/>
              <a:ext cx="3195793" cy="99633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363636"/>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TextBox 23">
              <a:extLst>
                <a:ext uri="{FF2B5EF4-FFF2-40B4-BE49-F238E27FC236}">
                  <a16:creationId xmlns:a16="http://schemas.microsoft.com/office/drawing/2014/main" id="{886933A9-E1B7-4FC0-BB1B-B75D84D3CE3D}"/>
                </a:ext>
              </a:extLst>
            </p:cNvPr>
            <p:cNvSpPr txBox="1"/>
            <p:nvPr/>
          </p:nvSpPr>
          <p:spPr>
            <a:xfrm>
              <a:off x="6906840" y="1883001"/>
              <a:ext cx="1375470" cy="374348"/>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kumimoji="0" lang="id-ID" altLang="zh-CN" sz="16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1" name="Text Placeholder 6">
              <a:extLst>
                <a:ext uri="{FF2B5EF4-FFF2-40B4-BE49-F238E27FC236}">
                  <a16:creationId xmlns:a16="http://schemas.microsoft.com/office/drawing/2014/main" id="{BAAB697E-9208-4DD0-9568-D87E78017FE3}"/>
                </a:ext>
              </a:extLst>
            </p:cNvPr>
            <p:cNvSpPr txBox="1">
              <a:spLocks/>
            </p:cNvSpPr>
            <p:nvPr/>
          </p:nvSpPr>
          <p:spPr>
            <a:xfrm>
              <a:off x="6867796" y="2217088"/>
              <a:ext cx="2382709" cy="450549"/>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rPr>
                <a:t>点击添加相关标题文字，点击添加相关标题文字，点击添加相关标题文字。</a:t>
              </a:r>
              <a:endParaRPr kumimoji="0" lang="en-US" sz="1050" b="0" i="0" u="none" strike="noStrike" kern="0" cap="none" spc="0" normalizeH="0" baseline="0" noProof="0" dirty="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2" name="Group 25">
            <a:extLst>
              <a:ext uri="{FF2B5EF4-FFF2-40B4-BE49-F238E27FC236}">
                <a16:creationId xmlns:a16="http://schemas.microsoft.com/office/drawing/2014/main" id="{4204B306-36D7-49BA-91E2-0723EA1AECB9}"/>
              </a:ext>
            </a:extLst>
          </p:cNvPr>
          <p:cNvGrpSpPr/>
          <p:nvPr/>
        </p:nvGrpSpPr>
        <p:grpSpPr>
          <a:xfrm>
            <a:off x="6881176" y="3811907"/>
            <a:ext cx="3369731" cy="975808"/>
            <a:chOff x="6524477" y="3701570"/>
            <a:chExt cx="3195793" cy="925439"/>
          </a:xfrm>
        </p:grpSpPr>
        <p:sp>
          <p:nvSpPr>
            <p:cNvPr id="13" name="Freeform 26">
              <a:extLst>
                <a:ext uri="{FF2B5EF4-FFF2-40B4-BE49-F238E27FC236}">
                  <a16:creationId xmlns:a16="http://schemas.microsoft.com/office/drawing/2014/main" id="{49836DA3-FA27-4F31-B7B4-F6B8B6E848BE}"/>
                </a:ext>
              </a:extLst>
            </p:cNvPr>
            <p:cNvSpPr>
              <a:spLocks/>
            </p:cNvSpPr>
            <p:nvPr/>
          </p:nvSpPr>
          <p:spPr bwMode="auto">
            <a:xfrm flipH="1">
              <a:off x="6524477" y="3701570"/>
              <a:ext cx="3195793" cy="925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363636"/>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TextBox 27">
              <a:extLst>
                <a:ext uri="{FF2B5EF4-FFF2-40B4-BE49-F238E27FC236}">
                  <a16:creationId xmlns:a16="http://schemas.microsoft.com/office/drawing/2014/main" id="{A0E77579-10E2-4E49-A2A7-57A41B129F7A}"/>
                </a:ext>
              </a:extLst>
            </p:cNvPr>
            <p:cNvSpPr txBox="1"/>
            <p:nvPr/>
          </p:nvSpPr>
          <p:spPr>
            <a:xfrm>
              <a:off x="6872096" y="3776281"/>
              <a:ext cx="1375470" cy="374348"/>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kumimoji="0" lang="id-ID" altLang="zh-CN" sz="16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5" name="Text Placeholder 6">
              <a:extLst>
                <a:ext uri="{FF2B5EF4-FFF2-40B4-BE49-F238E27FC236}">
                  <a16:creationId xmlns:a16="http://schemas.microsoft.com/office/drawing/2014/main" id="{896FC584-0307-4FCB-BE3B-C431ACDDAB43}"/>
                </a:ext>
              </a:extLst>
            </p:cNvPr>
            <p:cNvSpPr txBox="1">
              <a:spLocks/>
            </p:cNvSpPr>
            <p:nvPr/>
          </p:nvSpPr>
          <p:spPr>
            <a:xfrm>
              <a:off x="6867796" y="4103148"/>
              <a:ext cx="2382709" cy="450549"/>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defPPr>
                <a:defRPr lang="zh-CN"/>
              </a:defPPr>
              <a:lvl1pPr algn="ctr">
                <a:lnSpc>
                  <a:spcPct val="130000"/>
                </a:lnSpc>
                <a:defRPr sz="2001" kern="0">
                  <a:solidFill>
                    <a:sysClr val="window" lastClr="FFFFFF"/>
                  </a:solidFill>
                  <a:latin typeface="Arial" panose="020B0604020202020204" pitchFamily="34" charset="0"/>
                  <a:ea typeface="微软雅黑" panose="020B0503020204020204" pitchFamily="34" charset="-122"/>
                </a:defRPr>
              </a:lvl1p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rPr>
                <a:t>点击添加相关标题文字，点击添加相关标题文字，点击添加相关标题文字。</a:t>
              </a:r>
              <a:endParaRPr kumimoji="0" lang="en-US" sz="1050" b="0" i="0" u="none" strike="noStrike" kern="0" cap="none" spc="0" normalizeH="0" baseline="0" noProof="0" dirty="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6" name="Group 1">
            <a:extLst>
              <a:ext uri="{FF2B5EF4-FFF2-40B4-BE49-F238E27FC236}">
                <a16:creationId xmlns:a16="http://schemas.microsoft.com/office/drawing/2014/main" id="{0A1D59B8-5540-4360-A375-BCA830AFCFF2}"/>
              </a:ext>
            </a:extLst>
          </p:cNvPr>
          <p:cNvGrpSpPr/>
          <p:nvPr/>
        </p:nvGrpSpPr>
        <p:grpSpPr>
          <a:xfrm rot="16216375">
            <a:off x="6128725" y="3918229"/>
            <a:ext cx="980031" cy="760162"/>
            <a:chOff x="4481513" y="3678059"/>
            <a:chExt cx="1614488" cy="1036638"/>
          </a:xfrm>
          <a:solidFill>
            <a:srgbClr val="363636"/>
          </a:solidFill>
        </p:grpSpPr>
        <p:sp>
          <p:nvSpPr>
            <p:cNvPr id="17" name="Rectangle 12">
              <a:extLst>
                <a:ext uri="{FF2B5EF4-FFF2-40B4-BE49-F238E27FC236}">
                  <a16:creationId xmlns:a16="http://schemas.microsoft.com/office/drawing/2014/main" id="{C0F21516-F225-46A5-8FE6-852FEC2D16B5}"/>
                </a:ext>
              </a:extLst>
            </p:cNvPr>
            <p:cNvSpPr>
              <a:spLocks noChangeArrowheads="1"/>
            </p:cNvSpPr>
            <p:nvPr/>
          </p:nvSpPr>
          <p:spPr bwMode="auto">
            <a:xfrm>
              <a:off x="4481513" y="3678059"/>
              <a:ext cx="1614487" cy="344488"/>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8" name="Rectangle 13">
              <a:extLst>
                <a:ext uri="{FF2B5EF4-FFF2-40B4-BE49-F238E27FC236}">
                  <a16:creationId xmlns:a16="http://schemas.microsoft.com/office/drawing/2014/main" id="{F0906487-B27F-4882-8DE9-F6805B939A9E}"/>
                </a:ext>
              </a:extLst>
            </p:cNvPr>
            <p:cNvSpPr>
              <a:spLocks noChangeArrowheads="1"/>
            </p:cNvSpPr>
            <p:nvPr/>
          </p:nvSpPr>
          <p:spPr bwMode="auto">
            <a:xfrm>
              <a:off x="4481514" y="4022544"/>
              <a:ext cx="1614487" cy="344488"/>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9" name="Rectangle 14">
              <a:extLst>
                <a:ext uri="{FF2B5EF4-FFF2-40B4-BE49-F238E27FC236}">
                  <a16:creationId xmlns:a16="http://schemas.microsoft.com/office/drawing/2014/main" id="{957B2D47-F127-4059-9726-FEA849CC70ED}"/>
                </a:ext>
              </a:extLst>
            </p:cNvPr>
            <p:cNvSpPr>
              <a:spLocks noChangeArrowheads="1"/>
            </p:cNvSpPr>
            <p:nvPr/>
          </p:nvSpPr>
          <p:spPr bwMode="auto">
            <a:xfrm>
              <a:off x="4481513" y="4367034"/>
              <a:ext cx="1614487" cy="347663"/>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20" name="Group 5">
            <a:extLst>
              <a:ext uri="{FF2B5EF4-FFF2-40B4-BE49-F238E27FC236}">
                <a16:creationId xmlns:a16="http://schemas.microsoft.com/office/drawing/2014/main" id="{215E4AB6-1B77-4957-A4A2-B55C8704AA43}"/>
              </a:ext>
            </a:extLst>
          </p:cNvPr>
          <p:cNvGrpSpPr/>
          <p:nvPr/>
        </p:nvGrpSpPr>
        <p:grpSpPr>
          <a:xfrm rot="16216375">
            <a:off x="5748251" y="2942679"/>
            <a:ext cx="980031" cy="756671"/>
            <a:chOff x="6096000" y="3187521"/>
            <a:chExt cx="1614487" cy="1031876"/>
          </a:xfrm>
          <a:solidFill>
            <a:srgbClr val="7F7F7F"/>
          </a:solidFill>
        </p:grpSpPr>
        <p:sp>
          <p:nvSpPr>
            <p:cNvPr id="21" name="Rectangle 15">
              <a:extLst>
                <a:ext uri="{FF2B5EF4-FFF2-40B4-BE49-F238E27FC236}">
                  <a16:creationId xmlns:a16="http://schemas.microsoft.com/office/drawing/2014/main" id="{4D889B88-F4A0-48F6-A4B9-6E48C61C0F75}"/>
                </a:ext>
              </a:extLst>
            </p:cNvPr>
            <p:cNvSpPr>
              <a:spLocks noChangeArrowheads="1"/>
            </p:cNvSpPr>
            <p:nvPr/>
          </p:nvSpPr>
          <p:spPr bwMode="auto">
            <a:xfrm>
              <a:off x="6096000" y="3187521"/>
              <a:ext cx="1614487" cy="344488"/>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2" name="Rectangle 16">
              <a:extLst>
                <a:ext uri="{FF2B5EF4-FFF2-40B4-BE49-F238E27FC236}">
                  <a16:creationId xmlns:a16="http://schemas.microsoft.com/office/drawing/2014/main" id="{B86E6250-98A8-4534-BF89-BB54A326CFEA}"/>
                </a:ext>
              </a:extLst>
            </p:cNvPr>
            <p:cNvSpPr>
              <a:spLocks noChangeArrowheads="1"/>
            </p:cNvSpPr>
            <p:nvPr/>
          </p:nvSpPr>
          <p:spPr bwMode="auto">
            <a:xfrm>
              <a:off x="6096000" y="3532009"/>
              <a:ext cx="1614487" cy="342900"/>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3" name="Rectangle 17">
              <a:extLst>
                <a:ext uri="{FF2B5EF4-FFF2-40B4-BE49-F238E27FC236}">
                  <a16:creationId xmlns:a16="http://schemas.microsoft.com/office/drawing/2014/main" id="{7CDCE261-D511-465F-924E-AC1B6321D6A9}"/>
                </a:ext>
              </a:extLst>
            </p:cNvPr>
            <p:cNvSpPr>
              <a:spLocks noChangeArrowheads="1"/>
            </p:cNvSpPr>
            <p:nvPr/>
          </p:nvSpPr>
          <p:spPr bwMode="auto">
            <a:xfrm>
              <a:off x="6096000" y="3874909"/>
              <a:ext cx="1614487" cy="344488"/>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24" name="Group 9">
            <a:extLst>
              <a:ext uri="{FF2B5EF4-FFF2-40B4-BE49-F238E27FC236}">
                <a16:creationId xmlns:a16="http://schemas.microsoft.com/office/drawing/2014/main" id="{89542CB3-23D0-4E58-BDC3-CA778DFFD1BF}"/>
              </a:ext>
            </a:extLst>
          </p:cNvPr>
          <p:cNvGrpSpPr/>
          <p:nvPr/>
        </p:nvGrpSpPr>
        <p:grpSpPr>
          <a:xfrm rot="16216375">
            <a:off x="6049923" y="1901716"/>
            <a:ext cx="1126507" cy="760162"/>
            <a:chOff x="7700963" y="3678059"/>
            <a:chExt cx="1855787" cy="1036638"/>
          </a:xfrm>
          <a:solidFill>
            <a:srgbClr val="363636"/>
          </a:solidFill>
        </p:grpSpPr>
        <p:sp>
          <p:nvSpPr>
            <p:cNvPr id="25" name="Freeform 7">
              <a:extLst>
                <a:ext uri="{FF2B5EF4-FFF2-40B4-BE49-F238E27FC236}">
                  <a16:creationId xmlns:a16="http://schemas.microsoft.com/office/drawing/2014/main" id="{AD1BA9A7-7272-44E0-8031-FE862C1B9C65}"/>
                </a:ext>
              </a:extLst>
            </p:cNvPr>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6" name="Freeform 18">
              <a:extLst>
                <a:ext uri="{FF2B5EF4-FFF2-40B4-BE49-F238E27FC236}">
                  <a16:creationId xmlns:a16="http://schemas.microsoft.com/office/drawing/2014/main" id="{C93D1FBD-5BFF-4797-B995-3FAE0D75D0FD}"/>
                </a:ext>
              </a:extLst>
            </p:cNvPr>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7" name="Rectangle 19">
              <a:extLst>
                <a:ext uri="{FF2B5EF4-FFF2-40B4-BE49-F238E27FC236}">
                  <a16:creationId xmlns:a16="http://schemas.microsoft.com/office/drawing/2014/main" id="{D2FEE25E-99E1-45FB-A764-999FBBEFF726}"/>
                </a:ext>
              </a:extLst>
            </p:cNvPr>
            <p:cNvSpPr>
              <a:spLocks noChangeArrowheads="1"/>
            </p:cNvSpPr>
            <p:nvPr/>
          </p:nvSpPr>
          <p:spPr bwMode="auto">
            <a:xfrm>
              <a:off x="7700963" y="4022546"/>
              <a:ext cx="1619250" cy="344488"/>
            </a:xfrm>
            <a:prstGeom prst="rect">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8" name="Freeform 20">
              <a:extLst>
                <a:ext uri="{FF2B5EF4-FFF2-40B4-BE49-F238E27FC236}">
                  <a16:creationId xmlns:a16="http://schemas.microsoft.com/office/drawing/2014/main" id="{EA289D98-C9D9-4D23-93A3-0E2A6826D12E}"/>
                </a:ext>
              </a:extLst>
            </p:cNvPr>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9" name="Oval 21">
              <a:extLst>
                <a:ext uri="{FF2B5EF4-FFF2-40B4-BE49-F238E27FC236}">
                  <a16:creationId xmlns:a16="http://schemas.microsoft.com/office/drawing/2014/main" id="{4EB7B9E3-CC17-457B-8709-D3ED376E72C4}"/>
                </a:ext>
              </a:extLst>
            </p:cNvPr>
            <p:cNvSpPr>
              <a:spLocks noChangeArrowheads="1"/>
            </p:cNvSpPr>
            <p:nvPr/>
          </p:nvSpPr>
          <p:spPr bwMode="auto">
            <a:xfrm>
              <a:off x="9398000" y="4049534"/>
              <a:ext cx="82550" cy="293688"/>
            </a:xfrm>
            <a:prstGeom prst="ellipse">
              <a:avLst/>
            </a:pr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30" name="Group 15">
            <a:extLst>
              <a:ext uri="{FF2B5EF4-FFF2-40B4-BE49-F238E27FC236}">
                <a16:creationId xmlns:a16="http://schemas.microsoft.com/office/drawing/2014/main" id="{2D91A2A0-3D96-4D00-ABE8-424E27469BAE}"/>
              </a:ext>
            </a:extLst>
          </p:cNvPr>
          <p:cNvGrpSpPr/>
          <p:nvPr/>
        </p:nvGrpSpPr>
        <p:grpSpPr>
          <a:xfrm rot="16216375">
            <a:off x="5375136" y="5271385"/>
            <a:ext cx="1744206" cy="756671"/>
            <a:chOff x="1608138" y="3187521"/>
            <a:chExt cx="2873375" cy="1031876"/>
          </a:xfrm>
          <a:solidFill>
            <a:srgbClr val="7F7F7F"/>
          </a:solidFill>
        </p:grpSpPr>
        <p:sp>
          <p:nvSpPr>
            <p:cNvPr id="31" name="Freeform 8">
              <a:extLst>
                <a:ext uri="{FF2B5EF4-FFF2-40B4-BE49-F238E27FC236}">
                  <a16:creationId xmlns:a16="http://schemas.microsoft.com/office/drawing/2014/main" id="{25A30967-8903-45BB-A671-AB7043A1599C}"/>
                </a:ext>
              </a:extLst>
            </p:cNvPr>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2" name="Freeform 9">
              <a:extLst>
                <a:ext uri="{FF2B5EF4-FFF2-40B4-BE49-F238E27FC236}">
                  <a16:creationId xmlns:a16="http://schemas.microsoft.com/office/drawing/2014/main" id="{08EA14E8-08B2-48C5-8CFD-7176CF37C86D}"/>
                </a:ext>
              </a:extLst>
            </p:cNvPr>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3" name="Freeform 10">
              <a:extLst>
                <a:ext uri="{FF2B5EF4-FFF2-40B4-BE49-F238E27FC236}">
                  <a16:creationId xmlns:a16="http://schemas.microsoft.com/office/drawing/2014/main" id="{DC7EEF85-8C87-4789-A814-D2D93D178AC8}"/>
                </a:ext>
              </a:extLst>
            </p:cNvPr>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4" name="Freeform 11">
              <a:extLst>
                <a:ext uri="{FF2B5EF4-FFF2-40B4-BE49-F238E27FC236}">
                  <a16:creationId xmlns:a16="http://schemas.microsoft.com/office/drawing/2014/main" id="{899752E4-08BF-4390-A9BD-0C19EA5AFBB4}"/>
                </a:ext>
              </a:extLst>
            </p:cNvPr>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5" name="Freeform 22">
              <a:extLst>
                <a:ext uri="{FF2B5EF4-FFF2-40B4-BE49-F238E27FC236}">
                  <a16:creationId xmlns:a16="http://schemas.microsoft.com/office/drawing/2014/main" id="{8C058584-A602-4F5E-8B60-9615D3F0DA7E}"/>
                </a:ext>
              </a:extLst>
            </p:cNvPr>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grp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36" name="Group 29">
            <a:extLst>
              <a:ext uri="{FF2B5EF4-FFF2-40B4-BE49-F238E27FC236}">
                <a16:creationId xmlns:a16="http://schemas.microsoft.com/office/drawing/2014/main" id="{0EFE2C02-040A-4B65-BCFF-C5E75217FAD1}"/>
              </a:ext>
            </a:extLst>
          </p:cNvPr>
          <p:cNvGrpSpPr/>
          <p:nvPr/>
        </p:nvGrpSpPr>
        <p:grpSpPr>
          <a:xfrm>
            <a:off x="2531965" y="2831903"/>
            <a:ext cx="3369731" cy="975809"/>
            <a:chOff x="2399762" y="2772153"/>
            <a:chExt cx="3195793" cy="925440"/>
          </a:xfrm>
          <a:solidFill>
            <a:srgbClr val="E43937"/>
          </a:solidFill>
        </p:grpSpPr>
        <p:sp>
          <p:nvSpPr>
            <p:cNvPr id="37" name="Freeform 26">
              <a:extLst>
                <a:ext uri="{FF2B5EF4-FFF2-40B4-BE49-F238E27FC236}">
                  <a16:creationId xmlns:a16="http://schemas.microsoft.com/office/drawing/2014/main" id="{FD816A19-C720-4AF9-8860-BF221A07E2C8}"/>
                </a:ext>
              </a:extLst>
            </p:cNvPr>
            <p:cNvSpPr>
              <a:spLocks/>
            </p:cNvSpPr>
            <p:nvPr/>
          </p:nvSpPr>
          <p:spPr bwMode="auto">
            <a:xfrm>
              <a:off x="2399762" y="2772153"/>
              <a:ext cx="3195793" cy="92544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7F7F"/>
            </a:solid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1476"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8" name="TextBox 31">
              <a:extLst>
                <a:ext uri="{FF2B5EF4-FFF2-40B4-BE49-F238E27FC236}">
                  <a16:creationId xmlns:a16="http://schemas.microsoft.com/office/drawing/2014/main" id="{6E7D71C0-09A7-439B-AD93-C7435CCF00A3}"/>
                </a:ext>
              </a:extLst>
            </p:cNvPr>
            <p:cNvSpPr txBox="1"/>
            <p:nvPr/>
          </p:nvSpPr>
          <p:spPr>
            <a:xfrm>
              <a:off x="2881888" y="2834763"/>
              <a:ext cx="1406544" cy="377329"/>
            </a:xfrm>
            <a:prstGeom prst="rect">
              <a:avLst/>
            </a:prstGeom>
            <a:noFill/>
          </p:spPr>
          <p:txBody>
            <a:bodyPr wrap="none" rtlCol="0">
              <a:spAutoFit/>
            </a:bodyPr>
            <a:lstStyle/>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687"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kumimoji="0" lang="id-ID" sz="1687"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9" name="Text Placeholder 6">
              <a:extLst>
                <a:ext uri="{FF2B5EF4-FFF2-40B4-BE49-F238E27FC236}">
                  <a16:creationId xmlns:a16="http://schemas.microsoft.com/office/drawing/2014/main" id="{697D28AB-F05F-4B90-A2EF-0D41D68D7730}"/>
                </a:ext>
              </a:extLst>
            </p:cNvPr>
            <p:cNvSpPr txBox="1">
              <a:spLocks/>
            </p:cNvSpPr>
            <p:nvPr/>
          </p:nvSpPr>
          <p:spPr>
            <a:xfrm>
              <a:off x="2881888" y="3160696"/>
              <a:ext cx="2382709" cy="45054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30000"/>
                </a:lnSpc>
                <a:spcBef>
                  <a:spcPts val="1000"/>
                </a:spcBef>
                <a:spcAft>
                  <a:spcPct val="0"/>
                </a:spcAft>
                <a:buClrTx/>
                <a:buSzTx/>
                <a:buFont typeface="Arial" panose="020B0604020202020204" pitchFamily="34" charset="0"/>
                <a:buNone/>
                <a:tabLst/>
                <a:defRPr/>
              </a:pPr>
              <a:r>
                <a:rPr kumimoji="0" lang="zh-CN" altLang="en-US" sz="105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kumimoji="0" lang="en-US" sz="105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40" name="Group 33">
            <a:extLst>
              <a:ext uri="{FF2B5EF4-FFF2-40B4-BE49-F238E27FC236}">
                <a16:creationId xmlns:a16="http://schemas.microsoft.com/office/drawing/2014/main" id="{D0901CE8-4EA5-4FE8-BF8F-E15F9C4F062B}"/>
              </a:ext>
            </a:extLst>
          </p:cNvPr>
          <p:cNvGrpSpPr/>
          <p:nvPr/>
        </p:nvGrpSpPr>
        <p:grpSpPr>
          <a:xfrm>
            <a:off x="2531965" y="4775825"/>
            <a:ext cx="3369731" cy="1000060"/>
            <a:chOff x="2399762" y="4628663"/>
            <a:chExt cx="3195793" cy="948439"/>
          </a:xfrm>
          <a:solidFill>
            <a:srgbClr val="E43937"/>
          </a:solidFill>
        </p:grpSpPr>
        <p:sp>
          <p:nvSpPr>
            <p:cNvPr id="41" name="Freeform 26">
              <a:extLst>
                <a:ext uri="{FF2B5EF4-FFF2-40B4-BE49-F238E27FC236}">
                  <a16:creationId xmlns:a16="http://schemas.microsoft.com/office/drawing/2014/main" id="{8EFB8A46-1491-4854-9F8E-3A94D432AEDB}"/>
                </a:ext>
              </a:extLst>
            </p:cNvPr>
            <p:cNvSpPr>
              <a:spLocks/>
            </p:cNvSpPr>
            <p:nvPr/>
          </p:nvSpPr>
          <p:spPr bwMode="auto">
            <a:xfrm>
              <a:off x="2399762" y="4628663"/>
              <a:ext cx="3195793" cy="948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7F7F"/>
            </a:solidFill>
            <a:ln>
              <a:noFill/>
            </a:ln>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1476"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2" name="TextBox 35">
              <a:extLst>
                <a:ext uri="{FF2B5EF4-FFF2-40B4-BE49-F238E27FC236}">
                  <a16:creationId xmlns:a16="http://schemas.microsoft.com/office/drawing/2014/main" id="{1E659283-AC16-4F7D-B831-0FEA48EFE848}"/>
                </a:ext>
              </a:extLst>
            </p:cNvPr>
            <p:cNvSpPr txBox="1"/>
            <p:nvPr/>
          </p:nvSpPr>
          <p:spPr>
            <a:xfrm>
              <a:off x="2881888" y="4702772"/>
              <a:ext cx="1406544" cy="377329"/>
            </a:xfrm>
            <a:prstGeom prst="rect">
              <a:avLst/>
            </a:prstGeom>
            <a:noFill/>
          </p:spPr>
          <p:txBody>
            <a:bodyPr wrap="none" rtlCol="0">
              <a:spAutoFit/>
            </a:bodyPr>
            <a:lstStyle/>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687"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kumimoji="0" lang="id-ID" altLang="zh-CN" sz="1687"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3" name="Text Placeholder 6">
              <a:extLst>
                <a:ext uri="{FF2B5EF4-FFF2-40B4-BE49-F238E27FC236}">
                  <a16:creationId xmlns:a16="http://schemas.microsoft.com/office/drawing/2014/main" id="{86045CF3-0BBE-49C1-9ECA-DFE997E64D95}"/>
                </a:ext>
              </a:extLst>
            </p:cNvPr>
            <p:cNvSpPr txBox="1">
              <a:spLocks/>
            </p:cNvSpPr>
            <p:nvPr/>
          </p:nvSpPr>
          <p:spPr>
            <a:xfrm>
              <a:off x="2881888" y="5046756"/>
              <a:ext cx="2382709" cy="45054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30000"/>
                </a:lnSpc>
                <a:spcBef>
                  <a:spcPts val="1000"/>
                </a:spcBef>
                <a:spcAft>
                  <a:spcPct val="0"/>
                </a:spcAft>
                <a:buClrTx/>
                <a:buSzTx/>
                <a:buFont typeface="Arial" panose="020B0604020202020204" pitchFamily="34" charset="0"/>
                <a:buNone/>
                <a:tabLst/>
                <a:defRPr/>
              </a:pPr>
              <a:r>
                <a:rPr kumimoji="0" lang="zh-CN" altLang="en-US" sz="105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a:t>
              </a:r>
              <a:endParaRPr kumimoji="0" lang="en-US" sz="105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44" name="Group 41">
            <a:extLst>
              <a:ext uri="{FF2B5EF4-FFF2-40B4-BE49-F238E27FC236}">
                <a16:creationId xmlns:a16="http://schemas.microsoft.com/office/drawing/2014/main" id="{DF7D0C73-45F7-401C-8742-C5B93866EC0C}"/>
              </a:ext>
            </a:extLst>
          </p:cNvPr>
          <p:cNvGrpSpPr/>
          <p:nvPr/>
        </p:nvGrpSpPr>
        <p:grpSpPr>
          <a:xfrm>
            <a:off x="5595992" y="1921765"/>
            <a:ext cx="470061" cy="625787"/>
            <a:chOff x="6305550" y="2119313"/>
            <a:chExt cx="517525" cy="688975"/>
          </a:xfrm>
          <a:solidFill>
            <a:srgbClr val="363636"/>
          </a:solidFill>
        </p:grpSpPr>
        <p:sp>
          <p:nvSpPr>
            <p:cNvPr id="45" name="Freeform 86">
              <a:extLst>
                <a:ext uri="{FF2B5EF4-FFF2-40B4-BE49-F238E27FC236}">
                  <a16:creationId xmlns:a16="http://schemas.microsoft.com/office/drawing/2014/main" id="{028EE641-8DBF-4FD7-869C-0F9F2B98A9BE}"/>
                </a:ext>
              </a:extLst>
            </p:cNvPr>
            <p:cNvSpPr>
              <a:spLocks noEditPoints="1"/>
            </p:cNvSpPr>
            <p:nvPr/>
          </p:nvSpPr>
          <p:spPr bwMode="auto">
            <a:xfrm>
              <a:off x="6435725" y="2243138"/>
              <a:ext cx="258763" cy="258763"/>
            </a:xfrm>
            <a:custGeom>
              <a:avLst/>
              <a:gdLst>
                <a:gd name="T0" fmla="*/ 3521 w 6031"/>
                <a:gd name="T1" fmla="*/ 553 h 6022"/>
                <a:gd name="T2" fmla="*/ 4104 w 6031"/>
                <a:gd name="T3" fmla="*/ 750 h 6022"/>
                <a:gd name="T4" fmla="*/ 4613 w 6031"/>
                <a:gd name="T5" fmla="*/ 1076 h 6022"/>
                <a:gd name="T6" fmla="*/ 5029 w 6031"/>
                <a:gd name="T7" fmla="*/ 1511 h 6022"/>
                <a:gd name="T8" fmla="*/ 5330 w 6031"/>
                <a:gd name="T9" fmla="*/ 2036 h 6022"/>
                <a:gd name="T10" fmla="*/ 5499 w 6031"/>
                <a:gd name="T11" fmla="*/ 2630 h 6022"/>
                <a:gd name="T12" fmla="*/ 5515 w 6031"/>
                <a:gd name="T13" fmla="*/ 3268 h 6022"/>
                <a:gd name="T14" fmla="*/ 5375 w 6031"/>
                <a:gd name="T15" fmla="*/ 3873 h 6022"/>
                <a:gd name="T16" fmla="*/ 5098 w 6031"/>
                <a:gd name="T17" fmla="*/ 4413 h 6022"/>
                <a:gd name="T18" fmla="*/ 4704 w 6031"/>
                <a:gd name="T19" fmla="*/ 4868 h 6022"/>
                <a:gd name="T20" fmla="*/ 4213 w 6031"/>
                <a:gd name="T21" fmla="*/ 5217 h 6022"/>
                <a:gd name="T22" fmla="*/ 3643 w 6031"/>
                <a:gd name="T23" fmla="*/ 5441 h 6022"/>
                <a:gd name="T24" fmla="*/ 3016 w 6031"/>
                <a:gd name="T25" fmla="*/ 5520 h 6022"/>
                <a:gd name="T26" fmla="*/ 2388 w 6031"/>
                <a:gd name="T27" fmla="*/ 5441 h 6022"/>
                <a:gd name="T28" fmla="*/ 1818 w 6031"/>
                <a:gd name="T29" fmla="*/ 5217 h 6022"/>
                <a:gd name="T30" fmla="*/ 1327 w 6031"/>
                <a:gd name="T31" fmla="*/ 4868 h 6022"/>
                <a:gd name="T32" fmla="*/ 932 w 6031"/>
                <a:gd name="T33" fmla="*/ 4413 h 6022"/>
                <a:gd name="T34" fmla="*/ 656 w 6031"/>
                <a:gd name="T35" fmla="*/ 3873 h 6022"/>
                <a:gd name="T36" fmla="*/ 516 w 6031"/>
                <a:gd name="T37" fmla="*/ 3268 h 6022"/>
                <a:gd name="T38" fmla="*/ 532 w 6031"/>
                <a:gd name="T39" fmla="*/ 2630 h 6022"/>
                <a:gd name="T40" fmla="*/ 701 w 6031"/>
                <a:gd name="T41" fmla="*/ 2036 h 6022"/>
                <a:gd name="T42" fmla="*/ 1002 w 6031"/>
                <a:gd name="T43" fmla="*/ 1511 h 6022"/>
                <a:gd name="T44" fmla="*/ 1417 w 6031"/>
                <a:gd name="T45" fmla="*/ 1076 h 6022"/>
                <a:gd name="T46" fmla="*/ 1927 w 6031"/>
                <a:gd name="T47" fmla="*/ 750 h 6022"/>
                <a:gd name="T48" fmla="*/ 2510 w 6031"/>
                <a:gd name="T49" fmla="*/ 553 h 6022"/>
                <a:gd name="T50" fmla="*/ 3016 w 6031"/>
                <a:gd name="T51" fmla="*/ 6022 h 6022"/>
                <a:gd name="T52" fmla="*/ 3768 w 6031"/>
                <a:gd name="T53" fmla="*/ 5928 h 6022"/>
                <a:gd name="T54" fmla="*/ 4452 w 6031"/>
                <a:gd name="T55" fmla="*/ 5659 h 6022"/>
                <a:gd name="T56" fmla="*/ 5042 w 6031"/>
                <a:gd name="T57" fmla="*/ 5239 h 6022"/>
                <a:gd name="T58" fmla="*/ 5515 w 6031"/>
                <a:gd name="T59" fmla="*/ 4693 h 6022"/>
                <a:gd name="T60" fmla="*/ 5848 w 6031"/>
                <a:gd name="T61" fmla="*/ 4046 h 6022"/>
                <a:gd name="T62" fmla="*/ 6015 w 6031"/>
                <a:gd name="T63" fmla="*/ 3318 h 6022"/>
                <a:gd name="T64" fmla="*/ 5996 w 6031"/>
                <a:gd name="T65" fmla="*/ 2554 h 6022"/>
                <a:gd name="T66" fmla="*/ 5794 w 6031"/>
                <a:gd name="T67" fmla="*/ 1840 h 6022"/>
                <a:gd name="T68" fmla="*/ 5431 w 6031"/>
                <a:gd name="T69" fmla="*/ 1211 h 6022"/>
                <a:gd name="T70" fmla="*/ 4932 w 6031"/>
                <a:gd name="T71" fmla="*/ 689 h 6022"/>
                <a:gd name="T72" fmla="*/ 4322 w 6031"/>
                <a:gd name="T73" fmla="*/ 297 h 6022"/>
                <a:gd name="T74" fmla="*/ 3623 w 6031"/>
                <a:gd name="T75" fmla="*/ 62 h 6022"/>
                <a:gd name="T76" fmla="*/ 2861 w 6031"/>
                <a:gd name="T77" fmla="*/ 4 h 6022"/>
                <a:gd name="T78" fmla="*/ 2120 w 6031"/>
                <a:gd name="T79" fmla="*/ 136 h 6022"/>
                <a:gd name="T80" fmla="*/ 1453 w 6031"/>
                <a:gd name="T81" fmla="*/ 437 h 6022"/>
                <a:gd name="T82" fmla="*/ 884 w 6031"/>
                <a:gd name="T83" fmla="*/ 884 h 6022"/>
                <a:gd name="T84" fmla="*/ 437 w 6031"/>
                <a:gd name="T85" fmla="*/ 1452 h 6022"/>
                <a:gd name="T86" fmla="*/ 136 w 6031"/>
                <a:gd name="T87" fmla="*/ 2117 h 6022"/>
                <a:gd name="T88" fmla="*/ 4 w 6031"/>
                <a:gd name="T89" fmla="*/ 2857 h 6022"/>
                <a:gd name="T90" fmla="*/ 62 w 6031"/>
                <a:gd name="T91" fmla="*/ 3617 h 6022"/>
                <a:gd name="T92" fmla="*/ 298 w 6031"/>
                <a:gd name="T93" fmla="*/ 4316 h 6022"/>
                <a:gd name="T94" fmla="*/ 690 w 6031"/>
                <a:gd name="T95" fmla="*/ 4925 h 6022"/>
                <a:gd name="T96" fmla="*/ 1212 w 6031"/>
                <a:gd name="T97" fmla="*/ 5424 h 6022"/>
                <a:gd name="T98" fmla="*/ 1843 w 6031"/>
                <a:gd name="T99" fmla="*/ 5785 h 6022"/>
                <a:gd name="T100" fmla="*/ 2557 w 6031"/>
                <a:gd name="T101" fmla="*/ 5988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1" h="6022">
                  <a:moveTo>
                    <a:pt x="3016" y="502"/>
                  </a:moveTo>
                  <a:lnTo>
                    <a:pt x="3144" y="505"/>
                  </a:lnTo>
                  <a:lnTo>
                    <a:pt x="3272" y="515"/>
                  </a:lnTo>
                  <a:lnTo>
                    <a:pt x="3397" y="531"/>
                  </a:lnTo>
                  <a:lnTo>
                    <a:pt x="3521" y="553"/>
                  </a:lnTo>
                  <a:lnTo>
                    <a:pt x="3643" y="582"/>
                  </a:lnTo>
                  <a:lnTo>
                    <a:pt x="3762" y="616"/>
                  </a:lnTo>
                  <a:lnTo>
                    <a:pt x="3879" y="655"/>
                  </a:lnTo>
                  <a:lnTo>
                    <a:pt x="3992" y="700"/>
                  </a:lnTo>
                  <a:lnTo>
                    <a:pt x="4104" y="750"/>
                  </a:lnTo>
                  <a:lnTo>
                    <a:pt x="4213" y="805"/>
                  </a:lnTo>
                  <a:lnTo>
                    <a:pt x="4318" y="866"/>
                  </a:lnTo>
                  <a:lnTo>
                    <a:pt x="4420" y="932"/>
                  </a:lnTo>
                  <a:lnTo>
                    <a:pt x="4518" y="1001"/>
                  </a:lnTo>
                  <a:lnTo>
                    <a:pt x="4613" y="1076"/>
                  </a:lnTo>
                  <a:lnTo>
                    <a:pt x="4704" y="1155"/>
                  </a:lnTo>
                  <a:lnTo>
                    <a:pt x="4791" y="1238"/>
                  </a:lnTo>
                  <a:lnTo>
                    <a:pt x="4875" y="1325"/>
                  </a:lnTo>
                  <a:lnTo>
                    <a:pt x="4954" y="1417"/>
                  </a:lnTo>
                  <a:lnTo>
                    <a:pt x="5029" y="1511"/>
                  </a:lnTo>
                  <a:lnTo>
                    <a:pt x="5098" y="1609"/>
                  </a:lnTo>
                  <a:lnTo>
                    <a:pt x="5164" y="1712"/>
                  </a:lnTo>
                  <a:lnTo>
                    <a:pt x="5225" y="1816"/>
                  </a:lnTo>
                  <a:lnTo>
                    <a:pt x="5280" y="1924"/>
                  </a:lnTo>
                  <a:lnTo>
                    <a:pt x="5330" y="2036"/>
                  </a:lnTo>
                  <a:lnTo>
                    <a:pt x="5375" y="2149"/>
                  </a:lnTo>
                  <a:lnTo>
                    <a:pt x="5415" y="2266"/>
                  </a:lnTo>
                  <a:lnTo>
                    <a:pt x="5449" y="2385"/>
                  </a:lnTo>
                  <a:lnTo>
                    <a:pt x="5477" y="2506"/>
                  </a:lnTo>
                  <a:lnTo>
                    <a:pt x="5499" y="2630"/>
                  </a:lnTo>
                  <a:lnTo>
                    <a:pt x="5515" y="2755"/>
                  </a:lnTo>
                  <a:lnTo>
                    <a:pt x="5525" y="2883"/>
                  </a:lnTo>
                  <a:lnTo>
                    <a:pt x="5528" y="3011"/>
                  </a:lnTo>
                  <a:lnTo>
                    <a:pt x="5525" y="3141"/>
                  </a:lnTo>
                  <a:lnTo>
                    <a:pt x="5515" y="3268"/>
                  </a:lnTo>
                  <a:lnTo>
                    <a:pt x="5499" y="3394"/>
                  </a:lnTo>
                  <a:lnTo>
                    <a:pt x="5477" y="3517"/>
                  </a:lnTo>
                  <a:lnTo>
                    <a:pt x="5449" y="3638"/>
                  </a:lnTo>
                  <a:lnTo>
                    <a:pt x="5415" y="3757"/>
                  </a:lnTo>
                  <a:lnTo>
                    <a:pt x="5375" y="3873"/>
                  </a:lnTo>
                  <a:lnTo>
                    <a:pt x="5330" y="3988"/>
                  </a:lnTo>
                  <a:lnTo>
                    <a:pt x="5280" y="4098"/>
                  </a:lnTo>
                  <a:lnTo>
                    <a:pt x="5225" y="4207"/>
                  </a:lnTo>
                  <a:lnTo>
                    <a:pt x="5164" y="4312"/>
                  </a:lnTo>
                  <a:lnTo>
                    <a:pt x="5098" y="4413"/>
                  </a:lnTo>
                  <a:lnTo>
                    <a:pt x="5029" y="4512"/>
                  </a:lnTo>
                  <a:lnTo>
                    <a:pt x="4954" y="4607"/>
                  </a:lnTo>
                  <a:lnTo>
                    <a:pt x="4875" y="4697"/>
                  </a:lnTo>
                  <a:lnTo>
                    <a:pt x="4791" y="4785"/>
                  </a:lnTo>
                  <a:lnTo>
                    <a:pt x="4704" y="4868"/>
                  </a:lnTo>
                  <a:lnTo>
                    <a:pt x="4613" y="4947"/>
                  </a:lnTo>
                  <a:lnTo>
                    <a:pt x="4518" y="5022"/>
                  </a:lnTo>
                  <a:lnTo>
                    <a:pt x="4420" y="5092"/>
                  </a:lnTo>
                  <a:lnTo>
                    <a:pt x="4318" y="5157"/>
                  </a:lnTo>
                  <a:lnTo>
                    <a:pt x="4213" y="5217"/>
                  </a:lnTo>
                  <a:lnTo>
                    <a:pt x="4104" y="5272"/>
                  </a:lnTo>
                  <a:lnTo>
                    <a:pt x="3992" y="5324"/>
                  </a:lnTo>
                  <a:lnTo>
                    <a:pt x="3879" y="5368"/>
                  </a:lnTo>
                  <a:lnTo>
                    <a:pt x="3762" y="5408"/>
                  </a:lnTo>
                  <a:lnTo>
                    <a:pt x="3643" y="5441"/>
                  </a:lnTo>
                  <a:lnTo>
                    <a:pt x="3521" y="5469"/>
                  </a:lnTo>
                  <a:lnTo>
                    <a:pt x="3397" y="5491"/>
                  </a:lnTo>
                  <a:lnTo>
                    <a:pt x="3272" y="5507"/>
                  </a:lnTo>
                  <a:lnTo>
                    <a:pt x="3144" y="5517"/>
                  </a:lnTo>
                  <a:lnTo>
                    <a:pt x="3016" y="5520"/>
                  </a:lnTo>
                  <a:lnTo>
                    <a:pt x="2886" y="5517"/>
                  </a:lnTo>
                  <a:lnTo>
                    <a:pt x="2759" y="5507"/>
                  </a:lnTo>
                  <a:lnTo>
                    <a:pt x="2634" y="5491"/>
                  </a:lnTo>
                  <a:lnTo>
                    <a:pt x="2510" y="5469"/>
                  </a:lnTo>
                  <a:lnTo>
                    <a:pt x="2388" y="5441"/>
                  </a:lnTo>
                  <a:lnTo>
                    <a:pt x="2269" y="5408"/>
                  </a:lnTo>
                  <a:lnTo>
                    <a:pt x="2152" y="5368"/>
                  </a:lnTo>
                  <a:lnTo>
                    <a:pt x="2039" y="5324"/>
                  </a:lnTo>
                  <a:lnTo>
                    <a:pt x="1927" y="5272"/>
                  </a:lnTo>
                  <a:lnTo>
                    <a:pt x="1818" y="5217"/>
                  </a:lnTo>
                  <a:lnTo>
                    <a:pt x="1713" y="5157"/>
                  </a:lnTo>
                  <a:lnTo>
                    <a:pt x="1611" y="5092"/>
                  </a:lnTo>
                  <a:lnTo>
                    <a:pt x="1513" y="5022"/>
                  </a:lnTo>
                  <a:lnTo>
                    <a:pt x="1417" y="4947"/>
                  </a:lnTo>
                  <a:lnTo>
                    <a:pt x="1327" y="4868"/>
                  </a:lnTo>
                  <a:lnTo>
                    <a:pt x="1240" y="4785"/>
                  </a:lnTo>
                  <a:lnTo>
                    <a:pt x="1156" y="4697"/>
                  </a:lnTo>
                  <a:lnTo>
                    <a:pt x="1077" y="4607"/>
                  </a:lnTo>
                  <a:lnTo>
                    <a:pt x="1002" y="4512"/>
                  </a:lnTo>
                  <a:lnTo>
                    <a:pt x="932" y="4413"/>
                  </a:lnTo>
                  <a:lnTo>
                    <a:pt x="867" y="4312"/>
                  </a:lnTo>
                  <a:lnTo>
                    <a:pt x="806" y="4207"/>
                  </a:lnTo>
                  <a:lnTo>
                    <a:pt x="751" y="4098"/>
                  </a:lnTo>
                  <a:lnTo>
                    <a:pt x="701" y="3988"/>
                  </a:lnTo>
                  <a:lnTo>
                    <a:pt x="656" y="3873"/>
                  </a:lnTo>
                  <a:lnTo>
                    <a:pt x="615" y="3757"/>
                  </a:lnTo>
                  <a:lnTo>
                    <a:pt x="582" y="3638"/>
                  </a:lnTo>
                  <a:lnTo>
                    <a:pt x="554" y="3517"/>
                  </a:lnTo>
                  <a:lnTo>
                    <a:pt x="532" y="3394"/>
                  </a:lnTo>
                  <a:lnTo>
                    <a:pt x="516" y="3268"/>
                  </a:lnTo>
                  <a:lnTo>
                    <a:pt x="506" y="3141"/>
                  </a:lnTo>
                  <a:lnTo>
                    <a:pt x="503" y="3011"/>
                  </a:lnTo>
                  <a:lnTo>
                    <a:pt x="506" y="2883"/>
                  </a:lnTo>
                  <a:lnTo>
                    <a:pt x="516" y="2755"/>
                  </a:lnTo>
                  <a:lnTo>
                    <a:pt x="532" y="2630"/>
                  </a:lnTo>
                  <a:lnTo>
                    <a:pt x="554" y="2506"/>
                  </a:lnTo>
                  <a:lnTo>
                    <a:pt x="582" y="2385"/>
                  </a:lnTo>
                  <a:lnTo>
                    <a:pt x="615" y="2266"/>
                  </a:lnTo>
                  <a:lnTo>
                    <a:pt x="656" y="2149"/>
                  </a:lnTo>
                  <a:lnTo>
                    <a:pt x="701" y="2036"/>
                  </a:lnTo>
                  <a:lnTo>
                    <a:pt x="751" y="1924"/>
                  </a:lnTo>
                  <a:lnTo>
                    <a:pt x="806" y="1816"/>
                  </a:lnTo>
                  <a:lnTo>
                    <a:pt x="867" y="1712"/>
                  </a:lnTo>
                  <a:lnTo>
                    <a:pt x="932" y="1609"/>
                  </a:lnTo>
                  <a:lnTo>
                    <a:pt x="1002" y="1511"/>
                  </a:lnTo>
                  <a:lnTo>
                    <a:pt x="1077" y="1417"/>
                  </a:lnTo>
                  <a:lnTo>
                    <a:pt x="1156" y="1325"/>
                  </a:lnTo>
                  <a:lnTo>
                    <a:pt x="1240" y="1238"/>
                  </a:lnTo>
                  <a:lnTo>
                    <a:pt x="1327" y="1155"/>
                  </a:lnTo>
                  <a:lnTo>
                    <a:pt x="1417" y="1076"/>
                  </a:lnTo>
                  <a:lnTo>
                    <a:pt x="1513" y="1001"/>
                  </a:lnTo>
                  <a:lnTo>
                    <a:pt x="1611" y="932"/>
                  </a:lnTo>
                  <a:lnTo>
                    <a:pt x="1713" y="866"/>
                  </a:lnTo>
                  <a:lnTo>
                    <a:pt x="1818" y="805"/>
                  </a:lnTo>
                  <a:lnTo>
                    <a:pt x="1927" y="750"/>
                  </a:lnTo>
                  <a:lnTo>
                    <a:pt x="2039" y="700"/>
                  </a:lnTo>
                  <a:lnTo>
                    <a:pt x="2152" y="655"/>
                  </a:lnTo>
                  <a:lnTo>
                    <a:pt x="2269" y="616"/>
                  </a:lnTo>
                  <a:lnTo>
                    <a:pt x="2388" y="582"/>
                  </a:lnTo>
                  <a:lnTo>
                    <a:pt x="2510" y="553"/>
                  </a:lnTo>
                  <a:lnTo>
                    <a:pt x="2634" y="531"/>
                  </a:lnTo>
                  <a:lnTo>
                    <a:pt x="2759" y="515"/>
                  </a:lnTo>
                  <a:lnTo>
                    <a:pt x="2886" y="505"/>
                  </a:lnTo>
                  <a:lnTo>
                    <a:pt x="3016" y="502"/>
                  </a:lnTo>
                  <a:close/>
                  <a:moveTo>
                    <a:pt x="3016" y="6022"/>
                  </a:moveTo>
                  <a:lnTo>
                    <a:pt x="3170" y="6018"/>
                  </a:lnTo>
                  <a:lnTo>
                    <a:pt x="3323" y="6007"/>
                  </a:lnTo>
                  <a:lnTo>
                    <a:pt x="3474" y="5988"/>
                  </a:lnTo>
                  <a:lnTo>
                    <a:pt x="3623" y="5961"/>
                  </a:lnTo>
                  <a:lnTo>
                    <a:pt x="3768" y="5928"/>
                  </a:lnTo>
                  <a:lnTo>
                    <a:pt x="3911" y="5887"/>
                  </a:lnTo>
                  <a:lnTo>
                    <a:pt x="4052" y="5840"/>
                  </a:lnTo>
                  <a:lnTo>
                    <a:pt x="4188" y="5785"/>
                  </a:lnTo>
                  <a:lnTo>
                    <a:pt x="4322" y="5725"/>
                  </a:lnTo>
                  <a:lnTo>
                    <a:pt x="4452" y="5659"/>
                  </a:lnTo>
                  <a:lnTo>
                    <a:pt x="4577" y="5586"/>
                  </a:lnTo>
                  <a:lnTo>
                    <a:pt x="4700" y="5507"/>
                  </a:lnTo>
                  <a:lnTo>
                    <a:pt x="4819" y="5424"/>
                  </a:lnTo>
                  <a:lnTo>
                    <a:pt x="4932" y="5334"/>
                  </a:lnTo>
                  <a:lnTo>
                    <a:pt x="5042" y="5239"/>
                  </a:lnTo>
                  <a:lnTo>
                    <a:pt x="5146" y="5140"/>
                  </a:lnTo>
                  <a:lnTo>
                    <a:pt x="5247" y="5035"/>
                  </a:lnTo>
                  <a:lnTo>
                    <a:pt x="5341" y="4925"/>
                  </a:lnTo>
                  <a:lnTo>
                    <a:pt x="5431" y="4812"/>
                  </a:lnTo>
                  <a:lnTo>
                    <a:pt x="5515" y="4693"/>
                  </a:lnTo>
                  <a:lnTo>
                    <a:pt x="5594" y="4572"/>
                  </a:lnTo>
                  <a:lnTo>
                    <a:pt x="5666" y="4445"/>
                  </a:lnTo>
                  <a:lnTo>
                    <a:pt x="5733" y="4316"/>
                  </a:lnTo>
                  <a:lnTo>
                    <a:pt x="5794" y="4183"/>
                  </a:lnTo>
                  <a:lnTo>
                    <a:pt x="5848" y="4046"/>
                  </a:lnTo>
                  <a:lnTo>
                    <a:pt x="5895" y="3906"/>
                  </a:lnTo>
                  <a:lnTo>
                    <a:pt x="5935" y="3763"/>
                  </a:lnTo>
                  <a:lnTo>
                    <a:pt x="5969" y="3617"/>
                  </a:lnTo>
                  <a:lnTo>
                    <a:pt x="5996" y="3469"/>
                  </a:lnTo>
                  <a:lnTo>
                    <a:pt x="6015" y="3318"/>
                  </a:lnTo>
                  <a:lnTo>
                    <a:pt x="6027" y="3166"/>
                  </a:lnTo>
                  <a:lnTo>
                    <a:pt x="6031" y="3011"/>
                  </a:lnTo>
                  <a:lnTo>
                    <a:pt x="6027" y="2857"/>
                  </a:lnTo>
                  <a:lnTo>
                    <a:pt x="6015" y="2704"/>
                  </a:lnTo>
                  <a:lnTo>
                    <a:pt x="5996" y="2554"/>
                  </a:lnTo>
                  <a:lnTo>
                    <a:pt x="5969" y="2405"/>
                  </a:lnTo>
                  <a:lnTo>
                    <a:pt x="5935" y="2260"/>
                  </a:lnTo>
                  <a:lnTo>
                    <a:pt x="5895" y="2117"/>
                  </a:lnTo>
                  <a:lnTo>
                    <a:pt x="5848" y="1978"/>
                  </a:lnTo>
                  <a:lnTo>
                    <a:pt x="5794" y="1840"/>
                  </a:lnTo>
                  <a:lnTo>
                    <a:pt x="5733" y="1708"/>
                  </a:lnTo>
                  <a:lnTo>
                    <a:pt x="5666" y="1577"/>
                  </a:lnTo>
                  <a:lnTo>
                    <a:pt x="5594" y="1452"/>
                  </a:lnTo>
                  <a:lnTo>
                    <a:pt x="5515" y="1329"/>
                  </a:lnTo>
                  <a:lnTo>
                    <a:pt x="5431" y="1211"/>
                  </a:lnTo>
                  <a:lnTo>
                    <a:pt x="5341" y="1097"/>
                  </a:lnTo>
                  <a:lnTo>
                    <a:pt x="5247" y="988"/>
                  </a:lnTo>
                  <a:lnTo>
                    <a:pt x="5146" y="884"/>
                  </a:lnTo>
                  <a:lnTo>
                    <a:pt x="5042" y="783"/>
                  </a:lnTo>
                  <a:lnTo>
                    <a:pt x="4932" y="689"/>
                  </a:lnTo>
                  <a:lnTo>
                    <a:pt x="4819" y="600"/>
                  </a:lnTo>
                  <a:lnTo>
                    <a:pt x="4700" y="515"/>
                  </a:lnTo>
                  <a:lnTo>
                    <a:pt x="4577" y="437"/>
                  </a:lnTo>
                  <a:lnTo>
                    <a:pt x="4452" y="365"/>
                  </a:lnTo>
                  <a:lnTo>
                    <a:pt x="4322" y="297"/>
                  </a:lnTo>
                  <a:lnTo>
                    <a:pt x="4188" y="237"/>
                  </a:lnTo>
                  <a:lnTo>
                    <a:pt x="4052" y="183"/>
                  </a:lnTo>
                  <a:lnTo>
                    <a:pt x="3911" y="136"/>
                  </a:lnTo>
                  <a:lnTo>
                    <a:pt x="3768" y="96"/>
                  </a:lnTo>
                  <a:lnTo>
                    <a:pt x="3623" y="62"/>
                  </a:lnTo>
                  <a:lnTo>
                    <a:pt x="3474" y="36"/>
                  </a:lnTo>
                  <a:lnTo>
                    <a:pt x="3323" y="16"/>
                  </a:lnTo>
                  <a:lnTo>
                    <a:pt x="3170" y="4"/>
                  </a:lnTo>
                  <a:lnTo>
                    <a:pt x="3016" y="0"/>
                  </a:lnTo>
                  <a:lnTo>
                    <a:pt x="2861" y="4"/>
                  </a:lnTo>
                  <a:lnTo>
                    <a:pt x="2708" y="16"/>
                  </a:lnTo>
                  <a:lnTo>
                    <a:pt x="2557" y="36"/>
                  </a:lnTo>
                  <a:lnTo>
                    <a:pt x="2408" y="62"/>
                  </a:lnTo>
                  <a:lnTo>
                    <a:pt x="2263" y="96"/>
                  </a:lnTo>
                  <a:lnTo>
                    <a:pt x="2120" y="136"/>
                  </a:lnTo>
                  <a:lnTo>
                    <a:pt x="1979" y="183"/>
                  </a:lnTo>
                  <a:lnTo>
                    <a:pt x="1843" y="237"/>
                  </a:lnTo>
                  <a:lnTo>
                    <a:pt x="1709" y="297"/>
                  </a:lnTo>
                  <a:lnTo>
                    <a:pt x="1579" y="365"/>
                  </a:lnTo>
                  <a:lnTo>
                    <a:pt x="1453" y="437"/>
                  </a:lnTo>
                  <a:lnTo>
                    <a:pt x="1331" y="515"/>
                  </a:lnTo>
                  <a:lnTo>
                    <a:pt x="1212" y="600"/>
                  </a:lnTo>
                  <a:lnTo>
                    <a:pt x="1099" y="689"/>
                  </a:lnTo>
                  <a:lnTo>
                    <a:pt x="989" y="783"/>
                  </a:lnTo>
                  <a:lnTo>
                    <a:pt x="884" y="884"/>
                  </a:lnTo>
                  <a:lnTo>
                    <a:pt x="784" y="988"/>
                  </a:lnTo>
                  <a:lnTo>
                    <a:pt x="690" y="1097"/>
                  </a:lnTo>
                  <a:lnTo>
                    <a:pt x="600" y="1211"/>
                  </a:lnTo>
                  <a:lnTo>
                    <a:pt x="516" y="1329"/>
                  </a:lnTo>
                  <a:lnTo>
                    <a:pt x="437" y="1452"/>
                  </a:lnTo>
                  <a:lnTo>
                    <a:pt x="364" y="1577"/>
                  </a:lnTo>
                  <a:lnTo>
                    <a:pt x="298" y="1708"/>
                  </a:lnTo>
                  <a:lnTo>
                    <a:pt x="237" y="1840"/>
                  </a:lnTo>
                  <a:lnTo>
                    <a:pt x="183" y="1978"/>
                  </a:lnTo>
                  <a:lnTo>
                    <a:pt x="136" y="2117"/>
                  </a:lnTo>
                  <a:lnTo>
                    <a:pt x="95" y="2260"/>
                  </a:lnTo>
                  <a:lnTo>
                    <a:pt x="62" y="2405"/>
                  </a:lnTo>
                  <a:lnTo>
                    <a:pt x="35" y="2554"/>
                  </a:lnTo>
                  <a:lnTo>
                    <a:pt x="15" y="2704"/>
                  </a:lnTo>
                  <a:lnTo>
                    <a:pt x="4" y="2857"/>
                  </a:lnTo>
                  <a:lnTo>
                    <a:pt x="0" y="3011"/>
                  </a:lnTo>
                  <a:lnTo>
                    <a:pt x="4" y="3166"/>
                  </a:lnTo>
                  <a:lnTo>
                    <a:pt x="15" y="3318"/>
                  </a:lnTo>
                  <a:lnTo>
                    <a:pt x="35" y="3469"/>
                  </a:lnTo>
                  <a:lnTo>
                    <a:pt x="62" y="3617"/>
                  </a:lnTo>
                  <a:lnTo>
                    <a:pt x="95" y="3763"/>
                  </a:lnTo>
                  <a:lnTo>
                    <a:pt x="136" y="3906"/>
                  </a:lnTo>
                  <a:lnTo>
                    <a:pt x="183" y="4046"/>
                  </a:lnTo>
                  <a:lnTo>
                    <a:pt x="237" y="4183"/>
                  </a:lnTo>
                  <a:lnTo>
                    <a:pt x="298" y="4316"/>
                  </a:lnTo>
                  <a:lnTo>
                    <a:pt x="364" y="4445"/>
                  </a:lnTo>
                  <a:lnTo>
                    <a:pt x="437" y="4572"/>
                  </a:lnTo>
                  <a:lnTo>
                    <a:pt x="516" y="4693"/>
                  </a:lnTo>
                  <a:lnTo>
                    <a:pt x="600" y="4812"/>
                  </a:lnTo>
                  <a:lnTo>
                    <a:pt x="690" y="4925"/>
                  </a:lnTo>
                  <a:lnTo>
                    <a:pt x="784" y="5035"/>
                  </a:lnTo>
                  <a:lnTo>
                    <a:pt x="884" y="5140"/>
                  </a:lnTo>
                  <a:lnTo>
                    <a:pt x="989" y="5239"/>
                  </a:lnTo>
                  <a:lnTo>
                    <a:pt x="1099" y="5334"/>
                  </a:lnTo>
                  <a:lnTo>
                    <a:pt x="1212" y="5424"/>
                  </a:lnTo>
                  <a:lnTo>
                    <a:pt x="1331" y="5507"/>
                  </a:lnTo>
                  <a:lnTo>
                    <a:pt x="1453" y="5586"/>
                  </a:lnTo>
                  <a:lnTo>
                    <a:pt x="1579" y="5659"/>
                  </a:lnTo>
                  <a:lnTo>
                    <a:pt x="1709" y="5725"/>
                  </a:lnTo>
                  <a:lnTo>
                    <a:pt x="1843" y="5785"/>
                  </a:lnTo>
                  <a:lnTo>
                    <a:pt x="1979" y="5840"/>
                  </a:lnTo>
                  <a:lnTo>
                    <a:pt x="2120" y="5887"/>
                  </a:lnTo>
                  <a:lnTo>
                    <a:pt x="2263" y="5928"/>
                  </a:lnTo>
                  <a:lnTo>
                    <a:pt x="2408" y="5961"/>
                  </a:lnTo>
                  <a:lnTo>
                    <a:pt x="2557" y="5988"/>
                  </a:lnTo>
                  <a:lnTo>
                    <a:pt x="2708" y="6007"/>
                  </a:lnTo>
                  <a:lnTo>
                    <a:pt x="2861" y="6018"/>
                  </a:lnTo>
                  <a:lnTo>
                    <a:pt x="3016" y="6022"/>
                  </a:lnTo>
                  <a:close/>
                </a:path>
              </a:pathLst>
            </a:custGeom>
            <a:grp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Freeform 87">
              <a:extLst>
                <a:ext uri="{FF2B5EF4-FFF2-40B4-BE49-F238E27FC236}">
                  <a16:creationId xmlns:a16="http://schemas.microsoft.com/office/drawing/2014/main" id="{8E5592EB-CC41-4E0B-90CF-44C09B0C4199}"/>
                </a:ext>
              </a:extLst>
            </p:cNvPr>
            <p:cNvSpPr>
              <a:spLocks noEditPoints="1"/>
            </p:cNvSpPr>
            <p:nvPr/>
          </p:nvSpPr>
          <p:spPr bwMode="auto">
            <a:xfrm>
              <a:off x="6305550" y="2119313"/>
              <a:ext cx="517525" cy="688975"/>
            </a:xfrm>
            <a:custGeom>
              <a:avLst/>
              <a:gdLst>
                <a:gd name="T0" fmla="*/ 6018 w 12062"/>
                <a:gd name="T1" fmla="*/ 15039 h 16058"/>
                <a:gd name="T2" fmla="*/ 5780 w 12062"/>
                <a:gd name="T3" fmla="*/ 14775 h 16058"/>
                <a:gd name="T4" fmla="*/ 4611 w 12062"/>
                <a:gd name="T5" fmla="*/ 13399 h 16058"/>
                <a:gd name="T6" fmla="*/ 3378 w 12062"/>
                <a:gd name="T7" fmla="*/ 11797 h 16058"/>
                <a:gd name="T8" fmla="*/ 2251 w 12062"/>
                <a:gd name="T9" fmla="*/ 10038 h 16058"/>
                <a:gd name="T10" fmla="*/ 1406 w 12062"/>
                <a:gd name="T11" fmla="*/ 8193 h 16058"/>
                <a:gd name="T12" fmla="*/ 1014 w 12062"/>
                <a:gd name="T13" fmla="*/ 6330 h 16058"/>
                <a:gd name="T14" fmla="*/ 1164 w 12062"/>
                <a:gd name="T15" fmla="*/ 4770 h 16058"/>
                <a:gd name="T16" fmla="*/ 1734 w 12062"/>
                <a:gd name="T17" fmla="*/ 3422 h 16058"/>
                <a:gd name="T18" fmla="*/ 2653 w 12062"/>
                <a:gd name="T19" fmla="*/ 2309 h 16058"/>
                <a:gd name="T20" fmla="*/ 3854 w 12062"/>
                <a:gd name="T21" fmla="*/ 1499 h 16058"/>
                <a:gd name="T22" fmla="*/ 5267 w 12062"/>
                <a:gd name="T23" fmla="*/ 1062 h 16058"/>
                <a:gd name="T24" fmla="*/ 6795 w 12062"/>
                <a:gd name="T25" fmla="*/ 1062 h 16058"/>
                <a:gd name="T26" fmla="*/ 8208 w 12062"/>
                <a:gd name="T27" fmla="*/ 1499 h 16058"/>
                <a:gd name="T28" fmla="*/ 9409 w 12062"/>
                <a:gd name="T29" fmla="*/ 2309 h 16058"/>
                <a:gd name="T30" fmla="*/ 10328 w 12062"/>
                <a:gd name="T31" fmla="*/ 3422 h 16058"/>
                <a:gd name="T32" fmla="*/ 10898 w 12062"/>
                <a:gd name="T33" fmla="*/ 4770 h 16058"/>
                <a:gd name="T34" fmla="*/ 11048 w 12062"/>
                <a:gd name="T35" fmla="*/ 6330 h 16058"/>
                <a:gd name="T36" fmla="*/ 10656 w 12062"/>
                <a:gd name="T37" fmla="*/ 8193 h 16058"/>
                <a:gd name="T38" fmla="*/ 9810 w 12062"/>
                <a:gd name="T39" fmla="*/ 10039 h 16058"/>
                <a:gd name="T40" fmla="*/ 8681 w 12062"/>
                <a:gd name="T41" fmla="*/ 11801 h 16058"/>
                <a:gd name="T42" fmla="*/ 7443 w 12062"/>
                <a:gd name="T43" fmla="*/ 13407 h 16058"/>
                <a:gd name="T44" fmla="*/ 6267 w 12062"/>
                <a:gd name="T45" fmla="*/ 14791 h 16058"/>
                <a:gd name="T46" fmla="*/ 4817 w 12062"/>
                <a:gd name="T47" fmla="*/ 121 h 16058"/>
                <a:gd name="T48" fmla="*/ 3159 w 12062"/>
                <a:gd name="T49" fmla="*/ 722 h 16058"/>
                <a:gd name="T50" fmla="*/ 1768 w 12062"/>
                <a:gd name="T51" fmla="*/ 1753 h 16058"/>
                <a:gd name="T52" fmla="*/ 729 w 12062"/>
                <a:gd name="T53" fmla="*/ 3139 h 16058"/>
                <a:gd name="T54" fmla="*/ 123 w 12062"/>
                <a:gd name="T55" fmla="*/ 4801 h 16058"/>
                <a:gd name="T56" fmla="*/ 34 w 12062"/>
                <a:gd name="T57" fmla="*/ 6682 h 16058"/>
                <a:gd name="T58" fmla="*/ 506 w 12062"/>
                <a:gd name="T59" fmla="*/ 8654 h 16058"/>
                <a:gd name="T60" fmla="*/ 1411 w 12062"/>
                <a:gd name="T61" fmla="*/ 10583 h 16058"/>
                <a:gd name="T62" fmla="*/ 2598 w 12062"/>
                <a:gd name="T63" fmla="*/ 12423 h 16058"/>
                <a:gd name="T64" fmla="*/ 3917 w 12062"/>
                <a:gd name="T65" fmla="*/ 14129 h 16058"/>
                <a:gd name="T66" fmla="*/ 5214 w 12062"/>
                <a:gd name="T67" fmla="*/ 15655 h 16058"/>
                <a:gd name="T68" fmla="*/ 5355 w 12062"/>
                <a:gd name="T69" fmla="*/ 15786 h 16058"/>
                <a:gd name="T70" fmla="*/ 5509 w 12062"/>
                <a:gd name="T71" fmla="*/ 15897 h 16058"/>
                <a:gd name="T72" fmla="*/ 5705 w 12062"/>
                <a:gd name="T73" fmla="*/ 15997 h 16058"/>
                <a:gd name="T74" fmla="*/ 5931 w 12062"/>
                <a:gd name="T75" fmla="*/ 16054 h 16058"/>
                <a:gd name="T76" fmla="*/ 6170 w 12062"/>
                <a:gd name="T77" fmla="*/ 16048 h 16058"/>
                <a:gd name="T78" fmla="*/ 6392 w 12062"/>
                <a:gd name="T79" fmla="*/ 15982 h 16058"/>
                <a:gd name="T80" fmla="*/ 6581 w 12062"/>
                <a:gd name="T81" fmla="*/ 15878 h 16058"/>
                <a:gd name="T82" fmla="*/ 6747 w 12062"/>
                <a:gd name="T83" fmla="*/ 15752 h 16058"/>
                <a:gd name="T84" fmla="*/ 7056 w 12062"/>
                <a:gd name="T85" fmla="*/ 15415 h 16058"/>
                <a:gd name="T86" fmla="*/ 8368 w 12062"/>
                <a:gd name="T87" fmla="*/ 13856 h 16058"/>
                <a:gd name="T88" fmla="*/ 9675 w 12062"/>
                <a:gd name="T89" fmla="*/ 12125 h 16058"/>
                <a:gd name="T90" fmla="*/ 10826 w 12062"/>
                <a:gd name="T91" fmla="*/ 10267 h 16058"/>
                <a:gd name="T92" fmla="*/ 11669 w 12062"/>
                <a:gd name="T93" fmla="*/ 8328 h 16058"/>
                <a:gd name="T94" fmla="*/ 12053 w 12062"/>
                <a:gd name="T95" fmla="*/ 6352 h 16058"/>
                <a:gd name="T96" fmla="*/ 11872 w 12062"/>
                <a:gd name="T97" fmla="*/ 4508 h 16058"/>
                <a:gd name="T98" fmla="*/ 11188 w 12062"/>
                <a:gd name="T99" fmla="*/ 2887 h 16058"/>
                <a:gd name="T100" fmla="*/ 10084 w 12062"/>
                <a:gd name="T101" fmla="*/ 1555 h 16058"/>
                <a:gd name="T102" fmla="*/ 8644 w 12062"/>
                <a:gd name="T103" fmla="*/ 589 h 16058"/>
                <a:gd name="T104" fmla="*/ 6948 w 12062"/>
                <a:gd name="T105" fmla="*/ 6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62" h="16058">
                  <a:moveTo>
                    <a:pt x="6090" y="14996"/>
                  </a:moveTo>
                  <a:lnTo>
                    <a:pt x="6078" y="15005"/>
                  </a:lnTo>
                  <a:lnTo>
                    <a:pt x="6062" y="15018"/>
                  </a:lnTo>
                  <a:lnTo>
                    <a:pt x="6042" y="15032"/>
                  </a:lnTo>
                  <a:lnTo>
                    <a:pt x="6021" y="15045"/>
                  </a:lnTo>
                  <a:lnTo>
                    <a:pt x="6018" y="15039"/>
                  </a:lnTo>
                  <a:lnTo>
                    <a:pt x="6012" y="15032"/>
                  </a:lnTo>
                  <a:lnTo>
                    <a:pt x="6004" y="15024"/>
                  </a:lnTo>
                  <a:lnTo>
                    <a:pt x="5995" y="15015"/>
                  </a:lnTo>
                  <a:lnTo>
                    <a:pt x="5975" y="14996"/>
                  </a:lnTo>
                  <a:lnTo>
                    <a:pt x="5956" y="14978"/>
                  </a:lnTo>
                  <a:lnTo>
                    <a:pt x="5780" y="14775"/>
                  </a:lnTo>
                  <a:lnTo>
                    <a:pt x="5597" y="14565"/>
                  </a:lnTo>
                  <a:lnTo>
                    <a:pt x="5408" y="14346"/>
                  </a:lnTo>
                  <a:lnTo>
                    <a:pt x="5215" y="14120"/>
                  </a:lnTo>
                  <a:lnTo>
                    <a:pt x="5017" y="13886"/>
                  </a:lnTo>
                  <a:lnTo>
                    <a:pt x="4815" y="13646"/>
                  </a:lnTo>
                  <a:lnTo>
                    <a:pt x="4611" y="13399"/>
                  </a:lnTo>
                  <a:lnTo>
                    <a:pt x="4406" y="13145"/>
                  </a:lnTo>
                  <a:lnTo>
                    <a:pt x="4199" y="12887"/>
                  </a:lnTo>
                  <a:lnTo>
                    <a:pt x="3992" y="12622"/>
                  </a:lnTo>
                  <a:lnTo>
                    <a:pt x="3785" y="12352"/>
                  </a:lnTo>
                  <a:lnTo>
                    <a:pt x="3580" y="12077"/>
                  </a:lnTo>
                  <a:lnTo>
                    <a:pt x="3378" y="11797"/>
                  </a:lnTo>
                  <a:lnTo>
                    <a:pt x="3178" y="11513"/>
                  </a:lnTo>
                  <a:lnTo>
                    <a:pt x="2982" y="11225"/>
                  </a:lnTo>
                  <a:lnTo>
                    <a:pt x="2790" y="10932"/>
                  </a:lnTo>
                  <a:lnTo>
                    <a:pt x="2604" y="10637"/>
                  </a:lnTo>
                  <a:lnTo>
                    <a:pt x="2424" y="10339"/>
                  </a:lnTo>
                  <a:lnTo>
                    <a:pt x="2251" y="10038"/>
                  </a:lnTo>
                  <a:lnTo>
                    <a:pt x="2087" y="9734"/>
                  </a:lnTo>
                  <a:lnTo>
                    <a:pt x="1930" y="9429"/>
                  </a:lnTo>
                  <a:lnTo>
                    <a:pt x="1782" y="9122"/>
                  </a:lnTo>
                  <a:lnTo>
                    <a:pt x="1645" y="8813"/>
                  </a:lnTo>
                  <a:lnTo>
                    <a:pt x="1520" y="8504"/>
                  </a:lnTo>
                  <a:lnTo>
                    <a:pt x="1406" y="8193"/>
                  </a:lnTo>
                  <a:lnTo>
                    <a:pt x="1305" y="7881"/>
                  </a:lnTo>
                  <a:lnTo>
                    <a:pt x="1216" y="7570"/>
                  </a:lnTo>
                  <a:lnTo>
                    <a:pt x="1142" y="7259"/>
                  </a:lnTo>
                  <a:lnTo>
                    <a:pt x="1083" y="6948"/>
                  </a:lnTo>
                  <a:lnTo>
                    <a:pt x="1040" y="6639"/>
                  </a:lnTo>
                  <a:lnTo>
                    <a:pt x="1014" y="6330"/>
                  </a:lnTo>
                  <a:lnTo>
                    <a:pt x="1005" y="6023"/>
                  </a:lnTo>
                  <a:lnTo>
                    <a:pt x="1011" y="5765"/>
                  </a:lnTo>
                  <a:lnTo>
                    <a:pt x="1031" y="5510"/>
                  </a:lnTo>
                  <a:lnTo>
                    <a:pt x="1063" y="5259"/>
                  </a:lnTo>
                  <a:lnTo>
                    <a:pt x="1108" y="5012"/>
                  </a:lnTo>
                  <a:lnTo>
                    <a:pt x="1164" y="4770"/>
                  </a:lnTo>
                  <a:lnTo>
                    <a:pt x="1231" y="4532"/>
                  </a:lnTo>
                  <a:lnTo>
                    <a:pt x="1311" y="4299"/>
                  </a:lnTo>
                  <a:lnTo>
                    <a:pt x="1401" y="4071"/>
                  </a:lnTo>
                  <a:lnTo>
                    <a:pt x="1502" y="3849"/>
                  </a:lnTo>
                  <a:lnTo>
                    <a:pt x="1612" y="3632"/>
                  </a:lnTo>
                  <a:lnTo>
                    <a:pt x="1734" y="3422"/>
                  </a:lnTo>
                  <a:lnTo>
                    <a:pt x="1864" y="3219"/>
                  </a:lnTo>
                  <a:lnTo>
                    <a:pt x="2005" y="3022"/>
                  </a:lnTo>
                  <a:lnTo>
                    <a:pt x="2154" y="2832"/>
                  </a:lnTo>
                  <a:lnTo>
                    <a:pt x="2313" y="2650"/>
                  </a:lnTo>
                  <a:lnTo>
                    <a:pt x="2479" y="2475"/>
                  </a:lnTo>
                  <a:lnTo>
                    <a:pt x="2653" y="2309"/>
                  </a:lnTo>
                  <a:lnTo>
                    <a:pt x="2836" y="2151"/>
                  </a:lnTo>
                  <a:lnTo>
                    <a:pt x="3026" y="2002"/>
                  </a:lnTo>
                  <a:lnTo>
                    <a:pt x="3223" y="1862"/>
                  </a:lnTo>
                  <a:lnTo>
                    <a:pt x="3427" y="1731"/>
                  </a:lnTo>
                  <a:lnTo>
                    <a:pt x="3637" y="1610"/>
                  </a:lnTo>
                  <a:lnTo>
                    <a:pt x="3854" y="1499"/>
                  </a:lnTo>
                  <a:lnTo>
                    <a:pt x="4077" y="1399"/>
                  </a:lnTo>
                  <a:lnTo>
                    <a:pt x="4305" y="1309"/>
                  </a:lnTo>
                  <a:lnTo>
                    <a:pt x="4538" y="1229"/>
                  </a:lnTo>
                  <a:lnTo>
                    <a:pt x="4776" y="1162"/>
                  </a:lnTo>
                  <a:lnTo>
                    <a:pt x="5019" y="1106"/>
                  </a:lnTo>
                  <a:lnTo>
                    <a:pt x="5267" y="1062"/>
                  </a:lnTo>
                  <a:lnTo>
                    <a:pt x="5518" y="1030"/>
                  </a:lnTo>
                  <a:lnTo>
                    <a:pt x="5773" y="1010"/>
                  </a:lnTo>
                  <a:lnTo>
                    <a:pt x="6032" y="1004"/>
                  </a:lnTo>
                  <a:lnTo>
                    <a:pt x="6289" y="1010"/>
                  </a:lnTo>
                  <a:lnTo>
                    <a:pt x="6544" y="1030"/>
                  </a:lnTo>
                  <a:lnTo>
                    <a:pt x="6795" y="1062"/>
                  </a:lnTo>
                  <a:lnTo>
                    <a:pt x="7043" y="1106"/>
                  </a:lnTo>
                  <a:lnTo>
                    <a:pt x="7286" y="1162"/>
                  </a:lnTo>
                  <a:lnTo>
                    <a:pt x="7524" y="1229"/>
                  </a:lnTo>
                  <a:lnTo>
                    <a:pt x="7757" y="1309"/>
                  </a:lnTo>
                  <a:lnTo>
                    <a:pt x="7985" y="1399"/>
                  </a:lnTo>
                  <a:lnTo>
                    <a:pt x="8208" y="1499"/>
                  </a:lnTo>
                  <a:lnTo>
                    <a:pt x="8425" y="1610"/>
                  </a:lnTo>
                  <a:lnTo>
                    <a:pt x="8635" y="1731"/>
                  </a:lnTo>
                  <a:lnTo>
                    <a:pt x="8839" y="1862"/>
                  </a:lnTo>
                  <a:lnTo>
                    <a:pt x="9036" y="2002"/>
                  </a:lnTo>
                  <a:lnTo>
                    <a:pt x="9226" y="2151"/>
                  </a:lnTo>
                  <a:lnTo>
                    <a:pt x="9409" y="2309"/>
                  </a:lnTo>
                  <a:lnTo>
                    <a:pt x="9583" y="2475"/>
                  </a:lnTo>
                  <a:lnTo>
                    <a:pt x="9749" y="2650"/>
                  </a:lnTo>
                  <a:lnTo>
                    <a:pt x="9908" y="2832"/>
                  </a:lnTo>
                  <a:lnTo>
                    <a:pt x="10057" y="3022"/>
                  </a:lnTo>
                  <a:lnTo>
                    <a:pt x="10198" y="3219"/>
                  </a:lnTo>
                  <a:lnTo>
                    <a:pt x="10328" y="3422"/>
                  </a:lnTo>
                  <a:lnTo>
                    <a:pt x="10450" y="3632"/>
                  </a:lnTo>
                  <a:lnTo>
                    <a:pt x="10560" y="3849"/>
                  </a:lnTo>
                  <a:lnTo>
                    <a:pt x="10661" y="4071"/>
                  </a:lnTo>
                  <a:lnTo>
                    <a:pt x="10751" y="4299"/>
                  </a:lnTo>
                  <a:lnTo>
                    <a:pt x="10831" y="4532"/>
                  </a:lnTo>
                  <a:lnTo>
                    <a:pt x="10898" y="4770"/>
                  </a:lnTo>
                  <a:lnTo>
                    <a:pt x="10954" y="5012"/>
                  </a:lnTo>
                  <a:lnTo>
                    <a:pt x="10999" y="5259"/>
                  </a:lnTo>
                  <a:lnTo>
                    <a:pt x="11031" y="5510"/>
                  </a:lnTo>
                  <a:lnTo>
                    <a:pt x="11051" y="5765"/>
                  </a:lnTo>
                  <a:lnTo>
                    <a:pt x="11057" y="6023"/>
                  </a:lnTo>
                  <a:lnTo>
                    <a:pt x="11048" y="6330"/>
                  </a:lnTo>
                  <a:lnTo>
                    <a:pt x="11022" y="6639"/>
                  </a:lnTo>
                  <a:lnTo>
                    <a:pt x="10979" y="6948"/>
                  </a:lnTo>
                  <a:lnTo>
                    <a:pt x="10920" y="7259"/>
                  </a:lnTo>
                  <a:lnTo>
                    <a:pt x="10846" y="7570"/>
                  </a:lnTo>
                  <a:lnTo>
                    <a:pt x="10757" y="7881"/>
                  </a:lnTo>
                  <a:lnTo>
                    <a:pt x="10656" y="8193"/>
                  </a:lnTo>
                  <a:lnTo>
                    <a:pt x="10542" y="8504"/>
                  </a:lnTo>
                  <a:lnTo>
                    <a:pt x="10416" y="8814"/>
                  </a:lnTo>
                  <a:lnTo>
                    <a:pt x="10279" y="9122"/>
                  </a:lnTo>
                  <a:lnTo>
                    <a:pt x="10132" y="9430"/>
                  </a:lnTo>
                  <a:lnTo>
                    <a:pt x="9975" y="9735"/>
                  </a:lnTo>
                  <a:lnTo>
                    <a:pt x="9810" y="10039"/>
                  </a:lnTo>
                  <a:lnTo>
                    <a:pt x="9637" y="10340"/>
                  </a:lnTo>
                  <a:lnTo>
                    <a:pt x="9457" y="10639"/>
                  </a:lnTo>
                  <a:lnTo>
                    <a:pt x="9270" y="10934"/>
                  </a:lnTo>
                  <a:lnTo>
                    <a:pt x="9078" y="11227"/>
                  </a:lnTo>
                  <a:lnTo>
                    <a:pt x="8882" y="11516"/>
                  </a:lnTo>
                  <a:lnTo>
                    <a:pt x="8681" y="11801"/>
                  </a:lnTo>
                  <a:lnTo>
                    <a:pt x="8478" y="12081"/>
                  </a:lnTo>
                  <a:lnTo>
                    <a:pt x="8272" y="12357"/>
                  </a:lnTo>
                  <a:lnTo>
                    <a:pt x="8065" y="12628"/>
                  </a:lnTo>
                  <a:lnTo>
                    <a:pt x="7857" y="12893"/>
                  </a:lnTo>
                  <a:lnTo>
                    <a:pt x="7650" y="13154"/>
                  </a:lnTo>
                  <a:lnTo>
                    <a:pt x="7443" y="13407"/>
                  </a:lnTo>
                  <a:lnTo>
                    <a:pt x="7238" y="13655"/>
                  </a:lnTo>
                  <a:lnTo>
                    <a:pt x="7036" y="13897"/>
                  </a:lnTo>
                  <a:lnTo>
                    <a:pt x="6837" y="14132"/>
                  </a:lnTo>
                  <a:lnTo>
                    <a:pt x="6642" y="14359"/>
                  </a:lnTo>
                  <a:lnTo>
                    <a:pt x="6452" y="14579"/>
                  </a:lnTo>
                  <a:lnTo>
                    <a:pt x="6267" y="14791"/>
                  </a:lnTo>
                  <a:lnTo>
                    <a:pt x="6090" y="14996"/>
                  </a:lnTo>
                  <a:close/>
                  <a:moveTo>
                    <a:pt x="6032" y="0"/>
                  </a:moveTo>
                  <a:lnTo>
                    <a:pt x="5721" y="8"/>
                  </a:lnTo>
                  <a:lnTo>
                    <a:pt x="5415" y="31"/>
                  </a:lnTo>
                  <a:lnTo>
                    <a:pt x="5114" y="68"/>
                  </a:lnTo>
                  <a:lnTo>
                    <a:pt x="4817" y="121"/>
                  </a:lnTo>
                  <a:lnTo>
                    <a:pt x="4526" y="188"/>
                  </a:lnTo>
                  <a:lnTo>
                    <a:pt x="4239" y="268"/>
                  </a:lnTo>
                  <a:lnTo>
                    <a:pt x="3959" y="362"/>
                  </a:lnTo>
                  <a:lnTo>
                    <a:pt x="3686" y="470"/>
                  </a:lnTo>
                  <a:lnTo>
                    <a:pt x="3418" y="589"/>
                  </a:lnTo>
                  <a:lnTo>
                    <a:pt x="3159" y="722"/>
                  </a:lnTo>
                  <a:lnTo>
                    <a:pt x="2906" y="865"/>
                  </a:lnTo>
                  <a:lnTo>
                    <a:pt x="2661" y="1021"/>
                  </a:lnTo>
                  <a:lnTo>
                    <a:pt x="2424" y="1188"/>
                  </a:lnTo>
                  <a:lnTo>
                    <a:pt x="2197" y="1366"/>
                  </a:lnTo>
                  <a:lnTo>
                    <a:pt x="1978" y="1555"/>
                  </a:lnTo>
                  <a:lnTo>
                    <a:pt x="1768" y="1753"/>
                  </a:lnTo>
                  <a:lnTo>
                    <a:pt x="1569" y="1962"/>
                  </a:lnTo>
                  <a:lnTo>
                    <a:pt x="1379" y="2180"/>
                  </a:lnTo>
                  <a:lnTo>
                    <a:pt x="1200" y="2407"/>
                  </a:lnTo>
                  <a:lnTo>
                    <a:pt x="1031" y="2643"/>
                  </a:lnTo>
                  <a:lnTo>
                    <a:pt x="874" y="2887"/>
                  </a:lnTo>
                  <a:lnTo>
                    <a:pt x="729" y="3139"/>
                  </a:lnTo>
                  <a:lnTo>
                    <a:pt x="596" y="3399"/>
                  </a:lnTo>
                  <a:lnTo>
                    <a:pt x="474" y="3666"/>
                  </a:lnTo>
                  <a:lnTo>
                    <a:pt x="367" y="3940"/>
                  </a:lnTo>
                  <a:lnTo>
                    <a:pt x="271" y="4221"/>
                  </a:lnTo>
                  <a:lnTo>
                    <a:pt x="190" y="4508"/>
                  </a:lnTo>
                  <a:lnTo>
                    <a:pt x="123" y="4801"/>
                  </a:lnTo>
                  <a:lnTo>
                    <a:pt x="69" y="5099"/>
                  </a:lnTo>
                  <a:lnTo>
                    <a:pt x="31" y="5403"/>
                  </a:lnTo>
                  <a:lnTo>
                    <a:pt x="8" y="5711"/>
                  </a:lnTo>
                  <a:lnTo>
                    <a:pt x="0" y="6023"/>
                  </a:lnTo>
                  <a:lnTo>
                    <a:pt x="9" y="6352"/>
                  </a:lnTo>
                  <a:lnTo>
                    <a:pt x="34" y="6682"/>
                  </a:lnTo>
                  <a:lnTo>
                    <a:pt x="76" y="7012"/>
                  </a:lnTo>
                  <a:lnTo>
                    <a:pt x="134" y="7342"/>
                  </a:lnTo>
                  <a:lnTo>
                    <a:pt x="206" y="7671"/>
                  </a:lnTo>
                  <a:lnTo>
                    <a:pt x="292" y="8000"/>
                  </a:lnTo>
                  <a:lnTo>
                    <a:pt x="393" y="8328"/>
                  </a:lnTo>
                  <a:lnTo>
                    <a:pt x="506" y="8654"/>
                  </a:lnTo>
                  <a:lnTo>
                    <a:pt x="630" y="8980"/>
                  </a:lnTo>
                  <a:lnTo>
                    <a:pt x="767" y="9305"/>
                  </a:lnTo>
                  <a:lnTo>
                    <a:pt x="914" y="9628"/>
                  </a:lnTo>
                  <a:lnTo>
                    <a:pt x="1070" y="9948"/>
                  </a:lnTo>
                  <a:lnTo>
                    <a:pt x="1236" y="10267"/>
                  </a:lnTo>
                  <a:lnTo>
                    <a:pt x="1411" y="10583"/>
                  </a:lnTo>
                  <a:lnTo>
                    <a:pt x="1593" y="10897"/>
                  </a:lnTo>
                  <a:lnTo>
                    <a:pt x="1783" y="11208"/>
                  </a:lnTo>
                  <a:lnTo>
                    <a:pt x="1979" y="11518"/>
                  </a:lnTo>
                  <a:lnTo>
                    <a:pt x="2180" y="11823"/>
                  </a:lnTo>
                  <a:lnTo>
                    <a:pt x="2387" y="12125"/>
                  </a:lnTo>
                  <a:lnTo>
                    <a:pt x="2598" y="12423"/>
                  </a:lnTo>
                  <a:lnTo>
                    <a:pt x="2813" y="12718"/>
                  </a:lnTo>
                  <a:lnTo>
                    <a:pt x="3030" y="13009"/>
                  </a:lnTo>
                  <a:lnTo>
                    <a:pt x="3250" y="13296"/>
                  </a:lnTo>
                  <a:lnTo>
                    <a:pt x="3473" y="13578"/>
                  </a:lnTo>
                  <a:lnTo>
                    <a:pt x="3695" y="13856"/>
                  </a:lnTo>
                  <a:lnTo>
                    <a:pt x="3917" y="14129"/>
                  </a:lnTo>
                  <a:lnTo>
                    <a:pt x="4139" y="14397"/>
                  </a:lnTo>
                  <a:lnTo>
                    <a:pt x="4359" y="14659"/>
                  </a:lnTo>
                  <a:lnTo>
                    <a:pt x="4577" y="14917"/>
                  </a:lnTo>
                  <a:lnTo>
                    <a:pt x="4793" y="15169"/>
                  </a:lnTo>
                  <a:lnTo>
                    <a:pt x="5006" y="15415"/>
                  </a:lnTo>
                  <a:lnTo>
                    <a:pt x="5214" y="15655"/>
                  </a:lnTo>
                  <a:lnTo>
                    <a:pt x="5219" y="15661"/>
                  </a:lnTo>
                  <a:lnTo>
                    <a:pt x="5233" y="15675"/>
                  </a:lnTo>
                  <a:lnTo>
                    <a:pt x="5254" y="15695"/>
                  </a:lnTo>
                  <a:lnTo>
                    <a:pt x="5281" y="15722"/>
                  </a:lnTo>
                  <a:lnTo>
                    <a:pt x="5315" y="15752"/>
                  </a:lnTo>
                  <a:lnTo>
                    <a:pt x="5355" y="15786"/>
                  </a:lnTo>
                  <a:lnTo>
                    <a:pt x="5377" y="15804"/>
                  </a:lnTo>
                  <a:lnTo>
                    <a:pt x="5401" y="15822"/>
                  </a:lnTo>
                  <a:lnTo>
                    <a:pt x="5426" y="15841"/>
                  </a:lnTo>
                  <a:lnTo>
                    <a:pt x="5453" y="15860"/>
                  </a:lnTo>
                  <a:lnTo>
                    <a:pt x="5480" y="15878"/>
                  </a:lnTo>
                  <a:lnTo>
                    <a:pt x="5509" y="15897"/>
                  </a:lnTo>
                  <a:lnTo>
                    <a:pt x="5539" y="15915"/>
                  </a:lnTo>
                  <a:lnTo>
                    <a:pt x="5570" y="15933"/>
                  </a:lnTo>
                  <a:lnTo>
                    <a:pt x="5602" y="15950"/>
                  </a:lnTo>
                  <a:lnTo>
                    <a:pt x="5635" y="15967"/>
                  </a:lnTo>
                  <a:lnTo>
                    <a:pt x="5670" y="15982"/>
                  </a:lnTo>
                  <a:lnTo>
                    <a:pt x="5705" y="15997"/>
                  </a:lnTo>
                  <a:lnTo>
                    <a:pt x="5740" y="16010"/>
                  </a:lnTo>
                  <a:lnTo>
                    <a:pt x="5777" y="16022"/>
                  </a:lnTo>
                  <a:lnTo>
                    <a:pt x="5814" y="16032"/>
                  </a:lnTo>
                  <a:lnTo>
                    <a:pt x="5853" y="16041"/>
                  </a:lnTo>
                  <a:lnTo>
                    <a:pt x="5892" y="16048"/>
                  </a:lnTo>
                  <a:lnTo>
                    <a:pt x="5931" y="16054"/>
                  </a:lnTo>
                  <a:lnTo>
                    <a:pt x="5971" y="16057"/>
                  </a:lnTo>
                  <a:lnTo>
                    <a:pt x="6011" y="16058"/>
                  </a:lnTo>
                  <a:lnTo>
                    <a:pt x="6051" y="16058"/>
                  </a:lnTo>
                  <a:lnTo>
                    <a:pt x="6091" y="16057"/>
                  </a:lnTo>
                  <a:lnTo>
                    <a:pt x="6131" y="16054"/>
                  </a:lnTo>
                  <a:lnTo>
                    <a:pt x="6170" y="16048"/>
                  </a:lnTo>
                  <a:lnTo>
                    <a:pt x="6209" y="16041"/>
                  </a:lnTo>
                  <a:lnTo>
                    <a:pt x="6248" y="16032"/>
                  </a:lnTo>
                  <a:lnTo>
                    <a:pt x="6285" y="16022"/>
                  </a:lnTo>
                  <a:lnTo>
                    <a:pt x="6322" y="16010"/>
                  </a:lnTo>
                  <a:lnTo>
                    <a:pt x="6357" y="15997"/>
                  </a:lnTo>
                  <a:lnTo>
                    <a:pt x="6392" y="15982"/>
                  </a:lnTo>
                  <a:lnTo>
                    <a:pt x="6427" y="15967"/>
                  </a:lnTo>
                  <a:lnTo>
                    <a:pt x="6460" y="15950"/>
                  </a:lnTo>
                  <a:lnTo>
                    <a:pt x="6492" y="15933"/>
                  </a:lnTo>
                  <a:lnTo>
                    <a:pt x="6523" y="15915"/>
                  </a:lnTo>
                  <a:lnTo>
                    <a:pt x="6553" y="15897"/>
                  </a:lnTo>
                  <a:lnTo>
                    <a:pt x="6581" y="15878"/>
                  </a:lnTo>
                  <a:lnTo>
                    <a:pt x="6609" y="15860"/>
                  </a:lnTo>
                  <a:lnTo>
                    <a:pt x="6636" y="15841"/>
                  </a:lnTo>
                  <a:lnTo>
                    <a:pt x="6661" y="15822"/>
                  </a:lnTo>
                  <a:lnTo>
                    <a:pt x="6684" y="15804"/>
                  </a:lnTo>
                  <a:lnTo>
                    <a:pt x="6707" y="15786"/>
                  </a:lnTo>
                  <a:lnTo>
                    <a:pt x="6747" y="15752"/>
                  </a:lnTo>
                  <a:lnTo>
                    <a:pt x="6780" y="15722"/>
                  </a:lnTo>
                  <a:lnTo>
                    <a:pt x="6808" y="15695"/>
                  </a:lnTo>
                  <a:lnTo>
                    <a:pt x="6829" y="15675"/>
                  </a:lnTo>
                  <a:lnTo>
                    <a:pt x="6842" y="15661"/>
                  </a:lnTo>
                  <a:lnTo>
                    <a:pt x="6848" y="15655"/>
                  </a:lnTo>
                  <a:lnTo>
                    <a:pt x="7056" y="15415"/>
                  </a:lnTo>
                  <a:lnTo>
                    <a:pt x="7269" y="15169"/>
                  </a:lnTo>
                  <a:lnTo>
                    <a:pt x="7485" y="14917"/>
                  </a:lnTo>
                  <a:lnTo>
                    <a:pt x="7703" y="14659"/>
                  </a:lnTo>
                  <a:lnTo>
                    <a:pt x="7924" y="14397"/>
                  </a:lnTo>
                  <a:lnTo>
                    <a:pt x="8145" y="14129"/>
                  </a:lnTo>
                  <a:lnTo>
                    <a:pt x="8368" y="13856"/>
                  </a:lnTo>
                  <a:lnTo>
                    <a:pt x="8590" y="13578"/>
                  </a:lnTo>
                  <a:lnTo>
                    <a:pt x="8812" y="13296"/>
                  </a:lnTo>
                  <a:lnTo>
                    <a:pt x="9032" y="13009"/>
                  </a:lnTo>
                  <a:lnTo>
                    <a:pt x="9249" y="12718"/>
                  </a:lnTo>
                  <a:lnTo>
                    <a:pt x="9464" y="12423"/>
                  </a:lnTo>
                  <a:lnTo>
                    <a:pt x="9675" y="12125"/>
                  </a:lnTo>
                  <a:lnTo>
                    <a:pt x="9882" y="11823"/>
                  </a:lnTo>
                  <a:lnTo>
                    <a:pt x="10084" y="11518"/>
                  </a:lnTo>
                  <a:lnTo>
                    <a:pt x="10280" y="11208"/>
                  </a:lnTo>
                  <a:lnTo>
                    <a:pt x="10469" y="10897"/>
                  </a:lnTo>
                  <a:lnTo>
                    <a:pt x="10652" y="10583"/>
                  </a:lnTo>
                  <a:lnTo>
                    <a:pt x="10826" y="10267"/>
                  </a:lnTo>
                  <a:lnTo>
                    <a:pt x="10992" y="9948"/>
                  </a:lnTo>
                  <a:lnTo>
                    <a:pt x="11148" y="9628"/>
                  </a:lnTo>
                  <a:lnTo>
                    <a:pt x="11295" y="9305"/>
                  </a:lnTo>
                  <a:lnTo>
                    <a:pt x="11432" y="8980"/>
                  </a:lnTo>
                  <a:lnTo>
                    <a:pt x="11556" y="8654"/>
                  </a:lnTo>
                  <a:lnTo>
                    <a:pt x="11669" y="8328"/>
                  </a:lnTo>
                  <a:lnTo>
                    <a:pt x="11770" y="8000"/>
                  </a:lnTo>
                  <a:lnTo>
                    <a:pt x="11856" y="7671"/>
                  </a:lnTo>
                  <a:lnTo>
                    <a:pt x="11928" y="7342"/>
                  </a:lnTo>
                  <a:lnTo>
                    <a:pt x="11986" y="7012"/>
                  </a:lnTo>
                  <a:lnTo>
                    <a:pt x="12028" y="6682"/>
                  </a:lnTo>
                  <a:lnTo>
                    <a:pt x="12053" y="6352"/>
                  </a:lnTo>
                  <a:lnTo>
                    <a:pt x="12062" y="6023"/>
                  </a:lnTo>
                  <a:lnTo>
                    <a:pt x="12054" y="5711"/>
                  </a:lnTo>
                  <a:lnTo>
                    <a:pt x="12031" y="5403"/>
                  </a:lnTo>
                  <a:lnTo>
                    <a:pt x="11993" y="5099"/>
                  </a:lnTo>
                  <a:lnTo>
                    <a:pt x="11939" y="4801"/>
                  </a:lnTo>
                  <a:lnTo>
                    <a:pt x="11872" y="4508"/>
                  </a:lnTo>
                  <a:lnTo>
                    <a:pt x="11791" y="4221"/>
                  </a:lnTo>
                  <a:lnTo>
                    <a:pt x="11695" y="3940"/>
                  </a:lnTo>
                  <a:lnTo>
                    <a:pt x="11588" y="3666"/>
                  </a:lnTo>
                  <a:lnTo>
                    <a:pt x="11466" y="3399"/>
                  </a:lnTo>
                  <a:lnTo>
                    <a:pt x="11333" y="3139"/>
                  </a:lnTo>
                  <a:lnTo>
                    <a:pt x="11188" y="2887"/>
                  </a:lnTo>
                  <a:lnTo>
                    <a:pt x="11031" y="2643"/>
                  </a:lnTo>
                  <a:lnTo>
                    <a:pt x="10862" y="2407"/>
                  </a:lnTo>
                  <a:lnTo>
                    <a:pt x="10683" y="2180"/>
                  </a:lnTo>
                  <a:lnTo>
                    <a:pt x="10493" y="1962"/>
                  </a:lnTo>
                  <a:lnTo>
                    <a:pt x="10294" y="1753"/>
                  </a:lnTo>
                  <a:lnTo>
                    <a:pt x="10084" y="1555"/>
                  </a:lnTo>
                  <a:lnTo>
                    <a:pt x="9865" y="1366"/>
                  </a:lnTo>
                  <a:lnTo>
                    <a:pt x="9638" y="1188"/>
                  </a:lnTo>
                  <a:lnTo>
                    <a:pt x="9401" y="1021"/>
                  </a:lnTo>
                  <a:lnTo>
                    <a:pt x="9156" y="865"/>
                  </a:lnTo>
                  <a:lnTo>
                    <a:pt x="8903" y="722"/>
                  </a:lnTo>
                  <a:lnTo>
                    <a:pt x="8644" y="589"/>
                  </a:lnTo>
                  <a:lnTo>
                    <a:pt x="8376" y="470"/>
                  </a:lnTo>
                  <a:lnTo>
                    <a:pt x="8103" y="362"/>
                  </a:lnTo>
                  <a:lnTo>
                    <a:pt x="7823" y="268"/>
                  </a:lnTo>
                  <a:lnTo>
                    <a:pt x="7536" y="188"/>
                  </a:lnTo>
                  <a:lnTo>
                    <a:pt x="7245" y="121"/>
                  </a:lnTo>
                  <a:lnTo>
                    <a:pt x="6948" y="68"/>
                  </a:lnTo>
                  <a:lnTo>
                    <a:pt x="6647" y="31"/>
                  </a:lnTo>
                  <a:lnTo>
                    <a:pt x="6341" y="8"/>
                  </a:lnTo>
                  <a:lnTo>
                    <a:pt x="6032" y="0"/>
                  </a:lnTo>
                  <a:close/>
                </a:path>
              </a:pathLst>
            </a:custGeom>
            <a:grp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7" name="Group 44">
            <a:extLst>
              <a:ext uri="{FF2B5EF4-FFF2-40B4-BE49-F238E27FC236}">
                <a16:creationId xmlns:a16="http://schemas.microsoft.com/office/drawing/2014/main" id="{FE081403-81BE-4CE8-BC57-46CBED63C934}"/>
              </a:ext>
            </a:extLst>
          </p:cNvPr>
          <p:cNvGrpSpPr/>
          <p:nvPr/>
        </p:nvGrpSpPr>
        <p:grpSpPr>
          <a:xfrm>
            <a:off x="6901887" y="3049710"/>
            <a:ext cx="627228" cy="586856"/>
            <a:chOff x="6964363" y="2108200"/>
            <a:chExt cx="690562" cy="646113"/>
          </a:xfrm>
          <a:solidFill>
            <a:srgbClr val="7F7F7F"/>
          </a:solidFill>
        </p:grpSpPr>
        <p:sp>
          <p:nvSpPr>
            <p:cNvPr id="48" name="Freeform 91">
              <a:extLst>
                <a:ext uri="{FF2B5EF4-FFF2-40B4-BE49-F238E27FC236}">
                  <a16:creationId xmlns:a16="http://schemas.microsoft.com/office/drawing/2014/main" id="{252656B2-A71B-4CC8-991C-A0FDED7492C8}"/>
                </a:ext>
              </a:extLst>
            </p:cNvPr>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9" name="Freeform 92">
              <a:extLst>
                <a:ext uri="{FF2B5EF4-FFF2-40B4-BE49-F238E27FC236}">
                  <a16:creationId xmlns:a16="http://schemas.microsoft.com/office/drawing/2014/main" id="{5C1EBDE5-81B4-44A3-8E98-01D840A8B149}"/>
                </a:ext>
              </a:extLst>
            </p:cNvPr>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grpSp>
        <p:nvGrpSpPr>
          <p:cNvPr id="50" name="Group 47">
            <a:extLst>
              <a:ext uri="{FF2B5EF4-FFF2-40B4-BE49-F238E27FC236}">
                <a16:creationId xmlns:a16="http://schemas.microsoft.com/office/drawing/2014/main" id="{4421590D-F288-4850-B7C7-92F61E87AAA1}"/>
              </a:ext>
            </a:extLst>
          </p:cNvPr>
          <p:cNvGrpSpPr/>
          <p:nvPr/>
        </p:nvGrpSpPr>
        <p:grpSpPr>
          <a:xfrm>
            <a:off x="5637881" y="3922449"/>
            <a:ext cx="431130" cy="625787"/>
            <a:chOff x="8591550" y="2065338"/>
            <a:chExt cx="474663" cy="688975"/>
          </a:xfrm>
          <a:solidFill>
            <a:srgbClr val="363636"/>
          </a:solidFill>
        </p:grpSpPr>
        <p:sp>
          <p:nvSpPr>
            <p:cNvPr id="51" name="Freeform 100">
              <a:extLst>
                <a:ext uri="{FF2B5EF4-FFF2-40B4-BE49-F238E27FC236}">
                  <a16:creationId xmlns:a16="http://schemas.microsoft.com/office/drawing/2014/main" id="{832125AD-7E62-4E80-9A69-0C2D3CC0E4AE}"/>
                </a:ext>
              </a:extLst>
            </p:cNvPr>
            <p:cNvSpPr>
              <a:spLocks noEditPoints="1"/>
            </p:cNvSpPr>
            <p:nvPr/>
          </p:nvSpPr>
          <p:spPr bwMode="auto">
            <a:xfrm>
              <a:off x="8591550" y="2065338"/>
              <a:ext cx="474663" cy="688975"/>
            </a:xfrm>
            <a:custGeom>
              <a:avLst/>
              <a:gdLst>
                <a:gd name="T0" fmla="*/ 2887 w 11063"/>
                <a:gd name="T1" fmla="*/ 9929 h 16058"/>
                <a:gd name="T2" fmla="*/ 2451 w 11063"/>
                <a:gd name="T3" fmla="*/ 9123 h 16058"/>
                <a:gd name="T4" fmla="*/ 1855 w 11063"/>
                <a:gd name="T5" fmla="*/ 8041 h 16058"/>
                <a:gd name="T6" fmla="*/ 1427 w 11063"/>
                <a:gd name="T7" fmla="*/ 7165 h 16058"/>
                <a:gd name="T8" fmla="*/ 1122 w 11063"/>
                <a:gd name="T9" fmla="*/ 6318 h 16058"/>
                <a:gd name="T10" fmla="*/ 1006 w 11063"/>
                <a:gd name="T11" fmla="*/ 5520 h 16058"/>
                <a:gd name="T12" fmla="*/ 1362 w 11063"/>
                <a:gd name="T13" fmla="*/ 3764 h 16058"/>
                <a:gd name="T14" fmla="*/ 2332 w 11063"/>
                <a:gd name="T15" fmla="*/ 2327 h 16058"/>
                <a:gd name="T16" fmla="*/ 3771 w 11063"/>
                <a:gd name="T17" fmla="*/ 1359 h 16058"/>
                <a:gd name="T18" fmla="*/ 5532 w 11063"/>
                <a:gd name="T19" fmla="*/ 1004 h 16058"/>
                <a:gd name="T20" fmla="*/ 7292 w 11063"/>
                <a:gd name="T21" fmla="*/ 1359 h 16058"/>
                <a:gd name="T22" fmla="*/ 8731 w 11063"/>
                <a:gd name="T23" fmla="*/ 2327 h 16058"/>
                <a:gd name="T24" fmla="*/ 9701 w 11063"/>
                <a:gd name="T25" fmla="*/ 3764 h 16058"/>
                <a:gd name="T26" fmla="*/ 10057 w 11063"/>
                <a:gd name="T27" fmla="*/ 5520 h 16058"/>
                <a:gd name="T28" fmla="*/ 9941 w 11063"/>
                <a:gd name="T29" fmla="*/ 6314 h 16058"/>
                <a:gd name="T30" fmla="*/ 9636 w 11063"/>
                <a:gd name="T31" fmla="*/ 7163 h 16058"/>
                <a:gd name="T32" fmla="*/ 9207 w 11063"/>
                <a:gd name="T33" fmla="*/ 8042 h 16058"/>
                <a:gd name="T34" fmla="*/ 8612 w 11063"/>
                <a:gd name="T35" fmla="*/ 9129 h 16058"/>
                <a:gd name="T36" fmla="*/ 8179 w 11063"/>
                <a:gd name="T37" fmla="*/ 9932 h 16058"/>
                <a:gd name="T38" fmla="*/ 5484 w 11063"/>
                <a:gd name="T39" fmla="*/ 15054 h 16058"/>
                <a:gd name="T40" fmla="*/ 5160 w 11063"/>
                <a:gd name="T41" fmla="*/ 15030 h 16058"/>
                <a:gd name="T42" fmla="*/ 4907 w 11063"/>
                <a:gd name="T43" fmla="*/ 14937 h 16058"/>
                <a:gd name="T44" fmla="*/ 4698 w 11063"/>
                <a:gd name="T45" fmla="*/ 14732 h 16058"/>
                <a:gd name="T46" fmla="*/ 6658 w 11063"/>
                <a:gd name="T47" fmla="*/ 14161 h 16058"/>
                <a:gd name="T48" fmla="*/ 6436 w 11063"/>
                <a:gd name="T49" fmla="*/ 14651 h 16058"/>
                <a:gd name="T50" fmla="*/ 6202 w 11063"/>
                <a:gd name="T51" fmla="*/ 14919 h 16058"/>
                <a:gd name="T52" fmla="*/ 5915 w 11063"/>
                <a:gd name="T53" fmla="*/ 15031 h 16058"/>
                <a:gd name="T54" fmla="*/ 5532 w 11063"/>
                <a:gd name="T55" fmla="*/ 15054 h 16058"/>
                <a:gd name="T56" fmla="*/ 3763 w 11063"/>
                <a:gd name="T57" fmla="*/ 12094 h 16058"/>
                <a:gd name="T58" fmla="*/ 3603 w 11063"/>
                <a:gd name="T59" fmla="*/ 11605 h 16058"/>
                <a:gd name="T60" fmla="*/ 7351 w 11063"/>
                <a:gd name="T61" fmla="*/ 11943 h 16058"/>
                <a:gd name="T62" fmla="*/ 4290 w 11063"/>
                <a:gd name="T63" fmla="*/ 13799 h 16058"/>
                <a:gd name="T64" fmla="*/ 4145 w 11063"/>
                <a:gd name="T65" fmla="*/ 13340 h 16058"/>
                <a:gd name="T66" fmla="*/ 7149 w 11063"/>
                <a:gd name="T67" fmla="*/ 12594 h 16058"/>
                <a:gd name="T68" fmla="*/ 7016 w 11063"/>
                <a:gd name="T69" fmla="*/ 13038 h 16058"/>
                <a:gd name="T70" fmla="*/ 6835 w 11063"/>
                <a:gd name="T71" fmla="*/ 13637 h 16058"/>
                <a:gd name="T72" fmla="*/ 3630 w 11063"/>
                <a:gd name="T73" fmla="*/ 335 h 16058"/>
                <a:gd name="T74" fmla="*/ 1812 w 11063"/>
                <a:gd name="T75" fmla="*/ 1434 h 16058"/>
                <a:gd name="T76" fmla="*/ 545 w 11063"/>
                <a:gd name="T77" fmla="*/ 3127 h 16058"/>
                <a:gd name="T78" fmla="*/ 7 w 11063"/>
                <a:gd name="T79" fmla="*/ 5236 h 16058"/>
                <a:gd name="T80" fmla="*/ 234 w 11063"/>
                <a:gd name="T81" fmla="*/ 6861 h 16058"/>
                <a:gd name="T82" fmla="*/ 910 w 11063"/>
                <a:gd name="T83" fmla="*/ 8405 h 16058"/>
                <a:gd name="T84" fmla="*/ 1748 w 11063"/>
                <a:gd name="T85" fmla="*/ 9927 h 16058"/>
                <a:gd name="T86" fmla="*/ 2463 w 11063"/>
                <a:gd name="T87" fmla="*/ 11392 h 16058"/>
                <a:gd name="T88" fmla="*/ 3065 w 11063"/>
                <a:gd name="T89" fmla="*/ 13245 h 16058"/>
                <a:gd name="T90" fmla="*/ 3552 w 11063"/>
                <a:gd name="T91" fmla="*/ 14718 h 16058"/>
                <a:gd name="T92" fmla="*/ 4207 w 11063"/>
                <a:gd name="T93" fmla="*/ 15672 h 16058"/>
                <a:gd name="T94" fmla="*/ 5340 w 11063"/>
                <a:gd name="T95" fmla="*/ 16053 h 16058"/>
                <a:gd name="T96" fmla="*/ 6643 w 11063"/>
                <a:gd name="T97" fmla="*/ 15823 h 16058"/>
                <a:gd name="T98" fmla="*/ 7387 w 11063"/>
                <a:gd name="T99" fmla="*/ 15011 h 16058"/>
                <a:gd name="T100" fmla="*/ 7880 w 11063"/>
                <a:gd name="T101" fmla="*/ 13666 h 16058"/>
                <a:gd name="T102" fmla="*/ 8442 w 11063"/>
                <a:gd name="T103" fmla="*/ 11841 h 16058"/>
                <a:gd name="T104" fmla="*/ 9115 w 11063"/>
                <a:gd name="T105" fmla="*/ 10307 h 16058"/>
                <a:gd name="T106" fmla="*/ 9949 w 11063"/>
                <a:gd name="T107" fmla="*/ 8788 h 16058"/>
                <a:gd name="T108" fmla="*/ 10691 w 11063"/>
                <a:gd name="T109" fmla="*/ 7241 h 16058"/>
                <a:gd name="T110" fmla="*/ 11058 w 11063"/>
                <a:gd name="T111" fmla="*/ 5709 h 16058"/>
                <a:gd name="T112" fmla="*/ 10727 w 11063"/>
                <a:gd name="T113" fmla="*/ 3622 h 16058"/>
                <a:gd name="T114" fmla="*/ 9626 w 11063"/>
                <a:gd name="T115" fmla="*/ 1809 h 16058"/>
                <a:gd name="T116" fmla="*/ 7929 w 11063"/>
                <a:gd name="T117" fmla="*/ 544 h 16058"/>
                <a:gd name="T118" fmla="*/ 5816 w 11063"/>
                <a:gd name="T119" fmla="*/ 7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63" h="16058">
                  <a:moveTo>
                    <a:pt x="7881" y="10538"/>
                  </a:moveTo>
                  <a:lnTo>
                    <a:pt x="3187" y="10538"/>
                  </a:lnTo>
                  <a:lnTo>
                    <a:pt x="3140" y="10437"/>
                  </a:lnTo>
                  <a:lnTo>
                    <a:pt x="3092" y="10335"/>
                  </a:lnTo>
                  <a:lnTo>
                    <a:pt x="3041" y="10234"/>
                  </a:lnTo>
                  <a:lnTo>
                    <a:pt x="2991" y="10132"/>
                  </a:lnTo>
                  <a:lnTo>
                    <a:pt x="2940" y="10030"/>
                  </a:lnTo>
                  <a:lnTo>
                    <a:pt x="2887" y="9929"/>
                  </a:lnTo>
                  <a:lnTo>
                    <a:pt x="2835" y="9827"/>
                  </a:lnTo>
                  <a:lnTo>
                    <a:pt x="2781" y="9727"/>
                  </a:lnTo>
                  <a:lnTo>
                    <a:pt x="2728" y="9626"/>
                  </a:lnTo>
                  <a:lnTo>
                    <a:pt x="2672" y="9524"/>
                  </a:lnTo>
                  <a:lnTo>
                    <a:pt x="2618" y="9424"/>
                  </a:lnTo>
                  <a:lnTo>
                    <a:pt x="2563" y="9324"/>
                  </a:lnTo>
                  <a:lnTo>
                    <a:pt x="2507" y="9223"/>
                  </a:lnTo>
                  <a:lnTo>
                    <a:pt x="2451" y="9123"/>
                  </a:lnTo>
                  <a:lnTo>
                    <a:pt x="2396" y="9024"/>
                  </a:lnTo>
                  <a:lnTo>
                    <a:pt x="2340" y="8924"/>
                  </a:lnTo>
                  <a:lnTo>
                    <a:pt x="2217" y="8703"/>
                  </a:lnTo>
                  <a:lnTo>
                    <a:pt x="2094" y="8483"/>
                  </a:lnTo>
                  <a:lnTo>
                    <a:pt x="2034" y="8372"/>
                  </a:lnTo>
                  <a:lnTo>
                    <a:pt x="1973" y="8262"/>
                  </a:lnTo>
                  <a:lnTo>
                    <a:pt x="1914" y="8151"/>
                  </a:lnTo>
                  <a:lnTo>
                    <a:pt x="1855" y="8041"/>
                  </a:lnTo>
                  <a:lnTo>
                    <a:pt x="1796" y="7931"/>
                  </a:lnTo>
                  <a:lnTo>
                    <a:pt x="1740" y="7820"/>
                  </a:lnTo>
                  <a:lnTo>
                    <a:pt x="1684" y="7711"/>
                  </a:lnTo>
                  <a:lnTo>
                    <a:pt x="1629" y="7600"/>
                  </a:lnTo>
                  <a:lnTo>
                    <a:pt x="1576" y="7491"/>
                  </a:lnTo>
                  <a:lnTo>
                    <a:pt x="1525" y="7383"/>
                  </a:lnTo>
                  <a:lnTo>
                    <a:pt x="1475" y="7273"/>
                  </a:lnTo>
                  <a:lnTo>
                    <a:pt x="1427" y="7165"/>
                  </a:lnTo>
                  <a:lnTo>
                    <a:pt x="1381" y="7057"/>
                  </a:lnTo>
                  <a:lnTo>
                    <a:pt x="1337" y="6950"/>
                  </a:lnTo>
                  <a:lnTo>
                    <a:pt x="1294" y="6843"/>
                  </a:lnTo>
                  <a:lnTo>
                    <a:pt x="1255" y="6736"/>
                  </a:lnTo>
                  <a:lnTo>
                    <a:pt x="1218" y="6631"/>
                  </a:lnTo>
                  <a:lnTo>
                    <a:pt x="1183" y="6526"/>
                  </a:lnTo>
                  <a:lnTo>
                    <a:pt x="1151" y="6421"/>
                  </a:lnTo>
                  <a:lnTo>
                    <a:pt x="1122" y="6318"/>
                  </a:lnTo>
                  <a:lnTo>
                    <a:pt x="1095" y="6214"/>
                  </a:lnTo>
                  <a:lnTo>
                    <a:pt x="1072" y="6112"/>
                  </a:lnTo>
                  <a:lnTo>
                    <a:pt x="1053" y="6012"/>
                  </a:lnTo>
                  <a:lnTo>
                    <a:pt x="1036" y="5911"/>
                  </a:lnTo>
                  <a:lnTo>
                    <a:pt x="1023" y="5812"/>
                  </a:lnTo>
                  <a:lnTo>
                    <a:pt x="1014" y="5714"/>
                  </a:lnTo>
                  <a:lnTo>
                    <a:pt x="1008" y="5616"/>
                  </a:lnTo>
                  <a:lnTo>
                    <a:pt x="1006" y="5520"/>
                  </a:lnTo>
                  <a:lnTo>
                    <a:pt x="1012" y="5288"/>
                  </a:lnTo>
                  <a:lnTo>
                    <a:pt x="1029" y="5059"/>
                  </a:lnTo>
                  <a:lnTo>
                    <a:pt x="1058" y="4833"/>
                  </a:lnTo>
                  <a:lnTo>
                    <a:pt x="1098" y="4611"/>
                  </a:lnTo>
                  <a:lnTo>
                    <a:pt x="1149" y="4393"/>
                  </a:lnTo>
                  <a:lnTo>
                    <a:pt x="1210" y="4178"/>
                  </a:lnTo>
                  <a:lnTo>
                    <a:pt x="1280" y="3968"/>
                  </a:lnTo>
                  <a:lnTo>
                    <a:pt x="1362" y="3764"/>
                  </a:lnTo>
                  <a:lnTo>
                    <a:pt x="1452" y="3564"/>
                  </a:lnTo>
                  <a:lnTo>
                    <a:pt x="1553" y="3369"/>
                  </a:lnTo>
                  <a:lnTo>
                    <a:pt x="1661" y="3179"/>
                  </a:lnTo>
                  <a:lnTo>
                    <a:pt x="1779" y="2997"/>
                  </a:lnTo>
                  <a:lnTo>
                    <a:pt x="1906" y="2819"/>
                  </a:lnTo>
                  <a:lnTo>
                    <a:pt x="2041" y="2649"/>
                  </a:lnTo>
                  <a:lnTo>
                    <a:pt x="2182" y="2485"/>
                  </a:lnTo>
                  <a:lnTo>
                    <a:pt x="2332" y="2327"/>
                  </a:lnTo>
                  <a:lnTo>
                    <a:pt x="2490" y="2178"/>
                  </a:lnTo>
                  <a:lnTo>
                    <a:pt x="2654" y="2036"/>
                  </a:lnTo>
                  <a:lnTo>
                    <a:pt x="2825" y="1902"/>
                  </a:lnTo>
                  <a:lnTo>
                    <a:pt x="3003" y="1776"/>
                  </a:lnTo>
                  <a:lnTo>
                    <a:pt x="3186" y="1658"/>
                  </a:lnTo>
                  <a:lnTo>
                    <a:pt x="3376" y="1550"/>
                  </a:lnTo>
                  <a:lnTo>
                    <a:pt x="3571" y="1449"/>
                  </a:lnTo>
                  <a:lnTo>
                    <a:pt x="3771" y="1359"/>
                  </a:lnTo>
                  <a:lnTo>
                    <a:pt x="3977" y="1279"/>
                  </a:lnTo>
                  <a:lnTo>
                    <a:pt x="4187" y="1207"/>
                  </a:lnTo>
                  <a:lnTo>
                    <a:pt x="4402" y="1146"/>
                  </a:lnTo>
                  <a:lnTo>
                    <a:pt x="4620" y="1096"/>
                  </a:lnTo>
                  <a:lnTo>
                    <a:pt x="4843" y="1056"/>
                  </a:lnTo>
                  <a:lnTo>
                    <a:pt x="5069" y="1027"/>
                  </a:lnTo>
                  <a:lnTo>
                    <a:pt x="5299" y="1010"/>
                  </a:lnTo>
                  <a:lnTo>
                    <a:pt x="5532" y="1004"/>
                  </a:lnTo>
                  <a:lnTo>
                    <a:pt x="5764" y="1010"/>
                  </a:lnTo>
                  <a:lnTo>
                    <a:pt x="5993" y="1027"/>
                  </a:lnTo>
                  <a:lnTo>
                    <a:pt x="6219" y="1056"/>
                  </a:lnTo>
                  <a:lnTo>
                    <a:pt x="6443" y="1096"/>
                  </a:lnTo>
                  <a:lnTo>
                    <a:pt x="6661" y="1146"/>
                  </a:lnTo>
                  <a:lnTo>
                    <a:pt x="6876" y="1207"/>
                  </a:lnTo>
                  <a:lnTo>
                    <a:pt x="7086" y="1279"/>
                  </a:lnTo>
                  <a:lnTo>
                    <a:pt x="7292" y="1359"/>
                  </a:lnTo>
                  <a:lnTo>
                    <a:pt x="7492" y="1449"/>
                  </a:lnTo>
                  <a:lnTo>
                    <a:pt x="7687" y="1550"/>
                  </a:lnTo>
                  <a:lnTo>
                    <a:pt x="7877" y="1658"/>
                  </a:lnTo>
                  <a:lnTo>
                    <a:pt x="8060" y="1776"/>
                  </a:lnTo>
                  <a:lnTo>
                    <a:pt x="8238" y="1902"/>
                  </a:lnTo>
                  <a:lnTo>
                    <a:pt x="8409" y="2036"/>
                  </a:lnTo>
                  <a:lnTo>
                    <a:pt x="8573" y="2178"/>
                  </a:lnTo>
                  <a:lnTo>
                    <a:pt x="8731" y="2327"/>
                  </a:lnTo>
                  <a:lnTo>
                    <a:pt x="8881" y="2485"/>
                  </a:lnTo>
                  <a:lnTo>
                    <a:pt x="9022" y="2649"/>
                  </a:lnTo>
                  <a:lnTo>
                    <a:pt x="9157" y="2819"/>
                  </a:lnTo>
                  <a:lnTo>
                    <a:pt x="9283" y="2997"/>
                  </a:lnTo>
                  <a:lnTo>
                    <a:pt x="9402" y="3179"/>
                  </a:lnTo>
                  <a:lnTo>
                    <a:pt x="9510" y="3369"/>
                  </a:lnTo>
                  <a:lnTo>
                    <a:pt x="9611" y="3564"/>
                  </a:lnTo>
                  <a:lnTo>
                    <a:pt x="9701" y="3764"/>
                  </a:lnTo>
                  <a:lnTo>
                    <a:pt x="9783" y="3968"/>
                  </a:lnTo>
                  <a:lnTo>
                    <a:pt x="9853" y="4178"/>
                  </a:lnTo>
                  <a:lnTo>
                    <a:pt x="9914" y="4393"/>
                  </a:lnTo>
                  <a:lnTo>
                    <a:pt x="9965" y="4611"/>
                  </a:lnTo>
                  <a:lnTo>
                    <a:pt x="10005" y="4833"/>
                  </a:lnTo>
                  <a:lnTo>
                    <a:pt x="10034" y="5059"/>
                  </a:lnTo>
                  <a:lnTo>
                    <a:pt x="10051" y="5288"/>
                  </a:lnTo>
                  <a:lnTo>
                    <a:pt x="10057" y="5520"/>
                  </a:lnTo>
                  <a:lnTo>
                    <a:pt x="10055" y="5615"/>
                  </a:lnTo>
                  <a:lnTo>
                    <a:pt x="10049" y="5713"/>
                  </a:lnTo>
                  <a:lnTo>
                    <a:pt x="10040" y="5810"/>
                  </a:lnTo>
                  <a:lnTo>
                    <a:pt x="10027" y="5908"/>
                  </a:lnTo>
                  <a:lnTo>
                    <a:pt x="10010" y="6009"/>
                  </a:lnTo>
                  <a:lnTo>
                    <a:pt x="9990" y="6110"/>
                  </a:lnTo>
                  <a:lnTo>
                    <a:pt x="9967" y="6211"/>
                  </a:lnTo>
                  <a:lnTo>
                    <a:pt x="9941" y="6314"/>
                  </a:lnTo>
                  <a:lnTo>
                    <a:pt x="9911" y="6418"/>
                  </a:lnTo>
                  <a:lnTo>
                    <a:pt x="9880" y="6523"/>
                  </a:lnTo>
                  <a:lnTo>
                    <a:pt x="9845" y="6627"/>
                  </a:lnTo>
                  <a:lnTo>
                    <a:pt x="9808" y="6733"/>
                  </a:lnTo>
                  <a:lnTo>
                    <a:pt x="9769" y="6840"/>
                  </a:lnTo>
                  <a:lnTo>
                    <a:pt x="9726" y="6947"/>
                  </a:lnTo>
                  <a:lnTo>
                    <a:pt x="9682" y="7054"/>
                  </a:lnTo>
                  <a:lnTo>
                    <a:pt x="9636" y="7163"/>
                  </a:lnTo>
                  <a:lnTo>
                    <a:pt x="9588" y="7271"/>
                  </a:lnTo>
                  <a:lnTo>
                    <a:pt x="9538" y="7381"/>
                  </a:lnTo>
                  <a:lnTo>
                    <a:pt x="9486" y="7490"/>
                  </a:lnTo>
                  <a:lnTo>
                    <a:pt x="9433" y="7599"/>
                  </a:lnTo>
                  <a:lnTo>
                    <a:pt x="9378" y="7710"/>
                  </a:lnTo>
                  <a:lnTo>
                    <a:pt x="9323" y="7820"/>
                  </a:lnTo>
                  <a:lnTo>
                    <a:pt x="9266" y="7932"/>
                  </a:lnTo>
                  <a:lnTo>
                    <a:pt x="9207" y="8042"/>
                  </a:lnTo>
                  <a:lnTo>
                    <a:pt x="9149" y="8153"/>
                  </a:lnTo>
                  <a:lnTo>
                    <a:pt x="9089" y="8264"/>
                  </a:lnTo>
                  <a:lnTo>
                    <a:pt x="9028" y="8375"/>
                  </a:lnTo>
                  <a:lnTo>
                    <a:pt x="8968" y="8487"/>
                  </a:lnTo>
                  <a:lnTo>
                    <a:pt x="8845" y="8708"/>
                  </a:lnTo>
                  <a:lnTo>
                    <a:pt x="8722" y="8930"/>
                  </a:lnTo>
                  <a:lnTo>
                    <a:pt x="8667" y="9029"/>
                  </a:lnTo>
                  <a:lnTo>
                    <a:pt x="8612" y="9129"/>
                  </a:lnTo>
                  <a:lnTo>
                    <a:pt x="8557" y="9228"/>
                  </a:lnTo>
                  <a:lnTo>
                    <a:pt x="8501" y="9329"/>
                  </a:lnTo>
                  <a:lnTo>
                    <a:pt x="8447" y="9429"/>
                  </a:lnTo>
                  <a:lnTo>
                    <a:pt x="8392" y="9529"/>
                  </a:lnTo>
                  <a:lnTo>
                    <a:pt x="8338" y="9630"/>
                  </a:lnTo>
                  <a:lnTo>
                    <a:pt x="8284" y="9730"/>
                  </a:lnTo>
                  <a:lnTo>
                    <a:pt x="8231" y="9831"/>
                  </a:lnTo>
                  <a:lnTo>
                    <a:pt x="8179" y="9932"/>
                  </a:lnTo>
                  <a:lnTo>
                    <a:pt x="8127" y="10033"/>
                  </a:lnTo>
                  <a:lnTo>
                    <a:pt x="8076" y="10134"/>
                  </a:lnTo>
                  <a:lnTo>
                    <a:pt x="8026" y="10235"/>
                  </a:lnTo>
                  <a:lnTo>
                    <a:pt x="7976" y="10336"/>
                  </a:lnTo>
                  <a:lnTo>
                    <a:pt x="7928" y="10437"/>
                  </a:lnTo>
                  <a:lnTo>
                    <a:pt x="7881" y="10538"/>
                  </a:lnTo>
                  <a:close/>
                  <a:moveTo>
                    <a:pt x="5532" y="15054"/>
                  </a:moveTo>
                  <a:lnTo>
                    <a:pt x="5484" y="15054"/>
                  </a:lnTo>
                  <a:lnTo>
                    <a:pt x="5439" y="15053"/>
                  </a:lnTo>
                  <a:lnTo>
                    <a:pt x="5395" y="15052"/>
                  </a:lnTo>
                  <a:lnTo>
                    <a:pt x="5352" y="15050"/>
                  </a:lnTo>
                  <a:lnTo>
                    <a:pt x="5311" y="15048"/>
                  </a:lnTo>
                  <a:lnTo>
                    <a:pt x="5272" y="15045"/>
                  </a:lnTo>
                  <a:lnTo>
                    <a:pt x="5234" y="15041"/>
                  </a:lnTo>
                  <a:lnTo>
                    <a:pt x="5197" y="15036"/>
                  </a:lnTo>
                  <a:lnTo>
                    <a:pt x="5160" y="15030"/>
                  </a:lnTo>
                  <a:lnTo>
                    <a:pt x="5125" y="15023"/>
                  </a:lnTo>
                  <a:lnTo>
                    <a:pt x="5091" y="15015"/>
                  </a:lnTo>
                  <a:lnTo>
                    <a:pt x="5059" y="15006"/>
                  </a:lnTo>
                  <a:lnTo>
                    <a:pt x="5027" y="14995"/>
                  </a:lnTo>
                  <a:lnTo>
                    <a:pt x="4995" y="14983"/>
                  </a:lnTo>
                  <a:lnTo>
                    <a:pt x="4965" y="14969"/>
                  </a:lnTo>
                  <a:lnTo>
                    <a:pt x="4936" y="14954"/>
                  </a:lnTo>
                  <a:lnTo>
                    <a:pt x="4907" y="14937"/>
                  </a:lnTo>
                  <a:lnTo>
                    <a:pt x="4880" y="14919"/>
                  </a:lnTo>
                  <a:lnTo>
                    <a:pt x="4852" y="14898"/>
                  </a:lnTo>
                  <a:lnTo>
                    <a:pt x="4825" y="14876"/>
                  </a:lnTo>
                  <a:lnTo>
                    <a:pt x="4799" y="14852"/>
                  </a:lnTo>
                  <a:lnTo>
                    <a:pt x="4773" y="14825"/>
                  </a:lnTo>
                  <a:lnTo>
                    <a:pt x="4748" y="14796"/>
                  </a:lnTo>
                  <a:lnTo>
                    <a:pt x="4723" y="14765"/>
                  </a:lnTo>
                  <a:lnTo>
                    <a:pt x="4698" y="14732"/>
                  </a:lnTo>
                  <a:lnTo>
                    <a:pt x="4673" y="14696"/>
                  </a:lnTo>
                  <a:lnTo>
                    <a:pt x="4648" y="14658"/>
                  </a:lnTo>
                  <a:lnTo>
                    <a:pt x="4624" y="14618"/>
                  </a:lnTo>
                  <a:lnTo>
                    <a:pt x="4600" y="14574"/>
                  </a:lnTo>
                  <a:lnTo>
                    <a:pt x="4576" y="14527"/>
                  </a:lnTo>
                  <a:lnTo>
                    <a:pt x="4552" y="14479"/>
                  </a:lnTo>
                  <a:lnTo>
                    <a:pt x="4527" y="14427"/>
                  </a:lnTo>
                  <a:lnTo>
                    <a:pt x="6658" y="14161"/>
                  </a:lnTo>
                  <a:lnTo>
                    <a:pt x="6630" y="14236"/>
                  </a:lnTo>
                  <a:lnTo>
                    <a:pt x="6602" y="14308"/>
                  </a:lnTo>
                  <a:lnTo>
                    <a:pt x="6573" y="14375"/>
                  </a:lnTo>
                  <a:lnTo>
                    <a:pt x="6546" y="14438"/>
                  </a:lnTo>
                  <a:lnTo>
                    <a:pt x="6518" y="14496"/>
                  </a:lnTo>
                  <a:lnTo>
                    <a:pt x="6491" y="14552"/>
                  </a:lnTo>
                  <a:lnTo>
                    <a:pt x="6464" y="14603"/>
                  </a:lnTo>
                  <a:lnTo>
                    <a:pt x="6436" y="14651"/>
                  </a:lnTo>
                  <a:lnTo>
                    <a:pt x="6408" y="14695"/>
                  </a:lnTo>
                  <a:lnTo>
                    <a:pt x="6380" y="14736"/>
                  </a:lnTo>
                  <a:lnTo>
                    <a:pt x="6352" y="14773"/>
                  </a:lnTo>
                  <a:lnTo>
                    <a:pt x="6323" y="14808"/>
                  </a:lnTo>
                  <a:lnTo>
                    <a:pt x="6294" y="14841"/>
                  </a:lnTo>
                  <a:lnTo>
                    <a:pt x="6264" y="14869"/>
                  </a:lnTo>
                  <a:lnTo>
                    <a:pt x="6233" y="14895"/>
                  </a:lnTo>
                  <a:lnTo>
                    <a:pt x="6202" y="14919"/>
                  </a:lnTo>
                  <a:lnTo>
                    <a:pt x="6170" y="14940"/>
                  </a:lnTo>
                  <a:lnTo>
                    <a:pt x="6137" y="14959"/>
                  </a:lnTo>
                  <a:lnTo>
                    <a:pt x="6103" y="14976"/>
                  </a:lnTo>
                  <a:lnTo>
                    <a:pt x="6068" y="14990"/>
                  </a:lnTo>
                  <a:lnTo>
                    <a:pt x="6031" y="15003"/>
                  </a:lnTo>
                  <a:lnTo>
                    <a:pt x="5994" y="15014"/>
                  </a:lnTo>
                  <a:lnTo>
                    <a:pt x="5955" y="15023"/>
                  </a:lnTo>
                  <a:lnTo>
                    <a:pt x="5915" y="15031"/>
                  </a:lnTo>
                  <a:lnTo>
                    <a:pt x="5873" y="15038"/>
                  </a:lnTo>
                  <a:lnTo>
                    <a:pt x="5829" y="15043"/>
                  </a:lnTo>
                  <a:lnTo>
                    <a:pt x="5785" y="15047"/>
                  </a:lnTo>
                  <a:lnTo>
                    <a:pt x="5738" y="15050"/>
                  </a:lnTo>
                  <a:lnTo>
                    <a:pt x="5689" y="15052"/>
                  </a:lnTo>
                  <a:lnTo>
                    <a:pt x="5638" y="15053"/>
                  </a:lnTo>
                  <a:lnTo>
                    <a:pt x="5586" y="15054"/>
                  </a:lnTo>
                  <a:lnTo>
                    <a:pt x="5532" y="15054"/>
                  </a:lnTo>
                  <a:close/>
                  <a:moveTo>
                    <a:pt x="3890" y="12499"/>
                  </a:moveTo>
                  <a:lnTo>
                    <a:pt x="3873" y="12442"/>
                  </a:lnTo>
                  <a:lnTo>
                    <a:pt x="3855" y="12386"/>
                  </a:lnTo>
                  <a:lnTo>
                    <a:pt x="3838" y="12328"/>
                  </a:lnTo>
                  <a:lnTo>
                    <a:pt x="3820" y="12269"/>
                  </a:lnTo>
                  <a:lnTo>
                    <a:pt x="3802" y="12211"/>
                  </a:lnTo>
                  <a:lnTo>
                    <a:pt x="3783" y="12153"/>
                  </a:lnTo>
                  <a:lnTo>
                    <a:pt x="3763" y="12094"/>
                  </a:lnTo>
                  <a:lnTo>
                    <a:pt x="3744" y="12033"/>
                  </a:lnTo>
                  <a:lnTo>
                    <a:pt x="3725" y="11974"/>
                  </a:lnTo>
                  <a:lnTo>
                    <a:pt x="3705" y="11913"/>
                  </a:lnTo>
                  <a:lnTo>
                    <a:pt x="3685" y="11853"/>
                  </a:lnTo>
                  <a:lnTo>
                    <a:pt x="3665" y="11792"/>
                  </a:lnTo>
                  <a:lnTo>
                    <a:pt x="3645" y="11729"/>
                  </a:lnTo>
                  <a:lnTo>
                    <a:pt x="3624" y="11667"/>
                  </a:lnTo>
                  <a:lnTo>
                    <a:pt x="3603" y="11605"/>
                  </a:lnTo>
                  <a:lnTo>
                    <a:pt x="3581" y="11542"/>
                  </a:lnTo>
                  <a:lnTo>
                    <a:pt x="7487" y="11542"/>
                  </a:lnTo>
                  <a:lnTo>
                    <a:pt x="7464" y="11609"/>
                  </a:lnTo>
                  <a:lnTo>
                    <a:pt x="7440" y="11677"/>
                  </a:lnTo>
                  <a:lnTo>
                    <a:pt x="7417" y="11744"/>
                  </a:lnTo>
                  <a:lnTo>
                    <a:pt x="7395" y="11811"/>
                  </a:lnTo>
                  <a:lnTo>
                    <a:pt x="7373" y="11878"/>
                  </a:lnTo>
                  <a:lnTo>
                    <a:pt x="7351" y="11943"/>
                  </a:lnTo>
                  <a:lnTo>
                    <a:pt x="7330" y="12008"/>
                  </a:lnTo>
                  <a:lnTo>
                    <a:pt x="7309" y="12074"/>
                  </a:lnTo>
                  <a:lnTo>
                    <a:pt x="3890" y="12499"/>
                  </a:lnTo>
                  <a:close/>
                  <a:moveTo>
                    <a:pt x="6835" y="13637"/>
                  </a:moveTo>
                  <a:lnTo>
                    <a:pt x="4342" y="13948"/>
                  </a:lnTo>
                  <a:lnTo>
                    <a:pt x="4325" y="13899"/>
                  </a:lnTo>
                  <a:lnTo>
                    <a:pt x="4309" y="13850"/>
                  </a:lnTo>
                  <a:lnTo>
                    <a:pt x="4290" y="13799"/>
                  </a:lnTo>
                  <a:lnTo>
                    <a:pt x="4273" y="13747"/>
                  </a:lnTo>
                  <a:lnTo>
                    <a:pt x="4256" y="13693"/>
                  </a:lnTo>
                  <a:lnTo>
                    <a:pt x="4238" y="13638"/>
                  </a:lnTo>
                  <a:lnTo>
                    <a:pt x="4220" y="13582"/>
                  </a:lnTo>
                  <a:lnTo>
                    <a:pt x="4202" y="13524"/>
                  </a:lnTo>
                  <a:lnTo>
                    <a:pt x="4183" y="13465"/>
                  </a:lnTo>
                  <a:lnTo>
                    <a:pt x="4164" y="13403"/>
                  </a:lnTo>
                  <a:lnTo>
                    <a:pt x="4145" y="13340"/>
                  </a:lnTo>
                  <a:lnTo>
                    <a:pt x="4124" y="13276"/>
                  </a:lnTo>
                  <a:lnTo>
                    <a:pt x="4104" y="13210"/>
                  </a:lnTo>
                  <a:lnTo>
                    <a:pt x="4083" y="13141"/>
                  </a:lnTo>
                  <a:lnTo>
                    <a:pt x="4062" y="13070"/>
                  </a:lnTo>
                  <a:lnTo>
                    <a:pt x="4041" y="12998"/>
                  </a:lnTo>
                  <a:lnTo>
                    <a:pt x="4038" y="12990"/>
                  </a:lnTo>
                  <a:lnTo>
                    <a:pt x="4036" y="12983"/>
                  </a:lnTo>
                  <a:lnTo>
                    <a:pt x="7149" y="12594"/>
                  </a:lnTo>
                  <a:lnTo>
                    <a:pt x="7132" y="12651"/>
                  </a:lnTo>
                  <a:lnTo>
                    <a:pt x="7116" y="12707"/>
                  </a:lnTo>
                  <a:lnTo>
                    <a:pt x="7098" y="12763"/>
                  </a:lnTo>
                  <a:lnTo>
                    <a:pt x="7081" y="12819"/>
                  </a:lnTo>
                  <a:lnTo>
                    <a:pt x="7064" y="12876"/>
                  </a:lnTo>
                  <a:lnTo>
                    <a:pt x="7047" y="12931"/>
                  </a:lnTo>
                  <a:lnTo>
                    <a:pt x="7031" y="12985"/>
                  </a:lnTo>
                  <a:lnTo>
                    <a:pt x="7016" y="13038"/>
                  </a:lnTo>
                  <a:lnTo>
                    <a:pt x="6992" y="13121"/>
                  </a:lnTo>
                  <a:lnTo>
                    <a:pt x="6968" y="13202"/>
                  </a:lnTo>
                  <a:lnTo>
                    <a:pt x="6945" y="13280"/>
                  </a:lnTo>
                  <a:lnTo>
                    <a:pt x="6921" y="13355"/>
                  </a:lnTo>
                  <a:lnTo>
                    <a:pt x="6899" y="13429"/>
                  </a:lnTo>
                  <a:lnTo>
                    <a:pt x="6878" y="13500"/>
                  </a:lnTo>
                  <a:lnTo>
                    <a:pt x="6856" y="13570"/>
                  </a:lnTo>
                  <a:lnTo>
                    <a:pt x="6835" y="13637"/>
                  </a:lnTo>
                  <a:close/>
                  <a:moveTo>
                    <a:pt x="5532" y="0"/>
                  </a:moveTo>
                  <a:lnTo>
                    <a:pt x="5247" y="7"/>
                  </a:lnTo>
                  <a:lnTo>
                    <a:pt x="4966" y="28"/>
                  </a:lnTo>
                  <a:lnTo>
                    <a:pt x="4689" y="63"/>
                  </a:lnTo>
                  <a:lnTo>
                    <a:pt x="4417" y="112"/>
                  </a:lnTo>
                  <a:lnTo>
                    <a:pt x="4149" y="174"/>
                  </a:lnTo>
                  <a:lnTo>
                    <a:pt x="3886" y="248"/>
                  </a:lnTo>
                  <a:lnTo>
                    <a:pt x="3630" y="335"/>
                  </a:lnTo>
                  <a:lnTo>
                    <a:pt x="3378" y="434"/>
                  </a:lnTo>
                  <a:lnTo>
                    <a:pt x="3133" y="544"/>
                  </a:lnTo>
                  <a:lnTo>
                    <a:pt x="2894" y="666"/>
                  </a:lnTo>
                  <a:lnTo>
                    <a:pt x="2663" y="799"/>
                  </a:lnTo>
                  <a:lnTo>
                    <a:pt x="2439" y="942"/>
                  </a:lnTo>
                  <a:lnTo>
                    <a:pt x="2222" y="1097"/>
                  </a:lnTo>
                  <a:lnTo>
                    <a:pt x="2013" y="1261"/>
                  </a:lnTo>
                  <a:lnTo>
                    <a:pt x="1812" y="1434"/>
                  </a:lnTo>
                  <a:lnTo>
                    <a:pt x="1620" y="1617"/>
                  </a:lnTo>
                  <a:lnTo>
                    <a:pt x="1437" y="1809"/>
                  </a:lnTo>
                  <a:lnTo>
                    <a:pt x="1263" y="2009"/>
                  </a:lnTo>
                  <a:lnTo>
                    <a:pt x="1099" y="2217"/>
                  </a:lnTo>
                  <a:lnTo>
                    <a:pt x="944" y="2434"/>
                  </a:lnTo>
                  <a:lnTo>
                    <a:pt x="801" y="2658"/>
                  </a:lnTo>
                  <a:lnTo>
                    <a:pt x="668" y="2888"/>
                  </a:lnTo>
                  <a:lnTo>
                    <a:pt x="545" y="3127"/>
                  </a:lnTo>
                  <a:lnTo>
                    <a:pt x="434" y="3371"/>
                  </a:lnTo>
                  <a:lnTo>
                    <a:pt x="336" y="3622"/>
                  </a:lnTo>
                  <a:lnTo>
                    <a:pt x="248" y="3879"/>
                  </a:lnTo>
                  <a:lnTo>
                    <a:pt x="174" y="4141"/>
                  </a:lnTo>
                  <a:lnTo>
                    <a:pt x="113" y="4408"/>
                  </a:lnTo>
                  <a:lnTo>
                    <a:pt x="63" y="4679"/>
                  </a:lnTo>
                  <a:lnTo>
                    <a:pt x="28" y="4956"/>
                  </a:lnTo>
                  <a:lnTo>
                    <a:pt x="7" y="5236"/>
                  </a:lnTo>
                  <a:lnTo>
                    <a:pt x="0" y="5520"/>
                  </a:lnTo>
                  <a:lnTo>
                    <a:pt x="5" y="5710"/>
                  </a:lnTo>
                  <a:lnTo>
                    <a:pt x="21" y="5900"/>
                  </a:lnTo>
                  <a:lnTo>
                    <a:pt x="46" y="6092"/>
                  </a:lnTo>
                  <a:lnTo>
                    <a:pt x="81" y="6284"/>
                  </a:lnTo>
                  <a:lnTo>
                    <a:pt x="125" y="6475"/>
                  </a:lnTo>
                  <a:lnTo>
                    <a:pt x="176" y="6668"/>
                  </a:lnTo>
                  <a:lnTo>
                    <a:pt x="234" y="6861"/>
                  </a:lnTo>
                  <a:lnTo>
                    <a:pt x="301" y="7053"/>
                  </a:lnTo>
                  <a:lnTo>
                    <a:pt x="373" y="7247"/>
                  </a:lnTo>
                  <a:lnTo>
                    <a:pt x="451" y="7440"/>
                  </a:lnTo>
                  <a:lnTo>
                    <a:pt x="534" y="7634"/>
                  </a:lnTo>
                  <a:lnTo>
                    <a:pt x="623" y="7826"/>
                  </a:lnTo>
                  <a:lnTo>
                    <a:pt x="715" y="8020"/>
                  </a:lnTo>
                  <a:lnTo>
                    <a:pt x="811" y="8213"/>
                  </a:lnTo>
                  <a:lnTo>
                    <a:pt x="910" y="8405"/>
                  </a:lnTo>
                  <a:lnTo>
                    <a:pt x="1012" y="8597"/>
                  </a:lnTo>
                  <a:lnTo>
                    <a:pt x="1115" y="8789"/>
                  </a:lnTo>
                  <a:lnTo>
                    <a:pt x="1221" y="8980"/>
                  </a:lnTo>
                  <a:lnTo>
                    <a:pt x="1327" y="9171"/>
                  </a:lnTo>
                  <a:lnTo>
                    <a:pt x="1433" y="9361"/>
                  </a:lnTo>
                  <a:lnTo>
                    <a:pt x="1539" y="9550"/>
                  </a:lnTo>
                  <a:lnTo>
                    <a:pt x="1644" y="9739"/>
                  </a:lnTo>
                  <a:lnTo>
                    <a:pt x="1748" y="9927"/>
                  </a:lnTo>
                  <a:lnTo>
                    <a:pt x="1850" y="10115"/>
                  </a:lnTo>
                  <a:lnTo>
                    <a:pt x="1949" y="10300"/>
                  </a:lnTo>
                  <a:lnTo>
                    <a:pt x="2046" y="10485"/>
                  </a:lnTo>
                  <a:lnTo>
                    <a:pt x="2138" y="10670"/>
                  </a:lnTo>
                  <a:lnTo>
                    <a:pt x="2228" y="10852"/>
                  </a:lnTo>
                  <a:lnTo>
                    <a:pt x="2311" y="11033"/>
                  </a:lnTo>
                  <a:lnTo>
                    <a:pt x="2391" y="11214"/>
                  </a:lnTo>
                  <a:lnTo>
                    <a:pt x="2463" y="11392"/>
                  </a:lnTo>
                  <a:lnTo>
                    <a:pt x="2529" y="11569"/>
                  </a:lnTo>
                  <a:lnTo>
                    <a:pt x="2621" y="11829"/>
                  </a:lnTo>
                  <a:lnTo>
                    <a:pt x="2706" y="12083"/>
                  </a:lnTo>
                  <a:lnTo>
                    <a:pt x="2787" y="12329"/>
                  </a:lnTo>
                  <a:lnTo>
                    <a:pt x="2861" y="12568"/>
                  </a:lnTo>
                  <a:lnTo>
                    <a:pt x="2933" y="12801"/>
                  </a:lnTo>
                  <a:lnTo>
                    <a:pt x="3000" y="13026"/>
                  </a:lnTo>
                  <a:lnTo>
                    <a:pt x="3065" y="13245"/>
                  </a:lnTo>
                  <a:lnTo>
                    <a:pt x="3128" y="13456"/>
                  </a:lnTo>
                  <a:lnTo>
                    <a:pt x="3188" y="13658"/>
                  </a:lnTo>
                  <a:lnTo>
                    <a:pt x="3248" y="13855"/>
                  </a:lnTo>
                  <a:lnTo>
                    <a:pt x="3308" y="14043"/>
                  </a:lnTo>
                  <a:lnTo>
                    <a:pt x="3367" y="14223"/>
                  </a:lnTo>
                  <a:lnTo>
                    <a:pt x="3428" y="14396"/>
                  </a:lnTo>
                  <a:lnTo>
                    <a:pt x="3489" y="14562"/>
                  </a:lnTo>
                  <a:lnTo>
                    <a:pt x="3552" y="14718"/>
                  </a:lnTo>
                  <a:lnTo>
                    <a:pt x="3619" y="14867"/>
                  </a:lnTo>
                  <a:lnTo>
                    <a:pt x="3688" y="15007"/>
                  </a:lnTo>
                  <a:lnTo>
                    <a:pt x="3761" y="15140"/>
                  </a:lnTo>
                  <a:lnTo>
                    <a:pt x="3839" y="15263"/>
                  </a:lnTo>
                  <a:lnTo>
                    <a:pt x="3922" y="15379"/>
                  </a:lnTo>
                  <a:lnTo>
                    <a:pt x="4011" y="15485"/>
                  </a:lnTo>
                  <a:lnTo>
                    <a:pt x="4105" y="15582"/>
                  </a:lnTo>
                  <a:lnTo>
                    <a:pt x="4207" y="15672"/>
                  </a:lnTo>
                  <a:lnTo>
                    <a:pt x="4316" y="15752"/>
                  </a:lnTo>
                  <a:lnTo>
                    <a:pt x="4433" y="15822"/>
                  </a:lnTo>
                  <a:lnTo>
                    <a:pt x="4559" y="15884"/>
                  </a:lnTo>
                  <a:lnTo>
                    <a:pt x="4694" y="15937"/>
                  </a:lnTo>
                  <a:lnTo>
                    <a:pt x="4840" y="15981"/>
                  </a:lnTo>
                  <a:lnTo>
                    <a:pt x="4995" y="16014"/>
                  </a:lnTo>
                  <a:lnTo>
                    <a:pt x="5161" y="16038"/>
                  </a:lnTo>
                  <a:lnTo>
                    <a:pt x="5340" y="16053"/>
                  </a:lnTo>
                  <a:lnTo>
                    <a:pt x="5532" y="16058"/>
                  </a:lnTo>
                  <a:lnTo>
                    <a:pt x="5726" y="16053"/>
                  </a:lnTo>
                  <a:lnTo>
                    <a:pt x="5907" y="16039"/>
                  </a:lnTo>
                  <a:lnTo>
                    <a:pt x="6076" y="16014"/>
                  </a:lnTo>
                  <a:lnTo>
                    <a:pt x="6232" y="15981"/>
                  </a:lnTo>
                  <a:lnTo>
                    <a:pt x="6379" y="15938"/>
                  </a:lnTo>
                  <a:lnTo>
                    <a:pt x="6516" y="15885"/>
                  </a:lnTo>
                  <a:lnTo>
                    <a:pt x="6643" y="15823"/>
                  </a:lnTo>
                  <a:lnTo>
                    <a:pt x="6760" y="15753"/>
                  </a:lnTo>
                  <a:lnTo>
                    <a:pt x="6870" y="15673"/>
                  </a:lnTo>
                  <a:lnTo>
                    <a:pt x="6972" y="15584"/>
                  </a:lnTo>
                  <a:lnTo>
                    <a:pt x="7066" y="15487"/>
                  </a:lnTo>
                  <a:lnTo>
                    <a:pt x="7155" y="15381"/>
                  </a:lnTo>
                  <a:lnTo>
                    <a:pt x="7237" y="15266"/>
                  </a:lnTo>
                  <a:lnTo>
                    <a:pt x="7315" y="15143"/>
                  </a:lnTo>
                  <a:lnTo>
                    <a:pt x="7387" y="15011"/>
                  </a:lnTo>
                  <a:lnTo>
                    <a:pt x="7455" y="14871"/>
                  </a:lnTo>
                  <a:lnTo>
                    <a:pt x="7521" y="14723"/>
                  </a:lnTo>
                  <a:lnTo>
                    <a:pt x="7584" y="14567"/>
                  </a:lnTo>
                  <a:lnTo>
                    <a:pt x="7645" y="14402"/>
                  </a:lnTo>
                  <a:lnTo>
                    <a:pt x="7704" y="14229"/>
                  </a:lnTo>
                  <a:lnTo>
                    <a:pt x="7762" y="14050"/>
                  </a:lnTo>
                  <a:lnTo>
                    <a:pt x="7821" y="13862"/>
                  </a:lnTo>
                  <a:lnTo>
                    <a:pt x="7880" y="13666"/>
                  </a:lnTo>
                  <a:lnTo>
                    <a:pt x="7939" y="13464"/>
                  </a:lnTo>
                  <a:lnTo>
                    <a:pt x="8002" y="13253"/>
                  </a:lnTo>
                  <a:lnTo>
                    <a:pt x="8065" y="13035"/>
                  </a:lnTo>
                  <a:lnTo>
                    <a:pt x="8132" y="12810"/>
                  </a:lnTo>
                  <a:lnTo>
                    <a:pt x="8203" y="12578"/>
                  </a:lnTo>
                  <a:lnTo>
                    <a:pt x="8277" y="12340"/>
                  </a:lnTo>
                  <a:lnTo>
                    <a:pt x="8357" y="12094"/>
                  </a:lnTo>
                  <a:lnTo>
                    <a:pt x="8442" y="11841"/>
                  </a:lnTo>
                  <a:lnTo>
                    <a:pt x="8534" y="11581"/>
                  </a:lnTo>
                  <a:lnTo>
                    <a:pt x="8600" y="11403"/>
                  </a:lnTo>
                  <a:lnTo>
                    <a:pt x="8673" y="11224"/>
                  </a:lnTo>
                  <a:lnTo>
                    <a:pt x="8752" y="11043"/>
                  </a:lnTo>
                  <a:lnTo>
                    <a:pt x="8836" y="10861"/>
                  </a:lnTo>
                  <a:lnTo>
                    <a:pt x="8926" y="10678"/>
                  </a:lnTo>
                  <a:lnTo>
                    <a:pt x="9018" y="10493"/>
                  </a:lnTo>
                  <a:lnTo>
                    <a:pt x="9115" y="10307"/>
                  </a:lnTo>
                  <a:lnTo>
                    <a:pt x="9214" y="10121"/>
                  </a:lnTo>
                  <a:lnTo>
                    <a:pt x="9316" y="9932"/>
                  </a:lnTo>
                  <a:lnTo>
                    <a:pt x="9421" y="9743"/>
                  </a:lnTo>
                  <a:lnTo>
                    <a:pt x="9525" y="9554"/>
                  </a:lnTo>
                  <a:lnTo>
                    <a:pt x="9632" y="9363"/>
                  </a:lnTo>
                  <a:lnTo>
                    <a:pt x="9737" y="9172"/>
                  </a:lnTo>
                  <a:lnTo>
                    <a:pt x="9844" y="8980"/>
                  </a:lnTo>
                  <a:lnTo>
                    <a:pt x="9949" y="8788"/>
                  </a:lnTo>
                  <a:lnTo>
                    <a:pt x="10052" y="8596"/>
                  </a:lnTo>
                  <a:lnTo>
                    <a:pt x="10154" y="8402"/>
                  </a:lnTo>
                  <a:lnTo>
                    <a:pt x="10253" y="8210"/>
                  </a:lnTo>
                  <a:lnTo>
                    <a:pt x="10349" y="8016"/>
                  </a:lnTo>
                  <a:lnTo>
                    <a:pt x="10441" y="7822"/>
                  </a:lnTo>
                  <a:lnTo>
                    <a:pt x="10529" y="7629"/>
                  </a:lnTo>
                  <a:lnTo>
                    <a:pt x="10612" y="7435"/>
                  </a:lnTo>
                  <a:lnTo>
                    <a:pt x="10691" y="7241"/>
                  </a:lnTo>
                  <a:lnTo>
                    <a:pt x="10763" y="7048"/>
                  </a:lnTo>
                  <a:lnTo>
                    <a:pt x="10829" y="6856"/>
                  </a:lnTo>
                  <a:lnTo>
                    <a:pt x="10888" y="6663"/>
                  </a:lnTo>
                  <a:lnTo>
                    <a:pt x="10939" y="6470"/>
                  </a:lnTo>
                  <a:lnTo>
                    <a:pt x="10983" y="6280"/>
                  </a:lnTo>
                  <a:lnTo>
                    <a:pt x="11017" y="6088"/>
                  </a:lnTo>
                  <a:lnTo>
                    <a:pt x="11042" y="5898"/>
                  </a:lnTo>
                  <a:lnTo>
                    <a:pt x="11058" y="5709"/>
                  </a:lnTo>
                  <a:lnTo>
                    <a:pt x="11063" y="5520"/>
                  </a:lnTo>
                  <a:lnTo>
                    <a:pt x="11056" y="5236"/>
                  </a:lnTo>
                  <a:lnTo>
                    <a:pt x="11035" y="4956"/>
                  </a:lnTo>
                  <a:lnTo>
                    <a:pt x="11000" y="4679"/>
                  </a:lnTo>
                  <a:lnTo>
                    <a:pt x="10950" y="4408"/>
                  </a:lnTo>
                  <a:lnTo>
                    <a:pt x="10889" y="4141"/>
                  </a:lnTo>
                  <a:lnTo>
                    <a:pt x="10815" y="3879"/>
                  </a:lnTo>
                  <a:lnTo>
                    <a:pt x="10727" y="3622"/>
                  </a:lnTo>
                  <a:lnTo>
                    <a:pt x="10629" y="3371"/>
                  </a:lnTo>
                  <a:lnTo>
                    <a:pt x="10518" y="3127"/>
                  </a:lnTo>
                  <a:lnTo>
                    <a:pt x="10395" y="2888"/>
                  </a:lnTo>
                  <a:lnTo>
                    <a:pt x="10262" y="2658"/>
                  </a:lnTo>
                  <a:lnTo>
                    <a:pt x="10119" y="2434"/>
                  </a:lnTo>
                  <a:lnTo>
                    <a:pt x="9964" y="2217"/>
                  </a:lnTo>
                  <a:lnTo>
                    <a:pt x="9800" y="2009"/>
                  </a:lnTo>
                  <a:lnTo>
                    <a:pt x="9626" y="1809"/>
                  </a:lnTo>
                  <a:lnTo>
                    <a:pt x="9443" y="1617"/>
                  </a:lnTo>
                  <a:lnTo>
                    <a:pt x="9251" y="1434"/>
                  </a:lnTo>
                  <a:lnTo>
                    <a:pt x="9050" y="1261"/>
                  </a:lnTo>
                  <a:lnTo>
                    <a:pt x="8841" y="1097"/>
                  </a:lnTo>
                  <a:lnTo>
                    <a:pt x="8624" y="942"/>
                  </a:lnTo>
                  <a:lnTo>
                    <a:pt x="8400" y="799"/>
                  </a:lnTo>
                  <a:lnTo>
                    <a:pt x="8169" y="666"/>
                  </a:lnTo>
                  <a:lnTo>
                    <a:pt x="7929" y="544"/>
                  </a:lnTo>
                  <a:lnTo>
                    <a:pt x="7685" y="434"/>
                  </a:lnTo>
                  <a:lnTo>
                    <a:pt x="7433" y="335"/>
                  </a:lnTo>
                  <a:lnTo>
                    <a:pt x="7176" y="248"/>
                  </a:lnTo>
                  <a:lnTo>
                    <a:pt x="6913" y="174"/>
                  </a:lnTo>
                  <a:lnTo>
                    <a:pt x="6646" y="112"/>
                  </a:lnTo>
                  <a:lnTo>
                    <a:pt x="6374" y="63"/>
                  </a:lnTo>
                  <a:lnTo>
                    <a:pt x="6097" y="28"/>
                  </a:lnTo>
                  <a:lnTo>
                    <a:pt x="5816" y="7"/>
                  </a:lnTo>
                  <a:lnTo>
                    <a:pt x="5532" y="0"/>
                  </a:lnTo>
                  <a:close/>
                </a:path>
              </a:pathLst>
            </a:custGeom>
            <a:grp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Freeform 101">
              <a:extLst>
                <a:ext uri="{FF2B5EF4-FFF2-40B4-BE49-F238E27FC236}">
                  <a16:creationId xmlns:a16="http://schemas.microsoft.com/office/drawing/2014/main" id="{F060EA5A-22ED-435F-9CD1-E13AFFA8C177}"/>
                </a:ext>
              </a:extLst>
            </p:cNvPr>
            <p:cNvSpPr>
              <a:spLocks/>
            </p:cNvSpPr>
            <p:nvPr/>
          </p:nvSpPr>
          <p:spPr bwMode="auto">
            <a:xfrm>
              <a:off x="8699500" y="2173288"/>
              <a:ext cx="139700" cy="139700"/>
            </a:xfrm>
            <a:custGeom>
              <a:avLst/>
              <a:gdLst>
                <a:gd name="T0" fmla="*/ 2559 w 3269"/>
                <a:gd name="T1" fmla="*/ 35 h 3262"/>
                <a:gd name="T2" fmla="*/ 1981 w 3269"/>
                <a:gd name="T3" fmla="*/ 183 h 3262"/>
                <a:gd name="T4" fmla="*/ 1455 w 3269"/>
                <a:gd name="T5" fmla="*/ 437 h 3262"/>
                <a:gd name="T6" fmla="*/ 990 w 3269"/>
                <a:gd name="T7" fmla="*/ 783 h 3262"/>
                <a:gd name="T8" fmla="*/ 601 w 3269"/>
                <a:gd name="T9" fmla="*/ 1210 h 3262"/>
                <a:gd name="T10" fmla="*/ 298 w 3269"/>
                <a:gd name="T11" fmla="*/ 1706 h 3262"/>
                <a:gd name="T12" fmla="*/ 96 w 3269"/>
                <a:gd name="T13" fmla="*/ 2259 h 3262"/>
                <a:gd name="T14" fmla="*/ 4 w 3269"/>
                <a:gd name="T15" fmla="*/ 2856 h 3262"/>
                <a:gd name="T16" fmla="*/ 3 w 3269"/>
                <a:gd name="T17" fmla="*/ 3049 h 3262"/>
                <a:gd name="T18" fmla="*/ 15 w 3269"/>
                <a:gd name="T19" fmla="*/ 3097 h 3262"/>
                <a:gd name="T20" fmla="*/ 37 w 3269"/>
                <a:gd name="T21" fmla="*/ 3141 h 3262"/>
                <a:gd name="T22" fmla="*/ 66 w 3269"/>
                <a:gd name="T23" fmla="*/ 3180 h 3262"/>
                <a:gd name="T24" fmla="*/ 101 w 3269"/>
                <a:gd name="T25" fmla="*/ 3212 h 3262"/>
                <a:gd name="T26" fmla="*/ 143 w 3269"/>
                <a:gd name="T27" fmla="*/ 3237 h 3262"/>
                <a:gd name="T28" fmla="*/ 189 w 3269"/>
                <a:gd name="T29" fmla="*/ 3254 h 3262"/>
                <a:gd name="T30" fmla="*/ 239 w 3269"/>
                <a:gd name="T31" fmla="*/ 3262 h 3262"/>
                <a:gd name="T32" fmla="*/ 290 w 3269"/>
                <a:gd name="T33" fmla="*/ 3259 h 3262"/>
                <a:gd name="T34" fmla="*/ 338 w 3269"/>
                <a:gd name="T35" fmla="*/ 3247 h 3262"/>
                <a:gd name="T36" fmla="*/ 382 w 3269"/>
                <a:gd name="T37" fmla="*/ 3226 h 3262"/>
                <a:gd name="T38" fmla="*/ 421 w 3269"/>
                <a:gd name="T39" fmla="*/ 3197 h 3262"/>
                <a:gd name="T40" fmla="*/ 453 w 3269"/>
                <a:gd name="T41" fmla="*/ 3161 h 3262"/>
                <a:gd name="T42" fmla="*/ 478 w 3269"/>
                <a:gd name="T43" fmla="*/ 3119 h 3262"/>
                <a:gd name="T44" fmla="*/ 495 w 3269"/>
                <a:gd name="T45" fmla="*/ 3073 h 3262"/>
                <a:gd name="T46" fmla="*/ 503 w 3269"/>
                <a:gd name="T47" fmla="*/ 3024 h 3262"/>
                <a:gd name="T48" fmla="*/ 532 w 3269"/>
                <a:gd name="T49" fmla="*/ 2630 h 3262"/>
                <a:gd name="T50" fmla="*/ 656 w 3269"/>
                <a:gd name="T51" fmla="*/ 2149 h 3262"/>
                <a:gd name="T52" fmla="*/ 867 w 3269"/>
                <a:gd name="T53" fmla="*/ 1711 h 3262"/>
                <a:gd name="T54" fmla="*/ 1157 w 3269"/>
                <a:gd name="T55" fmla="*/ 1325 h 3262"/>
                <a:gd name="T56" fmla="*/ 1514 w 3269"/>
                <a:gd name="T57" fmla="*/ 1001 h 3262"/>
                <a:gd name="T58" fmla="*/ 1928 w 3269"/>
                <a:gd name="T59" fmla="*/ 750 h 3262"/>
                <a:gd name="T60" fmla="*/ 2390 w 3269"/>
                <a:gd name="T61" fmla="*/ 581 h 3262"/>
                <a:gd name="T62" fmla="*/ 2889 w 3269"/>
                <a:gd name="T63" fmla="*/ 505 h 3262"/>
                <a:gd name="T64" fmla="*/ 3056 w 3269"/>
                <a:gd name="T65" fmla="*/ 499 h 3262"/>
                <a:gd name="T66" fmla="*/ 3104 w 3269"/>
                <a:gd name="T67" fmla="*/ 487 h 3262"/>
                <a:gd name="T68" fmla="*/ 3148 w 3269"/>
                <a:gd name="T69" fmla="*/ 466 h 3262"/>
                <a:gd name="T70" fmla="*/ 3186 w 3269"/>
                <a:gd name="T71" fmla="*/ 437 h 3262"/>
                <a:gd name="T72" fmla="*/ 3219 w 3269"/>
                <a:gd name="T73" fmla="*/ 402 h 3262"/>
                <a:gd name="T74" fmla="*/ 3244 w 3269"/>
                <a:gd name="T75" fmla="*/ 359 h 3262"/>
                <a:gd name="T76" fmla="*/ 3261 w 3269"/>
                <a:gd name="T77" fmla="*/ 314 h 3262"/>
                <a:gd name="T78" fmla="*/ 3269 w 3269"/>
                <a:gd name="T79" fmla="*/ 264 h 3262"/>
                <a:gd name="T80" fmla="*/ 3266 w 3269"/>
                <a:gd name="T81" fmla="*/ 213 h 3262"/>
                <a:gd name="T82" fmla="*/ 3254 w 3269"/>
                <a:gd name="T83" fmla="*/ 165 h 3262"/>
                <a:gd name="T84" fmla="*/ 3233 w 3269"/>
                <a:gd name="T85" fmla="*/ 120 h 3262"/>
                <a:gd name="T86" fmla="*/ 3204 w 3269"/>
                <a:gd name="T87" fmla="*/ 82 h 3262"/>
                <a:gd name="T88" fmla="*/ 3168 w 3269"/>
                <a:gd name="T89" fmla="*/ 50 h 3262"/>
                <a:gd name="T90" fmla="*/ 3126 w 3269"/>
                <a:gd name="T91" fmla="*/ 25 h 3262"/>
                <a:gd name="T92" fmla="*/ 3080 w 3269"/>
                <a:gd name="T93" fmla="*/ 8 h 3262"/>
                <a:gd name="T94" fmla="*/ 3031 w 3269"/>
                <a:gd name="T95" fmla="*/ 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9" h="3262">
                  <a:moveTo>
                    <a:pt x="3018" y="0"/>
                  </a:moveTo>
                  <a:lnTo>
                    <a:pt x="2863" y="4"/>
                  </a:lnTo>
                  <a:lnTo>
                    <a:pt x="2710" y="15"/>
                  </a:lnTo>
                  <a:lnTo>
                    <a:pt x="2559" y="35"/>
                  </a:lnTo>
                  <a:lnTo>
                    <a:pt x="2410" y="61"/>
                  </a:lnTo>
                  <a:lnTo>
                    <a:pt x="2264" y="95"/>
                  </a:lnTo>
                  <a:lnTo>
                    <a:pt x="2121" y="136"/>
                  </a:lnTo>
                  <a:lnTo>
                    <a:pt x="1981" y="183"/>
                  </a:lnTo>
                  <a:lnTo>
                    <a:pt x="1844" y="237"/>
                  </a:lnTo>
                  <a:lnTo>
                    <a:pt x="1710" y="297"/>
                  </a:lnTo>
                  <a:lnTo>
                    <a:pt x="1580" y="364"/>
                  </a:lnTo>
                  <a:lnTo>
                    <a:pt x="1455" y="437"/>
                  </a:lnTo>
                  <a:lnTo>
                    <a:pt x="1332" y="515"/>
                  </a:lnTo>
                  <a:lnTo>
                    <a:pt x="1213" y="599"/>
                  </a:lnTo>
                  <a:lnTo>
                    <a:pt x="1100" y="689"/>
                  </a:lnTo>
                  <a:lnTo>
                    <a:pt x="990" y="783"/>
                  </a:lnTo>
                  <a:lnTo>
                    <a:pt x="885" y="883"/>
                  </a:lnTo>
                  <a:lnTo>
                    <a:pt x="785" y="988"/>
                  </a:lnTo>
                  <a:lnTo>
                    <a:pt x="690" y="1097"/>
                  </a:lnTo>
                  <a:lnTo>
                    <a:pt x="601" y="1210"/>
                  </a:lnTo>
                  <a:lnTo>
                    <a:pt x="516" y="1329"/>
                  </a:lnTo>
                  <a:lnTo>
                    <a:pt x="438" y="1450"/>
                  </a:lnTo>
                  <a:lnTo>
                    <a:pt x="365" y="1577"/>
                  </a:lnTo>
                  <a:lnTo>
                    <a:pt x="298" y="1706"/>
                  </a:lnTo>
                  <a:lnTo>
                    <a:pt x="238" y="1840"/>
                  </a:lnTo>
                  <a:lnTo>
                    <a:pt x="183" y="1976"/>
                  </a:lnTo>
                  <a:lnTo>
                    <a:pt x="136" y="2117"/>
                  </a:lnTo>
                  <a:lnTo>
                    <a:pt x="96" y="2259"/>
                  </a:lnTo>
                  <a:lnTo>
                    <a:pt x="62" y="2405"/>
                  </a:lnTo>
                  <a:lnTo>
                    <a:pt x="36" y="2553"/>
                  </a:lnTo>
                  <a:lnTo>
                    <a:pt x="16" y="2704"/>
                  </a:lnTo>
                  <a:lnTo>
                    <a:pt x="4" y="2856"/>
                  </a:lnTo>
                  <a:lnTo>
                    <a:pt x="0" y="3011"/>
                  </a:lnTo>
                  <a:lnTo>
                    <a:pt x="0" y="3024"/>
                  </a:lnTo>
                  <a:lnTo>
                    <a:pt x="1" y="3037"/>
                  </a:lnTo>
                  <a:lnTo>
                    <a:pt x="3" y="3049"/>
                  </a:lnTo>
                  <a:lnTo>
                    <a:pt x="5" y="3061"/>
                  </a:lnTo>
                  <a:lnTo>
                    <a:pt x="8" y="3073"/>
                  </a:lnTo>
                  <a:lnTo>
                    <a:pt x="11" y="3085"/>
                  </a:lnTo>
                  <a:lnTo>
                    <a:pt x="15" y="3097"/>
                  </a:lnTo>
                  <a:lnTo>
                    <a:pt x="20" y="3108"/>
                  </a:lnTo>
                  <a:lnTo>
                    <a:pt x="25" y="3119"/>
                  </a:lnTo>
                  <a:lnTo>
                    <a:pt x="30" y="3130"/>
                  </a:lnTo>
                  <a:lnTo>
                    <a:pt x="37" y="3141"/>
                  </a:lnTo>
                  <a:lnTo>
                    <a:pt x="44" y="3151"/>
                  </a:lnTo>
                  <a:lnTo>
                    <a:pt x="51" y="3161"/>
                  </a:lnTo>
                  <a:lnTo>
                    <a:pt x="58" y="3171"/>
                  </a:lnTo>
                  <a:lnTo>
                    <a:pt x="66" y="3180"/>
                  </a:lnTo>
                  <a:lnTo>
                    <a:pt x="74" y="3189"/>
                  </a:lnTo>
                  <a:lnTo>
                    <a:pt x="83" y="3197"/>
                  </a:lnTo>
                  <a:lnTo>
                    <a:pt x="92" y="3205"/>
                  </a:lnTo>
                  <a:lnTo>
                    <a:pt x="101" y="3212"/>
                  </a:lnTo>
                  <a:lnTo>
                    <a:pt x="111" y="3219"/>
                  </a:lnTo>
                  <a:lnTo>
                    <a:pt x="121" y="3226"/>
                  </a:lnTo>
                  <a:lnTo>
                    <a:pt x="132" y="3232"/>
                  </a:lnTo>
                  <a:lnTo>
                    <a:pt x="143" y="3237"/>
                  </a:lnTo>
                  <a:lnTo>
                    <a:pt x="154" y="3242"/>
                  </a:lnTo>
                  <a:lnTo>
                    <a:pt x="165" y="3247"/>
                  </a:lnTo>
                  <a:lnTo>
                    <a:pt x="177" y="3251"/>
                  </a:lnTo>
                  <a:lnTo>
                    <a:pt x="189" y="3254"/>
                  </a:lnTo>
                  <a:lnTo>
                    <a:pt x="201" y="3257"/>
                  </a:lnTo>
                  <a:lnTo>
                    <a:pt x="214" y="3259"/>
                  </a:lnTo>
                  <a:lnTo>
                    <a:pt x="227" y="3261"/>
                  </a:lnTo>
                  <a:lnTo>
                    <a:pt x="239" y="3262"/>
                  </a:lnTo>
                  <a:lnTo>
                    <a:pt x="252" y="3262"/>
                  </a:lnTo>
                  <a:lnTo>
                    <a:pt x="265" y="3262"/>
                  </a:lnTo>
                  <a:lnTo>
                    <a:pt x="278" y="3261"/>
                  </a:lnTo>
                  <a:lnTo>
                    <a:pt x="290" y="3259"/>
                  </a:lnTo>
                  <a:lnTo>
                    <a:pt x="302" y="3257"/>
                  </a:lnTo>
                  <a:lnTo>
                    <a:pt x="315" y="3254"/>
                  </a:lnTo>
                  <a:lnTo>
                    <a:pt x="326" y="3251"/>
                  </a:lnTo>
                  <a:lnTo>
                    <a:pt x="338" y="3247"/>
                  </a:lnTo>
                  <a:lnTo>
                    <a:pt x="349" y="3242"/>
                  </a:lnTo>
                  <a:lnTo>
                    <a:pt x="360" y="3237"/>
                  </a:lnTo>
                  <a:lnTo>
                    <a:pt x="371" y="3232"/>
                  </a:lnTo>
                  <a:lnTo>
                    <a:pt x="382" y="3226"/>
                  </a:lnTo>
                  <a:lnTo>
                    <a:pt x="393" y="3219"/>
                  </a:lnTo>
                  <a:lnTo>
                    <a:pt x="403" y="3212"/>
                  </a:lnTo>
                  <a:lnTo>
                    <a:pt x="412" y="3205"/>
                  </a:lnTo>
                  <a:lnTo>
                    <a:pt x="421" y="3197"/>
                  </a:lnTo>
                  <a:lnTo>
                    <a:pt x="430" y="3189"/>
                  </a:lnTo>
                  <a:lnTo>
                    <a:pt x="438" y="3180"/>
                  </a:lnTo>
                  <a:lnTo>
                    <a:pt x="446" y="3171"/>
                  </a:lnTo>
                  <a:lnTo>
                    <a:pt x="453" y="3161"/>
                  </a:lnTo>
                  <a:lnTo>
                    <a:pt x="460" y="3151"/>
                  </a:lnTo>
                  <a:lnTo>
                    <a:pt x="467" y="3141"/>
                  </a:lnTo>
                  <a:lnTo>
                    <a:pt x="473" y="3130"/>
                  </a:lnTo>
                  <a:lnTo>
                    <a:pt x="478" y="3119"/>
                  </a:lnTo>
                  <a:lnTo>
                    <a:pt x="483" y="3108"/>
                  </a:lnTo>
                  <a:lnTo>
                    <a:pt x="488" y="3097"/>
                  </a:lnTo>
                  <a:lnTo>
                    <a:pt x="492" y="3085"/>
                  </a:lnTo>
                  <a:lnTo>
                    <a:pt x="495" y="3073"/>
                  </a:lnTo>
                  <a:lnTo>
                    <a:pt x="498" y="3061"/>
                  </a:lnTo>
                  <a:lnTo>
                    <a:pt x="500" y="3049"/>
                  </a:lnTo>
                  <a:lnTo>
                    <a:pt x="502" y="3037"/>
                  </a:lnTo>
                  <a:lnTo>
                    <a:pt x="503" y="3024"/>
                  </a:lnTo>
                  <a:lnTo>
                    <a:pt x="503" y="3011"/>
                  </a:lnTo>
                  <a:lnTo>
                    <a:pt x="506" y="2882"/>
                  </a:lnTo>
                  <a:lnTo>
                    <a:pt x="516" y="2755"/>
                  </a:lnTo>
                  <a:lnTo>
                    <a:pt x="532" y="2630"/>
                  </a:lnTo>
                  <a:lnTo>
                    <a:pt x="554" y="2506"/>
                  </a:lnTo>
                  <a:lnTo>
                    <a:pt x="583" y="2385"/>
                  </a:lnTo>
                  <a:lnTo>
                    <a:pt x="617" y="2265"/>
                  </a:lnTo>
                  <a:lnTo>
                    <a:pt x="656" y="2149"/>
                  </a:lnTo>
                  <a:lnTo>
                    <a:pt x="701" y="2035"/>
                  </a:lnTo>
                  <a:lnTo>
                    <a:pt x="752" y="1924"/>
                  </a:lnTo>
                  <a:lnTo>
                    <a:pt x="807" y="1816"/>
                  </a:lnTo>
                  <a:lnTo>
                    <a:pt x="867" y="1711"/>
                  </a:lnTo>
                  <a:lnTo>
                    <a:pt x="934" y="1609"/>
                  </a:lnTo>
                  <a:lnTo>
                    <a:pt x="1003" y="1511"/>
                  </a:lnTo>
                  <a:lnTo>
                    <a:pt x="1078" y="1416"/>
                  </a:lnTo>
                  <a:lnTo>
                    <a:pt x="1157" y="1325"/>
                  </a:lnTo>
                  <a:lnTo>
                    <a:pt x="1240" y="1238"/>
                  </a:lnTo>
                  <a:lnTo>
                    <a:pt x="1328" y="1154"/>
                  </a:lnTo>
                  <a:lnTo>
                    <a:pt x="1419" y="1076"/>
                  </a:lnTo>
                  <a:lnTo>
                    <a:pt x="1514" y="1001"/>
                  </a:lnTo>
                  <a:lnTo>
                    <a:pt x="1612" y="931"/>
                  </a:lnTo>
                  <a:lnTo>
                    <a:pt x="1715" y="865"/>
                  </a:lnTo>
                  <a:lnTo>
                    <a:pt x="1820" y="805"/>
                  </a:lnTo>
                  <a:lnTo>
                    <a:pt x="1928" y="750"/>
                  </a:lnTo>
                  <a:lnTo>
                    <a:pt x="2040" y="700"/>
                  </a:lnTo>
                  <a:lnTo>
                    <a:pt x="2154" y="654"/>
                  </a:lnTo>
                  <a:lnTo>
                    <a:pt x="2270" y="615"/>
                  </a:lnTo>
                  <a:lnTo>
                    <a:pt x="2390" y="581"/>
                  </a:lnTo>
                  <a:lnTo>
                    <a:pt x="2512" y="553"/>
                  </a:lnTo>
                  <a:lnTo>
                    <a:pt x="2635" y="531"/>
                  </a:lnTo>
                  <a:lnTo>
                    <a:pt x="2761" y="515"/>
                  </a:lnTo>
                  <a:lnTo>
                    <a:pt x="2889" y="505"/>
                  </a:lnTo>
                  <a:lnTo>
                    <a:pt x="3018" y="502"/>
                  </a:lnTo>
                  <a:lnTo>
                    <a:pt x="3031" y="502"/>
                  </a:lnTo>
                  <a:lnTo>
                    <a:pt x="3044" y="501"/>
                  </a:lnTo>
                  <a:lnTo>
                    <a:pt x="3056" y="499"/>
                  </a:lnTo>
                  <a:lnTo>
                    <a:pt x="3068" y="497"/>
                  </a:lnTo>
                  <a:lnTo>
                    <a:pt x="3080" y="494"/>
                  </a:lnTo>
                  <a:lnTo>
                    <a:pt x="3092" y="491"/>
                  </a:lnTo>
                  <a:lnTo>
                    <a:pt x="3104" y="487"/>
                  </a:lnTo>
                  <a:lnTo>
                    <a:pt x="3115" y="482"/>
                  </a:lnTo>
                  <a:lnTo>
                    <a:pt x="3126" y="477"/>
                  </a:lnTo>
                  <a:lnTo>
                    <a:pt x="3137" y="472"/>
                  </a:lnTo>
                  <a:lnTo>
                    <a:pt x="3148" y="466"/>
                  </a:lnTo>
                  <a:lnTo>
                    <a:pt x="3158" y="459"/>
                  </a:lnTo>
                  <a:lnTo>
                    <a:pt x="3168" y="452"/>
                  </a:lnTo>
                  <a:lnTo>
                    <a:pt x="3177" y="445"/>
                  </a:lnTo>
                  <a:lnTo>
                    <a:pt x="3186" y="437"/>
                  </a:lnTo>
                  <a:lnTo>
                    <a:pt x="3196" y="429"/>
                  </a:lnTo>
                  <a:lnTo>
                    <a:pt x="3204" y="420"/>
                  </a:lnTo>
                  <a:lnTo>
                    <a:pt x="3212" y="411"/>
                  </a:lnTo>
                  <a:lnTo>
                    <a:pt x="3219" y="402"/>
                  </a:lnTo>
                  <a:lnTo>
                    <a:pt x="3226" y="391"/>
                  </a:lnTo>
                  <a:lnTo>
                    <a:pt x="3233" y="381"/>
                  </a:lnTo>
                  <a:lnTo>
                    <a:pt x="3239" y="370"/>
                  </a:lnTo>
                  <a:lnTo>
                    <a:pt x="3244" y="359"/>
                  </a:lnTo>
                  <a:lnTo>
                    <a:pt x="3249" y="348"/>
                  </a:lnTo>
                  <a:lnTo>
                    <a:pt x="3254" y="337"/>
                  </a:lnTo>
                  <a:lnTo>
                    <a:pt x="3258" y="325"/>
                  </a:lnTo>
                  <a:lnTo>
                    <a:pt x="3261" y="314"/>
                  </a:lnTo>
                  <a:lnTo>
                    <a:pt x="3264" y="301"/>
                  </a:lnTo>
                  <a:lnTo>
                    <a:pt x="3266" y="289"/>
                  </a:lnTo>
                  <a:lnTo>
                    <a:pt x="3268" y="277"/>
                  </a:lnTo>
                  <a:lnTo>
                    <a:pt x="3269" y="264"/>
                  </a:lnTo>
                  <a:lnTo>
                    <a:pt x="3269" y="251"/>
                  </a:lnTo>
                  <a:lnTo>
                    <a:pt x="3269" y="238"/>
                  </a:lnTo>
                  <a:lnTo>
                    <a:pt x="3268" y="226"/>
                  </a:lnTo>
                  <a:lnTo>
                    <a:pt x="3266" y="213"/>
                  </a:lnTo>
                  <a:lnTo>
                    <a:pt x="3264" y="201"/>
                  </a:lnTo>
                  <a:lnTo>
                    <a:pt x="3261" y="189"/>
                  </a:lnTo>
                  <a:lnTo>
                    <a:pt x="3258" y="177"/>
                  </a:lnTo>
                  <a:lnTo>
                    <a:pt x="3254" y="165"/>
                  </a:lnTo>
                  <a:lnTo>
                    <a:pt x="3249" y="154"/>
                  </a:lnTo>
                  <a:lnTo>
                    <a:pt x="3244" y="143"/>
                  </a:lnTo>
                  <a:lnTo>
                    <a:pt x="3239" y="132"/>
                  </a:lnTo>
                  <a:lnTo>
                    <a:pt x="3233" y="120"/>
                  </a:lnTo>
                  <a:lnTo>
                    <a:pt x="3226" y="110"/>
                  </a:lnTo>
                  <a:lnTo>
                    <a:pt x="3219" y="100"/>
                  </a:lnTo>
                  <a:lnTo>
                    <a:pt x="3212" y="91"/>
                  </a:lnTo>
                  <a:lnTo>
                    <a:pt x="3204" y="82"/>
                  </a:lnTo>
                  <a:lnTo>
                    <a:pt x="3196" y="73"/>
                  </a:lnTo>
                  <a:lnTo>
                    <a:pt x="3186" y="65"/>
                  </a:lnTo>
                  <a:lnTo>
                    <a:pt x="3177" y="57"/>
                  </a:lnTo>
                  <a:lnTo>
                    <a:pt x="3168" y="50"/>
                  </a:lnTo>
                  <a:lnTo>
                    <a:pt x="3158" y="43"/>
                  </a:lnTo>
                  <a:lnTo>
                    <a:pt x="3148" y="36"/>
                  </a:lnTo>
                  <a:lnTo>
                    <a:pt x="3137" y="30"/>
                  </a:lnTo>
                  <a:lnTo>
                    <a:pt x="3126" y="25"/>
                  </a:lnTo>
                  <a:lnTo>
                    <a:pt x="3115" y="20"/>
                  </a:lnTo>
                  <a:lnTo>
                    <a:pt x="3104" y="15"/>
                  </a:lnTo>
                  <a:lnTo>
                    <a:pt x="3092" y="11"/>
                  </a:lnTo>
                  <a:lnTo>
                    <a:pt x="3080" y="8"/>
                  </a:lnTo>
                  <a:lnTo>
                    <a:pt x="3068" y="5"/>
                  </a:lnTo>
                  <a:lnTo>
                    <a:pt x="3056" y="3"/>
                  </a:lnTo>
                  <a:lnTo>
                    <a:pt x="3044" y="1"/>
                  </a:lnTo>
                  <a:lnTo>
                    <a:pt x="3031" y="0"/>
                  </a:lnTo>
                  <a:lnTo>
                    <a:pt x="3018" y="0"/>
                  </a:lnTo>
                  <a:close/>
                </a:path>
              </a:pathLst>
            </a:custGeom>
            <a:grp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3" name="Group 50">
            <a:extLst>
              <a:ext uri="{FF2B5EF4-FFF2-40B4-BE49-F238E27FC236}">
                <a16:creationId xmlns:a16="http://schemas.microsoft.com/office/drawing/2014/main" id="{5D84D5F2-7146-40C0-965E-AD7DFA9FDA43}"/>
              </a:ext>
            </a:extLst>
          </p:cNvPr>
          <p:cNvGrpSpPr/>
          <p:nvPr/>
        </p:nvGrpSpPr>
        <p:grpSpPr>
          <a:xfrm>
            <a:off x="6901891" y="5096114"/>
            <a:ext cx="431129" cy="625787"/>
            <a:chOff x="9856788" y="2057400"/>
            <a:chExt cx="474662" cy="688975"/>
          </a:xfrm>
          <a:solidFill>
            <a:srgbClr val="7F7F7F"/>
          </a:solidFill>
        </p:grpSpPr>
        <p:sp>
          <p:nvSpPr>
            <p:cNvPr id="54" name="Freeform 110">
              <a:extLst>
                <a:ext uri="{FF2B5EF4-FFF2-40B4-BE49-F238E27FC236}">
                  <a16:creationId xmlns:a16="http://schemas.microsoft.com/office/drawing/2014/main" id="{01B83C6D-2634-49C9-B7C7-715B1E743421}"/>
                </a:ext>
              </a:extLst>
            </p:cNvPr>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5" name="Freeform 111">
              <a:extLst>
                <a:ext uri="{FF2B5EF4-FFF2-40B4-BE49-F238E27FC236}">
                  <a16:creationId xmlns:a16="http://schemas.microsoft.com/office/drawing/2014/main" id="{95C2AEB5-8F47-4F4E-BD75-DEC82FD89E09}"/>
                </a:ext>
              </a:extLst>
            </p:cNvPr>
            <p:cNvSpPr>
              <a:spLocks/>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6" name="Freeform 112">
              <a:extLst>
                <a:ext uri="{FF2B5EF4-FFF2-40B4-BE49-F238E27FC236}">
                  <a16:creationId xmlns:a16="http://schemas.microsoft.com/office/drawing/2014/main" id="{73C74A3D-8A20-4CE1-97AE-3890DAEADB38}"/>
                </a:ext>
              </a:extLst>
            </p:cNvPr>
            <p:cNvSpPr>
              <a:spLocks/>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7" tIns="48208" rIns="96417" bIns="48208" numCol="1" anchor="t" anchorCtr="0" compatLnSpc="1">
              <a:prstTxWarp prst="textNoShape">
                <a:avLst/>
              </a:prstTxWarp>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id-ID" sz="2001"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spTree>
    <p:extLst>
      <p:ext uri="{BB962C8B-B14F-4D97-AF65-F5344CB8AC3E}">
        <p14:creationId xmlns:p14="http://schemas.microsoft.com/office/powerpoint/2010/main" val="13284344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right)">
                                      <p:cBhvr>
                                        <p:cTn id="10" dur="500"/>
                                        <p:tgtEl>
                                          <p:spTgt spid="4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2"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D9970E1-A909-4908-8116-5DB597AEA3F5}"/>
              </a:ext>
            </a:extLst>
          </p:cNvPr>
          <p:cNvSpPr/>
          <p:nvPr/>
        </p:nvSpPr>
        <p:spPr>
          <a:xfrm>
            <a:off x="-24140" y="825637"/>
            <a:ext cx="12314235" cy="88794"/>
          </a:xfrm>
          <a:prstGeom prst="rect">
            <a:avLst/>
          </a:prstGeom>
          <a:solidFill>
            <a:srgbClr val="363636"/>
          </a:solidFill>
          <a:ln w="12700" cap="flat" cmpd="sng" algn="ctr">
            <a:noFill/>
            <a:prstDash val="solid"/>
            <a:miter lim="800000"/>
          </a:ln>
          <a:effectLst/>
        </p:spPr>
        <p:txBody>
          <a:bodyPr rtlCol="0"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微软雅黑 Light" panose="020B0502040204020203" pitchFamily="34" charset="-122"/>
            </a:endParaRPr>
          </a:p>
        </p:txBody>
      </p:sp>
      <p:sp>
        <p:nvSpPr>
          <p:cNvPr id="6" name="Content Placeholder 2">
            <a:extLst>
              <a:ext uri="{FF2B5EF4-FFF2-40B4-BE49-F238E27FC236}">
                <a16:creationId xmlns:a16="http://schemas.microsoft.com/office/drawing/2014/main" id="{C304BCD9-FB4F-49C3-80F7-8E6588170165}"/>
              </a:ext>
            </a:extLst>
          </p:cNvPr>
          <p:cNvSpPr txBox="1">
            <a:spLocks/>
          </p:cNvSpPr>
          <p:nvPr/>
        </p:nvSpPr>
        <p:spPr>
          <a:xfrm>
            <a:off x="2412299" y="309290"/>
            <a:ext cx="3323139"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en-US" altLang="zh-CN"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ADD RELATED TITLE WORDS</a:t>
            </a:r>
            <a:endParaRPr lang="en-US" sz="1800" dirty="0">
              <a:solidFill>
                <a:srgbClr val="7F7F7F"/>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Content Placeholder 2">
            <a:extLst>
              <a:ext uri="{FF2B5EF4-FFF2-40B4-BE49-F238E27FC236}">
                <a16:creationId xmlns:a16="http://schemas.microsoft.com/office/drawing/2014/main" id="{D3B8C9C0-DF45-493D-92FD-10CB07BAD7CD}"/>
              </a:ext>
            </a:extLst>
          </p:cNvPr>
          <p:cNvSpPr txBox="1">
            <a:spLocks/>
          </p:cNvSpPr>
          <p:nvPr/>
        </p:nvSpPr>
        <p:spPr>
          <a:xfrm>
            <a:off x="400382" y="170806"/>
            <a:ext cx="454434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base">
              <a:buClr>
                <a:srgbClr val="363636">
                  <a:lumMod val="75000"/>
                </a:srgbClr>
              </a:buClr>
            </a:pPr>
            <a:r>
              <a:rPr lang="zh-CN" alt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项目概况</a:t>
            </a:r>
            <a:endParaRPr lang="en-US" sz="3600" b="1" dirty="0">
              <a:solidFill>
                <a:srgbClr val="363636"/>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8" name="Freeform 19">
            <a:extLst>
              <a:ext uri="{FF2B5EF4-FFF2-40B4-BE49-F238E27FC236}">
                <a16:creationId xmlns:a16="http://schemas.microsoft.com/office/drawing/2014/main" id="{783D19AA-98B4-4A5C-95B8-E30850B6D2A2}"/>
              </a:ext>
            </a:extLst>
          </p:cNvPr>
          <p:cNvSpPr>
            <a:spLocks/>
          </p:cNvSpPr>
          <p:nvPr/>
        </p:nvSpPr>
        <p:spPr bwMode="auto">
          <a:xfrm>
            <a:off x="1842756" y="4375682"/>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7F7F7F"/>
          </a:solidFill>
          <a:ln>
            <a:noFill/>
          </a:ln>
          <a:extLst/>
        </p:spPr>
        <p:txBody>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Freeform 20">
            <a:extLst>
              <a:ext uri="{FF2B5EF4-FFF2-40B4-BE49-F238E27FC236}">
                <a16:creationId xmlns:a16="http://schemas.microsoft.com/office/drawing/2014/main" id="{35F705B4-EBD9-4C0A-AA2D-E64E172456D5}"/>
              </a:ext>
            </a:extLst>
          </p:cNvPr>
          <p:cNvSpPr>
            <a:spLocks/>
          </p:cNvSpPr>
          <p:nvPr/>
        </p:nvSpPr>
        <p:spPr bwMode="auto">
          <a:xfrm>
            <a:off x="1842756" y="3460454"/>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63636"/>
          </a:solid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21">
            <a:extLst>
              <a:ext uri="{FF2B5EF4-FFF2-40B4-BE49-F238E27FC236}">
                <a16:creationId xmlns:a16="http://schemas.microsoft.com/office/drawing/2014/main" id="{DE80E9D7-A659-4006-AFDA-5412A004F309}"/>
              </a:ext>
            </a:extLst>
          </p:cNvPr>
          <p:cNvSpPr>
            <a:spLocks/>
          </p:cNvSpPr>
          <p:nvPr/>
        </p:nvSpPr>
        <p:spPr bwMode="auto">
          <a:xfrm>
            <a:off x="1842756" y="2545225"/>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7F7F7F"/>
          </a:solidFill>
          <a:ln>
            <a:noFill/>
          </a:ln>
          <a:extLst/>
        </p:spPr>
        <p:txBody>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Freeform 22">
            <a:extLst>
              <a:ext uri="{FF2B5EF4-FFF2-40B4-BE49-F238E27FC236}">
                <a16:creationId xmlns:a16="http://schemas.microsoft.com/office/drawing/2014/main" id="{8559BEBF-9CAB-416E-BD4E-87C17460A1A7}"/>
              </a:ext>
            </a:extLst>
          </p:cNvPr>
          <p:cNvSpPr>
            <a:spLocks/>
          </p:cNvSpPr>
          <p:nvPr/>
        </p:nvSpPr>
        <p:spPr bwMode="auto">
          <a:xfrm>
            <a:off x="1842756" y="1629998"/>
            <a:ext cx="2241786" cy="1945249"/>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63636"/>
          </a:solidFill>
          <a:ln w="25400" cap="flat" cmpd="sng" algn="ctr">
            <a:noFill/>
            <a:prstDash val="solid"/>
          </a:ln>
          <a:effectLst/>
          <a:extLst/>
        </p:spPr>
        <p:txBody>
          <a:bodyPr rot="0" spcFirstLastPara="0" vertOverflow="overflow" horzOverflow="overflow" vert="horz" wrap="square" lIns="96417" tIns="48208" rIns="96417" bIns="48208"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zh-CN" altLang="en-US" sz="2001" b="0" i="0" u="none" strike="noStrike" kern="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12" name="直接连接符 11">
            <a:extLst>
              <a:ext uri="{FF2B5EF4-FFF2-40B4-BE49-F238E27FC236}">
                <a16:creationId xmlns:a16="http://schemas.microsoft.com/office/drawing/2014/main" id="{C0ECC961-9635-4052-8598-2D181BDCBD53}"/>
              </a:ext>
            </a:extLst>
          </p:cNvPr>
          <p:cNvCxnSpPr/>
          <p:nvPr/>
        </p:nvCxnSpPr>
        <p:spPr>
          <a:xfrm flipH="1">
            <a:off x="4481901" y="1902896"/>
            <a:ext cx="3184375" cy="0"/>
          </a:xfrm>
          <a:prstGeom prst="line">
            <a:avLst/>
          </a:prstGeom>
          <a:noFill/>
          <a:ln w="6350" cap="flat" cmpd="sng" algn="ctr">
            <a:solidFill>
              <a:srgbClr val="F2F2F2">
                <a:lumMod val="75000"/>
              </a:srgbClr>
            </a:solidFill>
            <a:prstDash val="solid"/>
            <a:miter lim="800000"/>
            <a:headEnd type="oval"/>
            <a:tailEnd type="none"/>
          </a:ln>
          <a:effectLst/>
        </p:spPr>
      </p:cxnSp>
      <p:cxnSp>
        <p:nvCxnSpPr>
          <p:cNvPr id="13" name="直接连接符 12">
            <a:extLst>
              <a:ext uri="{FF2B5EF4-FFF2-40B4-BE49-F238E27FC236}">
                <a16:creationId xmlns:a16="http://schemas.microsoft.com/office/drawing/2014/main" id="{80E5552F-54E1-457E-9999-2A9924172D14}"/>
              </a:ext>
            </a:extLst>
          </p:cNvPr>
          <p:cNvCxnSpPr/>
          <p:nvPr/>
        </p:nvCxnSpPr>
        <p:spPr>
          <a:xfrm flipH="1">
            <a:off x="4481901" y="3454903"/>
            <a:ext cx="3184375" cy="0"/>
          </a:xfrm>
          <a:prstGeom prst="line">
            <a:avLst/>
          </a:prstGeom>
          <a:noFill/>
          <a:ln w="6350" cap="flat" cmpd="sng" algn="ctr">
            <a:solidFill>
              <a:srgbClr val="F2F2F2">
                <a:lumMod val="75000"/>
              </a:srgbClr>
            </a:solidFill>
            <a:prstDash val="solid"/>
            <a:miter lim="800000"/>
            <a:headEnd type="oval"/>
            <a:tailEnd type="none"/>
          </a:ln>
          <a:effectLst/>
        </p:spPr>
      </p:cxnSp>
      <p:cxnSp>
        <p:nvCxnSpPr>
          <p:cNvPr id="14" name="直接连接符 13">
            <a:extLst>
              <a:ext uri="{FF2B5EF4-FFF2-40B4-BE49-F238E27FC236}">
                <a16:creationId xmlns:a16="http://schemas.microsoft.com/office/drawing/2014/main" id="{62D504B9-ED08-44D3-828D-160D835B54EC}"/>
              </a:ext>
            </a:extLst>
          </p:cNvPr>
          <p:cNvCxnSpPr/>
          <p:nvPr/>
        </p:nvCxnSpPr>
        <p:spPr>
          <a:xfrm flipH="1">
            <a:off x="4481901" y="4571610"/>
            <a:ext cx="3184375" cy="0"/>
          </a:xfrm>
          <a:prstGeom prst="line">
            <a:avLst/>
          </a:prstGeom>
          <a:noFill/>
          <a:ln w="6350" cap="flat" cmpd="sng" algn="ctr">
            <a:solidFill>
              <a:srgbClr val="F2F2F2">
                <a:lumMod val="75000"/>
              </a:srgbClr>
            </a:solidFill>
            <a:prstDash val="solid"/>
            <a:miter lim="800000"/>
            <a:headEnd type="oval"/>
            <a:tailEnd type="none"/>
          </a:ln>
          <a:effectLst/>
        </p:spPr>
      </p:cxnSp>
      <p:cxnSp>
        <p:nvCxnSpPr>
          <p:cNvPr id="15" name="直接连接符 14">
            <a:extLst>
              <a:ext uri="{FF2B5EF4-FFF2-40B4-BE49-F238E27FC236}">
                <a16:creationId xmlns:a16="http://schemas.microsoft.com/office/drawing/2014/main" id="{B371E6CD-1280-400D-B025-71B7292AC633}"/>
              </a:ext>
            </a:extLst>
          </p:cNvPr>
          <p:cNvCxnSpPr/>
          <p:nvPr/>
        </p:nvCxnSpPr>
        <p:spPr>
          <a:xfrm flipH="1">
            <a:off x="4481901" y="5827279"/>
            <a:ext cx="3184375" cy="0"/>
          </a:xfrm>
          <a:prstGeom prst="line">
            <a:avLst/>
          </a:prstGeom>
          <a:noFill/>
          <a:ln w="6350" cap="flat" cmpd="sng" algn="ctr">
            <a:solidFill>
              <a:srgbClr val="F2F2F2">
                <a:lumMod val="75000"/>
              </a:srgbClr>
            </a:solidFill>
            <a:prstDash val="solid"/>
            <a:miter lim="800000"/>
            <a:headEnd type="oval"/>
            <a:tailEnd type="none"/>
          </a:ln>
          <a:effectLst/>
        </p:spPr>
      </p:cxnSp>
      <p:cxnSp>
        <p:nvCxnSpPr>
          <p:cNvPr id="16" name="直接连接符 15">
            <a:extLst>
              <a:ext uri="{FF2B5EF4-FFF2-40B4-BE49-F238E27FC236}">
                <a16:creationId xmlns:a16="http://schemas.microsoft.com/office/drawing/2014/main" id="{1AE3874B-0474-49A7-A99E-737E05F06BC9}"/>
              </a:ext>
            </a:extLst>
          </p:cNvPr>
          <p:cNvCxnSpPr/>
          <p:nvPr/>
        </p:nvCxnSpPr>
        <p:spPr>
          <a:xfrm>
            <a:off x="7865904" y="1789049"/>
            <a:ext cx="0" cy="299687"/>
          </a:xfrm>
          <a:prstGeom prst="line">
            <a:avLst/>
          </a:prstGeom>
          <a:noFill/>
          <a:ln w="38100" cap="flat" cmpd="sng" algn="ctr">
            <a:solidFill>
              <a:srgbClr val="F2F2F2">
                <a:lumMod val="75000"/>
              </a:srgbClr>
            </a:solidFill>
            <a:prstDash val="solid"/>
            <a:miter lim="800000"/>
          </a:ln>
          <a:effectLst/>
        </p:spPr>
      </p:cxnSp>
      <p:cxnSp>
        <p:nvCxnSpPr>
          <p:cNvPr id="17" name="直接连接符 16">
            <a:extLst>
              <a:ext uri="{FF2B5EF4-FFF2-40B4-BE49-F238E27FC236}">
                <a16:creationId xmlns:a16="http://schemas.microsoft.com/office/drawing/2014/main" id="{18C36C2D-D463-4FB4-B673-CE29034F6A1F}"/>
              </a:ext>
            </a:extLst>
          </p:cNvPr>
          <p:cNvCxnSpPr/>
          <p:nvPr/>
        </p:nvCxnSpPr>
        <p:spPr>
          <a:xfrm>
            <a:off x="7852510" y="3305897"/>
            <a:ext cx="0" cy="298012"/>
          </a:xfrm>
          <a:prstGeom prst="line">
            <a:avLst/>
          </a:prstGeom>
          <a:noFill/>
          <a:ln w="38100" cap="flat" cmpd="sng" algn="ctr">
            <a:solidFill>
              <a:srgbClr val="F2F2F2">
                <a:lumMod val="75000"/>
              </a:srgbClr>
            </a:solidFill>
            <a:prstDash val="solid"/>
            <a:miter lim="800000"/>
          </a:ln>
          <a:effectLst/>
        </p:spPr>
      </p:cxnSp>
      <p:cxnSp>
        <p:nvCxnSpPr>
          <p:cNvPr id="18" name="直接连接符 17">
            <a:extLst>
              <a:ext uri="{FF2B5EF4-FFF2-40B4-BE49-F238E27FC236}">
                <a16:creationId xmlns:a16="http://schemas.microsoft.com/office/drawing/2014/main" id="{D8A5416F-0030-4524-8ED2-D868A3CC0BCF}"/>
              </a:ext>
            </a:extLst>
          </p:cNvPr>
          <p:cNvCxnSpPr/>
          <p:nvPr/>
        </p:nvCxnSpPr>
        <p:spPr>
          <a:xfrm>
            <a:off x="7837442" y="4462786"/>
            <a:ext cx="0" cy="299686"/>
          </a:xfrm>
          <a:prstGeom prst="line">
            <a:avLst/>
          </a:prstGeom>
          <a:noFill/>
          <a:ln w="38100" cap="flat" cmpd="sng" algn="ctr">
            <a:solidFill>
              <a:srgbClr val="F2F2F2">
                <a:lumMod val="75000"/>
              </a:srgbClr>
            </a:solidFill>
            <a:prstDash val="solid"/>
            <a:miter lim="800000"/>
          </a:ln>
          <a:effectLst/>
        </p:spPr>
      </p:cxnSp>
      <p:cxnSp>
        <p:nvCxnSpPr>
          <p:cNvPr id="19" name="直接连接符 18">
            <a:extLst>
              <a:ext uri="{FF2B5EF4-FFF2-40B4-BE49-F238E27FC236}">
                <a16:creationId xmlns:a16="http://schemas.microsoft.com/office/drawing/2014/main" id="{514B542D-12B8-4970-AA7D-B078372C0848}"/>
              </a:ext>
            </a:extLst>
          </p:cNvPr>
          <p:cNvCxnSpPr/>
          <p:nvPr/>
        </p:nvCxnSpPr>
        <p:spPr>
          <a:xfrm>
            <a:off x="7824049" y="5636417"/>
            <a:ext cx="0" cy="299687"/>
          </a:xfrm>
          <a:prstGeom prst="line">
            <a:avLst/>
          </a:prstGeom>
          <a:noFill/>
          <a:ln w="38100" cap="flat" cmpd="sng" algn="ctr">
            <a:solidFill>
              <a:srgbClr val="F2F2F2">
                <a:lumMod val="75000"/>
              </a:srgbClr>
            </a:solidFill>
            <a:prstDash val="solid"/>
            <a:miter lim="800000"/>
          </a:ln>
          <a:effectLst/>
        </p:spPr>
      </p:cxnSp>
      <p:sp>
        <p:nvSpPr>
          <p:cNvPr id="20" name="文本框 19">
            <a:extLst>
              <a:ext uri="{FF2B5EF4-FFF2-40B4-BE49-F238E27FC236}">
                <a16:creationId xmlns:a16="http://schemas.microsoft.com/office/drawing/2014/main" id="{1BC6DAD8-1A0E-4537-9785-D7679078313A}"/>
              </a:ext>
            </a:extLst>
          </p:cNvPr>
          <p:cNvSpPr txBox="1"/>
          <p:nvPr/>
        </p:nvSpPr>
        <p:spPr>
          <a:xfrm>
            <a:off x="2266334" y="2758426"/>
            <a:ext cx="1414720" cy="551882"/>
          </a:xfrm>
          <a:prstGeom prst="rect">
            <a:avLst/>
          </a:prstGeom>
          <a:noFill/>
        </p:spPr>
        <p:txBody>
          <a:bodyPr>
            <a:spAutoFit/>
          </a:bodyPr>
          <a:lstStyle/>
          <a:p>
            <a:pPr algn="ctr" defTabSz="914400" fontAlgn="base">
              <a:lnSpc>
                <a:spcPct val="130000"/>
              </a:lnSpc>
              <a:spcBef>
                <a:spcPct val="0"/>
              </a:spcBef>
              <a:spcAft>
                <a:spcPct val="0"/>
              </a:spcAft>
              <a:defRPr/>
            </a:pPr>
            <a:r>
              <a:rPr lang="en-US" altLang="zh-CN" sz="253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01</a:t>
            </a:r>
            <a:endParaRPr lang="zh-CN" altLang="en-US"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文本框 20">
            <a:extLst>
              <a:ext uri="{FF2B5EF4-FFF2-40B4-BE49-F238E27FC236}">
                <a16:creationId xmlns:a16="http://schemas.microsoft.com/office/drawing/2014/main" id="{8340DAE9-9BA5-4A8D-9AF4-8FC632BBCDE7}"/>
              </a:ext>
            </a:extLst>
          </p:cNvPr>
          <p:cNvSpPr txBox="1"/>
          <p:nvPr/>
        </p:nvSpPr>
        <p:spPr>
          <a:xfrm>
            <a:off x="2256289" y="3669204"/>
            <a:ext cx="1414720" cy="551882"/>
          </a:xfrm>
          <a:prstGeom prst="rect">
            <a:avLst/>
          </a:prstGeom>
          <a:noFill/>
        </p:spPr>
        <p:txBody>
          <a:bodyPr>
            <a:spAutoFit/>
          </a:bodyPr>
          <a:lstStyle/>
          <a:p>
            <a:pPr algn="ctr" defTabSz="914400" fontAlgn="base">
              <a:lnSpc>
                <a:spcPct val="130000"/>
              </a:lnSpc>
              <a:spcBef>
                <a:spcPct val="0"/>
              </a:spcBef>
              <a:spcAft>
                <a:spcPct val="0"/>
              </a:spcAft>
              <a:defRPr/>
            </a:pPr>
            <a:r>
              <a:rPr lang="en-US" altLang="zh-CN" sz="253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02</a:t>
            </a:r>
            <a:endParaRPr lang="zh-CN" altLang="en-US"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文本框 21">
            <a:extLst>
              <a:ext uri="{FF2B5EF4-FFF2-40B4-BE49-F238E27FC236}">
                <a16:creationId xmlns:a16="http://schemas.microsoft.com/office/drawing/2014/main" id="{0CBF7FF3-0E99-4B18-B525-4DF98985C7AB}"/>
              </a:ext>
            </a:extLst>
          </p:cNvPr>
          <p:cNvSpPr txBox="1"/>
          <p:nvPr/>
        </p:nvSpPr>
        <p:spPr>
          <a:xfrm>
            <a:off x="2256289" y="4579982"/>
            <a:ext cx="1414720" cy="551882"/>
          </a:xfrm>
          <a:prstGeom prst="rect">
            <a:avLst/>
          </a:prstGeom>
          <a:noFill/>
        </p:spPr>
        <p:txBody>
          <a:bodyPr>
            <a:spAutoFit/>
          </a:bodyPr>
          <a:lstStyle/>
          <a:p>
            <a:pPr algn="ctr" defTabSz="914400" fontAlgn="base">
              <a:lnSpc>
                <a:spcPct val="130000"/>
              </a:lnSpc>
              <a:spcBef>
                <a:spcPct val="0"/>
              </a:spcBef>
              <a:spcAft>
                <a:spcPct val="0"/>
              </a:spcAft>
              <a:defRPr/>
            </a:pPr>
            <a:r>
              <a:rPr lang="en-US" altLang="zh-CN" sz="253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03</a:t>
            </a:r>
            <a:endParaRPr lang="zh-CN" altLang="en-US"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文本框 22">
            <a:extLst>
              <a:ext uri="{FF2B5EF4-FFF2-40B4-BE49-F238E27FC236}">
                <a16:creationId xmlns:a16="http://schemas.microsoft.com/office/drawing/2014/main" id="{C6D76249-8834-4638-BEC3-A5061F444848}"/>
              </a:ext>
            </a:extLst>
          </p:cNvPr>
          <p:cNvSpPr txBox="1"/>
          <p:nvPr/>
        </p:nvSpPr>
        <p:spPr>
          <a:xfrm>
            <a:off x="2256289" y="5479040"/>
            <a:ext cx="1414720" cy="551882"/>
          </a:xfrm>
          <a:prstGeom prst="rect">
            <a:avLst/>
          </a:prstGeom>
          <a:noFill/>
        </p:spPr>
        <p:txBody>
          <a:bodyPr>
            <a:spAutoFit/>
          </a:bodyPr>
          <a:lstStyle/>
          <a:p>
            <a:pPr algn="ctr" defTabSz="914400" fontAlgn="base">
              <a:lnSpc>
                <a:spcPct val="130000"/>
              </a:lnSpc>
              <a:spcBef>
                <a:spcPct val="0"/>
              </a:spcBef>
              <a:spcAft>
                <a:spcPct val="0"/>
              </a:spcAft>
              <a:defRPr/>
            </a:pPr>
            <a:r>
              <a:rPr lang="en-US" altLang="zh-CN" sz="253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en-US" altLang="zh-CN"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rPr>
              <a:t>04</a:t>
            </a:r>
            <a:endParaRPr lang="zh-CN" altLang="en-US" sz="2531" b="1" dirty="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24" name="组合 62">
            <a:extLst>
              <a:ext uri="{FF2B5EF4-FFF2-40B4-BE49-F238E27FC236}">
                <a16:creationId xmlns:a16="http://schemas.microsoft.com/office/drawing/2014/main" id="{9DB52F02-8271-42A5-970A-1592029B3FB9}"/>
              </a:ext>
            </a:extLst>
          </p:cNvPr>
          <p:cNvGrpSpPr/>
          <p:nvPr/>
        </p:nvGrpSpPr>
        <p:grpSpPr>
          <a:xfrm>
            <a:off x="2584152" y="1937293"/>
            <a:ext cx="759821" cy="758578"/>
            <a:chOff x="3175" y="0"/>
            <a:chExt cx="971551" cy="969963"/>
          </a:xfrm>
          <a:solidFill>
            <a:sysClr val="window" lastClr="FFFFFF"/>
          </a:solidFill>
        </p:grpSpPr>
        <p:sp>
          <p:nvSpPr>
            <p:cNvPr id="25" name="Freeform 47">
              <a:extLst>
                <a:ext uri="{FF2B5EF4-FFF2-40B4-BE49-F238E27FC236}">
                  <a16:creationId xmlns:a16="http://schemas.microsoft.com/office/drawing/2014/main" id="{1CB4AA63-0EA7-446D-864B-0A8470449316}"/>
                </a:ext>
              </a:extLst>
            </p:cNvPr>
            <p:cNvSpPr>
              <a:spLocks/>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Freeform 48">
              <a:extLst>
                <a:ext uri="{FF2B5EF4-FFF2-40B4-BE49-F238E27FC236}">
                  <a16:creationId xmlns:a16="http://schemas.microsoft.com/office/drawing/2014/main" id="{5B111731-44F4-401C-800E-23FF3D98962D}"/>
                </a:ext>
              </a:extLst>
            </p:cNvPr>
            <p:cNvSpPr>
              <a:spLocks/>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Freeform 49">
              <a:extLst>
                <a:ext uri="{FF2B5EF4-FFF2-40B4-BE49-F238E27FC236}">
                  <a16:creationId xmlns:a16="http://schemas.microsoft.com/office/drawing/2014/main" id="{5DD35AA6-DED1-4589-8B2F-B91A782065DF}"/>
                </a:ext>
              </a:extLst>
            </p:cNvPr>
            <p:cNvSpPr>
              <a:spLocks/>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Freeform 50">
              <a:extLst>
                <a:ext uri="{FF2B5EF4-FFF2-40B4-BE49-F238E27FC236}">
                  <a16:creationId xmlns:a16="http://schemas.microsoft.com/office/drawing/2014/main" id="{47016D3F-5C6D-48A5-ADFA-37DD7DD9D3F3}"/>
                </a:ext>
              </a:extLst>
            </p:cNvPr>
            <p:cNvSpPr>
              <a:spLocks/>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Rectangle 51">
              <a:extLst>
                <a:ext uri="{FF2B5EF4-FFF2-40B4-BE49-F238E27FC236}">
                  <a16:creationId xmlns:a16="http://schemas.microsoft.com/office/drawing/2014/main" id="{64C12ECA-4A1C-468E-B46F-AC7F9ABFF711}"/>
                </a:ext>
              </a:extLst>
            </p:cNvPr>
            <p:cNvSpPr>
              <a:spLocks noChangeArrowheads="1"/>
            </p:cNvSpPr>
            <p:nvPr/>
          </p:nvSpPr>
          <p:spPr bwMode="auto">
            <a:xfrm>
              <a:off x="3175" y="469900"/>
              <a:ext cx="230188" cy="31750"/>
            </a:xfrm>
            <a:prstGeom prst="rect">
              <a:avLst/>
            </a:pr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Rectangle 52">
              <a:extLst>
                <a:ext uri="{FF2B5EF4-FFF2-40B4-BE49-F238E27FC236}">
                  <a16:creationId xmlns:a16="http://schemas.microsoft.com/office/drawing/2014/main" id="{F1714A95-77BD-40D1-AB8D-6422EDE91EFE}"/>
                </a:ext>
              </a:extLst>
            </p:cNvPr>
            <p:cNvSpPr>
              <a:spLocks noChangeArrowheads="1"/>
            </p:cNvSpPr>
            <p:nvPr/>
          </p:nvSpPr>
          <p:spPr bwMode="auto">
            <a:xfrm>
              <a:off x="744538" y="469900"/>
              <a:ext cx="230188" cy="31750"/>
            </a:xfrm>
            <a:prstGeom prst="rect">
              <a:avLst/>
            </a:pr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Rectangle 53">
              <a:extLst>
                <a:ext uri="{FF2B5EF4-FFF2-40B4-BE49-F238E27FC236}">
                  <a16:creationId xmlns:a16="http://schemas.microsoft.com/office/drawing/2014/main" id="{2CC12E95-A018-49AA-AB91-4C775E24DA7A}"/>
                </a:ext>
              </a:extLst>
            </p:cNvPr>
            <p:cNvSpPr>
              <a:spLocks noChangeArrowheads="1"/>
            </p:cNvSpPr>
            <p:nvPr/>
          </p:nvSpPr>
          <p:spPr bwMode="auto">
            <a:xfrm>
              <a:off x="473075" y="741363"/>
              <a:ext cx="31750" cy="228600"/>
            </a:xfrm>
            <a:prstGeom prst="rect">
              <a:avLst/>
            </a:pr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Rectangle 54">
              <a:extLst>
                <a:ext uri="{FF2B5EF4-FFF2-40B4-BE49-F238E27FC236}">
                  <a16:creationId xmlns:a16="http://schemas.microsoft.com/office/drawing/2014/main" id="{E5BF4B88-C01A-4857-98E0-C472FBF63C30}"/>
                </a:ext>
              </a:extLst>
            </p:cNvPr>
            <p:cNvSpPr>
              <a:spLocks noChangeArrowheads="1"/>
            </p:cNvSpPr>
            <p:nvPr/>
          </p:nvSpPr>
          <p:spPr bwMode="auto">
            <a:xfrm>
              <a:off x="473075" y="0"/>
              <a:ext cx="31750" cy="228600"/>
            </a:xfrm>
            <a:prstGeom prst="rect">
              <a:avLst/>
            </a:pr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Freeform 55">
              <a:extLst>
                <a:ext uri="{FF2B5EF4-FFF2-40B4-BE49-F238E27FC236}">
                  <a16:creationId xmlns:a16="http://schemas.microsoft.com/office/drawing/2014/main" id="{03D28845-767F-4BD2-8E18-FA914A3016E7}"/>
                </a:ext>
              </a:extLst>
            </p:cNvPr>
            <p:cNvSpPr>
              <a:spLocks/>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Freeform 56">
              <a:extLst>
                <a:ext uri="{FF2B5EF4-FFF2-40B4-BE49-F238E27FC236}">
                  <a16:creationId xmlns:a16="http://schemas.microsoft.com/office/drawing/2014/main" id="{D4781C3D-F1DD-4720-A53F-AC7AE315E8A4}"/>
                </a:ext>
              </a:extLst>
            </p:cNvPr>
            <p:cNvSpPr>
              <a:spLocks/>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p:spPr>
          <p:txBody>
            <a:bodyPr/>
            <a:lstStyle/>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2002"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5" name="文本框 34">
            <a:extLst>
              <a:ext uri="{FF2B5EF4-FFF2-40B4-BE49-F238E27FC236}">
                <a16:creationId xmlns:a16="http://schemas.microsoft.com/office/drawing/2014/main" id="{8A736B27-ABE2-4B03-A89A-946D64796433}"/>
              </a:ext>
            </a:extLst>
          </p:cNvPr>
          <p:cNvSpPr txBox="1"/>
          <p:nvPr/>
        </p:nvSpPr>
        <p:spPr>
          <a:xfrm>
            <a:off x="8063635" y="1436195"/>
            <a:ext cx="2031325" cy="461665"/>
          </a:xfrm>
          <a:prstGeom prst="rect">
            <a:avLst/>
          </a:prstGeom>
          <a:noFill/>
        </p:spPr>
        <p:txBody>
          <a:bodyPr wrap="none" rtlCol="0">
            <a:spAutoFit/>
          </a:bodyPr>
          <a:lstStyle/>
          <a:p>
            <a:pPr defTabSz="914400" fontAlgn="base">
              <a:spcBef>
                <a:spcPct val="0"/>
              </a:spcBef>
              <a:spcAft>
                <a:spcPct val="0"/>
              </a:spcAft>
            </a:pPr>
            <a:r>
              <a:rPr lang="zh-CN" altLang="en-US"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6" name="文本框 35">
            <a:extLst>
              <a:ext uri="{FF2B5EF4-FFF2-40B4-BE49-F238E27FC236}">
                <a16:creationId xmlns:a16="http://schemas.microsoft.com/office/drawing/2014/main" id="{3AA2EFDD-8851-4EEF-957D-CBF32A8760BF}"/>
              </a:ext>
            </a:extLst>
          </p:cNvPr>
          <p:cNvSpPr txBox="1"/>
          <p:nvPr/>
        </p:nvSpPr>
        <p:spPr>
          <a:xfrm>
            <a:off x="8063635" y="1861998"/>
            <a:ext cx="3019022" cy="549702"/>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endParaRPr>
          </a:p>
        </p:txBody>
      </p:sp>
      <p:sp>
        <p:nvSpPr>
          <p:cNvPr id="37" name="文本框 36">
            <a:extLst>
              <a:ext uri="{FF2B5EF4-FFF2-40B4-BE49-F238E27FC236}">
                <a16:creationId xmlns:a16="http://schemas.microsoft.com/office/drawing/2014/main" id="{114737ED-06A9-4A76-9CC8-5DA053E4ECFF}"/>
              </a:ext>
            </a:extLst>
          </p:cNvPr>
          <p:cNvSpPr txBox="1"/>
          <p:nvPr/>
        </p:nvSpPr>
        <p:spPr>
          <a:xfrm>
            <a:off x="8063635" y="2870857"/>
            <a:ext cx="2031325" cy="461665"/>
          </a:xfrm>
          <a:prstGeom prst="rect">
            <a:avLst/>
          </a:prstGeom>
          <a:noFill/>
        </p:spPr>
        <p:txBody>
          <a:bodyPr wrap="none" rtlCol="0">
            <a:spAutoFit/>
          </a:bodyPr>
          <a:lstStyle/>
          <a:p>
            <a:pPr defTabSz="914400" fontAlgn="base">
              <a:spcBef>
                <a:spcPct val="0"/>
              </a:spcBef>
              <a:spcAft>
                <a:spcPct val="0"/>
              </a:spcAft>
            </a:pPr>
            <a:r>
              <a:rPr lang="zh-CN" altLang="en-US"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8" name="文本框 37">
            <a:extLst>
              <a:ext uri="{FF2B5EF4-FFF2-40B4-BE49-F238E27FC236}">
                <a16:creationId xmlns:a16="http://schemas.microsoft.com/office/drawing/2014/main" id="{AD8A3F2B-2D1F-4537-A807-ABF998067BB6}"/>
              </a:ext>
            </a:extLst>
          </p:cNvPr>
          <p:cNvSpPr txBox="1"/>
          <p:nvPr/>
        </p:nvSpPr>
        <p:spPr>
          <a:xfrm>
            <a:off x="8063635" y="3296660"/>
            <a:ext cx="3019022" cy="549702"/>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endParaRPr>
          </a:p>
        </p:txBody>
      </p:sp>
      <p:sp>
        <p:nvSpPr>
          <p:cNvPr id="39" name="文本框 38">
            <a:extLst>
              <a:ext uri="{FF2B5EF4-FFF2-40B4-BE49-F238E27FC236}">
                <a16:creationId xmlns:a16="http://schemas.microsoft.com/office/drawing/2014/main" id="{39A2DB36-2050-4862-BB58-87F5149475F4}"/>
              </a:ext>
            </a:extLst>
          </p:cNvPr>
          <p:cNvSpPr txBox="1"/>
          <p:nvPr/>
        </p:nvSpPr>
        <p:spPr>
          <a:xfrm>
            <a:off x="8063635" y="4069036"/>
            <a:ext cx="2031325" cy="461665"/>
          </a:xfrm>
          <a:prstGeom prst="rect">
            <a:avLst/>
          </a:prstGeom>
          <a:noFill/>
        </p:spPr>
        <p:txBody>
          <a:bodyPr wrap="none" rtlCol="0">
            <a:spAutoFit/>
          </a:bodyPr>
          <a:lstStyle/>
          <a:p>
            <a:pPr defTabSz="914400" fontAlgn="base">
              <a:spcBef>
                <a:spcPct val="0"/>
              </a:spcBef>
              <a:spcAft>
                <a:spcPct val="0"/>
              </a:spcAft>
            </a:pPr>
            <a:r>
              <a:rPr lang="zh-CN" altLang="en-US"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0" name="文本框 39">
            <a:extLst>
              <a:ext uri="{FF2B5EF4-FFF2-40B4-BE49-F238E27FC236}">
                <a16:creationId xmlns:a16="http://schemas.microsoft.com/office/drawing/2014/main" id="{72098720-DEBE-4FE1-A5E0-2BB776CBDBCD}"/>
              </a:ext>
            </a:extLst>
          </p:cNvPr>
          <p:cNvSpPr txBox="1"/>
          <p:nvPr/>
        </p:nvSpPr>
        <p:spPr>
          <a:xfrm>
            <a:off x="8063635" y="4494839"/>
            <a:ext cx="3019022" cy="549702"/>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endParaRPr>
          </a:p>
        </p:txBody>
      </p:sp>
      <p:sp>
        <p:nvSpPr>
          <p:cNvPr id="41" name="文本框 40">
            <a:extLst>
              <a:ext uri="{FF2B5EF4-FFF2-40B4-BE49-F238E27FC236}">
                <a16:creationId xmlns:a16="http://schemas.microsoft.com/office/drawing/2014/main" id="{7CAA9C46-2B6F-4086-A64B-39A674DDD029}"/>
              </a:ext>
            </a:extLst>
          </p:cNvPr>
          <p:cNvSpPr txBox="1"/>
          <p:nvPr/>
        </p:nvSpPr>
        <p:spPr>
          <a:xfrm>
            <a:off x="8063635" y="5346043"/>
            <a:ext cx="2031325" cy="461665"/>
          </a:xfrm>
          <a:prstGeom prst="rect">
            <a:avLst/>
          </a:prstGeom>
          <a:noFill/>
        </p:spPr>
        <p:txBody>
          <a:bodyPr wrap="none" rtlCol="0">
            <a:spAutoFit/>
          </a:bodyPr>
          <a:lstStyle/>
          <a:p>
            <a:pPr defTabSz="914400" fontAlgn="base">
              <a:spcBef>
                <a:spcPct val="0"/>
              </a:spcBef>
              <a:spcAft>
                <a:spcPct val="0"/>
              </a:spcAft>
            </a:pPr>
            <a:r>
              <a:rPr lang="zh-CN" altLang="en-US"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添加标题文字</a:t>
            </a:r>
            <a:endParaRPr lang="id-ID" altLang="zh-CN" sz="2400" dirty="0">
              <a:solidFill>
                <a:prstClr val="black">
                  <a:lumMod val="75000"/>
                  <a:lumOff val="25000"/>
                </a:prst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42" name="文本框 41">
            <a:extLst>
              <a:ext uri="{FF2B5EF4-FFF2-40B4-BE49-F238E27FC236}">
                <a16:creationId xmlns:a16="http://schemas.microsoft.com/office/drawing/2014/main" id="{E93C3FA2-355A-4CE1-944F-4D469CA6455E}"/>
              </a:ext>
            </a:extLst>
          </p:cNvPr>
          <p:cNvSpPr txBox="1"/>
          <p:nvPr/>
        </p:nvSpPr>
        <p:spPr>
          <a:xfrm>
            <a:off x="8063635" y="5771846"/>
            <a:ext cx="3019022" cy="549702"/>
          </a:xfrm>
          <a:prstGeom prst="rect">
            <a:avLst/>
          </a:prstGeom>
          <a:noFill/>
        </p:spPr>
        <p:txBody>
          <a:bodyPr wrap="square" rtlCol="0">
            <a:spAutoFit/>
          </a:bodyPr>
          <a:lstStyle/>
          <a:p>
            <a:pPr defTabSz="914400" fontAlgn="base">
              <a:lnSpc>
                <a:spcPct val="130000"/>
              </a:lnSpc>
              <a:spcBef>
                <a:spcPct val="0"/>
              </a:spcBef>
              <a:spcAft>
                <a:spcPct val="0"/>
              </a:spcAft>
            </a:pPr>
            <a:r>
              <a:rPr lang="zh-CN" altLang="en-US" sz="120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rPr>
              <a:t>请替换文字内容，修改文字内容，也可以直接复制你的内容到此。</a:t>
            </a:r>
            <a:endParaRPr lang="en-US" altLang="zh-CN" sz="1200" dirty="0">
              <a:solidFill>
                <a:prstClr val="black">
                  <a:lumMod val="75000"/>
                  <a:lumOff val="25000"/>
                </a:prstClr>
              </a:solidFill>
              <a:latin typeface="微软雅黑 Light" panose="020B0502040204020203" pitchFamily="34" charset="-122"/>
              <a:ea typeface="微软雅黑 Light" panose="020B0502040204020203" pitchFamily="34" charset="-122"/>
              <a:cs typeface="Ebrima" panose="02000000000000000000" pitchFamily="2" charset="0"/>
              <a:sym typeface="微软雅黑 Light" panose="020B0502040204020203" pitchFamily="34" charset="-122"/>
            </a:endParaRPr>
          </a:p>
        </p:txBody>
      </p:sp>
    </p:spTree>
    <p:extLst>
      <p:ext uri="{BB962C8B-B14F-4D97-AF65-F5344CB8AC3E}">
        <p14:creationId xmlns:p14="http://schemas.microsoft.com/office/powerpoint/2010/main" val="591929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14:presetBounceEnd="33333">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33333">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14:presetBounceEnd="33333">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14:bounceEnd="33333">
                                          <p:cBhvr additive="base">
                                            <p:cTn id="13" dur="750" fill="hold"/>
                                            <p:tgtEl>
                                              <p:spTgt spid="10"/>
                                            </p:tgtEl>
                                            <p:attrNameLst>
                                              <p:attrName>ppt_x</p:attrName>
                                            </p:attrNameLst>
                                          </p:cBhvr>
                                          <p:tavLst>
                                            <p:tav tm="0">
                                              <p:val>
                                                <p:strVal val="#ppt_x"/>
                                              </p:val>
                                            </p:tav>
                                            <p:tav tm="100000">
                                              <p:val>
                                                <p:strVal val="#ppt_x"/>
                                              </p:val>
                                            </p:tav>
                                          </p:tavLst>
                                        </p:anim>
                                        <p:anim calcmode="lin" valueType="num" p14:bounceEnd="33333">
                                          <p:cBhvr additive="base">
                                            <p:cTn id="14"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40000" fill="hold" grpId="0" nodeType="clickEffect" p14:presetBounceEnd="33333">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33333">
                                          <p:cBhvr additive="base">
                                            <p:cTn id="19" dur="750" fill="hold"/>
                                            <p:tgtEl>
                                              <p:spTgt spid="9"/>
                                            </p:tgtEl>
                                            <p:attrNameLst>
                                              <p:attrName>ppt_x</p:attrName>
                                            </p:attrNameLst>
                                          </p:cBhvr>
                                          <p:tavLst>
                                            <p:tav tm="0">
                                              <p:val>
                                                <p:strVal val="#ppt_x"/>
                                              </p:val>
                                            </p:tav>
                                            <p:tav tm="100000">
                                              <p:val>
                                                <p:strVal val="#ppt_x"/>
                                              </p:val>
                                            </p:tav>
                                          </p:tavLst>
                                        </p:anim>
                                        <p:anim calcmode="lin" valueType="num" p14:bounceEnd="33333">
                                          <p:cBhvr additive="base">
                                            <p:cTn id="20" dur="7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40000" fill="hold" grpId="0" nodeType="clickEffect" p14:presetBounceEnd="33333">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33333">
                                          <p:cBhvr additive="base">
                                            <p:cTn id="25"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26" dur="75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20">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20">
                                                <p:txEl>
                                                  <p:pRg st="0" end="0"/>
                                                </p:txEl>
                                              </p:spTgt>
                                            </p:tgtEl>
                                            <p:attrNameLst>
                                              <p:attrName>ppt_w</p:attrName>
                                            </p:attrNameLst>
                                          </p:cBhvr>
                                        </p:anim>
                                        <p:anim by="(#ppt_w*0.50)" calcmode="lin" valueType="num">
                                          <p:cBhvr>
                                            <p:cTn id="37" dur="500" decel="50000" autoRev="1" fill="hold">
                                              <p:stCondLst>
                                                <p:cond delay="0"/>
                                              </p:stCondLst>
                                            </p:cTn>
                                            <p:tgtEl>
                                              <p:spTgt spid="20">
                                                <p:txEl>
                                                  <p:pRg st="0" end="0"/>
                                                </p:txEl>
                                              </p:spTgt>
                                            </p:tgtEl>
                                            <p:attrNameLst>
                                              <p:attrName>ppt_x</p:attrName>
                                            </p:attrNameLst>
                                          </p:cBhvr>
                                        </p:anim>
                                        <p:anim from="(-#ppt_h/2)" to="(#ppt_y)" calcmode="lin" valueType="num">
                                          <p:cBhvr>
                                            <p:cTn id="38" dur="1000" fill="hold">
                                              <p:stCondLst>
                                                <p:cond delay="0"/>
                                              </p:stCondLst>
                                            </p:cTn>
                                            <p:tgtEl>
                                              <p:spTgt spid="20">
                                                <p:txEl>
                                                  <p:pRg st="0" end="0"/>
                                                </p:txEl>
                                              </p:spTgt>
                                            </p:tgtEl>
                                            <p:attrNameLst>
                                              <p:attrName>ppt_y</p:attrName>
                                            </p:attrNameLst>
                                          </p:cBhvr>
                                        </p:anim>
                                        <p:animRot by="21600000">
                                          <p:cBhvr>
                                            <p:cTn id="39" dur="1000" fill="hold">
                                              <p:stCondLst>
                                                <p:cond delay="0"/>
                                              </p:stCondLst>
                                            </p:cTn>
                                            <p:tgtEl>
                                              <p:spTgt spid="20">
                                                <p:txEl>
                                                  <p:pRg st="0" end="0"/>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21">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21">
                                                <p:txEl>
                                                  <p:pRg st="0" end="0"/>
                                                </p:txEl>
                                              </p:spTgt>
                                            </p:tgtEl>
                                            <p:attrNameLst>
                                              <p:attrName>ppt_w</p:attrName>
                                            </p:attrNameLst>
                                          </p:cBhvr>
                                        </p:anim>
                                        <p:anim by="(#ppt_w*0.50)" calcmode="lin" valueType="num">
                                          <p:cBhvr>
                                            <p:cTn id="45" dur="500" decel="50000" autoRev="1" fill="hold">
                                              <p:stCondLst>
                                                <p:cond delay="0"/>
                                              </p:stCondLst>
                                            </p:cTn>
                                            <p:tgtEl>
                                              <p:spTgt spid="21">
                                                <p:txEl>
                                                  <p:pRg st="0" end="0"/>
                                                </p:txEl>
                                              </p:spTgt>
                                            </p:tgtEl>
                                            <p:attrNameLst>
                                              <p:attrName>ppt_x</p:attrName>
                                            </p:attrNameLst>
                                          </p:cBhvr>
                                        </p:anim>
                                        <p:anim from="(-#ppt_h/2)" to="(#ppt_y)" calcmode="lin" valueType="num">
                                          <p:cBhvr>
                                            <p:cTn id="46" dur="1000" fill="hold">
                                              <p:stCondLst>
                                                <p:cond delay="0"/>
                                              </p:stCondLst>
                                            </p:cTn>
                                            <p:tgtEl>
                                              <p:spTgt spid="21">
                                                <p:txEl>
                                                  <p:pRg st="0" end="0"/>
                                                </p:txEl>
                                              </p:spTgt>
                                            </p:tgtEl>
                                            <p:attrNameLst>
                                              <p:attrName>ppt_y</p:attrName>
                                            </p:attrNameLst>
                                          </p:cBhvr>
                                        </p:anim>
                                        <p:animRot by="21600000">
                                          <p:cBhvr>
                                            <p:cTn id="47" dur="1000" fill="hold">
                                              <p:stCondLst>
                                                <p:cond delay="0"/>
                                              </p:stCondLst>
                                            </p:cTn>
                                            <p:tgtEl>
                                              <p:spTgt spid="21">
                                                <p:txEl>
                                                  <p:pRg st="0" end="0"/>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22">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22">
                                                <p:txEl>
                                                  <p:pRg st="0" end="0"/>
                                                </p:txEl>
                                              </p:spTgt>
                                            </p:tgtEl>
                                            <p:attrNameLst>
                                              <p:attrName>ppt_w</p:attrName>
                                            </p:attrNameLst>
                                          </p:cBhvr>
                                        </p:anim>
                                        <p:anim by="(#ppt_w*0.50)" calcmode="lin" valueType="num">
                                          <p:cBhvr>
                                            <p:cTn id="53" dur="500" decel="50000" autoRev="1" fill="hold">
                                              <p:stCondLst>
                                                <p:cond delay="0"/>
                                              </p:stCondLst>
                                            </p:cTn>
                                            <p:tgtEl>
                                              <p:spTgt spid="22">
                                                <p:txEl>
                                                  <p:pRg st="0" end="0"/>
                                                </p:txEl>
                                              </p:spTgt>
                                            </p:tgtEl>
                                            <p:attrNameLst>
                                              <p:attrName>ppt_x</p:attrName>
                                            </p:attrNameLst>
                                          </p:cBhvr>
                                        </p:anim>
                                        <p:anim from="(-#ppt_h/2)" to="(#ppt_y)" calcmode="lin" valueType="num">
                                          <p:cBhvr>
                                            <p:cTn id="54" dur="1000" fill="hold">
                                              <p:stCondLst>
                                                <p:cond delay="0"/>
                                              </p:stCondLst>
                                            </p:cTn>
                                            <p:tgtEl>
                                              <p:spTgt spid="22">
                                                <p:txEl>
                                                  <p:pRg st="0" end="0"/>
                                                </p:txEl>
                                              </p:spTgt>
                                            </p:tgtEl>
                                            <p:attrNameLst>
                                              <p:attrName>ppt_y</p:attrName>
                                            </p:attrNameLst>
                                          </p:cBhvr>
                                        </p:anim>
                                        <p:animRot by="21600000">
                                          <p:cBhvr>
                                            <p:cTn id="55" dur="1000" fill="hold">
                                              <p:stCondLst>
                                                <p:cond delay="0"/>
                                              </p:stCondLst>
                                            </p:cTn>
                                            <p:tgtEl>
                                              <p:spTgt spid="22">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23">
                                                <p:txEl>
                                                  <p:pRg st="0" end="0"/>
                                                </p:txEl>
                                              </p:spTgt>
                                            </p:tgtEl>
                                            <p:attrNameLst>
                                              <p:attrName>style.visibility</p:attrName>
                                            </p:attrNameLst>
                                          </p:cBhvr>
                                          <p:to>
                                            <p:strVal val="visible"/>
                                          </p:to>
                                        </p:set>
                                        <p:anim by="(-#ppt_w*2)" calcmode="lin" valueType="num">
                                          <p:cBhvr rctx="PPT">
                                            <p:cTn id="60" dur="500" autoRev="1" fill="hold">
                                              <p:stCondLst>
                                                <p:cond delay="0"/>
                                              </p:stCondLst>
                                            </p:cTn>
                                            <p:tgtEl>
                                              <p:spTgt spid="23">
                                                <p:txEl>
                                                  <p:pRg st="0" end="0"/>
                                                </p:txEl>
                                              </p:spTgt>
                                            </p:tgtEl>
                                            <p:attrNameLst>
                                              <p:attrName>ppt_w</p:attrName>
                                            </p:attrNameLst>
                                          </p:cBhvr>
                                        </p:anim>
                                        <p:anim by="(#ppt_w*0.50)" calcmode="lin" valueType="num">
                                          <p:cBhvr>
                                            <p:cTn id="61" dur="500" decel="50000" autoRev="1" fill="hold">
                                              <p:stCondLst>
                                                <p:cond delay="0"/>
                                              </p:stCondLst>
                                            </p:cTn>
                                            <p:tgtEl>
                                              <p:spTgt spid="23">
                                                <p:txEl>
                                                  <p:pRg st="0" end="0"/>
                                                </p:txEl>
                                              </p:spTgt>
                                            </p:tgtEl>
                                            <p:attrNameLst>
                                              <p:attrName>ppt_x</p:attrName>
                                            </p:attrNameLst>
                                          </p:cBhvr>
                                        </p:anim>
                                        <p:anim from="(-#ppt_h/2)" to="(#ppt_y)" calcmode="lin" valueType="num">
                                          <p:cBhvr>
                                            <p:cTn id="62" dur="1000" fill="hold">
                                              <p:stCondLst>
                                                <p:cond delay="0"/>
                                              </p:stCondLst>
                                            </p:cTn>
                                            <p:tgtEl>
                                              <p:spTgt spid="23">
                                                <p:txEl>
                                                  <p:pRg st="0" end="0"/>
                                                </p:txEl>
                                              </p:spTgt>
                                            </p:tgtEl>
                                            <p:attrNameLst>
                                              <p:attrName>ppt_y</p:attrName>
                                            </p:attrNameLst>
                                          </p:cBhvr>
                                        </p:anim>
                                        <p:animRot by="21600000">
                                          <p:cBhvr>
                                            <p:cTn id="63" dur="1000" fill="hold">
                                              <p:stCondLst>
                                                <p:cond delay="0"/>
                                              </p:stCondLst>
                                            </p:cTn>
                                            <p:tgtEl>
                                              <p:spTgt spid="23">
                                                <p:txEl>
                                                  <p:pRg st="0" end="0"/>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childTnLst>
                              </p:cTn>
                            </p:par>
                            <p:par>
                              <p:cTn id="100" fill="hold">
                                <p:stCondLst>
                                  <p:cond delay="0"/>
                                </p:stCondLst>
                                <p:childTnLst>
                                  <p:par>
                                    <p:cTn id="101" presetID="2" presetClass="entr" presetSubtype="2" accel="40000" fill="hold" grpId="0" nodeType="afterEffect" p14:presetBounceEnd="40000">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14:bounceEnd="40000">
                                          <p:cBhvr additive="base">
                                            <p:cTn id="103"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04" dur="750" fill="hold"/>
                                            <p:tgtEl>
                                              <p:spTgt spid="35"/>
                                            </p:tgtEl>
                                            <p:attrNameLst>
                                              <p:attrName>ppt_y</p:attrName>
                                            </p:attrNameLst>
                                          </p:cBhvr>
                                          <p:tavLst>
                                            <p:tav tm="0">
                                              <p:val>
                                                <p:strVal val="#ppt_y"/>
                                              </p:val>
                                            </p:tav>
                                            <p:tav tm="100000">
                                              <p:val>
                                                <p:strVal val="#ppt_y"/>
                                              </p:val>
                                            </p:tav>
                                          </p:tavLst>
                                        </p:anim>
                                      </p:childTnLst>
                                    </p:cTn>
                                  </p:par>
                                  <p:par>
                                    <p:cTn id="105" presetID="2" presetClass="entr" presetSubtype="2" accel="40000" fill="hold" grpId="0" nodeType="withEffect" p14:presetBounceEnd="40000">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14:bounceEnd="40000">
                                          <p:cBhvr additive="base">
                                            <p:cTn id="107" dur="75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108" dur="750" fill="hold"/>
                                            <p:tgtEl>
                                              <p:spTgt spid="36"/>
                                            </p:tgtEl>
                                            <p:attrNameLst>
                                              <p:attrName>ppt_y</p:attrName>
                                            </p:attrNameLst>
                                          </p:cBhvr>
                                          <p:tavLst>
                                            <p:tav tm="0">
                                              <p:val>
                                                <p:strVal val="#ppt_y"/>
                                              </p:val>
                                            </p:tav>
                                            <p:tav tm="100000">
                                              <p:val>
                                                <p:strVal val="#ppt_y"/>
                                              </p:val>
                                            </p:tav>
                                          </p:tavLst>
                                        </p:anim>
                                      </p:childTnLst>
                                    </p:cTn>
                                  </p:par>
                                </p:childTnLst>
                              </p:cTn>
                            </p:par>
                            <p:par>
                              <p:cTn id="109" fill="hold">
                                <p:stCondLst>
                                  <p:cond delay="750"/>
                                </p:stCondLst>
                                <p:childTnLst>
                                  <p:par>
                                    <p:cTn id="110" presetID="2" presetClass="entr" presetSubtype="2" accel="40000" fill="hold" grpId="0" nodeType="afterEffect" p14:presetBounceEnd="40000">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14:bounceEnd="40000">
                                          <p:cBhvr additive="base">
                                            <p:cTn id="112" dur="75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13" dur="75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accel="40000" fill="hold" grpId="0" nodeType="withEffect" p14:presetBounceEnd="40000">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14:bounceEnd="40000">
                                          <p:cBhvr additive="base">
                                            <p:cTn id="116" dur="75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17" dur="750" fill="hold"/>
                                            <p:tgtEl>
                                              <p:spTgt spid="38"/>
                                            </p:tgtEl>
                                            <p:attrNameLst>
                                              <p:attrName>ppt_y</p:attrName>
                                            </p:attrNameLst>
                                          </p:cBhvr>
                                          <p:tavLst>
                                            <p:tav tm="0">
                                              <p:val>
                                                <p:strVal val="#ppt_y"/>
                                              </p:val>
                                            </p:tav>
                                            <p:tav tm="100000">
                                              <p:val>
                                                <p:strVal val="#ppt_y"/>
                                              </p:val>
                                            </p:tav>
                                          </p:tavLst>
                                        </p:anim>
                                      </p:childTnLst>
                                    </p:cTn>
                                  </p:par>
                                </p:childTnLst>
                              </p:cTn>
                            </p:par>
                            <p:par>
                              <p:cTn id="118" fill="hold">
                                <p:stCondLst>
                                  <p:cond delay="1500"/>
                                </p:stCondLst>
                                <p:childTnLst>
                                  <p:par>
                                    <p:cTn id="119" presetID="2" presetClass="entr" presetSubtype="2" accel="40000" fill="hold" grpId="0" nodeType="afterEffect" p14:presetBounceEnd="40000">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14:bounceEnd="40000">
                                          <p:cBhvr additive="base">
                                            <p:cTn id="121" dur="75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122" dur="750" fill="hold"/>
                                            <p:tgtEl>
                                              <p:spTgt spid="39"/>
                                            </p:tgtEl>
                                            <p:attrNameLst>
                                              <p:attrName>ppt_y</p:attrName>
                                            </p:attrNameLst>
                                          </p:cBhvr>
                                          <p:tavLst>
                                            <p:tav tm="0">
                                              <p:val>
                                                <p:strVal val="#ppt_y"/>
                                              </p:val>
                                            </p:tav>
                                            <p:tav tm="100000">
                                              <p:val>
                                                <p:strVal val="#ppt_y"/>
                                              </p:val>
                                            </p:tav>
                                          </p:tavLst>
                                        </p:anim>
                                      </p:childTnLst>
                                    </p:cTn>
                                  </p:par>
                                  <p:par>
                                    <p:cTn id="123" presetID="2" presetClass="entr" presetSubtype="2" accel="40000" fill="hold" grpId="0" nodeType="withEffect" p14:presetBounceEnd="40000">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14:bounceEnd="40000">
                                          <p:cBhvr additive="base">
                                            <p:cTn id="125" dur="75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126" dur="750" fill="hold"/>
                                            <p:tgtEl>
                                              <p:spTgt spid="40"/>
                                            </p:tgtEl>
                                            <p:attrNameLst>
                                              <p:attrName>ppt_y</p:attrName>
                                            </p:attrNameLst>
                                          </p:cBhvr>
                                          <p:tavLst>
                                            <p:tav tm="0">
                                              <p:val>
                                                <p:strVal val="#ppt_y"/>
                                              </p:val>
                                            </p:tav>
                                            <p:tav tm="100000">
                                              <p:val>
                                                <p:strVal val="#ppt_y"/>
                                              </p:val>
                                            </p:tav>
                                          </p:tavLst>
                                        </p:anim>
                                      </p:childTnLst>
                                    </p:cTn>
                                  </p:par>
                                </p:childTnLst>
                              </p:cTn>
                            </p:par>
                            <p:par>
                              <p:cTn id="127" fill="hold">
                                <p:stCondLst>
                                  <p:cond delay="2250"/>
                                </p:stCondLst>
                                <p:childTnLst>
                                  <p:par>
                                    <p:cTn id="128" presetID="2" presetClass="entr" presetSubtype="2" accel="40000" fill="hold" grpId="0" nodeType="afterEffect" p14:presetBounceEnd="40000">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14:bounceEnd="40000">
                                          <p:cBhvr additive="base">
                                            <p:cTn id="130" dur="750" fill="hold"/>
                                            <p:tgtEl>
                                              <p:spTgt spid="41"/>
                                            </p:tgtEl>
                                            <p:attrNameLst>
                                              <p:attrName>ppt_x</p:attrName>
                                            </p:attrNameLst>
                                          </p:cBhvr>
                                          <p:tavLst>
                                            <p:tav tm="0">
                                              <p:val>
                                                <p:strVal val="1+#ppt_w/2"/>
                                              </p:val>
                                            </p:tav>
                                            <p:tav tm="100000">
                                              <p:val>
                                                <p:strVal val="#ppt_x"/>
                                              </p:val>
                                            </p:tav>
                                          </p:tavLst>
                                        </p:anim>
                                        <p:anim calcmode="lin" valueType="num" p14:bounceEnd="40000">
                                          <p:cBhvr additive="base">
                                            <p:cTn id="131" dur="750" fill="hold"/>
                                            <p:tgtEl>
                                              <p:spTgt spid="41"/>
                                            </p:tgtEl>
                                            <p:attrNameLst>
                                              <p:attrName>ppt_y</p:attrName>
                                            </p:attrNameLst>
                                          </p:cBhvr>
                                          <p:tavLst>
                                            <p:tav tm="0">
                                              <p:val>
                                                <p:strVal val="#ppt_y"/>
                                              </p:val>
                                            </p:tav>
                                            <p:tav tm="100000">
                                              <p:val>
                                                <p:strVal val="#ppt_y"/>
                                              </p:val>
                                            </p:tav>
                                          </p:tavLst>
                                        </p:anim>
                                      </p:childTnLst>
                                    </p:cTn>
                                  </p:par>
                                  <p:par>
                                    <p:cTn id="132" presetID="2" presetClass="entr" presetSubtype="2" accel="40000" fill="hold" grpId="0" nodeType="withEffect" p14:presetBounceEnd="40000">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14:bounceEnd="40000">
                                          <p:cBhvr additive="base">
                                            <p:cTn id="134"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135"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build="p"/>
          <p:bldP spid="21" grpId="0" build="p"/>
          <p:bldP spid="22" grpId="0" build="p"/>
          <p:bldP spid="23" grpId="0" build="p"/>
          <p:bldP spid="35" grpId="0"/>
          <p:bldP spid="36" grpId="0"/>
          <p:bldP spid="37"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ppt_x"/>
                                              </p:val>
                                            </p:tav>
                                            <p:tav tm="100000">
                                              <p:val>
                                                <p:strVal val="#ppt_x"/>
                                              </p:val>
                                            </p:tav>
                                          </p:tavLst>
                                        </p:anim>
                                        <p:anim calcmode="lin" valueType="num">
                                          <p:cBhvr additive="base">
                                            <p:cTn id="14"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4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4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20">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20">
                                                <p:txEl>
                                                  <p:pRg st="0" end="0"/>
                                                </p:txEl>
                                              </p:spTgt>
                                            </p:tgtEl>
                                            <p:attrNameLst>
                                              <p:attrName>ppt_w</p:attrName>
                                            </p:attrNameLst>
                                          </p:cBhvr>
                                        </p:anim>
                                        <p:anim by="(#ppt_w*0.50)" calcmode="lin" valueType="num">
                                          <p:cBhvr>
                                            <p:cTn id="37" dur="500" decel="50000" autoRev="1" fill="hold">
                                              <p:stCondLst>
                                                <p:cond delay="0"/>
                                              </p:stCondLst>
                                            </p:cTn>
                                            <p:tgtEl>
                                              <p:spTgt spid="20">
                                                <p:txEl>
                                                  <p:pRg st="0" end="0"/>
                                                </p:txEl>
                                              </p:spTgt>
                                            </p:tgtEl>
                                            <p:attrNameLst>
                                              <p:attrName>ppt_x</p:attrName>
                                            </p:attrNameLst>
                                          </p:cBhvr>
                                        </p:anim>
                                        <p:anim from="(-#ppt_h/2)" to="(#ppt_y)" calcmode="lin" valueType="num">
                                          <p:cBhvr>
                                            <p:cTn id="38" dur="1000" fill="hold">
                                              <p:stCondLst>
                                                <p:cond delay="0"/>
                                              </p:stCondLst>
                                            </p:cTn>
                                            <p:tgtEl>
                                              <p:spTgt spid="20">
                                                <p:txEl>
                                                  <p:pRg st="0" end="0"/>
                                                </p:txEl>
                                              </p:spTgt>
                                            </p:tgtEl>
                                            <p:attrNameLst>
                                              <p:attrName>ppt_y</p:attrName>
                                            </p:attrNameLst>
                                          </p:cBhvr>
                                        </p:anim>
                                        <p:animRot by="21600000">
                                          <p:cBhvr>
                                            <p:cTn id="39" dur="1000" fill="hold">
                                              <p:stCondLst>
                                                <p:cond delay="0"/>
                                              </p:stCondLst>
                                            </p:cTn>
                                            <p:tgtEl>
                                              <p:spTgt spid="20">
                                                <p:txEl>
                                                  <p:pRg st="0" end="0"/>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21">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21">
                                                <p:txEl>
                                                  <p:pRg st="0" end="0"/>
                                                </p:txEl>
                                              </p:spTgt>
                                            </p:tgtEl>
                                            <p:attrNameLst>
                                              <p:attrName>ppt_w</p:attrName>
                                            </p:attrNameLst>
                                          </p:cBhvr>
                                        </p:anim>
                                        <p:anim by="(#ppt_w*0.50)" calcmode="lin" valueType="num">
                                          <p:cBhvr>
                                            <p:cTn id="45" dur="500" decel="50000" autoRev="1" fill="hold">
                                              <p:stCondLst>
                                                <p:cond delay="0"/>
                                              </p:stCondLst>
                                            </p:cTn>
                                            <p:tgtEl>
                                              <p:spTgt spid="21">
                                                <p:txEl>
                                                  <p:pRg st="0" end="0"/>
                                                </p:txEl>
                                              </p:spTgt>
                                            </p:tgtEl>
                                            <p:attrNameLst>
                                              <p:attrName>ppt_x</p:attrName>
                                            </p:attrNameLst>
                                          </p:cBhvr>
                                        </p:anim>
                                        <p:anim from="(-#ppt_h/2)" to="(#ppt_y)" calcmode="lin" valueType="num">
                                          <p:cBhvr>
                                            <p:cTn id="46" dur="1000" fill="hold">
                                              <p:stCondLst>
                                                <p:cond delay="0"/>
                                              </p:stCondLst>
                                            </p:cTn>
                                            <p:tgtEl>
                                              <p:spTgt spid="21">
                                                <p:txEl>
                                                  <p:pRg st="0" end="0"/>
                                                </p:txEl>
                                              </p:spTgt>
                                            </p:tgtEl>
                                            <p:attrNameLst>
                                              <p:attrName>ppt_y</p:attrName>
                                            </p:attrNameLst>
                                          </p:cBhvr>
                                        </p:anim>
                                        <p:animRot by="21600000">
                                          <p:cBhvr>
                                            <p:cTn id="47" dur="1000" fill="hold">
                                              <p:stCondLst>
                                                <p:cond delay="0"/>
                                              </p:stCondLst>
                                            </p:cTn>
                                            <p:tgtEl>
                                              <p:spTgt spid="21">
                                                <p:txEl>
                                                  <p:pRg st="0" end="0"/>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22">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22">
                                                <p:txEl>
                                                  <p:pRg st="0" end="0"/>
                                                </p:txEl>
                                              </p:spTgt>
                                            </p:tgtEl>
                                            <p:attrNameLst>
                                              <p:attrName>ppt_w</p:attrName>
                                            </p:attrNameLst>
                                          </p:cBhvr>
                                        </p:anim>
                                        <p:anim by="(#ppt_w*0.50)" calcmode="lin" valueType="num">
                                          <p:cBhvr>
                                            <p:cTn id="53" dur="500" decel="50000" autoRev="1" fill="hold">
                                              <p:stCondLst>
                                                <p:cond delay="0"/>
                                              </p:stCondLst>
                                            </p:cTn>
                                            <p:tgtEl>
                                              <p:spTgt spid="22">
                                                <p:txEl>
                                                  <p:pRg st="0" end="0"/>
                                                </p:txEl>
                                              </p:spTgt>
                                            </p:tgtEl>
                                            <p:attrNameLst>
                                              <p:attrName>ppt_x</p:attrName>
                                            </p:attrNameLst>
                                          </p:cBhvr>
                                        </p:anim>
                                        <p:anim from="(-#ppt_h/2)" to="(#ppt_y)" calcmode="lin" valueType="num">
                                          <p:cBhvr>
                                            <p:cTn id="54" dur="1000" fill="hold">
                                              <p:stCondLst>
                                                <p:cond delay="0"/>
                                              </p:stCondLst>
                                            </p:cTn>
                                            <p:tgtEl>
                                              <p:spTgt spid="22">
                                                <p:txEl>
                                                  <p:pRg st="0" end="0"/>
                                                </p:txEl>
                                              </p:spTgt>
                                            </p:tgtEl>
                                            <p:attrNameLst>
                                              <p:attrName>ppt_y</p:attrName>
                                            </p:attrNameLst>
                                          </p:cBhvr>
                                        </p:anim>
                                        <p:animRot by="21600000">
                                          <p:cBhvr>
                                            <p:cTn id="55" dur="1000" fill="hold">
                                              <p:stCondLst>
                                                <p:cond delay="0"/>
                                              </p:stCondLst>
                                            </p:cTn>
                                            <p:tgtEl>
                                              <p:spTgt spid="22">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23">
                                                <p:txEl>
                                                  <p:pRg st="0" end="0"/>
                                                </p:txEl>
                                              </p:spTgt>
                                            </p:tgtEl>
                                            <p:attrNameLst>
                                              <p:attrName>style.visibility</p:attrName>
                                            </p:attrNameLst>
                                          </p:cBhvr>
                                          <p:to>
                                            <p:strVal val="visible"/>
                                          </p:to>
                                        </p:set>
                                        <p:anim by="(-#ppt_w*2)" calcmode="lin" valueType="num">
                                          <p:cBhvr rctx="PPT">
                                            <p:cTn id="60" dur="500" autoRev="1" fill="hold">
                                              <p:stCondLst>
                                                <p:cond delay="0"/>
                                              </p:stCondLst>
                                            </p:cTn>
                                            <p:tgtEl>
                                              <p:spTgt spid="23">
                                                <p:txEl>
                                                  <p:pRg st="0" end="0"/>
                                                </p:txEl>
                                              </p:spTgt>
                                            </p:tgtEl>
                                            <p:attrNameLst>
                                              <p:attrName>ppt_w</p:attrName>
                                            </p:attrNameLst>
                                          </p:cBhvr>
                                        </p:anim>
                                        <p:anim by="(#ppt_w*0.50)" calcmode="lin" valueType="num">
                                          <p:cBhvr>
                                            <p:cTn id="61" dur="500" decel="50000" autoRev="1" fill="hold">
                                              <p:stCondLst>
                                                <p:cond delay="0"/>
                                              </p:stCondLst>
                                            </p:cTn>
                                            <p:tgtEl>
                                              <p:spTgt spid="23">
                                                <p:txEl>
                                                  <p:pRg st="0" end="0"/>
                                                </p:txEl>
                                              </p:spTgt>
                                            </p:tgtEl>
                                            <p:attrNameLst>
                                              <p:attrName>ppt_x</p:attrName>
                                            </p:attrNameLst>
                                          </p:cBhvr>
                                        </p:anim>
                                        <p:anim from="(-#ppt_h/2)" to="(#ppt_y)" calcmode="lin" valueType="num">
                                          <p:cBhvr>
                                            <p:cTn id="62" dur="1000" fill="hold">
                                              <p:stCondLst>
                                                <p:cond delay="0"/>
                                              </p:stCondLst>
                                            </p:cTn>
                                            <p:tgtEl>
                                              <p:spTgt spid="23">
                                                <p:txEl>
                                                  <p:pRg st="0" end="0"/>
                                                </p:txEl>
                                              </p:spTgt>
                                            </p:tgtEl>
                                            <p:attrNameLst>
                                              <p:attrName>ppt_y</p:attrName>
                                            </p:attrNameLst>
                                          </p:cBhvr>
                                        </p:anim>
                                        <p:animRot by="21600000">
                                          <p:cBhvr>
                                            <p:cTn id="63" dur="1000" fill="hold">
                                              <p:stCondLst>
                                                <p:cond delay="0"/>
                                              </p:stCondLst>
                                            </p:cTn>
                                            <p:tgtEl>
                                              <p:spTgt spid="23">
                                                <p:txEl>
                                                  <p:pRg st="0" end="0"/>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childTnLst>
                              </p:cTn>
                            </p:par>
                            <p:par>
                              <p:cTn id="100" fill="hold">
                                <p:stCondLst>
                                  <p:cond delay="0"/>
                                </p:stCondLst>
                                <p:childTnLst>
                                  <p:par>
                                    <p:cTn id="101" presetID="2" presetClass="entr" presetSubtype="2" accel="4000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750" fill="hold"/>
                                            <p:tgtEl>
                                              <p:spTgt spid="35"/>
                                            </p:tgtEl>
                                            <p:attrNameLst>
                                              <p:attrName>ppt_x</p:attrName>
                                            </p:attrNameLst>
                                          </p:cBhvr>
                                          <p:tavLst>
                                            <p:tav tm="0">
                                              <p:val>
                                                <p:strVal val="1+#ppt_w/2"/>
                                              </p:val>
                                            </p:tav>
                                            <p:tav tm="100000">
                                              <p:val>
                                                <p:strVal val="#ppt_x"/>
                                              </p:val>
                                            </p:tav>
                                          </p:tavLst>
                                        </p:anim>
                                        <p:anim calcmode="lin" valueType="num">
                                          <p:cBhvr additive="base">
                                            <p:cTn id="104" dur="750" fill="hold"/>
                                            <p:tgtEl>
                                              <p:spTgt spid="35"/>
                                            </p:tgtEl>
                                            <p:attrNameLst>
                                              <p:attrName>ppt_y</p:attrName>
                                            </p:attrNameLst>
                                          </p:cBhvr>
                                          <p:tavLst>
                                            <p:tav tm="0">
                                              <p:val>
                                                <p:strVal val="#ppt_y"/>
                                              </p:val>
                                            </p:tav>
                                            <p:tav tm="100000">
                                              <p:val>
                                                <p:strVal val="#ppt_y"/>
                                              </p:val>
                                            </p:tav>
                                          </p:tavLst>
                                        </p:anim>
                                      </p:childTnLst>
                                    </p:cTn>
                                  </p:par>
                                  <p:par>
                                    <p:cTn id="105" presetID="2" presetClass="entr" presetSubtype="2" accel="4000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750" fill="hold"/>
                                            <p:tgtEl>
                                              <p:spTgt spid="36"/>
                                            </p:tgtEl>
                                            <p:attrNameLst>
                                              <p:attrName>ppt_x</p:attrName>
                                            </p:attrNameLst>
                                          </p:cBhvr>
                                          <p:tavLst>
                                            <p:tav tm="0">
                                              <p:val>
                                                <p:strVal val="1+#ppt_w/2"/>
                                              </p:val>
                                            </p:tav>
                                            <p:tav tm="100000">
                                              <p:val>
                                                <p:strVal val="#ppt_x"/>
                                              </p:val>
                                            </p:tav>
                                          </p:tavLst>
                                        </p:anim>
                                        <p:anim calcmode="lin" valueType="num">
                                          <p:cBhvr additive="base">
                                            <p:cTn id="108" dur="750" fill="hold"/>
                                            <p:tgtEl>
                                              <p:spTgt spid="36"/>
                                            </p:tgtEl>
                                            <p:attrNameLst>
                                              <p:attrName>ppt_y</p:attrName>
                                            </p:attrNameLst>
                                          </p:cBhvr>
                                          <p:tavLst>
                                            <p:tav tm="0">
                                              <p:val>
                                                <p:strVal val="#ppt_y"/>
                                              </p:val>
                                            </p:tav>
                                            <p:tav tm="100000">
                                              <p:val>
                                                <p:strVal val="#ppt_y"/>
                                              </p:val>
                                            </p:tav>
                                          </p:tavLst>
                                        </p:anim>
                                      </p:childTnLst>
                                    </p:cTn>
                                  </p:par>
                                </p:childTnLst>
                              </p:cTn>
                            </p:par>
                            <p:par>
                              <p:cTn id="109" fill="hold">
                                <p:stCondLst>
                                  <p:cond delay="750"/>
                                </p:stCondLst>
                                <p:childTnLst>
                                  <p:par>
                                    <p:cTn id="110" presetID="2" presetClass="entr" presetSubtype="2" accel="40000"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750" fill="hold"/>
                                            <p:tgtEl>
                                              <p:spTgt spid="37"/>
                                            </p:tgtEl>
                                            <p:attrNameLst>
                                              <p:attrName>ppt_x</p:attrName>
                                            </p:attrNameLst>
                                          </p:cBhvr>
                                          <p:tavLst>
                                            <p:tav tm="0">
                                              <p:val>
                                                <p:strVal val="1+#ppt_w/2"/>
                                              </p:val>
                                            </p:tav>
                                            <p:tav tm="100000">
                                              <p:val>
                                                <p:strVal val="#ppt_x"/>
                                              </p:val>
                                            </p:tav>
                                          </p:tavLst>
                                        </p:anim>
                                        <p:anim calcmode="lin" valueType="num">
                                          <p:cBhvr additive="base">
                                            <p:cTn id="113" dur="75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accel="4000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750" fill="hold"/>
                                            <p:tgtEl>
                                              <p:spTgt spid="38"/>
                                            </p:tgtEl>
                                            <p:attrNameLst>
                                              <p:attrName>ppt_x</p:attrName>
                                            </p:attrNameLst>
                                          </p:cBhvr>
                                          <p:tavLst>
                                            <p:tav tm="0">
                                              <p:val>
                                                <p:strVal val="1+#ppt_w/2"/>
                                              </p:val>
                                            </p:tav>
                                            <p:tav tm="100000">
                                              <p:val>
                                                <p:strVal val="#ppt_x"/>
                                              </p:val>
                                            </p:tav>
                                          </p:tavLst>
                                        </p:anim>
                                        <p:anim calcmode="lin" valueType="num">
                                          <p:cBhvr additive="base">
                                            <p:cTn id="117" dur="750" fill="hold"/>
                                            <p:tgtEl>
                                              <p:spTgt spid="38"/>
                                            </p:tgtEl>
                                            <p:attrNameLst>
                                              <p:attrName>ppt_y</p:attrName>
                                            </p:attrNameLst>
                                          </p:cBhvr>
                                          <p:tavLst>
                                            <p:tav tm="0">
                                              <p:val>
                                                <p:strVal val="#ppt_y"/>
                                              </p:val>
                                            </p:tav>
                                            <p:tav tm="100000">
                                              <p:val>
                                                <p:strVal val="#ppt_y"/>
                                              </p:val>
                                            </p:tav>
                                          </p:tavLst>
                                        </p:anim>
                                      </p:childTnLst>
                                    </p:cTn>
                                  </p:par>
                                </p:childTnLst>
                              </p:cTn>
                            </p:par>
                            <p:par>
                              <p:cTn id="118" fill="hold">
                                <p:stCondLst>
                                  <p:cond delay="1500"/>
                                </p:stCondLst>
                                <p:childTnLst>
                                  <p:par>
                                    <p:cTn id="119" presetID="2" presetClass="entr" presetSubtype="2" accel="4000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750" fill="hold"/>
                                            <p:tgtEl>
                                              <p:spTgt spid="39"/>
                                            </p:tgtEl>
                                            <p:attrNameLst>
                                              <p:attrName>ppt_x</p:attrName>
                                            </p:attrNameLst>
                                          </p:cBhvr>
                                          <p:tavLst>
                                            <p:tav tm="0">
                                              <p:val>
                                                <p:strVal val="1+#ppt_w/2"/>
                                              </p:val>
                                            </p:tav>
                                            <p:tav tm="100000">
                                              <p:val>
                                                <p:strVal val="#ppt_x"/>
                                              </p:val>
                                            </p:tav>
                                          </p:tavLst>
                                        </p:anim>
                                        <p:anim calcmode="lin" valueType="num">
                                          <p:cBhvr additive="base">
                                            <p:cTn id="122" dur="750" fill="hold"/>
                                            <p:tgtEl>
                                              <p:spTgt spid="39"/>
                                            </p:tgtEl>
                                            <p:attrNameLst>
                                              <p:attrName>ppt_y</p:attrName>
                                            </p:attrNameLst>
                                          </p:cBhvr>
                                          <p:tavLst>
                                            <p:tav tm="0">
                                              <p:val>
                                                <p:strVal val="#ppt_y"/>
                                              </p:val>
                                            </p:tav>
                                            <p:tav tm="100000">
                                              <p:val>
                                                <p:strVal val="#ppt_y"/>
                                              </p:val>
                                            </p:tav>
                                          </p:tavLst>
                                        </p:anim>
                                      </p:childTnLst>
                                    </p:cTn>
                                  </p:par>
                                  <p:par>
                                    <p:cTn id="123" presetID="2" presetClass="entr" presetSubtype="2" accel="40000"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additive="base">
                                            <p:cTn id="125" dur="750" fill="hold"/>
                                            <p:tgtEl>
                                              <p:spTgt spid="40"/>
                                            </p:tgtEl>
                                            <p:attrNameLst>
                                              <p:attrName>ppt_x</p:attrName>
                                            </p:attrNameLst>
                                          </p:cBhvr>
                                          <p:tavLst>
                                            <p:tav tm="0">
                                              <p:val>
                                                <p:strVal val="1+#ppt_w/2"/>
                                              </p:val>
                                            </p:tav>
                                            <p:tav tm="100000">
                                              <p:val>
                                                <p:strVal val="#ppt_x"/>
                                              </p:val>
                                            </p:tav>
                                          </p:tavLst>
                                        </p:anim>
                                        <p:anim calcmode="lin" valueType="num">
                                          <p:cBhvr additive="base">
                                            <p:cTn id="126" dur="750" fill="hold"/>
                                            <p:tgtEl>
                                              <p:spTgt spid="40"/>
                                            </p:tgtEl>
                                            <p:attrNameLst>
                                              <p:attrName>ppt_y</p:attrName>
                                            </p:attrNameLst>
                                          </p:cBhvr>
                                          <p:tavLst>
                                            <p:tav tm="0">
                                              <p:val>
                                                <p:strVal val="#ppt_y"/>
                                              </p:val>
                                            </p:tav>
                                            <p:tav tm="100000">
                                              <p:val>
                                                <p:strVal val="#ppt_y"/>
                                              </p:val>
                                            </p:tav>
                                          </p:tavLst>
                                        </p:anim>
                                      </p:childTnLst>
                                    </p:cTn>
                                  </p:par>
                                </p:childTnLst>
                              </p:cTn>
                            </p:par>
                            <p:par>
                              <p:cTn id="127" fill="hold">
                                <p:stCondLst>
                                  <p:cond delay="2250"/>
                                </p:stCondLst>
                                <p:childTnLst>
                                  <p:par>
                                    <p:cTn id="128" presetID="2" presetClass="entr" presetSubtype="2" accel="40000"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additive="base">
                                            <p:cTn id="130" dur="750" fill="hold"/>
                                            <p:tgtEl>
                                              <p:spTgt spid="41"/>
                                            </p:tgtEl>
                                            <p:attrNameLst>
                                              <p:attrName>ppt_x</p:attrName>
                                            </p:attrNameLst>
                                          </p:cBhvr>
                                          <p:tavLst>
                                            <p:tav tm="0">
                                              <p:val>
                                                <p:strVal val="1+#ppt_w/2"/>
                                              </p:val>
                                            </p:tav>
                                            <p:tav tm="100000">
                                              <p:val>
                                                <p:strVal val="#ppt_x"/>
                                              </p:val>
                                            </p:tav>
                                          </p:tavLst>
                                        </p:anim>
                                        <p:anim calcmode="lin" valueType="num">
                                          <p:cBhvr additive="base">
                                            <p:cTn id="131" dur="750" fill="hold"/>
                                            <p:tgtEl>
                                              <p:spTgt spid="41"/>
                                            </p:tgtEl>
                                            <p:attrNameLst>
                                              <p:attrName>ppt_y</p:attrName>
                                            </p:attrNameLst>
                                          </p:cBhvr>
                                          <p:tavLst>
                                            <p:tav tm="0">
                                              <p:val>
                                                <p:strVal val="#ppt_y"/>
                                              </p:val>
                                            </p:tav>
                                            <p:tav tm="100000">
                                              <p:val>
                                                <p:strVal val="#ppt_y"/>
                                              </p:val>
                                            </p:tav>
                                          </p:tavLst>
                                        </p:anim>
                                      </p:childTnLst>
                                    </p:cTn>
                                  </p:par>
                                  <p:par>
                                    <p:cTn id="132" presetID="2" presetClass="entr" presetSubtype="2" accel="4000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cBhvr additive="base">
                                            <p:cTn id="134" dur="750" fill="hold"/>
                                            <p:tgtEl>
                                              <p:spTgt spid="42"/>
                                            </p:tgtEl>
                                            <p:attrNameLst>
                                              <p:attrName>ppt_x</p:attrName>
                                            </p:attrNameLst>
                                          </p:cBhvr>
                                          <p:tavLst>
                                            <p:tav tm="0">
                                              <p:val>
                                                <p:strVal val="1+#ppt_w/2"/>
                                              </p:val>
                                            </p:tav>
                                            <p:tav tm="100000">
                                              <p:val>
                                                <p:strVal val="#ppt_x"/>
                                              </p:val>
                                            </p:tav>
                                          </p:tavLst>
                                        </p:anim>
                                        <p:anim calcmode="lin" valueType="num">
                                          <p:cBhvr additive="base">
                                            <p:cTn id="135"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build="p"/>
          <p:bldP spid="21" grpId="0" build="p"/>
          <p:bldP spid="22" grpId="0" build="p"/>
          <p:bldP spid="23" grpId="0" build="p"/>
          <p:bldP spid="35" grpId="0"/>
          <p:bldP spid="36" grpId="0"/>
          <p:bldP spid="37" grpId="0"/>
          <p:bldP spid="38" grpId="0"/>
          <p:bldP spid="39" grpId="0"/>
          <p:bldP spid="40" grpId="0"/>
          <p:bldP spid="41" grpId="0"/>
          <p:bldP spid="4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FF08560-1CBA-4E69-A505-A5E0345745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178" b="29174"/>
          <a:stretch/>
        </p:blipFill>
        <p:spPr>
          <a:xfrm>
            <a:off x="-28257" y="-1"/>
            <a:ext cx="12220257" cy="6858001"/>
          </a:xfrm>
          <a:prstGeom prst="rect">
            <a:avLst/>
          </a:prstGeom>
        </p:spPr>
      </p:pic>
      <p:sp>
        <p:nvSpPr>
          <p:cNvPr id="3" name="矩形 2">
            <a:extLst>
              <a:ext uri="{FF2B5EF4-FFF2-40B4-BE49-F238E27FC236}">
                <a16:creationId xmlns:a16="http://schemas.microsoft.com/office/drawing/2014/main" id="{FE2D05FE-1AEE-44D3-A385-06A8C5D01101}"/>
              </a:ext>
            </a:extLst>
          </p:cNvPr>
          <p:cNvSpPr/>
          <p:nvPr/>
        </p:nvSpPr>
        <p:spPr>
          <a:xfrm>
            <a:off x="-28257" y="-1"/>
            <a:ext cx="12220257"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48">
            <a:extLst>
              <a:ext uri="{FF2B5EF4-FFF2-40B4-BE49-F238E27FC236}">
                <a16:creationId xmlns:a16="http://schemas.microsoft.com/office/drawing/2014/main" id="{4CCE9200-C0F3-412B-A7A8-17F775210891}"/>
              </a:ext>
            </a:extLst>
          </p:cNvPr>
          <p:cNvSpPr txBox="1"/>
          <p:nvPr/>
        </p:nvSpPr>
        <p:spPr>
          <a:xfrm>
            <a:off x="7576939" y="3721384"/>
            <a:ext cx="3960439" cy="677108"/>
          </a:xfrm>
          <a:prstGeom prst="rect">
            <a:avLst/>
          </a:prstGeom>
          <a:noFill/>
        </p:spPr>
        <p:txBody>
          <a:bodyPr wrap="square" lIns="0" tIns="0" rIns="0" bIns="0"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市场分析</a:t>
            </a:r>
            <a:endParaRPr lang="en-GB" altLang="zh-CN" sz="44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5" name="TextBox 49">
            <a:extLst>
              <a:ext uri="{FF2B5EF4-FFF2-40B4-BE49-F238E27FC236}">
                <a16:creationId xmlns:a16="http://schemas.microsoft.com/office/drawing/2014/main" id="{C6E4CB06-3BAA-4F8E-855D-8E7C6F0DBD66}"/>
              </a:ext>
            </a:extLst>
          </p:cNvPr>
          <p:cNvSpPr txBox="1"/>
          <p:nvPr/>
        </p:nvSpPr>
        <p:spPr>
          <a:xfrm>
            <a:off x="7576939" y="4389729"/>
            <a:ext cx="3960439" cy="522579"/>
          </a:xfrm>
          <a:prstGeom prst="rect">
            <a:avLst/>
          </a:prstGeom>
          <a:noFill/>
        </p:spPr>
        <p:txBody>
          <a:bodyPr wrap="square" lIns="0" tIns="0" rIns="0" bIns="0" rtlCol="0">
            <a:spAutoFit/>
          </a:bodyPr>
          <a:lstStyle/>
          <a:p>
            <a:pPr eaLnBrk="0" hangingPunct="0">
              <a:lnSpc>
                <a:spcPct val="150000"/>
              </a:lnSpc>
            </a:pPr>
            <a:r>
              <a:rPr lang="zh-CN" altLang="en-US" sz="1200" dirty="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请替换文字内容，点击添加相关标题文字，修改文字内容，也可以直接复制你的内容到此。</a:t>
            </a:r>
          </a:p>
        </p:txBody>
      </p:sp>
      <p:sp>
        <p:nvSpPr>
          <p:cNvPr id="6" name="矩形 259">
            <a:extLst>
              <a:ext uri="{FF2B5EF4-FFF2-40B4-BE49-F238E27FC236}">
                <a16:creationId xmlns:a16="http://schemas.microsoft.com/office/drawing/2014/main" id="{2AF0E059-5673-45F5-A40C-ECD1E3AF5B83}"/>
              </a:ext>
            </a:extLst>
          </p:cNvPr>
          <p:cNvSpPr>
            <a:spLocks noChangeArrowheads="1"/>
          </p:cNvSpPr>
          <p:nvPr/>
        </p:nvSpPr>
        <p:spPr bwMode="auto">
          <a:xfrm>
            <a:off x="8458936" y="1759347"/>
            <a:ext cx="25773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rPr>
              <a:t>02</a:t>
            </a:r>
            <a:endParaRPr lang="zh-CN" altLang="en-US" sz="13800" cap="all" spc="3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Tree>
    <p:extLst>
      <p:ext uri="{BB962C8B-B14F-4D97-AF65-F5344CB8AC3E}">
        <p14:creationId xmlns:p14="http://schemas.microsoft.com/office/powerpoint/2010/main" val="33796824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05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200"/>
                                        <p:tgtEl>
                                          <p:spTgt spid="4"/>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4"/>
                                        </p:tgtEl>
                                      </p:cBhvr>
                                      <p:to x="80000" y="100000"/>
                                    </p:animScale>
                                    <p:anim by="(#ppt_w*0.10)" calcmode="lin" valueType="num">
                                      <p:cBhvr>
                                        <p:cTn id="22" dur="50" autoRev="1" fill="hold">
                                          <p:stCondLst>
                                            <p:cond delay="0"/>
                                          </p:stCondLst>
                                        </p:cTn>
                                        <p:tgtEl>
                                          <p:spTgt spid="4"/>
                                        </p:tgtEl>
                                        <p:attrNameLst>
                                          <p:attrName>ppt_x</p:attrName>
                                        </p:attrNameLst>
                                      </p:cBhvr>
                                    </p:anim>
                                    <p:anim by="(-#ppt_w*0.10)" calcmode="lin" valueType="num">
                                      <p:cBhvr>
                                        <p:cTn id="23" dur="50" autoRev="1" fill="hold">
                                          <p:stCondLst>
                                            <p:cond delay="0"/>
                                          </p:stCondLst>
                                        </p:cTn>
                                        <p:tgtEl>
                                          <p:spTgt spid="4"/>
                                        </p:tgtEl>
                                        <p:attrNameLst>
                                          <p:attrName>ppt_y</p:attrName>
                                        </p:attrNameLst>
                                      </p:cBhvr>
                                    </p:anim>
                                    <p:animRot by="-480000">
                                      <p:cBhvr>
                                        <p:cTn id="24" dur="50" autoRev="1" fill="hold">
                                          <p:stCondLst>
                                            <p:cond delay="0"/>
                                          </p:stCondLst>
                                        </p:cTn>
                                        <p:tgtEl>
                                          <p:spTgt spid="4"/>
                                        </p:tgtEl>
                                        <p:attrNameLst>
                                          <p:attrName>r</p:attrName>
                                        </p:attrNameLst>
                                      </p:cBhvr>
                                    </p:animRot>
                                  </p:childTnLst>
                                </p:cTn>
                              </p:par>
                            </p:childTnLst>
                          </p:cTn>
                        </p:par>
                        <p:par>
                          <p:cTn id="25" fill="hold">
                            <p:stCondLst>
                              <p:cond delay="143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5"/>
                                        </p:tgtEl>
                                        <p:attrNameLst>
                                          <p:attrName>style.visibility</p:attrName>
                                        </p:attrNameLst>
                                      </p:cBhvr>
                                      <p:to>
                                        <p:strVal val="visible"/>
                                      </p:to>
                                    </p:set>
                                    <p:animEffect transition="in" filter="wipe(left)">
                                      <p:cBhvr>
                                        <p:cTn id="28" dur="200"/>
                                        <p:tgtEl>
                                          <p:spTgt spid="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5"/>
                                        </p:tgtEl>
                                      </p:cBhvr>
                                      <p:to x="80000" y="100000"/>
                                    </p:animScale>
                                    <p:anim by="(#ppt_w*0.10)" calcmode="lin" valueType="num">
                                      <p:cBhvr>
                                        <p:cTn id="31" dur="50" autoRev="1" fill="hold">
                                          <p:stCondLst>
                                            <p:cond delay="0"/>
                                          </p:stCondLst>
                                        </p:cTn>
                                        <p:tgtEl>
                                          <p:spTgt spid="5"/>
                                        </p:tgtEl>
                                        <p:attrNameLst>
                                          <p:attrName>ppt_x</p:attrName>
                                        </p:attrNameLst>
                                      </p:cBhvr>
                                    </p:anim>
                                    <p:anim by="(-#ppt_w*0.10)" calcmode="lin" valueType="num">
                                      <p:cBhvr>
                                        <p:cTn id="32" dur="50" autoRev="1" fill="hold">
                                          <p:stCondLst>
                                            <p:cond delay="0"/>
                                          </p:stCondLst>
                                        </p:cTn>
                                        <p:tgtEl>
                                          <p:spTgt spid="5"/>
                                        </p:tgtEl>
                                        <p:attrNameLst>
                                          <p:attrName>ppt_y</p:attrName>
                                        </p:attrNameLst>
                                      </p:cBhvr>
                                    </p:anim>
                                    <p:animRot by="-480000">
                                      <p:cBhvr>
                                        <p:cTn id="33"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自定义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2521</Words>
  <Application>Microsoft Office PowerPoint</Application>
  <PresentationFormat>宽屏</PresentationFormat>
  <Paragraphs>210</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Open Sans</vt:lpstr>
      <vt:lpstr>等线</vt:lpstr>
      <vt:lpstr>微软雅黑</vt:lpstr>
      <vt:lpstr>微软雅黑 Light</vt:lpstr>
      <vt:lpstr>Arial</vt:lpstr>
      <vt:lpstr>Calibri</vt:lpstr>
      <vt:lpstr>Ebrima</vt:lpstr>
      <vt:lpstr>Segoe UI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2017-12-20T05:15:11Z</dcterms:created>
  <dcterms:modified xsi:type="dcterms:W3CDTF">2017-12-20T05:17:32Z</dcterms:modified>
  <cp:category/>
  <dc:description/>
  <cp:contentStatus/>
  <dc:identifier/>
  <cp:keywords/>
  <dc:language>utf-8</dc:language>
  <dc:subject/>
</cp:coreProperties>
</file>