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  <p:sldId id="260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2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3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确定二次函数的表达式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Word___8.docx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Word___10.docx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__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__4.docx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 smtClean="0"/>
              <a:t>确</a:t>
            </a:r>
            <a:r>
              <a:rPr lang="zh-CN" altLang="zh-CN" dirty="0"/>
              <a:t>定二次函数的表达式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327790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87877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/>
              <a:t>第二章 二次函数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08772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抛物线的顶点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(1,4),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可设抛物线的表达式为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(3,0)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在该抛物线的图象上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(0,3)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(3,0),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(0,3)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可求得直线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的横坐标为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5750" y="3615372"/>
          <a:ext cx="6620074" cy="86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文档" r:id="rId3" imgW="3839210" imgH="506095" progId="Word.Document.12">
                  <p:embed/>
                </p:oleObj>
              </mc:Choice>
              <mc:Fallback>
                <p:oleObj name="文档" r:id="rId3" imgW="3839210" imgH="506095" progId="Word.Document.12">
                  <p:embed/>
                  <p:pic>
                    <p:nvPicPr>
                      <p:cNvPr id="0" name="图片 51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3615372"/>
                        <a:ext cx="6620074" cy="868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82324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(4,0),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两点并与过点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轴上的点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7805902" y="787219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文档" r:id="rId3" imgW="3839210" imgH="234950" progId="Word.Document.12">
                  <p:embed/>
                </p:oleObj>
              </mc:Choice>
              <mc:Fallback>
                <p:oleObj name="文档" r:id="rId3" imgW="3839210" imgH="234950" progId="Word.Document.12">
                  <p:embed/>
                  <p:pic>
                    <p:nvPicPr>
                      <p:cNvPr id="0" name="图片 61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05902" y="787219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9ZKXSD16.EPS" descr="id:2147494705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915868" y="1557292"/>
            <a:ext cx="2417236" cy="1903730"/>
          </a:xfrm>
          <a:prstGeom prst="rect">
            <a:avLst/>
          </a:prstGeom>
        </p:spPr>
      </p:pic>
      <p:sp>
        <p:nvSpPr>
          <p:cNvPr id="8" name="矩形 7"/>
          <p:cNvSpPr>
            <a:spLocks noChangeAspect="1"/>
          </p:cNvSpPr>
          <p:nvPr/>
        </p:nvSpPr>
        <p:spPr>
          <a:xfrm>
            <a:off x="285750" y="3505139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求抛物线的表达式及对称轴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在抛物线的对称轴上是否存在点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的周长最小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若存在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求出点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若不存在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请说明理由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40928" y="905390"/>
          <a:ext cx="6620074" cy="15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文档" r:id="rId3" imgW="3839210" imgH="920750" progId="Word.Document.12">
                  <p:embed/>
                </p:oleObj>
              </mc:Choice>
              <mc:Fallback>
                <p:oleObj name="文档" r:id="rId3" imgW="3839210" imgH="920750" progId="Word.Document.12">
                  <p:embed/>
                  <p:pic>
                    <p:nvPicPr>
                      <p:cNvPr id="0" name="图片 71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928" y="905390"/>
                        <a:ext cx="6620074" cy="158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2528043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存在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的周长最小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只需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PC+PO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的对称点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C'O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的交点即为点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的直线的表达式为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40928" y="3555734"/>
          <a:ext cx="6620074" cy="816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文档" r:id="rId5" imgW="3839210" imgH="475615" progId="Word.Document.12">
                  <p:embed/>
                </p:oleObj>
              </mc:Choice>
              <mc:Fallback>
                <p:oleObj name="文档" r:id="rId5" imgW="3839210" imgH="475615" progId="Word.Document.12">
                  <p:embed/>
                  <p:pic>
                    <p:nvPicPr>
                      <p:cNvPr id="0" name="图片 71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928" y="3555734"/>
                        <a:ext cx="6620074" cy="816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69526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   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(8,0)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在抛物线内作矩形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落在抛物线上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落在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设矩形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的最大值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-294224" y="769525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81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94224" y="769525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33047" y="2136583"/>
          <a:ext cx="6620074" cy="252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文档" r:id="rId5" imgW="3839210" imgH="1467485" progId="Word.Document.12">
                  <p:embed/>
                </p:oleObj>
              </mc:Choice>
              <mc:Fallback>
                <p:oleObj name="文档" r:id="rId5" imgW="3839210" imgH="1467485" progId="Word.Document.12">
                  <p:embed/>
                  <p:pic>
                    <p:nvPicPr>
                      <p:cNvPr id="0" name="图片 820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047" y="2136583"/>
                        <a:ext cx="6620074" cy="2529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8ZKXSJ98A.EPS" descr="id:2147494719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6806072" y="1829154"/>
            <a:ext cx="1857080" cy="185204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37237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用一般式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三点式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确定二次函数表达式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图象经过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(1,0),(2,0)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三点的二次函数的表达式是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+bx+c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则由表格中信息可知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之间的函数表达式为</a:t>
            </a:r>
            <a:r>
              <a:rPr lang="zh-CN" altLang="zh-CN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zh-CN" altLang="en-US" sz="18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98130" y="2553312"/>
          <a:ext cx="6718166" cy="1611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96995" imgH="935990" progId="Word.Document.12">
                  <p:embed/>
                </p:oleObj>
              </mc:Choice>
              <mc:Fallback>
                <p:oleObj name="文档" r:id="rId3" imgW="3896995" imgH="935990" progId="Word.Document.12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8130" y="2553312"/>
                        <a:ext cx="6718166" cy="1611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3766291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79267" y="121315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47922" y="224108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107828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轴负半轴交于点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求抛物线的表达式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56695" y="2807283"/>
          <a:ext cx="6620074" cy="63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3" imgW="3839210" imgH="370205" progId="Word.Document.12">
                  <p:embed/>
                </p:oleObj>
              </mc:Choice>
              <mc:Fallback>
                <p:oleObj name="文档" r:id="rId3" imgW="3839210" imgH="370205" progId="Word.Document.12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5" y="2807283"/>
                        <a:ext cx="6620074" cy="63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285750" y="3503500"/>
            <a:ext cx="3255940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6069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用顶点式确定二次函数表达式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某二次函数的图象如图所示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则它的表达式为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的图象的顶点坐标为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且经过点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试确定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由题意可设二次函数的表达式为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代入上式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9ZKXSD14.EPS" descr="id:214749466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572000" y="1400677"/>
            <a:ext cx="1765738" cy="151368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212943" y="106226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137371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用交点式确定二次函数表达式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轴交点的横坐标为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(2,8),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则它对应的二次函数表达式为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已知某抛物线与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轴的交点坐标是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3,0),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且经过点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(1,4),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求该抛物线的表达式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设该抛物线的表达式为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即该抛物线的表达式为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93842" y="154747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41911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综合能力提升练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在平面直角坐标系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四条抛物线如图所示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其表达式中的二次项系数一定小于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9ZKXSD15.EPS" descr="id:214749468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765217" y="1450581"/>
            <a:ext cx="3605163" cy="329437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90072" y="1450581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4745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如图为抛物线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为抛物线与坐标轴的交点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OA=OC=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则下列关系中正确的是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轴对称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的表达式为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</a:t>
            </a:r>
            <a:r>
              <a:rPr lang="en-US" altLang="zh-CN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的图象先向右平移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再向下平移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所得图象的表达式为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的值分别为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A.2,2		B.2,0		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的最小值是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		B.8		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	D.16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8ZKXSJ97.EPS" descr="id:214749469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399047" y="1042644"/>
            <a:ext cx="1788919" cy="1305336"/>
          </a:xfrm>
          <a:prstGeom prst="rect">
            <a:avLst/>
          </a:prstGeom>
        </p:spPr>
      </p:pic>
      <p:sp>
        <p:nvSpPr>
          <p:cNvPr id="7" name="矩形 6"/>
          <p:cNvSpPr>
            <a:spLocks noChangeAspect="1"/>
          </p:cNvSpPr>
          <p:nvPr/>
        </p:nvSpPr>
        <p:spPr>
          <a:xfrm>
            <a:off x="285750" y="4700374"/>
            <a:ext cx="5964614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        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032301" y="4606130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文档" r:id="rId4" imgW="3839210" imgH="311150" progId="Word.Document.12">
                  <p:embed/>
                </p:oleObj>
              </mc:Choice>
              <mc:Fallback>
                <p:oleObj name="文档" r:id="rId4" imgW="3839210" imgH="311150" progId="Word.Document.12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2301" y="4606130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2461672" y="1051216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248109" y="2383924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18997" y="333356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381072" y="4004138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285750" y="850683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已知二次函数图象的对称轴是直线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图象经过点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(1,6),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轴的交点为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求该二次函数的表达式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在什么范围内变化时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这个函数的函数值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值的增大而增大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7932027" y="850684"/>
          <a:ext cx="6620074" cy="41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文档" r:id="rId3" imgW="3839210" imgH="242570" progId="Word.Document.12">
                  <p:embed/>
                </p:oleObj>
              </mc:Choice>
              <mc:Fallback>
                <p:oleObj name="文档" r:id="rId3" imgW="3839210" imgH="242570" progId="Word.Document.12">
                  <p:embed/>
                  <p:pic>
                    <p:nvPicPr>
                      <p:cNvPr id="0" name="图片 410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32027" y="850684"/>
                        <a:ext cx="6620074" cy="415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82569" y="1909548"/>
          <a:ext cx="6620074" cy="2540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文档" r:id="rId5" imgW="3839210" imgH="1473835" progId="Word.Document.12">
                  <p:embed/>
                </p:oleObj>
              </mc:Choice>
              <mc:Fallback>
                <p:oleObj name="文档" r:id="rId5" imgW="3839210" imgH="1473835" progId="Word.Document.12">
                  <p:embed/>
                  <p:pic>
                    <p:nvPicPr>
                      <p:cNvPr id="0" name="图片 410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569" y="1909548"/>
                        <a:ext cx="6620074" cy="2540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68866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赤峰中考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(3,0),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(1,4)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求二次函数的表达式和直线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上的一个动点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轴的垂线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交抛物线于点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在第一象限时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长度的最大值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8ZKXSJ95.EPS" descr="id:214749469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384150" y="1527769"/>
            <a:ext cx="2078602" cy="21913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665</Words>
  <Application>Microsoft Office PowerPoint</Application>
  <PresentationFormat>全屏显示(16:9)</PresentationFormat>
  <Paragraphs>86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确定二次函数的表达式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2023-01-16T19:45:48Z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1C1D5392B8E74F12B44D9F1BAF29DE3B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