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70" r:id="rId9"/>
    <p:sldId id="259" r:id="rId10"/>
    <p:sldId id="264" r:id="rId11"/>
    <p:sldId id="271" r:id="rId12"/>
    <p:sldId id="272" r:id="rId13"/>
    <p:sldId id="273" r:id="rId14"/>
    <p:sldId id="274" r:id="rId15"/>
    <p:sldId id="260" r:id="rId16"/>
    <p:sldId id="265" r:id="rId17"/>
    <p:sldId id="275" r:id="rId18"/>
    <p:sldId id="276" r:id="rId19"/>
    <p:sldId id="277" r:id="rId20"/>
    <p:sldId id="261" r:id="rId21"/>
    <p:sldId id="266" r:id="rId22"/>
    <p:sldId id="278" r:id="rId23"/>
    <p:sldId id="279" r:id="rId24"/>
    <p:sldId id="280" r:id="rId25"/>
    <p:sldId id="281" r:id="rId26"/>
    <p:sldId id="282" r:id="rId27"/>
    <p:sldId id="26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DB1"/>
    <a:srgbClr val="C3D6B4"/>
    <a:srgbClr val="EF9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2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60648" y="641479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2DE0-A5F7-41B9-A881-93DB64C99A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42F7-1B28-499A-BDE4-57E30D8D5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14" y="251203"/>
            <a:ext cx="5012803" cy="50895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07433" y="5719093"/>
            <a:ext cx="61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创意三</a:t>
            </a:r>
            <a:r>
              <a:rPr lang="zh-CN" altLang="en-US" sz="3600" dirty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八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女</a:t>
            </a:r>
            <a:r>
              <a:rPr lang="zh-CN" altLang="en-US" sz="3600" dirty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王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节</a:t>
            </a:r>
            <a:r>
              <a:rPr lang="en-US" altLang="zh-CN" sz="3600" dirty="0" smtClean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r>
              <a:rPr lang="zh-CN" altLang="en-US" sz="3600" dirty="0" smtClean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模</a:t>
            </a:r>
            <a:r>
              <a:rPr lang="zh-CN" altLang="en-US" sz="3600" dirty="0">
                <a:blipFill>
                  <a:blip r:embed="rId3"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27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F09D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9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F09D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F09D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F09D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3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4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5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4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Rounded Rectangle 18"/>
          <p:cNvSpPr/>
          <p:nvPr/>
        </p:nvSpPr>
        <p:spPr>
          <a:xfrm>
            <a:off x="2494785" y="2457887"/>
            <a:ext cx="1150423" cy="439666"/>
          </a:xfrm>
          <a:prstGeom prst="roundRect">
            <a:avLst/>
          </a:prstGeom>
          <a:solidFill>
            <a:srgbClr val="F09DB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9885" y="250730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" name="Rounded Rectangle 18"/>
          <p:cNvSpPr/>
          <p:nvPr/>
        </p:nvSpPr>
        <p:spPr>
          <a:xfrm>
            <a:off x="2494785" y="3184822"/>
            <a:ext cx="1150423" cy="439666"/>
          </a:xfrm>
          <a:prstGeom prst="roundRect">
            <a:avLst/>
          </a:prstGeom>
          <a:solidFill>
            <a:srgbClr val="F09DB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7" name="Rounded Rectangle 18"/>
          <p:cNvSpPr/>
          <p:nvPr/>
        </p:nvSpPr>
        <p:spPr>
          <a:xfrm>
            <a:off x="2494785" y="3911757"/>
            <a:ext cx="1150423" cy="439666"/>
          </a:xfrm>
          <a:prstGeom prst="roundRect">
            <a:avLst/>
          </a:prstGeom>
          <a:solidFill>
            <a:srgbClr val="F09DB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8" name="Rounded Rectangle 18"/>
          <p:cNvSpPr/>
          <p:nvPr/>
        </p:nvSpPr>
        <p:spPr>
          <a:xfrm>
            <a:off x="2494785" y="4642296"/>
            <a:ext cx="1150423" cy="439666"/>
          </a:xfrm>
          <a:prstGeom prst="roundRect">
            <a:avLst/>
          </a:prstGeom>
          <a:solidFill>
            <a:srgbClr val="F09DB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PT Sans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9885" y="32353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69885" y="396231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69885" y="469358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20308" y="2418047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0308" y="3146122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0308" y="3859101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20308" y="4587176"/>
            <a:ext cx="58028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cxnSp>
        <p:nvCxnSpPr>
          <p:cNvPr id="3" name="Straight Connector 9"/>
          <p:cNvCxnSpPr/>
          <p:nvPr/>
        </p:nvCxnSpPr>
        <p:spPr>
          <a:xfrm>
            <a:off x="3474839" y="2820591"/>
            <a:ext cx="1216819" cy="709811"/>
          </a:xfrm>
          <a:prstGeom prst="line">
            <a:avLst/>
          </a:prstGeom>
          <a:noFill/>
          <a:ln w="9525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5" name="Straight Connector 11"/>
          <p:cNvCxnSpPr/>
          <p:nvPr/>
        </p:nvCxnSpPr>
        <p:spPr>
          <a:xfrm rot="10800000" flipV="1">
            <a:off x="3474839" y="4341614"/>
            <a:ext cx="1216819" cy="811213"/>
          </a:xfrm>
          <a:prstGeom prst="line">
            <a:avLst/>
          </a:prstGeom>
          <a:noFill/>
          <a:ln w="9525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6" name="Rounded Rectangle 2"/>
          <p:cNvSpPr/>
          <p:nvPr/>
        </p:nvSpPr>
        <p:spPr>
          <a:xfrm>
            <a:off x="2460824" y="1806575"/>
            <a:ext cx="1070824" cy="1070824"/>
          </a:xfrm>
          <a:prstGeom prst="roundRect">
            <a:avLst/>
          </a:prstGeom>
          <a:solidFill>
            <a:srgbClr val="F09DB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2795864" y="2116403"/>
            <a:ext cx="400744" cy="45116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0257" y="3429000"/>
            <a:ext cx="1070824" cy="1070824"/>
          </a:xfrm>
          <a:prstGeom prst="roundRect">
            <a:avLst/>
          </a:prstGeom>
          <a:solidFill>
            <a:srgbClr val="F09DB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3"/>
          <p:cNvGrpSpPr/>
          <p:nvPr/>
        </p:nvGrpSpPr>
        <p:grpSpPr>
          <a:xfrm>
            <a:off x="4834130" y="3734726"/>
            <a:ext cx="583078" cy="459373"/>
            <a:chOff x="1058564" y="1781841"/>
            <a:chExt cx="649993" cy="512092"/>
          </a:xfrm>
          <a:solidFill>
            <a:sysClr val="window" lastClr="FFFFFF"/>
          </a:solidFill>
        </p:grpSpPr>
        <p:sp>
          <p:nvSpPr>
            <p:cNvPr id="10" name="Freeform 31"/>
            <p:cNvSpPr/>
            <p:nvPr/>
          </p:nvSpPr>
          <p:spPr bwMode="auto">
            <a:xfrm>
              <a:off x="1058564" y="1823776"/>
              <a:ext cx="457253" cy="470157"/>
            </a:xfrm>
            <a:custGeom>
              <a:avLst/>
              <a:gdLst>
                <a:gd name="T0" fmla="*/ 191 w 240"/>
                <a:gd name="T1" fmla="*/ 0 h 247"/>
                <a:gd name="T2" fmla="*/ 49 w 240"/>
                <a:gd name="T3" fmla="*/ 0 h 247"/>
                <a:gd name="T4" fmla="*/ 0 w 240"/>
                <a:gd name="T5" fmla="*/ 49 h 247"/>
                <a:gd name="T6" fmla="*/ 0 w 240"/>
                <a:gd name="T7" fmla="*/ 129 h 247"/>
                <a:gd name="T8" fmla="*/ 49 w 240"/>
                <a:gd name="T9" fmla="*/ 178 h 247"/>
                <a:gd name="T10" fmla="*/ 57 w 240"/>
                <a:gd name="T11" fmla="*/ 178 h 247"/>
                <a:gd name="T12" fmla="*/ 32 w 240"/>
                <a:gd name="T13" fmla="*/ 245 h 247"/>
                <a:gd name="T14" fmla="*/ 121 w 240"/>
                <a:gd name="T15" fmla="*/ 178 h 247"/>
                <a:gd name="T16" fmla="*/ 191 w 240"/>
                <a:gd name="T17" fmla="*/ 178 h 247"/>
                <a:gd name="T18" fmla="*/ 240 w 240"/>
                <a:gd name="T19" fmla="*/ 129 h 247"/>
                <a:gd name="T20" fmla="*/ 240 w 240"/>
                <a:gd name="T21" fmla="*/ 49 h 247"/>
                <a:gd name="T22" fmla="*/ 191 w 24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247">
                  <a:moveTo>
                    <a:pt x="191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6"/>
                    <a:pt x="22" y="178"/>
                    <a:pt x="49" y="178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49" y="198"/>
                    <a:pt x="31" y="247"/>
                    <a:pt x="32" y="245"/>
                  </a:cubicBezTo>
                  <a:cubicBezTo>
                    <a:pt x="32" y="244"/>
                    <a:pt x="97" y="196"/>
                    <a:pt x="121" y="178"/>
                  </a:cubicBezTo>
                  <a:cubicBezTo>
                    <a:pt x="191" y="178"/>
                    <a:pt x="191" y="178"/>
                    <a:pt x="191" y="178"/>
                  </a:cubicBezTo>
                  <a:cubicBezTo>
                    <a:pt x="218" y="178"/>
                    <a:pt x="240" y="156"/>
                    <a:pt x="240" y="129"/>
                  </a:cubicBezTo>
                  <a:cubicBezTo>
                    <a:pt x="240" y="49"/>
                    <a:pt x="240" y="49"/>
                    <a:pt x="240" y="49"/>
                  </a:cubicBezTo>
                  <a:cubicBezTo>
                    <a:pt x="240" y="22"/>
                    <a:pt x="21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1378722" y="1781841"/>
              <a:ext cx="329835" cy="384674"/>
            </a:xfrm>
            <a:custGeom>
              <a:avLst/>
              <a:gdLst>
                <a:gd name="T0" fmla="*/ 133 w 173"/>
                <a:gd name="T1" fmla="*/ 0 h 202"/>
                <a:gd name="T2" fmla="*/ 18 w 173"/>
                <a:gd name="T3" fmla="*/ 0 h 202"/>
                <a:gd name="T4" fmla="*/ 0 w 173"/>
                <a:gd name="T5" fmla="*/ 5 h 202"/>
                <a:gd name="T6" fmla="*/ 33 w 173"/>
                <a:gd name="T7" fmla="*/ 5 h 202"/>
                <a:gd name="T8" fmla="*/ 89 w 173"/>
                <a:gd name="T9" fmla="*/ 61 h 202"/>
                <a:gd name="T10" fmla="*/ 89 w 173"/>
                <a:gd name="T11" fmla="*/ 151 h 202"/>
                <a:gd name="T12" fmla="*/ 89 w 173"/>
                <a:gd name="T13" fmla="*/ 156 h 202"/>
                <a:gd name="T14" fmla="*/ 148 w 173"/>
                <a:gd name="T15" fmla="*/ 201 h 202"/>
                <a:gd name="T16" fmla="*/ 127 w 173"/>
                <a:gd name="T17" fmla="*/ 145 h 202"/>
                <a:gd name="T18" fmla="*/ 133 w 173"/>
                <a:gd name="T19" fmla="*/ 145 h 202"/>
                <a:gd name="T20" fmla="*/ 173 w 173"/>
                <a:gd name="T21" fmla="*/ 105 h 202"/>
                <a:gd name="T22" fmla="*/ 173 w 173"/>
                <a:gd name="T23" fmla="*/ 41 h 202"/>
                <a:gd name="T24" fmla="*/ 133 w 173"/>
                <a:gd name="T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202">
                  <a:moveTo>
                    <a:pt x="1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2"/>
                    <a:pt x="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64" y="5"/>
                    <a:pt x="89" y="30"/>
                    <a:pt x="89" y="6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3"/>
                    <a:pt x="89" y="154"/>
                    <a:pt x="89" y="156"/>
                  </a:cubicBezTo>
                  <a:cubicBezTo>
                    <a:pt x="113" y="174"/>
                    <a:pt x="148" y="200"/>
                    <a:pt x="148" y="201"/>
                  </a:cubicBezTo>
                  <a:cubicBezTo>
                    <a:pt x="148" y="202"/>
                    <a:pt x="133" y="162"/>
                    <a:pt x="127" y="145"/>
                  </a:cubicBezTo>
                  <a:cubicBezTo>
                    <a:pt x="133" y="145"/>
                    <a:pt x="133" y="145"/>
                    <a:pt x="133" y="145"/>
                  </a:cubicBezTo>
                  <a:cubicBezTo>
                    <a:pt x="155" y="145"/>
                    <a:pt x="173" y="127"/>
                    <a:pt x="173" y="105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73" y="18"/>
                    <a:pt x="155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Rounded Rectangle 6"/>
          <p:cNvSpPr/>
          <p:nvPr/>
        </p:nvSpPr>
        <p:spPr>
          <a:xfrm>
            <a:off x="2460824" y="5051426"/>
            <a:ext cx="1070824" cy="1070825"/>
          </a:xfrm>
          <a:prstGeom prst="roundRect">
            <a:avLst/>
          </a:prstGeom>
          <a:solidFill>
            <a:srgbClr val="F09DB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2723992" y="5360786"/>
            <a:ext cx="544489" cy="452105"/>
            <a:chOff x="3965790" y="1735873"/>
            <a:chExt cx="537091" cy="445963"/>
          </a:xfrm>
          <a:solidFill>
            <a:sysClr val="window" lastClr="FFFFFF"/>
          </a:solidFill>
        </p:grpSpPr>
        <p:sp>
          <p:nvSpPr>
            <p:cNvPr id="14" name="Freeform 69"/>
            <p:cNvSpPr/>
            <p:nvPr/>
          </p:nvSpPr>
          <p:spPr bwMode="auto">
            <a:xfrm>
              <a:off x="3965790" y="1905226"/>
              <a:ext cx="366125" cy="276610"/>
            </a:xfrm>
            <a:custGeom>
              <a:avLst/>
              <a:gdLst>
                <a:gd name="T0" fmla="*/ 76 w 454"/>
                <a:gd name="T1" fmla="*/ 0 h 343"/>
                <a:gd name="T2" fmla="*/ 0 w 454"/>
                <a:gd name="T3" fmla="*/ 343 h 343"/>
                <a:gd name="T4" fmla="*/ 454 w 454"/>
                <a:gd name="T5" fmla="*/ 343 h 343"/>
                <a:gd name="T6" fmla="*/ 373 w 454"/>
                <a:gd name="T7" fmla="*/ 0 h 343"/>
                <a:gd name="T8" fmla="*/ 76 w 45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343">
                  <a:moveTo>
                    <a:pt x="76" y="0"/>
                  </a:moveTo>
                  <a:lnTo>
                    <a:pt x="0" y="343"/>
                  </a:lnTo>
                  <a:lnTo>
                    <a:pt x="454" y="343"/>
                  </a:lnTo>
                  <a:lnTo>
                    <a:pt x="373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0"/>
            <p:cNvSpPr/>
            <p:nvPr/>
          </p:nvSpPr>
          <p:spPr bwMode="auto">
            <a:xfrm>
              <a:off x="4223045" y="1869743"/>
              <a:ext cx="279836" cy="247578"/>
            </a:xfrm>
            <a:custGeom>
              <a:avLst/>
              <a:gdLst>
                <a:gd name="T0" fmla="*/ 137 w 347"/>
                <a:gd name="T1" fmla="*/ 307 h 307"/>
                <a:gd name="T2" fmla="*/ 347 w 347"/>
                <a:gd name="T3" fmla="*/ 307 h 307"/>
                <a:gd name="T4" fmla="*/ 274 w 347"/>
                <a:gd name="T5" fmla="*/ 0 h 307"/>
                <a:gd name="T6" fmla="*/ 5 w 347"/>
                <a:gd name="T7" fmla="*/ 0 h 307"/>
                <a:gd name="T8" fmla="*/ 0 w 347"/>
                <a:gd name="T9" fmla="*/ 26 h 307"/>
                <a:gd name="T10" fmla="*/ 71 w 347"/>
                <a:gd name="T11" fmla="*/ 26 h 307"/>
                <a:gd name="T12" fmla="*/ 137 w 347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07">
                  <a:moveTo>
                    <a:pt x="137" y="307"/>
                  </a:moveTo>
                  <a:lnTo>
                    <a:pt x="347" y="307"/>
                  </a:lnTo>
                  <a:lnTo>
                    <a:pt x="274" y="0"/>
                  </a:lnTo>
                  <a:lnTo>
                    <a:pt x="5" y="0"/>
                  </a:lnTo>
                  <a:lnTo>
                    <a:pt x="0" y="26"/>
                  </a:lnTo>
                  <a:lnTo>
                    <a:pt x="71" y="26"/>
                  </a:lnTo>
                  <a:lnTo>
                    <a:pt x="137" y="3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71"/>
            <p:cNvSpPr/>
            <p:nvPr/>
          </p:nvSpPr>
          <p:spPr bwMode="auto">
            <a:xfrm>
              <a:off x="4055305" y="1777808"/>
              <a:ext cx="173385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7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7"/>
                    <a:pt x="46" y="7"/>
                  </a:cubicBezTo>
                  <a:cubicBezTo>
                    <a:pt x="26" y="7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72"/>
            <p:cNvSpPr/>
            <p:nvPr/>
          </p:nvSpPr>
          <p:spPr bwMode="auto">
            <a:xfrm>
              <a:off x="4236754" y="1735873"/>
              <a:ext cx="172579" cy="142740"/>
            </a:xfrm>
            <a:custGeom>
              <a:avLst/>
              <a:gdLst>
                <a:gd name="T0" fmla="*/ 91 w 91"/>
                <a:gd name="T1" fmla="*/ 75 h 75"/>
                <a:gd name="T2" fmla="*/ 81 w 91"/>
                <a:gd name="T3" fmla="*/ 75 h 75"/>
                <a:gd name="T4" fmla="*/ 81 w 91"/>
                <a:gd name="T5" fmla="*/ 33 h 75"/>
                <a:gd name="T6" fmla="*/ 46 w 91"/>
                <a:gd name="T7" fmla="*/ 8 h 75"/>
                <a:gd name="T8" fmla="*/ 11 w 91"/>
                <a:gd name="T9" fmla="*/ 33 h 75"/>
                <a:gd name="T10" fmla="*/ 11 w 91"/>
                <a:gd name="T11" fmla="*/ 75 h 75"/>
                <a:gd name="T12" fmla="*/ 0 w 91"/>
                <a:gd name="T13" fmla="*/ 75 h 75"/>
                <a:gd name="T14" fmla="*/ 0 w 91"/>
                <a:gd name="T15" fmla="*/ 33 h 75"/>
                <a:gd name="T16" fmla="*/ 46 w 91"/>
                <a:gd name="T17" fmla="*/ 0 h 75"/>
                <a:gd name="T18" fmla="*/ 91 w 91"/>
                <a:gd name="T19" fmla="*/ 33 h 75"/>
                <a:gd name="T20" fmla="*/ 91 w 91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5">
                  <a:moveTo>
                    <a:pt x="91" y="75"/>
                  </a:move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9"/>
                    <a:pt x="65" y="8"/>
                    <a:pt x="46" y="8"/>
                  </a:cubicBezTo>
                  <a:cubicBezTo>
                    <a:pt x="27" y="8"/>
                    <a:pt x="11" y="19"/>
                    <a:pt x="11" y="33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21" y="0"/>
                    <a:pt x="46" y="0"/>
                  </a:cubicBezTo>
                  <a:cubicBezTo>
                    <a:pt x="71" y="0"/>
                    <a:pt x="91" y="15"/>
                    <a:pt x="91" y="33"/>
                  </a:cubicBezTo>
                  <a:lnTo>
                    <a:pt x="9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TextBox 13"/>
          <p:cNvSpPr txBox="1"/>
          <p:nvPr/>
        </p:nvSpPr>
        <p:spPr>
          <a:xfrm>
            <a:off x="3183912" y="3607649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60824" y="3929337"/>
            <a:ext cx="20005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726795" y="1985223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726795" y="2306911"/>
            <a:ext cx="200485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726795" y="5243964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726795" y="5565652"/>
            <a:ext cx="200485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01967" y="2680801"/>
            <a:ext cx="37200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201967" y="22994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01967" y="4768233"/>
            <a:ext cx="37200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201967" y="4386869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Hexagon 21"/>
          <p:cNvSpPr/>
          <p:nvPr/>
        </p:nvSpPr>
        <p:spPr>
          <a:xfrm>
            <a:off x="861921" y="2021817"/>
            <a:ext cx="2081224" cy="1825228"/>
          </a:xfrm>
          <a:prstGeom prst="hexagon">
            <a:avLst/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1606870" y="2512964"/>
            <a:ext cx="562975" cy="501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" name="TextBox 28"/>
          <p:cNvSpPr txBox="1"/>
          <p:nvPr/>
        </p:nvSpPr>
        <p:spPr>
          <a:xfrm>
            <a:off x="1527473" y="2858246"/>
            <a:ext cx="729687" cy="41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5"/>
          <p:cNvSpPr>
            <a:spLocks noEditPoints="1"/>
          </p:cNvSpPr>
          <p:nvPr/>
        </p:nvSpPr>
        <p:spPr bwMode="auto">
          <a:xfrm>
            <a:off x="1723831" y="4067886"/>
            <a:ext cx="474356" cy="35576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09DB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Hexagon 35"/>
          <p:cNvSpPr/>
          <p:nvPr/>
        </p:nvSpPr>
        <p:spPr>
          <a:xfrm flipV="1">
            <a:off x="2946003" y="4050930"/>
            <a:ext cx="2081224" cy="1825228"/>
          </a:xfrm>
          <a:prstGeom prst="hexagon">
            <a:avLst/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3"/>
          <p:cNvSpPr/>
          <p:nvPr/>
        </p:nvSpPr>
        <p:spPr bwMode="auto">
          <a:xfrm>
            <a:off x="3803058" y="3458486"/>
            <a:ext cx="367100" cy="382022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rgbClr val="F09DB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Hexagon 44"/>
          <p:cNvSpPr/>
          <p:nvPr/>
        </p:nvSpPr>
        <p:spPr>
          <a:xfrm>
            <a:off x="5030084" y="2021817"/>
            <a:ext cx="2081224" cy="1825228"/>
          </a:xfrm>
          <a:prstGeom prst="hexagon">
            <a:avLst/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5775031" y="2501714"/>
            <a:ext cx="562975" cy="501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2" name="TextBox 46"/>
          <p:cNvSpPr txBox="1"/>
          <p:nvPr/>
        </p:nvSpPr>
        <p:spPr>
          <a:xfrm>
            <a:off x="5695634" y="2846996"/>
            <a:ext cx="729687" cy="41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7930">
              <a:defRPr/>
            </a:pPr>
            <a:r>
              <a:rPr lang="zh-CN" altLang="en-US" sz="21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</a:t>
            </a:r>
            <a:endParaRPr lang="en-US" altLang="zh-CN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Hexagon 53"/>
          <p:cNvSpPr/>
          <p:nvPr/>
        </p:nvSpPr>
        <p:spPr>
          <a:xfrm flipV="1">
            <a:off x="7114166" y="4050930"/>
            <a:ext cx="2081224" cy="1825228"/>
          </a:xfrm>
          <a:prstGeom prst="hexagon">
            <a:avLst/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Hexagon 59"/>
          <p:cNvSpPr/>
          <p:nvPr/>
        </p:nvSpPr>
        <p:spPr>
          <a:xfrm>
            <a:off x="9198247" y="2021817"/>
            <a:ext cx="2081224" cy="1825228"/>
          </a:xfrm>
          <a:prstGeom prst="hexagon">
            <a:avLst/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60"/>
          <p:cNvSpPr txBox="1"/>
          <p:nvPr/>
        </p:nvSpPr>
        <p:spPr>
          <a:xfrm>
            <a:off x="9943190" y="2501714"/>
            <a:ext cx="562975" cy="501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9863793" y="2846996"/>
            <a:ext cx="729687" cy="41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7930">
              <a:defRPr/>
            </a:pPr>
            <a:r>
              <a:rPr lang="zh-CN" altLang="en-US" sz="21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</a:t>
            </a:r>
            <a:endParaRPr lang="en-US" altLang="zh-CN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3690951" y="4513799"/>
            <a:ext cx="562975" cy="501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8" name="TextBox 68"/>
          <p:cNvSpPr txBox="1"/>
          <p:nvPr/>
        </p:nvSpPr>
        <p:spPr>
          <a:xfrm>
            <a:off x="3611554" y="4859081"/>
            <a:ext cx="729687" cy="41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7930">
              <a:defRPr/>
            </a:pPr>
            <a:r>
              <a:rPr lang="zh-CN" altLang="en-US" sz="21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</a:t>
            </a:r>
            <a:endParaRPr lang="en-US" altLang="zh-CN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72"/>
          <p:cNvSpPr txBox="1"/>
          <p:nvPr/>
        </p:nvSpPr>
        <p:spPr>
          <a:xfrm>
            <a:off x="7859110" y="4513799"/>
            <a:ext cx="562975" cy="501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0" name="TextBox 73"/>
          <p:cNvSpPr txBox="1"/>
          <p:nvPr/>
        </p:nvSpPr>
        <p:spPr>
          <a:xfrm>
            <a:off x="7779713" y="4859081"/>
            <a:ext cx="729687" cy="41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217930">
              <a:defRPr/>
            </a:pPr>
            <a:r>
              <a:rPr lang="zh-CN" altLang="en-US" sz="2130" b="1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阶段</a:t>
            </a:r>
            <a:endParaRPr lang="en-US" altLang="zh-CN" sz="2130" b="1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93"/>
          <p:cNvSpPr>
            <a:spLocks noChangeAspect="1" noEditPoints="1"/>
          </p:cNvSpPr>
          <p:nvPr/>
        </p:nvSpPr>
        <p:spPr bwMode="auto">
          <a:xfrm>
            <a:off x="5889114" y="4033670"/>
            <a:ext cx="363165" cy="424201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F09DB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01"/>
          <p:cNvSpPr>
            <a:spLocks noEditPoints="1"/>
          </p:cNvSpPr>
          <p:nvPr/>
        </p:nvSpPr>
        <p:spPr bwMode="auto">
          <a:xfrm>
            <a:off x="7939510" y="3450342"/>
            <a:ext cx="430523" cy="398306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09DB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45"/>
          <p:cNvSpPr/>
          <p:nvPr/>
        </p:nvSpPr>
        <p:spPr bwMode="auto">
          <a:xfrm>
            <a:off x="10001681" y="4041243"/>
            <a:ext cx="474356" cy="40904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09DB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710774" y="23456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061221" y="264102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955424" y="23456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7305871" y="2641022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36362" y="47029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86809" y="4998376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981012" y="47029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1459" y="4998376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39506" y="47029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9389953" y="4998376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2245411" y="218393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3"/>
          <p:cNvSpPr/>
          <p:nvPr/>
        </p:nvSpPr>
        <p:spPr bwMode="auto">
          <a:xfrm>
            <a:off x="4085779" y="346271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4555911" y="324160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5"/>
          <p:cNvSpPr/>
          <p:nvPr/>
        </p:nvSpPr>
        <p:spPr bwMode="auto">
          <a:xfrm>
            <a:off x="4929723" y="305366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5366840" y="326366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5205664" y="372804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8"/>
          <p:cNvSpPr/>
          <p:nvPr/>
        </p:nvSpPr>
        <p:spPr bwMode="auto">
          <a:xfrm>
            <a:off x="4908068" y="394672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9"/>
          <p:cNvSpPr/>
          <p:nvPr/>
        </p:nvSpPr>
        <p:spPr bwMode="auto">
          <a:xfrm>
            <a:off x="4599655" y="416643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0"/>
          <p:cNvSpPr/>
          <p:nvPr/>
        </p:nvSpPr>
        <p:spPr bwMode="auto">
          <a:xfrm>
            <a:off x="2801139" y="346271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1"/>
          <p:cNvSpPr/>
          <p:nvPr/>
        </p:nvSpPr>
        <p:spPr bwMode="auto">
          <a:xfrm>
            <a:off x="2474308" y="328029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2"/>
          <p:cNvSpPr/>
          <p:nvPr/>
        </p:nvSpPr>
        <p:spPr bwMode="auto">
          <a:xfrm>
            <a:off x="2046482" y="321949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13"/>
          <p:cNvSpPr/>
          <p:nvPr/>
        </p:nvSpPr>
        <p:spPr bwMode="auto">
          <a:xfrm>
            <a:off x="1522030" y="3612015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14"/>
          <p:cNvSpPr/>
          <p:nvPr/>
        </p:nvSpPr>
        <p:spPr bwMode="auto">
          <a:xfrm>
            <a:off x="1960621" y="393034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5"/>
          <p:cNvSpPr/>
          <p:nvPr/>
        </p:nvSpPr>
        <p:spPr bwMode="auto">
          <a:xfrm>
            <a:off x="2428809" y="412790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3991652" y="163856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7"/>
          <p:cNvSpPr/>
          <p:nvPr/>
        </p:nvSpPr>
        <p:spPr bwMode="auto">
          <a:xfrm>
            <a:off x="3605520" y="179334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8"/>
          <p:cNvSpPr/>
          <p:nvPr/>
        </p:nvSpPr>
        <p:spPr bwMode="auto">
          <a:xfrm>
            <a:off x="4110178" y="219633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9"/>
          <p:cNvSpPr/>
          <p:nvPr/>
        </p:nvSpPr>
        <p:spPr bwMode="auto">
          <a:xfrm>
            <a:off x="3886475" y="259003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20"/>
          <p:cNvSpPr/>
          <p:nvPr/>
        </p:nvSpPr>
        <p:spPr bwMode="auto">
          <a:xfrm>
            <a:off x="3908289" y="296521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21"/>
          <p:cNvSpPr/>
          <p:nvPr/>
        </p:nvSpPr>
        <p:spPr bwMode="auto">
          <a:xfrm>
            <a:off x="2993619" y="314713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AutoShape 22"/>
          <p:cNvSpPr/>
          <p:nvPr/>
        </p:nvSpPr>
        <p:spPr bwMode="auto">
          <a:xfrm>
            <a:off x="2768551" y="2738916"/>
            <a:ext cx="444252" cy="220695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23"/>
          <p:cNvSpPr/>
          <p:nvPr/>
        </p:nvSpPr>
        <p:spPr bwMode="auto">
          <a:xfrm>
            <a:off x="2645950" y="204761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24"/>
          <p:cNvSpPr/>
          <p:nvPr/>
        </p:nvSpPr>
        <p:spPr bwMode="auto">
          <a:xfrm>
            <a:off x="3121258" y="200339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25"/>
          <p:cNvSpPr/>
          <p:nvPr/>
        </p:nvSpPr>
        <p:spPr bwMode="auto">
          <a:xfrm>
            <a:off x="4592430" y="256722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26"/>
          <p:cNvSpPr/>
          <p:nvPr/>
        </p:nvSpPr>
        <p:spPr bwMode="auto">
          <a:xfrm>
            <a:off x="4599655" y="193153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7"/>
          <p:cNvSpPr/>
          <p:nvPr/>
        </p:nvSpPr>
        <p:spPr bwMode="auto">
          <a:xfrm>
            <a:off x="2219725" y="272199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28"/>
          <p:cNvSpPr/>
          <p:nvPr/>
        </p:nvSpPr>
        <p:spPr bwMode="auto">
          <a:xfrm>
            <a:off x="1665995" y="281044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2269582" y="21913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488414" y="210988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488414" y="244096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488414" y="340828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488414" y="3739360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488414" y="466150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488414" y="499257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9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9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9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02" y="2918807"/>
            <a:ext cx="958032" cy="992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207" y="2918807"/>
            <a:ext cx="958032" cy="992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4739" y="3091767"/>
            <a:ext cx="61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9291" y="1971163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9291" y="3098640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9291" y="4229900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9106" y="1895814"/>
            <a:ext cx="229978" cy="4955489"/>
          </a:xfrm>
          <a:prstGeom prst="rect">
            <a:avLst/>
          </a:prstGeom>
          <a:solidFill>
            <a:srgbClr val="C1C7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5873281" y="1895814"/>
            <a:ext cx="421626" cy="245514"/>
          </a:xfrm>
          <a:prstGeom prst="rect">
            <a:avLst/>
          </a:prstGeom>
          <a:solidFill>
            <a:srgbClr val="C1C7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37"/>
          <p:cNvSpPr/>
          <p:nvPr/>
        </p:nvSpPr>
        <p:spPr>
          <a:xfrm>
            <a:off x="5969104" y="3162951"/>
            <a:ext cx="229978" cy="122757"/>
          </a:xfrm>
          <a:prstGeom prst="rect">
            <a:avLst/>
          </a:prstGeom>
          <a:solidFill>
            <a:srgbClr val="88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Pentagon 55"/>
          <p:cNvSpPr/>
          <p:nvPr/>
        </p:nvSpPr>
        <p:spPr>
          <a:xfrm>
            <a:off x="5292842" y="2432430"/>
            <a:ext cx="3014373" cy="772368"/>
          </a:xfrm>
          <a:prstGeom prst="homePlate">
            <a:avLst>
              <a:gd name="adj" fmla="val 38141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8"/>
          <p:cNvSpPr/>
          <p:nvPr/>
        </p:nvSpPr>
        <p:spPr>
          <a:xfrm>
            <a:off x="5969105" y="4224390"/>
            <a:ext cx="229978" cy="122757"/>
          </a:xfrm>
          <a:prstGeom prst="rect">
            <a:avLst/>
          </a:prstGeom>
          <a:solidFill>
            <a:srgbClr val="88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Pentagon 12"/>
          <p:cNvSpPr/>
          <p:nvPr/>
        </p:nvSpPr>
        <p:spPr>
          <a:xfrm rot="10800000">
            <a:off x="3554337" y="3492529"/>
            <a:ext cx="3014373" cy="772368"/>
          </a:xfrm>
          <a:prstGeom prst="homePlate">
            <a:avLst>
              <a:gd name="adj" fmla="val 38141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39"/>
          <p:cNvSpPr/>
          <p:nvPr/>
        </p:nvSpPr>
        <p:spPr>
          <a:xfrm>
            <a:off x="5969104" y="5266367"/>
            <a:ext cx="229978" cy="122757"/>
          </a:xfrm>
          <a:prstGeom prst="rect">
            <a:avLst/>
          </a:prstGeom>
          <a:solidFill>
            <a:srgbClr val="88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Pentagon 13"/>
          <p:cNvSpPr/>
          <p:nvPr/>
        </p:nvSpPr>
        <p:spPr>
          <a:xfrm>
            <a:off x="5292842" y="4540864"/>
            <a:ext cx="3014373" cy="772369"/>
          </a:xfrm>
          <a:prstGeom prst="homePlate">
            <a:avLst>
              <a:gd name="adj" fmla="val 38141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40"/>
          <p:cNvSpPr/>
          <p:nvPr/>
        </p:nvSpPr>
        <p:spPr>
          <a:xfrm>
            <a:off x="5969105" y="6390953"/>
            <a:ext cx="229978" cy="122757"/>
          </a:xfrm>
          <a:prstGeom prst="rect">
            <a:avLst/>
          </a:prstGeom>
          <a:solidFill>
            <a:srgbClr val="8893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entagon 14"/>
          <p:cNvSpPr/>
          <p:nvPr/>
        </p:nvSpPr>
        <p:spPr>
          <a:xfrm rot="10800000">
            <a:off x="3554337" y="5664340"/>
            <a:ext cx="3014373" cy="772369"/>
          </a:xfrm>
          <a:prstGeom prst="homePlate">
            <a:avLst>
              <a:gd name="adj" fmla="val 38141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22"/>
          <p:cNvSpPr>
            <a:spLocks noEditPoints="1"/>
          </p:cNvSpPr>
          <p:nvPr/>
        </p:nvSpPr>
        <p:spPr bwMode="auto">
          <a:xfrm>
            <a:off x="5778177" y="3666130"/>
            <a:ext cx="584660" cy="458847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66"/>
          <p:cNvSpPr>
            <a:spLocks noEditPoints="1"/>
          </p:cNvSpPr>
          <p:nvPr/>
        </p:nvSpPr>
        <p:spPr bwMode="auto">
          <a:xfrm>
            <a:off x="5506318" y="2546712"/>
            <a:ext cx="501725" cy="505414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07"/>
          <p:cNvSpPr>
            <a:spLocks noEditPoints="1"/>
          </p:cNvSpPr>
          <p:nvPr/>
        </p:nvSpPr>
        <p:spPr bwMode="auto">
          <a:xfrm>
            <a:off x="5869931" y="5811071"/>
            <a:ext cx="481186" cy="488012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801242" y="357464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896360" y="384171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78635" y="2473568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089652" y="2793619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788542" y="57343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883660" y="6001396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65935" y="4633250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076952" y="4953301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195210" y="2730560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123169" y="3772129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62837" y="4802965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215612" y="592741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49178" y="4648315"/>
            <a:ext cx="615578" cy="493790"/>
            <a:chOff x="7801162" y="3284320"/>
            <a:chExt cx="746660" cy="598938"/>
          </a:xfrm>
        </p:grpSpPr>
        <p:sp>
          <p:nvSpPr>
            <p:cNvPr id="30" name="Freeform 242"/>
            <p:cNvSpPr>
              <a:spLocks noChangeArrowheads="1"/>
            </p:cNvSpPr>
            <p:nvPr/>
          </p:nvSpPr>
          <p:spPr bwMode="auto">
            <a:xfrm>
              <a:off x="8092232" y="3714543"/>
              <a:ext cx="181394" cy="168715"/>
            </a:xfrm>
            <a:custGeom>
              <a:avLst/>
              <a:gdLst>
                <a:gd name="T0" fmla="*/ 188 w 189"/>
                <a:gd name="T1" fmla="*/ 84 h 178"/>
                <a:gd name="T2" fmla="*/ 94 w 189"/>
                <a:gd name="T3" fmla="*/ 177 h 178"/>
                <a:gd name="T4" fmla="*/ 0 w 189"/>
                <a:gd name="T5" fmla="*/ 84 h 178"/>
                <a:gd name="T6" fmla="*/ 94 w 189"/>
                <a:gd name="T7" fmla="*/ 0 h 178"/>
                <a:gd name="T8" fmla="*/ 188 w 189"/>
                <a:gd name="T9" fmla="*/ 84 h 178"/>
                <a:gd name="T10" fmla="*/ 188 w 189"/>
                <a:gd name="T11" fmla="*/ 84 h 178"/>
                <a:gd name="T12" fmla="*/ 188 w 189"/>
                <a:gd name="T13" fmla="*/ 8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78">
                  <a:moveTo>
                    <a:pt x="188" y="84"/>
                  </a:moveTo>
                  <a:cubicBezTo>
                    <a:pt x="188" y="136"/>
                    <a:pt x="146" y="177"/>
                    <a:pt x="94" y="177"/>
                  </a:cubicBezTo>
                  <a:cubicBezTo>
                    <a:pt x="42" y="177"/>
                    <a:pt x="0" y="136"/>
                    <a:pt x="0" y="84"/>
                  </a:cubicBezTo>
                  <a:cubicBezTo>
                    <a:pt x="0" y="31"/>
                    <a:pt x="42" y="0"/>
                    <a:pt x="94" y="0"/>
                  </a:cubicBezTo>
                  <a:cubicBezTo>
                    <a:pt x="146" y="0"/>
                    <a:pt x="188" y="31"/>
                    <a:pt x="188" y="84"/>
                  </a:cubicBezTo>
                  <a:close/>
                  <a:moveTo>
                    <a:pt x="188" y="84"/>
                  </a:moveTo>
                  <a:lnTo>
                    <a:pt x="188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43"/>
            <p:cNvSpPr>
              <a:spLocks noChangeArrowheads="1"/>
            </p:cNvSpPr>
            <p:nvPr/>
          </p:nvSpPr>
          <p:spPr bwMode="auto">
            <a:xfrm>
              <a:off x="7940369" y="3474123"/>
              <a:ext cx="480901" cy="240420"/>
            </a:xfrm>
            <a:custGeom>
              <a:avLst/>
              <a:gdLst>
                <a:gd name="T0" fmla="*/ 469 w 501"/>
                <a:gd name="T1" fmla="*/ 114 h 250"/>
                <a:gd name="T2" fmla="*/ 458 w 501"/>
                <a:gd name="T3" fmla="*/ 114 h 250"/>
                <a:gd name="T4" fmla="*/ 52 w 501"/>
                <a:gd name="T5" fmla="*/ 114 h 250"/>
                <a:gd name="T6" fmla="*/ 31 w 501"/>
                <a:gd name="T7" fmla="*/ 135 h 250"/>
                <a:gd name="T8" fmla="*/ 21 w 501"/>
                <a:gd name="T9" fmla="*/ 145 h 250"/>
                <a:gd name="T10" fmla="*/ 21 w 501"/>
                <a:gd name="T11" fmla="*/ 229 h 250"/>
                <a:gd name="T12" fmla="*/ 94 w 501"/>
                <a:gd name="T13" fmla="*/ 229 h 250"/>
                <a:gd name="T14" fmla="*/ 125 w 501"/>
                <a:gd name="T15" fmla="*/ 197 h 250"/>
                <a:gd name="T16" fmla="*/ 385 w 501"/>
                <a:gd name="T17" fmla="*/ 197 h 250"/>
                <a:gd name="T18" fmla="*/ 406 w 501"/>
                <a:gd name="T19" fmla="*/ 218 h 250"/>
                <a:gd name="T20" fmla="*/ 489 w 501"/>
                <a:gd name="T21" fmla="*/ 218 h 250"/>
                <a:gd name="T22" fmla="*/ 500 w 501"/>
                <a:gd name="T23" fmla="*/ 177 h 250"/>
                <a:gd name="T24" fmla="*/ 489 w 501"/>
                <a:gd name="T25" fmla="*/ 145 h 250"/>
                <a:gd name="T26" fmla="*/ 469 w 501"/>
                <a:gd name="T27" fmla="*/ 114 h 250"/>
                <a:gd name="T28" fmla="*/ 469 w 501"/>
                <a:gd name="T29" fmla="*/ 114 h 250"/>
                <a:gd name="T30" fmla="*/ 469 w 501"/>
                <a:gd name="T31" fmla="*/ 1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250">
                  <a:moveTo>
                    <a:pt x="469" y="114"/>
                  </a:moveTo>
                  <a:cubicBezTo>
                    <a:pt x="458" y="114"/>
                    <a:pt x="458" y="114"/>
                    <a:pt x="458" y="114"/>
                  </a:cubicBezTo>
                  <a:cubicBezTo>
                    <a:pt x="333" y="0"/>
                    <a:pt x="156" y="10"/>
                    <a:pt x="52" y="114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0" y="177"/>
                    <a:pt x="0" y="208"/>
                    <a:pt x="21" y="229"/>
                  </a:cubicBezTo>
                  <a:cubicBezTo>
                    <a:pt x="42" y="249"/>
                    <a:pt x="73" y="249"/>
                    <a:pt x="94" y="229"/>
                  </a:cubicBezTo>
                  <a:cubicBezTo>
                    <a:pt x="125" y="197"/>
                    <a:pt x="125" y="197"/>
                    <a:pt x="125" y="197"/>
                  </a:cubicBezTo>
                  <a:cubicBezTo>
                    <a:pt x="198" y="125"/>
                    <a:pt x="312" y="125"/>
                    <a:pt x="385" y="197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27" y="239"/>
                    <a:pt x="469" y="239"/>
                    <a:pt x="489" y="218"/>
                  </a:cubicBezTo>
                  <a:cubicBezTo>
                    <a:pt x="500" y="208"/>
                    <a:pt x="500" y="197"/>
                    <a:pt x="500" y="177"/>
                  </a:cubicBezTo>
                  <a:cubicBezTo>
                    <a:pt x="500" y="166"/>
                    <a:pt x="500" y="156"/>
                    <a:pt x="489" y="145"/>
                  </a:cubicBezTo>
                  <a:lnTo>
                    <a:pt x="469" y="114"/>
                  </a:lnTo>
                  <a:close/>
                  <a:moveTo>
                    <a:pt x="469" y="114"/>
                  </a:moveTo>
                  <a:lnTo>
                    <a:pt x="469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244"/>
            <p:cNvSpPr>
              <a:spLocks noChangeArrowheads="1"/>
            </p:cNvSpPr>
            <p:nvPr/>
          </p:nvSpPr>
          <p:spPr bwMode="auto">
            <a:xfrm>
              <a:off x="7801162" y="3284320"/>
              <a:ext cx="746660" cy="299468"/>
            </a:xfrm>
            <a:custGeom>
              <a:avLst/>
              <a:gdLst>
                <a:gd name="T0" fmla="*/ 760 w 782"/>
                <a:gd name="T1" fmla="*/ 208 h 313"/>
                <a:gd name="T2" fmla="*/ 750 w 782"/>
                <a:gd name="T3" fmla="*/ 187 h 313"/>
                <a:gd name="T4" fmla="*/ 740 w 782"/>
                <a:gd name="T5" fmla="*/ 187 h 313"/>
                <a:gd name="T6" fmla="*/ 729 w 782"/>
                <a:gd name="T7" fmla="*/ 177 h 313"/>
                <a:gd name="T8" fmla="*/ 719 w 782"/>
                <a:gd name="T9" fmla="*/ 166 h 313"/>
                <a:gd name="T10" fmla="*/ 63 w 782"/>
                <a:gd name="T11" fmla="*/ 177 h 313"/>
                <a:gd name="T12" fmla="*/ 52 w 782"/>
                <a:gd name="T13" fmla="*/ 187 h 313"/>
                <a:gd name="T14" fmla="*/ 21 w 782"/>
                <a:gd name="T15" fmla="*/ 218 h 313"/>
                <a:gd name="T16" fmla="*/ 21 w 782"/>
                <a:gd name="T17" fmla="*/ 291 h 313"/>
                <a:gd name="T18" fmla="*/ 94 w 782"/>
                <a:gd name="T19" fmla="*/ 291 h 313"/>
                <a:gd name="T20" fmla="*/ 125 w 782"/>
                <a:gd name="T21" fmla="*/ 260 h 313"/>
                <a:gd name="T22" fmla="*/ 136 w 782"/>
                <a:gd name="T23" fmla="*/ 250 h 313"/>
                <a:gd name="T24" fmla="*/ 667 w 782"/>
                <a:gd name="T25" fmla="*/ 250 h 313"/>
                <a:gd name="T26" fmla="*/ 688 w 782"/>
                <a:gd name="T27" fmla="*/ 281 h 313"/>
                <a:gd name="T28" fmla="*/ 760 w 782"/>
                <a:gd name="T29" fmla="*/ 281 h 313"/>
                <a:gd name="T30" fmla="*/ 760 w 782"/>
                <a:gd name="T31" fmla="*/ 208 h 313"/>
                <a:gd name="T32" fmla="*/ 760 w 782"/>
                <a:gd name="T33" fmla="*/ 208 h 313"/>
                <a:gd name="T34" fmla="*/ 760 w 782"/>
                <a:gd name="T35" fmla="*/ 2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2" h="313">
                  <a:moveTo>
                    <a:pt x="760" y="208"/>
                  </a:moveTo>
                  <a:cubicBezTo>
                    <a:pt x="750" y="187"/>
                    <a:pt x="750" y="187"/>
                    <a:pt x="750" y="187"/>
                  </a:cubicBezTo>
                  <a:lnTo>
                    <a:pt x="740" y="187"/>
                  </a:lnTo>
                  <a:cubicBezTo>
                    <a:pt x="729" y="177"/>
                    <a:pt x="729" y="177"/>
                    <a:pt x="729" y="177"/>
                  </a:cubicBezTo>
                  <a:cubicBezTo>
                    <a:pt x="729" y="166"/>
                    <a:pt x="729" y="166"/>
                    <a:pt x="719" y="166"/>
                  </a:cubicBezTo>
                  <a:cubicBezTo>
                    <a:pt x="531" y="0"/>
                    <a:pt x="240" y="0"/>
                    <a:pt x="63" y="177"/>
                  </a:cubicBezTo>
                  <a:lnTo>
                    <a:pt x="52" y="187"/>
                  </a:lnTo>
                  <a:cubicBezTo>
                    <a:pt x="21" y="218"/>
                    <a:pt x="21" y="218"/>
                    <a:pt x="21" y="218"/>
                  </a:cubicBezTo>
                  <a:cubicBezTo>
                    <a:pt x="0" y="239"/>
                    <a:pt x="0" y="270"/>
                    <a:pt x="21" y="291"/>
                  </a:cubicBezTo>
                  <a:cubicBezTo>
                    <a:pt x="42" y="312"/>
                    <a:pt x="73" y="312"/>
                    <a:pt x="94" y="291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5" y="260"/>
                    <a:pt x="125" y="250"/>
                    <a:pt x="136" y="250"/>
                  </a:cubicBezTo>
                  <a:cubicBezTo>
                    <a:pt x="282" y="114"/>
                    <a:pt x="510" y="114"/>
                    <a:pt x="667" y="250"/>
                  </a:cubicBezTo>
                  <a:cubicBezTo>
                    <a:pt x="688" y="281"/>
                    <a:pt x="688" y="281"/>
                    <a:pt x="688" y="281"/>
                  </a:cubicBezTo>
                  <a:cubicBezTo>
                    <a:pt x="708" y="302"/>
                    <a:pt x="740" y="302"/>
                    <a:pt x="760" y="281"/>
                  </a:cubicBezTo>
                  <a:cubicBezTo>
                    <a:pt x="781" y="260"/>
                    <a:pt x="781" y="229"/>
                    <a:pt x="760" y="208"/>
                  </a:cubicBezTo>
                  <a:close/>
                  <a:moveTo>
                    <a:pt x="760" y="208"/>
                  </a:moveTo>
                  <a:lnTo>
                    <a:pt x="760" y="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600">
                <a:defRPr/>
              </a:pP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51857" y="2856616"/>
            <a:ext cx="4039815" cy="506667"/>
            <a:chOff x="679896" y="3476245"/>
            <a:chExt cx="2787494" cy="506667"/>
          </a:xfrm>
        </p:grpSpPr>
        <p:sp>
          <p:nvSpPr>
            <p:cNvPr id="5" name="TextBox 13"/>
            <p:cNvSpPr txBox="1"/>
            <p:nvPr/>
          </p:nvSpPr>
          <p:spPr>
            <a:xfrm>
              <a:off x="679896" y="3476245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683977" y="3798246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51857" y="3846034"/>
            <a:ext cx="4039815" cy="506667"/>
            <a:chOff x="679896" y="4465072"/>
            <a:chExt cx="2787494" cy="506667"/>
          </a:xfrm>
        </p:grpSpPr>
        <p:sp>
          <p:nvSpPr>
            <p:cNvPr id="8" name="TextBox 13"/>
            <p:cNvSpPr txBox="1"/>
            <p:nvPr/>
          </p:nvSpPr>
          <p:spPr>
            <a:xfrm>
              <a:off x="679896" y="4465072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683977" y="4787073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1857" y="4835452"/>
            <a:ext cx="4039815" cy="506667"/>
            <a:chOff x="679896" y="5453899"/>
            <a:chExt cx="2787494" cy="506667"/>
          </a:xfrm>
        </p:grpSpPr>
        <p:sp>
          <p:nvSpPr>
            <p:cNvPr id="11" name="TextBox 13"/>
            <p:cNvSpPr txBox="1"/>
            <p:nvPr/>
          </p:nvSpPr>
          <p:spPr>
            <a:xfrm>
              <a:off x="679896" y="5453899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683977" y="5775900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51857" y="1867198"/>
            <a:ext cx="4039815" cy="506667"/>
            <a:chOff x="679896" y="3476245"/>
            <a:chExt cx="2787494" cy="506667"/>
          </a:xfrm>
        </p:grpSpPr>
        <p:sp>
          <p:nvSpPr>
            <p:cNvPr id="14" name="TextBox 13"/>
            <p:cNvSpPr txBox="1"/>
            <p:nvPr/>
          </p:nvSpPr>
          <p:spPr>
            <a:xfrm>
              <a:off x="679896" y="3476245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683977" y="3798246"/>
              <a:ext cx="278341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Freeform 239"/>
          <p:cNvSpPr>
            <a:spLocks noEditPoints="1"/>
          </p:cNvSpPr>
          <p:nvPr/>
        </p:nvSpPr>
        <p:spPr bwMode="auto">
          <a:xfrm>
            <a:off x="8422538" y="1674632"/>
            <a:ext cx="2378075" cy="2378075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40"/>
          <p:cNvSpPr>
            <a:spLocks noEditPoints="1"/>
          </p:cNvSpPr>
          <p:nvPr/>
        </p:nvSpPr>
        <p:spPr bwMode="auto">
          <a:xfrm>
            <a:off x="7543500" y="3675471"/>
            <a:ext cx="2068076" cy="2068075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41"/>
          <p:cNvSpPr>
            <a:spLocks noEditPoints="1"/>
          </p:cNvSpPr>
          <p:nvPr/>
        </p:nvSpPr>
        <p:spPr bwMode="auto">
          <a:xfrm>
            <a:off x="6237526" y="3238701"/>
            <a:ext cx="1500452" cy="150045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47"/>
          <p:cNvSpPr>
            <a:spLocks noEditPoints="1"/>
          </p:cNvSpPr>
          <p:nvPr/>
        </p:nvSpPr>
        <p:spPr bwMode="auto">
          <a:xfrm>
            <a:off x="8296557" y="4429944"/>
            <a:ext cx="561962" cy="560546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248"/>
          <p:cNvSpPr>
            <a:spLocks noEditPoints="1"/>
          </p:cNvSpPr>
          <p:nvPr/>
        </p:nvSpPr>
        <p:spPr bwMode="auto">
          <a:xfrm>
            <a:off x="9301577" y="2540931"/>
            <a:ext cx="644062" cy="646893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49"/>
          <p:cNvSpPr>
            <a:spLocks noEditPoints="1"/>
          </p:cNvSpPr>
          <p:nvPr/>
        </p:nvSpPr>
        <p:spPr bwMode="auto">
          <a:xfrm>
            <a:off x="6785333" y="3787922"/>
            <a:ext cx="407670" cy="40767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41"/>
          <p:cNvSpPr>
            <a:spLocks noEditPoints="1"/>
          </p:cNvSpPr>
          <p:nvPr/>
        </p:nvSpPr>
        <p:spPr bwMode="auto">
          <a:xfrm>
            <a:off x="5669902" y="4471791"/>
            <a:ext cx="1168879" cy="116887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49"/>
          <p:cNvSpPr>
            <a:spLocks noEditPoints="1"/>
          </p:cNvSpPr>
          <p:nvPr/>
        </p:nvSpPr>
        <p:spPr bwMode="auto">
          <a:xfrm>
            <a:off x="6095550" y="4897439"/>
            <a:ext cx="317582" cy="317582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58519" y="1352352"/>
            <a:ext cx="2009497" cy="2040138"/>
            <a:chOff x="9093520" y="942806"/>
            <a:chExt cx="2253642" cy="2288006"/>
          </a:xfrm>
          <a:solidFill>
            <a:srgbClr val="ADBACA"/>
          </a:solidFill>
        </p:grpSpPr>
        <p:sp>
          <p:nvSpPr>
            <p:cNvPr id="25" name="Block Arc 40"/>
            <p:cNvSpPr/>
            <p:nvPr/>
          </p:nvSpPr>
          <p:spPr>
            <a:xfrm rot="3340670">
              <a:off x="9076338" y="959988"/>
              <a:ext cx="2288006" cy="2253642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ight Triangle 42"/>
            <p:cNvSpPr/>
            <p:nvPr/>
          </p:nvSpPr>
          <p:spPr>
            <a:xfrm rot="18000000">
              <a:off x="11158408" y="1647173"/>
              <a:ext cx="185987" cy="185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8900000">
            <a:off x="6111907" y="2892237"/>
            <a:ext cx="1513714" cy="1536794"/>
            <a:chOff x="9093514" y="942807"/>
            <a:chExt cx="2253641" cy="2288006"/>
          </a:xfrm>
          <a:solidFill>
            <a:srgbClr val="ADBACA"/>
          </a:solidFill>
        </p:grpSpPr>
        <p:sp>
          <p:nvSpPr>
            <p:cNvPr id="28" name="Block Arc 40"/>
            <p:cNvSpPr/>
            <p:nvPr/>
          </p:nvSpPr>
          <p:spPr>
            <a:xfrm rot="3340670">
              <a:off x="9076332" y="959989"/>
              <a:ext cx="2288006" cy="2253641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ight Triangle 42"/>
            <p:cNvSpPr/>
            <p:nvPr/>
          </p:nvSpPr>
          <p:spPr>
            <a:xfrm rot="18000000">
              <a:off x="11158408" y="1647173"/>
              <a:ext cx="185987" cy="1859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第三章：单击此处添加标题</a:t>
            </a:r>
          </a:p>
        </p:txBody>
      </p:sp>
      <p:sp>
        <p:nvSpPr>
          <p:cNvPr id="3" name="Freeform 5"/>
          <p:cNvSpPr/>
          <p:nvPr/>
        </p:nvSpPr>
        <p:spPr bwMode="auto">
          <a:xfrm rot="18900000">
            <a:off x="4273527" y="1718607"/>
            <a:ext cx="1839090" cy="2350919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109710" tIns="54855" rIns="109710" bIns="54855" numCol="1" anchor="t" anchorCtr="0" compatLnSpc="1"/>
          <a:lstStyle/>
          <a:p>
            <a:pPr defTabSz="913765"/>
            <a:endParaRPr lang="bg-BG" sz="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54"/>
          <p:cNvSpPr txBox="1"/>
          <p:nvPr/>
        </p:nvSpPr>
        <p:spPr>
          <a:xfrm>
            <a:off x="4451868" y="2293911"/>
            <a:ext cx="1429277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3765"/>
            <a:r>
              <a:rPr lang="id-ID" sz="7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6" name="Freeform 5"/>
          <p:cNvSpPr/>
          <p:nvPr/>
        </p:nvSpPr>
        <p:spPr bwMode="auto">
          <a:xfrm rot="2700000">
            <a:off x="5987568" y="1718915"/>
            <a:ext cx="1839569" cy="2350307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109710" tIns="54855" rIns="109710" bIns="54855" numCol="1" anchor="t" anchorCtr="0" compatLnSpc="1"/>
          <a:lstStyle/>
          <a:p>
            <a:pPr defTabSz="913765"/>
            <a:endParaRPr lang="bg-BG" sz="6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55"/>
          <p:cNvSpPr txBox="1"/>
          <p:nvPr/>
        </p:nvSpPr>
        <p:spPr>
          <a:xfrm>
            <a:off x="6192712" y="2325796"/>
            <a:ext cx="1429277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3765"/>
            <a:r>
              <a:rPr lang="id-ID" sz="7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W</a:t>
            </a:r>
          </a:p>
        </p:txBody>
      </p:sp>
      <p:sp>
        <p:nvSpPr>
          <p:cNvPr id="8" name="Freeform 5"/>
          <p:cNvSpPr/>
          <p:nvPr/>
        </p:nvSpPr>
        <p:spPr bwMode="auto">
          <a:xfrm rot="2700000" flipH="1">
            <a:off x="4273286" y="3430570"/>
            <a:ext cx="1839569" cy="2350307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109710" tIns="54855" rIns="109710" bIns="54855" numCol="1" anchor="t" anchorCtr="0" compatLnSpc="1"/>
          <a:lstStyle/>
          <a:p>
            <a:pPr defTabSz="913765"/>
            <a:endParaRPr lang="bg-BG" sz="7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4463009" y="3909503"/>
            <a:ext cx="1429277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3765"/>
            <a:r>
              <a:rPr lang="id-ID" sz="7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0" name="Freeform 5"/>
          <p:cNvSpPr/>
          <p:nvPr/>
        </p:nvSpPr>
        <p:spPr bwMode="auto">
          <a:xfrm rot="18900000" flipH="1">
            <a:off x="5987805" y="3430265"/>
            <a:ext cx="1839090" cy="2350920"/>
          </a:xfrm>
          <a:custGeom>
            <a:avLst/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4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109710" tIns="54855" rIns="109710" bIns="54855" numCol="1" anchor="t" anchorCtr="0" compatLnSpc="1"/>
          <a:lstStyle/>
          <a:p>
            <a:pPr defTabSz="913765"/>
            <a:endParaRPr lang="bg-BG" sz="7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57"/>
          <p:cNvSpPr txBox="1"/>
          <p:nvPr/>
        </p:nvSpPr>
        <p:spPr>
          <a:xfrm>
            <a:off x="6149182" y="3913156"/>
            <a:ext cx="1429277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3765"/>
            <a:r>
              <a:rPr lang="id-ID" sz="7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12" name="Oval 21"/>
          <p:cNvSpPr/>
          <p:nvPr/>
        </p:nvSpPr>
        <p:spPr>
          <a:xfrm>
            <a:off x="1034647" y="2434697"/>
            <a:ext cx="656226" cy="656397"/>
          </a:xfrm>
          <a:prstGeom prst="ellipse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913765"/>
            <a:endParaRPr lang="en-US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"/>
          <p:cNvSpPr>
            <a:spLocks noChangeArrowheads="1"/>
          </p:cNvSpPr>
          <p:nvPr/>
        </p:nvSpPr>
        <p:spPr bwMode="auto">
          <a:xfrm>
            <a:off x="1199432" y="2576967"/>
            <a:ext cx="346547" cy="346637"/>
          </a:xfrm>
          <a:custGeom>
            <a:avLst/>
            <a:gdLst>
              <a:gd name="T0" fmla="*/ 3437 w 6844"/>
              <a:gd name="T1" fmla="*/ 1719 h 6844"/>
              <a:gd name="T2" fmla="*/ 3437 w 6844"/>
              <a:gd name="T3" fmla="*/ 2875 h 6844"/>
              <a:gd name="T4" fmla="*/ 3437 w 6844"/>
              <a:gd name="T5" fmla="*/ 1719 h 6844"/>
              <a:gd name="T6" fmla="*/ 6843 w 6844"/>
              <a:gd name="T7" fmla="*/ 188 h 6844"/>
              <a:gd name="T8" fmla="*/ 5437 w 6844"/>
              <a:gd name="T9" fmla="*/ 2375 h 6844"/>
              <a:gd name="T10" fmla="*/ 5124 w 6844"/>
              <a:gd name="T11" fmla="*/ 1250 h 6844"/>
              <a:gd name="T12" fmla="*/ 5093 w 6844"/>
              <a:gd name="T13" fmla="*/ 2719 h 6844"/>
              <a:gd name="T14" fmla="*/ 4437 w 6844"/>
              <a:gd name="T15" fmla="*/ 3749 h 6844"/>
              <a:gd name="T16" fmla="*/ 5218 w 6844"/>
              <a:gd name="T17" fmla="*/ 4562 h 6844"/>
              <a:gd name="T18" fmla="*/ 5218 w 6844"/>
              <a:gd name="T19" fmla="*/ 4593 h 6844"/>
              <a:gd name="T20" fmla="*/ 5124 w 6844"/>
              <a:gd name="T21" fmla="*/ 6624 h 6844"/>
              <a:gd name="T22" fmla="*/ 4812 w 6844"/>
              <a:gd name="T23" fmla="*/ 6843 h 6844"/>
              <a:gd name="T24" fmla="*/ 4812 w 6844"/>
              <a:gd name="T25" fmla="*/ 5093 h 6844"/>
              <a:gd name="T26" fmla="*/ 2594 w 6844"/>
              <a:gd name="T27" fmla="*/ 5812 h 6844"/>
              <a:gd name="T28" fmla="*/ 2438 w 6844"/>
              <a:gd name="T29" fmla="*/ 5968 h 6844"/>
              <a:gd name="T30" fmla="*/ 875 w 6844"/>
              <a:gd name="T31" fmla="*/ 6843 h 6844"/>
              <a:gd name="T32" fmla="*/ 719 w 6844"/>
              <a:gd name="T33" fmla="*/ 6312 h 6844"/>
              <a:gd name="T34" fmla="*/ 2844 w 6844"/>
              <a:gd name="T35" fmla="*/ 4562 h 6844"/>
              <a:gd name="T36" fmla="*/ 1782 w 6844"/>
              <a:gd name="T37" fmla="*/ 2750 h 6844"/>
              <a:gd name="T38" fmla="*/ 1719 w 6844"/>
              <a:gd name="T39" fmla="*/ 2594 h 6844"/>
              <a:gd name="T40" fmla="*/ 1250 w 6844"/>
              <a:gd name="T41" fmla="*/ 1313 h 6844"/>
              <a:gd name="T42" fmla="*/ 407 w 6844"/>
              <a:gd name="T43" fmla="*/ 2563 h 6844"/>
              <a:gd name="T44" fmla="*/ 1032 w 6844"/>
              <a:gd name="T45" fmla="*/ 32 h 6844"/>
              <a:gd name="T46" fmla="*/ 1813 w 6844"/>
              <a:gd name="T47" fmla="*/ 938 h 6844"/>
              <a:gd name="T48" fmla="*/ 2157 w 6844"/>
              <a:gd name="T49" fmla="*/ 907 h 6844"/>
              <a:gd name="T50" fmla="*/ 4718 w 6844"/>
              <a:gd name="T51" fmla="*/ 907 h 6844"/>
              <a:gd name="T52" fmla="*/ 5031 w 6844"/>
              <a:gd name="T53" fmla="*/ 938 h 6844"/>
              <a:gd name="T54" fmla="*/ 5812 w 6844"/>
              <a:gd name="T55" fmla="*/ 0 h 6844"/>
              <a:gd name="T56" fmla="*/ 4562 w 6844"/>
              <a:gd name="T57" fmla="*/ 1188 h 6844"/>
              <a:gd name="T58" fmla="*/ 3437 w 6844"/>
              <a:gd name="T59" fmla="*/ 1157 h 6844"/>
              <a:gd name="T60" fmla="*/ 2282 w 6844"/>
              <a:gd name="T61" fmla="*/ 2469 h 6844"/>
              <a:gd name="T62" fmla="*/ 3718 w 6844"/>
              <a:gd name="T63" fmla="*/ 3157 h 6844"/>
              <a:gd name="T64" fmla="*/ 4562 w 6844"/>
              <a:gd name="T65" fmla="*/ 1188 h 6844"/>
              <a:gd name="T66" fmla="*/ 4562 w 6844"/>
              <a:gd name="T67" fmla="*/ 1188 h 6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lnTo>
                  <a:pt x="1782" y="2750"/>
                </a:ln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pPr defTabSz="913765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1"/>
          <p:cNvSpPr/>
          <p:nvPr/>
        </p:nvSpPr>
        <p:spPr>
          <a:xfrm>
            <a:off x="8433574" y="2429275"/>
            <a:ext cx="656227" cy="656397"/>
          </a:xfrm>
          <a:prstGeom prst="ellipse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r>
              <a:rPr lang="en-US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>
            <a:off x="8613974" y="2615037"/>
            <a:ext cx="335286" cy="257428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pPr defTabSz="913765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23"/>
          <p:cNvSpPr/>
          <p:nvPr/>
        </p:nvSpPr>
        <p:spPr>
          <a:xfrm>
            <a:off x="1045787" y="4228216"/>
            <a:ext cx="656226" cy="656397"/>
          </a:xfrm>
          <a:prstGeom prst="ellipse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913765"/>
            <a:endParaRPr lang="en-US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1253973" y="4431111"/>
            <a:ext cx="239192" cy="239254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pPr defTabSz="913765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26"/>
          <p:cNvSpPr/>
          <p:nvPr/>
        </p:nvSpPr>
        <p:spPr>
          <a:xfrm>
            <a:off x="8433575" y="4211213"/>
            <a:ext cx="656226" cy="656397"/>
          </a:xfrm>
          <a:prstGeom prst="ellipse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913765"/>
            <a:endParaRPr lang="en-US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4"/>
          <p:cNvSpPr>
            <a:spLocks noChangeArrowheads="1"/>
          </p:cNvSpPr>
          <p:nvPr/>
        </p:nvSpPr>
        <p:spPr bwMode="auto">
          <a:xfrm>
            <a:off x="8625115" y="4399351"/>
            <a:ext cx="293218" cy="293295"/>
          </a:xfrm>
          <a:custGeom>
            <a:avLst/>
            <a:gdLst>
              <a:gd name="T0" fmla="*/ 2374 w 2594"/>
              <a:gd name="T1" fmla="*/ 0 h 2594"/>
              <a:gd name="T2" fmla="*/ 2374 w 2594"/>
              <a:gd name="T3" fmla="*/ 0 h 2594"/>
              <a:gd name="T4" fmla="*/ 219 w 2594"/>
              <a:gd name="T5" fmla="*/ 0 h 2594"/>
              <a:gd name="T6" fmla="*/ 0 w 2594"/>
              <a:gd name="T7" fmla="*/ 219 h 2594"/>
              <a:gd name="T8" fmla="*/ 0 w 2594"/>
              <a:gd name="T9" fmla="*/ 2374 h 2594"/>
              <a:gd name="T10" fmla="*/ 219 w 2594"/>
              <a:gd name="T11" fmla="*/ 2593 h 2594"/>
              <a:gd name="T12" fmla="*/ 2374 w 2594"/>
              <a:gd name="T13" fmla="*/ 2593 h 2594"/>
              <a:gd name="T14" fmla="*/ 2593 w 2594"/>
              <a:gd name="T15" fmla="*/ 2374 h 2594"/>
              <a:gd name="T16" fmla="*/ 2593 w 2594"/>
              <a:gd name="T17" fmla="*/ 219 h 2594"/>
              <a:gd name="T18" fmla="*/ 2374 w 2594"/>
              <a:gd name="T19" fmla="*/ 0 h 2594"/>
              <a:gd name="T20" fmla="*/ 2249 w 2594"/>
              <a:gd name="T21" fmla="*/ 250 h 2594"/>
              <a:gd name="T22" fmla="*/ 2249 w 2594"/>
              <a:gd name="T23" fmla="*/ 250 h 2594"/>
              <a:gd name="T24" fmla="*/ 2343 w 2594"/>
              <a:gd name="T25" fmla="*/ 313 h 2594"/>
              <a:gd name="T26" fmla="*/ 2249 w 2594"/>
              <a:gd name="T27" fmla="*/ 407 h 2594"/>
              <a:gd name="T28" fmla="*/ 2156 w 2594"/>
              <a:gd name="T29" fmla="*/ 313 h 2594"/>
              <a:gd name="T30" fmla="*/ 2249 w 2594"/>
              <a:gd name="T31" fmla="*/ 250 h 2594"/>
              <a:gd name="T32" fmla="*/ 1937 w 2594"/>
              <a:gd name="T33" fmla="*/ 250 h 2594"/>
              <a:gd name="T34" fmla="*/ 1937 w 2594"/>
              <a:gd name="T35" fmla="*/ 250 h 2594"/>
              <a:gd name="T36" fmla="*/ 2031 w 2594"/>
              <a:gd name="T37" fmla="*/ 313 h 2594"/>
              <a:gd name="T38" fmla="*/ 1937 w 2594"/>
              <a:gd name="T39" fmla="*/ 407 h 2594"/>
              <a:gd name="T40" fmla="*/ 1843 w 2594"/>
              <a:gd name="T41" fmla="*/ 313 h 2594"/>
              <a:gd name="T42" fmla="*/ 1937 w 2594"/>
              <a:gd name="T43" fmla="*/ 250 h 2594"/>
              <a:gd name="T44" fmla="*/ 2343 w 2594"/>
              <a:gd name="T45" fmla="*/ 2343 h 2594"/>
              <a:gd name="T46" fmla="*/ 2343 w 2594"/>
              <a:gd name="T47" fmla="*/ 2343 h 2594"/>
              <a:gd name="T48" fmla="*/ 250 w 2594"/>
              <a:gd name="T49" fmla="*/ 2343 h 2594"/>
              <a:gd name="T50" fmla="*/ 250 w 2594"/>
              <a:gd name="T51" fmla="*/ 625 h 2594"/>
              <a:gd name="T52" fmla="*/ 2343 w 2594"/>
              <a:gd name="T53" fmla="*/ 625 h 2594"/>
              <a:gd name="T54" fmla="*/ 2343 w 2594"/>
              <a:gd name="T55" fmla="*/ 2343 h 2594"/>
              <a:gd name="T56" fmla="*/ 594 w 2594"/>
              <a:gd name="T57" fmla="*/ 2093 h 2594"/>
              <a:gd name="T58" fmla="*/ 594 w 2594"/>
              <a:gd name="T59" fmla="*/ 2093 h 2594"/>
              <a:gd name="T60" fmla="*/ 1999 w 2594"/>
              <a:gd name="T61" fmla="*/ 2093 h 2594"/>
              <a:gd name="T62" fmla="*/ 2031 w 2594"/>
              <a:gd name="T63" fmla="*/ 2062 h 2594"/>
              <a:gd name="T64" fmla="*/ 2031 w 2594"/>
              <a:gd name="T65" fmla="*/ 2031 h 2594"/>
              <a:gd name="T66" fmla="*/ 1343 w 2594"/>
              <a:gd name="T67" fmla="*/ 844 h 2594"/>
              <a:gd name="T68" fmla="*/ 1312 w 2594"/>
              <a:gd name="T69" fmla="*/ 813 h 2594"/>
              <a:gd name="T70" fmla="*/ 1250 w 2594"/>
              <a:gd name="T71" fmla="*/ 844 h 2594"/>
              <a:gd name="T72" fmla="*/ 563 w 2594"/>
              <a:gd name="T73" fmla="*/ 2031 h 2594"/>
              <a:gd name="T74" fmla="*/ 563 w 2594"/>
              <a:gd name="T75" fmla="*/ 2093 h 2594"/>
              <a:gd name="T76" fmla="*/ 594 w 2594"/>
              <a:gd name="T77" fmla="*/ 2093 h 2594"/>
              <a:gd name="T78" fmla="*/ 1374 w 2594"/>
              <a:gd name="T79" fmla="*/ 1937 h 2594"/>
              <a:gd name="T80" fmla="*/ 1374 w 2594"/>
              <a:gd name="T81" fmla="*/ 1937 h 2594"/>
              <a:gd name="T82" fmla="*/ 1343 w 2594"/>
              <a:gd name="T83" fmla="*/ 1968 h 2594"/>
              <a:gd name="T84" fmla="*/ 1250 w 2594"/>
              <a:gd name="T85" fmla="*/ 1968 h 2594"/>
              <a:gd name="T86" fmla="*/ 1219 w 2594"/>
              <a:gd name="T87" fmla="*/ 1937 h 2594"/>
              <a:gd name="T88" fmla="*/ 1219 w 2594"/>
              <a:gd name="T89" fmla="*/ 1843 h 2594"/>
              <a:gd name="T90" fmla="*/ 1250 w 2594"/>
              <a:gd name="T91" fmla="*/ 1812 h 2594"/>
              <a:gd name="T92" fmla="*/ 1343 w 2594"/>
              <a:gd name="T93" fmla="*/ 1812 h 2594"/>
              <a:gd name="T94" fmla="*/ 1374 w 2594"/>
              <a:gd name="T95" fmla="*/ 1843 h 2594"/>
              <a:gd name="T96" fmla="*/ 1374 w 2594"/>
              <a:gd name="T97" fmla="*/ 1937 h 2594"/>
              <a:gd name="T98" fmla="*/ 1219 w 2594"/>
              <a:gd name="T99" fmla="*/ 1125 h 2594"/>
              <a:gd name="T100" fmla="*/ 1219 w 2594"/>
              <a:gd name="T101" fmla="*/ 1125 h 2594"/>
              <a:gd name="T102" fmla="*/ 1374 w 2594"/>
              <a:gd name="T103" fmla="*/ 1125 h 2594"/>
              <a:gd name="T104" fmla="*/ 1406 w 2594"/>
              <a:gd name="T105" fmla="*/ 1157 h 2594"/>
              <a:gd name="T106" fmla="*/ 1374 w 2594"/>
              <a:gd name="T107" fmla="*/ 1718 h 2594"/>
              <a:gd name="T108" fmla="*/ 1343 w 2594"/>
              <a:gd name="T109" fmla="*/ 1749 h 2594"/>
              <a:gd name="T110" fmla="*/ 1250 w 2594"/>
              <a:gd name="T111" fmla="*/ 1749 h 2594"/>
              <a:gd name="T112" fmla="*/ 1219 w 2594"/>
              <a:gd name="T113" fmla="*/ 1718 h 2594"/>
              <a:gd name="T114" fmla="*/ 1219 w 2594"/>
              <a:gd name="T115" fmla="*/ 1157 h 2594"/>
              <a:gd name="T116" fmla="*/ 1219 w 2594"/>
              <a:gd name="T117" fmla="*/ 1125 h 2594"/>
              <a:gd name="T118" fmla="*/ 1219 w 2594"/>
              <a:gd name="T119" fmla="*/ 1125 h 2594"/>
              <a:gd name="T120" fmla="*/ 1219 w 2594"/>
              <a:gd name="T121" fmla="*/ 1125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4" h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9" tIns="60950" rIns="121899" bIns="60950" anchor="ctr"/>
          <a:lstStyle/>
          <a:p>
            <a:pPr defTabSz="913765"/>
            <a:endParaRPr lang="en-US" sz="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884335" y="24407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84335" y="273893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884335" y="42599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884335" y="4558175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351691" y="244073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351691" y="273893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51691" y="42599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51691" y="4558175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1630" y="479925"/>
            <a:ext cx="45343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blipFill>
                  <a:blip r:embed="rId2"/>
                  <a:stretch>
                    <a:fillRect/>
                  </a:stretch>
                </a:blipFill>
                <a:latin typeface="Segoe Script" panose="030B0504020000000003" pitchFamily="34" charset="0"/>
              </a:rPr>
              <a:t>目录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177" y="404944"/>
            <a:ext cx="958032" cy="992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521" y="404944"/>
            <a:ext cx="958032" cy="992250"/>
          </a:xfrm>
          <a:prstGeom prst="rect">
            <a:avLst/>
          </a:prstGeom>
        </p:spPr>
      </p:pic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4464307" y="2309325"/>
            <a:ext cx="382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F09D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4464308" y="3338137"/>
            <a:ext cx="382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F09D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4464308" y="4331800"/>
            <a:ext cx="382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F09D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4464307" y="5262075"/>
            <a:ext cx="382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F09D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3859213" y="2309325"/>
            <a:ext cx="461665" cy="461665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859213" y="3338137"/>
            <a:ext cx="461665" cy="461665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52271" y="4331800"/>
            <a:ext cx="461665" cy="461665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859213" y="5262075"/>
            <a:ext cx="461665" cy="461665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02" y="2918807"/>
            <a:ext cx="958032" cy="992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207" y="2918807"/>
            <a:ext cx="958032" cy="992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4739" y="3091767"/>
            <a:ext cx="61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Freeform 7"/>
          <p:cNvSpPr/>
          <p:nvPr/>
        </p:nvSpPr>
        <p:spPr bwMode="auto">
          <a:xfrm rot="18900000">
            <a:off x="4202227" y="3496897"/>
            <a:ext cx="2165350" cy="2165350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 bwMode="auto">
          <a:xfrm rot="8100000">
            <a:off x="5733362" y="1968889"/>
            <a:ext cx="2165350" cy="2165350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 rot="18900000">
            <a:off x="4278428" y="2051577"/>
            <a:ext cx="2012950" cy="2011363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rot="8100000">
            <a:off x="5809560" y="3570698"/>
            <a:ext cx="2012950" cy="2011363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"/>
          <p:cNvSpPr/>
          <p:nvPr/>
        </p:nvSpPr>
        <p:spPr>
          <a:xfrm>
            <a:off x="7476330" y="2943023"/>
            <a:ext cx="210546" cy="210546"/>
          </a:xfrm>
          <a:prstGeom prst="ellipse">
            <a:avLst/>
          </a:prstGeom>
          <a:solidFill>
            <a:srgbClr val="ADB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12"/>
          <p:cNvCxnSpPr/>
          <p:nvPr/>
        </p:nvCxnSpPr>
        <p:spPr>
          <a:xfrm>
            <a:off x="7632713" y="3047872"/>
            <a:ext cx="528638" cy="0"/>
          </a:xfrm>
          <a:prstGeom prst="line">
            <a:avLst/>
          </a:prstGeom>
          <a:ln w="381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6"/>
          <p:cNvSpPr/>
          <p:nvPr/>
        </p:nvSpPr>
        <p:spPr>
          <a:xfrm>
            <a:off x="7422167" y="4480069"/>
            <a:ext cx="210546" cy="210546"/>
          </a:xfrm>
          <a:prstGeom prst="ellipse">
            <a:avLst/>
          </a:prstGeom>
          <a:solidFill>
            <a:srgbClr val="ADB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Connector 105"/>
          <p:cNvCxnSpPr/>
          <p:nvPr/>
        </p:nvCxnSpPr>
        <p:spPr>
          <a:xfrm>
            <a:off x="7581603" y="4592167"/>
            <a:ext cx="528638" cy="0"/>
          </a:xfrm>
          <a:prstGeom prst="line">
            <a:avLst/>
          </a:prstGeom>
          <a:ln w="381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8"/>
          <p:cNvSpPr/>
          <p:nvPr/>
        </p:nvSpPr>
        <p:spPr>
          <a:xfrm>
            <a:off x="4468225" y="2943023"/>
            <a:ext cx="210546" cy="210546"/>
          </a:xfrm>
          <a:prstGeom prst="ellipse">
            <a:avLst/>
          </a:prstGeom>
          <a:solidFill>
            <a:srgbClr val="ADB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06"/>
          <p:cNvCxnSpPr/>
          <p:nvPr/>
        </p:nvCxnSpPr>
        <p:spPr>
          <a:xfrm>
            <a:off x="3990698" y="3050908"/>
            <a:ext cx="528638" cy="0"/>
          </a:xfrm>
          <a:prstGeom prst="line">
            <a:avLst/>
          </a:prstGeom>
          <a:ln w="381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97"/>
          <p:cNvSpPr/>
          <p:nvPr/>
        </p:nvSpPr>
        <p:spPr>
          <a:xfrm>
            <a:off x="4414063" y="4457761"/>
            <a:ext cx="210546" cy="210546"/>
          </a:xfrm>
          <a:prstGeom prst="ellipse">
            <a:avLst/>
          </a:prstGeom>
          <a:solidFill>
            <a:srgbClr val="ADBAC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Straight Connector 107"/>
          <p:cNvCxnSpPr/>
          <p:nvPr/>
        </p:nvCxnSpPr>
        <p:spPr>
          <a:xfrm>
            <a:off x="3939587" y="4562028"/>
            <a:ext cx="528638" cy="0"/>
          </a:xfrm>
          <a:prstGeom prst="line">
            <a:avLst/>
          </a:prstGeom>
          <a:ln w="381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8293628" y="2719581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293628" y="3041269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585894" y="2719581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33105" y="3041269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293628" y="4240340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293628" y="456202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585894" y="4240340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833105" y="4562028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任意多边形 1"/>
          <p:cNvSpPr/>
          <p:nvPr/>
        </p:nvSpPr>
        <p:spPr>
          <a:xfrm>
            <a:off x="4044685" y="1783042"/>
            <a:ext cx="1535792" cy="853217"/>
          </a:xfrm>
          <a:custGeom>
            <a:avLst/>
            <a:gdLst>
              <a:gd name="connsiteX0" fmla="*/ 0 w 1535792"/>
              <a:gd name="connsiteY0" fmla="*/ 85322 h 853217"/>
              <a:gd name="connsiteX1" fmla="*/ 85322 w 1535792"/>
              <a:gd name="connsiteY1" fmla="*/ 0 h 853217"/>
              <a:gd name="connsiteX2" fmla="*/ 1450470 w 1535792"/>
              <a:gd name="connsiteY2" fmla="*/ 0 h 853217"/>
              <a:gd name="connsiteX3" fmla="*/ 1535792 w 1535792"/>
              <a:gd name="connsiteY3" fmla="*/ 85322 h 853217"/>
              <a:gd name="connsiteX4" fmla="*/ 1535792 w 1535792"/>
              <a:gd name="connsiteY4" fmla="*/ 767895 h 853217"/>
              <a:gd name="connsiteX5" fmla="*/ 1450470 w 1535792"/>
              <a:gd name="connsiteY5" fmla="*/ 853217 h 853217"/>
              <a:gd name="connsiteX6" fmla="*/ 85322 w 1535792"/>
              <a:gd name="connsiteY6" fmla="*/ 853217 h 853217"/>
              <a:gd name="connsiteX7" fmla="*/ 0 w 1535792"/>
              <a:gd name="connsiteY7" fmla="*/ 767895 h 853217"/>
              <a:gd name="connsiteX8" fmla="*/ 0 w 1535792"/>
              <a:gd name="connsiteY8" fmla="*/ 85322 h 8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2" h="853217">
                <a:moveTo>
                  <a:pt x="0" y="85322"/>
                </a:moveTo>
                <a:cubicBezTo>
                  <a:pt x="0" y="38200"/>
                  <a:pt x="38200" y="0"/>
                  <a:pt x="85322" y="0"/>
                </a:cubicBezTo>
                <a:lnTo>
                  <a:pt x="1450470" y="0"/>
                </a:lnTo>
                <a:cubicBezTo>
                  <a:pt x="1497592" y="0"/>
                  <a:pt x="1535792" y="38200"/>
                  <a:pt x="1535792" y="85322"/>
                </a:cubicBezTo>
                <a:lnTo>
                  <a:pt x="1535792" y="767895"/>
                </a:lnTo>
                <a:cubicBezTo>
                  <a:pt x="1535792" y="815017"/>
                  <a:pt x="1497592" y="853217"/>
                  <a:pt x="1450470" y="853217"/>
                </a:cubicBezTo>
                <a:lnTo>
                  <a:pt x="85322" y="853217"/>
                </a:lnTo>
                <a:cubicBezTo>
                  <a:pt x="38200" y="853217"/>
                  <a:pt x="0" y="815017"/>
                  <a:pt x="0" y="767895"/>
                </a:cubicBezTo>
                <a:lnTo>
                  <a:pt x="0" y="85322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0" tIns="70710" rIns="70710" bIns="7071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sz="1600" b="1" kern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5" name="任意多边形 2"/>
          <p:cNvSpPr/>
          <p:nvPr/>
        </p:nvSpPr>
        <p:spPr>
          <a:xfrm>
            <a:off x="6263051" y="1783042"/>
            <a:ext cx="1535792" cy="853217"/>
          </a:xfrm>
          <a:custGeom>
            <a:avLst/>
            <a:gdLst>
              <a:gd name="connsiteX0" fmla="*/ 0 w 1535792"/>
              <a:gd name="connsiteY0" fmla="*/ 85322 h 853217"/>
              <a:gd name="connsiteX1" fmla="*/ 85322 w 1535792"/>
              <a:gd name="connsiteY1" fmla="*/ 0 h 853217"/>
              <a:gd name="connsiteX2" fmla="*/ 1450470 w 1535792"/>
              <a:gd name="connsiteY2" fmla="*/ 0 h 853217"/>
              <a:gd name="connsiteX3" fmla="*/ 1535792 w 1535792"/>
              <a:gd name="connsiteY3" fmla="*/ 85322 h 853217"/>
              <a:gd name="connsiteX4" fmla="*/ 1535792 w 1535792"/>
              <a:gd name="connsiteY4" fmla="*/ 767895 h 853217"/>
              <a:gd name="connsiteX5" fmla="*/ 1450470 w 1535792"/>
              <a:gd name="connsiteY5" fmla="*/ 853217 h 853217"/>
              <a:gd name="connsiteX6" fmla="*/ 85322 w 1535792"/>
              <a:gd name="connsiteY6" fmla="*/ 853217 h 853217"/>
              <a:gd name="connsiteX7" fmla="*/ 0 w 1535792"/>
              <a:gd name="connsiteY7" fmla="*/ 767895 h 853217"/>
              <a:gd name="connsiteX8" fmla="*/ 0 w 1535792"/>
              <a:gd name="connsiteY8" fmla="*/ 85322 h 85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92" h="853217">
                <a:moveTo>
                  <a:pt x="0" y="85322"/>
                </a:moveTo>
                <a:cubicBezTo>
                  <a:pt x="0" y="38200"/>
                  <a:pt x="38200" y="0"/>
                  <a:pt x="85322" y="0"/>
                </a:cubicBezTo>
                <a:lnTo>
                  <a:pt x="1450470" y="0"/>
                </a:lnTo>
                <a:cubicBezTo>
                  <a:pt x="1497592" y="0"/>
                  <a:pt x="1535792" y="38200"/>
                  <a:pt x="1535792" y="85322"/>
                </a:cubicBezTo>
                <a:lnTo>
                  <a:pt x="1535792" y="767895"/>
                </a:lnTo>
                <a:cubicBezTo>
                  <a:pt x="1535792" y="815017"/>
                  <a:pt x="1497592" y="853217"/>
                  <a:pt x="1450470" y="853217"/>
                </a:cubicBezTo>
                <a:lnTo>
                  <a:pt x="85322" y="853217"/>
                </a:lnTo>
                <a:cubicBezTo>
                  <a:pt x="38200" y="853217"/>
                  <a:pt x="0" y="815017"/>
                  <a:pt x="0" y="767895"/>
                </a:cubicBezTo>
                <a:lnTo>
                  <a:pt x="0" y="85322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0" tIns="70710" rIns="70710" bIns="7071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5601807" y="5409217"/>
            <a:ext cx="639913" cy="639913"/>
          </a:xfrm>
          <a:prstGeom prst="triangle">
            <a:avLst/>
          </a:prstGeom>
          <a:solidFill>
            <a:srgbClr val="C3D6B4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240000">
            <a:off x="4001438" y="5135007"/>
            <a:ext cx="3840652" cy="268564"/>
          </a:xfrm>
          <a:prstGeom prst="rect">
            <a:avLst/>
          </a:prstGeom>
          <a:solidFill>
            <a:srgbClr val="C3D6B4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5"/>
          <p:cNvSpPr/>
          <p:nvPr/>
        </p:nvSpPr>
        <p:spPr>
          <a:xfrm rot="240000">
            <a:off x="6307416" y="4463530"/>
            <a:ext cx="1532384" cy="713934"/>
          </a:xfrm>
          <a:custGeom>
            <a:avLst/>
            <a:gdLst>
              <a:gd name="connsiteX0" fmla="*/ 0 w 1532384"/>
              <a:gd name="connsiteY0" fmla="*/ 118991 h 713934"/>
              <a:gd name="connsiteX1" fmla="*/ 118991 w 1532384"/>
              <a:gd name="connsiteY1" fmla="*/ 0 h 713934"/>
              <a:gd name="connsiteX2" fmla="*/ 1413393 w 1532384"/>
              <a:gd name="connsiteY2" fmla="*/ 0 h 713934"/>
              <a:gd name="connsiteX3" fmla="*/ 1532384 w 1532384"/>
              <a:gd name="connsiteY3" fmla="*/ 118991 h 713934"/>
              <a:gd name="connsiteX4" fmla="*/ 1532384 w 1532384"/>
              <a:gd name="connsiteY4" fmla="*/ 594943 h 713934"/>
              <a:gd name="connsiteX5" fmla="*/ 1413393 w 1532384"/>
              <a:gd name="connsiteY5" fmla="*/ 713934 h 713934"/>
              <a:gd name="connsiteX6" fmla="*/ 118991 w 1532384"/>
              <a:gd name="connsiteY6" fmla="*/ 713934 h 713934"/>
              <a:gd name="connsiteX7" fmla="*/ 0 w 1532384"/>
              <a:gd name="connsiteY7" fmla="*/ 594943 h 713934"/>
              <a:gd name="connsiteX8" fmla="*/ 0 w 1532384"/>
              <a:gd name="connsiteY8" fmla="*/ 118991 h 7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384" h="713934">
                <a:moveTo>
                  <a:pt x="0" y="118991"/>
                </a:moveTo>
                <a:cubicBezTo>
                  <a:pt x="0" y="53274"/>
                  <a:pt x="53274" y="0"/>
                  <a:pt x="118991" y="0"/>
                </a:cubicBezTo>
                <a:lnTo>
                  <a:pt x="1413393" y="0"/>
                </a:lnTo>
                <a:cubicBezTo>
                  <a:pt x="1479110" y="0"/>
                  <a:pt x="1532384" y="53274"/>
                  <a:pt x="1532384" y="118991"/>
                </a:cubicBezTo>
                <a:lnTo>
                  <a:pt x="1532384" y="594943"/>
                </a:lnTo>
                <a:cubicBezTo>
                  <a:pt x="1532384" y="660660"/>
                  <a:pt x="1479110" y="713934"/>
                  <a:pt x="1413393" y="713934"/>
                </a:cubicBezTo>
                <a:lnTo>
                  <a:pt x="118991" y="713934"/>
                </a:lnTo>
                <a:cubicBezTo>
                  <a:pt x="53274" y="713934"/>
                  <a:pt x="0" y="660660"/>
                  <a:pt x="0" y="594943"/>
                </a:cubicBezTo>
                <a:lnTo>
                  <a:pt x="0" y="11899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71" tIns="80571" rIns="80571" bIns="8057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9" name="任意多边形 6"/>
          <p:cNvSpPr/>
          <p:nvPr/>
        </p:nvSpPr>
        <p:spPr>
          <a:xfrm rot="240000">
            <a:off x="6362875" y="3695634"/>
            <a:ext cx="1532384" cy="713934"/>
          </a:xfrm>
          <a:custGeom>
            <a:avLst/>
            <a:gdLst>
              <a:gd name="connsiteX0" fmla="*/ 0 w 1532384"/>
              <a:gd name="connsiteY0" fmla="*/ 118991 h 713934"/>
              <a:gd name="connsiteX1" fmla="*/ 118991 w 1532384"/>
              <a:gd name="connsiteY1" fmla="*/ 0 h 713934"/>
              <a:gd name="connsiteX2" fmla="*/ 1413393 w 1532384"/>
              <a:gd name="connsiteY2" fmla="*/ 0 h 713934"/>
              <a:gd name="connsiteX3" fmla="*/ 1532384 w 1532384"/>
              <a:gd name="connsiteY3" fmla="*/ 118991 h 713934"/>
              <a:gd name="connsiteX4" fmla="*/ 1532384 w 1532384"/>
              <a:gd name="connsiteY4" fmla="*/ 594943 h 713934"/>
              <a:gd name="connsiteX5" fmla="*/ 1413393 w 1532384"/>
              <a:gd name="connsiteY5" fmla="*/ 713934 h 713934"/>
              <a:gd name="connsiteX6" fmla="*/ 118991 w 1532384"/>
              <a:gd name="connsiteY6" fmla="*/ 713934 h 713934"/>
              <a:gd name="connsiteX7" fmla="*/ 0 w 1532384"/>
              <a:gd name="connsiteY7" fmla="*/ 594943 h 713934"/>
              <a:gd name="connsiteX8" fmla="*/ 0 w 1532384"/>
              <a:gd name="connsiteY8" fmla="*/ 118991 h 7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384" h="713934">
                <a:moveTo>
                  <a:pt x="0" y="118991"/>
                </a:moveTo>
                <a:cubicBezTo>
                  <a:pt x="0" y="53274"/>
                  <a:pt x="53274" y="0"/>
                  <a:pt x="118991" y="0"/>
                </a:cubicBezTo>
                <a:lnTo>
                  <a:pt x="1413393" y="0"/>
                </a:lnTo>
                <a:cubicBezTo>
                  <a:pt x="1479110" y="0"/>
                  <a:pt x="1532384" y="53274"/>
                  <a:pt x="1532384" y="118991"/>
                </a:cubicBezTo>
                <a:lnTo>
                  <a:pt x="1532384" y="594943"/>
                </a:lnTo>
                <a:cubicBezTo>
                  <a:pt x="1532384" y="660660"/>
                  <a:pt x="1479110" y="713934"/>
                  <a:pt x="1413393" y="713934"/>
                </a:cubicBezTo>
                <a:lnTo>
                  <a:pt x="118991" y="713934"/>
                </a:lnTo>
                <a:cubicBezTo>
                  <a:pt x="53274" y="713934"/>
                  <a:pt x="0" y="660660"/>
                  <a:pt x="0" y="594943"/>
                </a:cubicBezTo>
                <a:lnTo>
                  <a:pt x="0" y="11899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71" tIns="80570" rIns="80571" bIns="805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 7"/>
          <p:cNvSpPr/>
          <p:nvPr/>
        </p:nvSpPr>
        <p:spPr>
          <a:xfrm rot="240000">
            <a:off x="6418334" y="2944802"/>
            <a:ext cx="1532384" cy="713934"/>
          </a:xfrm>
          <a:custGeom>
            <a:avLst/>
            <a:gdLst>
              <a:gd name="connsiteX0" fmla="*/ 0 w 1532384"/>
              <a:gd name="connsiteY0" fmla="*/ 118991 h 713934"/>
              <a:gd name="connsiteX1" fmla="*/ 118991 w 1532384"/>
              <a:gd name="connsiteY1" fmla="*/ 0 h 713934"/>
              <a:gd name="connsiteX2" fmla="*/ 1413393 w 1532384"/>
              <a:gd name="connsiteY2" fmla="*/ 0 h 713934"/>
              <a:gd name="connsiteX3" fmla="*/ 1532384 w 1532384"/>
              <a:gd name="connsiteY3" fmla="*/ 118991 h 713934"/>
              <a:gd name="connsiteX4" fmla="*/ 1532384 w 1532384"/>
              <a:gd name="connsiteY4" fmla="*/ 594943 h 713934"/>
              <a:gd name="connsiteX5" fmla="*/ 1413393 w 1532384"/>
              <a:gd name="connsiteY5" fmla="*/ 713934 h 713934"/>
              <a:gd name="connsiteX6" fmla="*/ 118991 w 1532384"/>
              <a:gd name="connsiteY6" fmla="*/ 713934 h 713934"/>
              <a:gd name="connsiteX7" fmla="*/ 0 w 1532384"/>
              <a:gd name="connsiteY7" fmla="*/ 594943 h 713934"/>
              <a:gd name="connsiteX8" fmla="*/ 0 w 1532384"/>
              <a:gd name="connsiteY8" fmla="*/ 118991 h 7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384" h="713934">
                <a:moveTo>
                  <a:pt x="0" y="118991"/>
                </a:moveTo>
                <a:cubicBezTo>
                  <a:pt x="0" y="53274"/>
                  <a:pt x="53274" y="0"/>
                  <a:pt x="118991" y="0"/>
                </a:cubicBezTo>
                <a:lnTo>
                  <a:pt x="1413393" y="0"/>
                </a:lnTo>
                <a:cubicBezTo>
                  <a:pt x="1479110" y="0"/>
                  <a:pt x="1532384" y="53274"/>
                  <a:pt x="1532384" y="118991"/>
                </a:cubicBezTo>
                <a:lnTo>
                  <a:pt x="1532384" y="594943"/>
                </a:lnTo>
                <a:cubicBezTo>
                  <a:pt x="1532384" y="660660"/>
                  <a:pt x="1479110" y="713934"/>
                  <a:pt x="1413393" y="713934"/>
                </a:cubicBezTo>
                <a:lnTo>
                  <a:pt x="118991" y="713934"/>
                </a:lnTo>
                <a:cubicBezTo>
                  <a:pt x="53274" y="713934"/>
                  <a:pt x="0" y="660660"/>
                  <a:pt x="0" y="594943"/>
                </a:cubicBezTo>
                <a:lnTo>
                  <a:pt x="0" y="11899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71" tIns="80571" rIns="80570" bIns="805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 8"/>
          <p:cNvSpPr/>
          <p:nvPr/>
        </p:nvSpPr>
        <p:spPr>
          <a:xfrm rot="240000">
            <a:off x="4110380" y="4309950"/>
            <a:ext cx="1532384" cy="713934"/>
          </a:xfrm>
          <a:custGeom>
            <a:avLst/>
            <a:gdLst>
              <a:gd name="connsiteX0" fmla="*/ 0 w 1532384"/>
              <a:gd name="connsiteY0" fmla="*/ 118991 h 713934"/>
              <a:gd name="connsiteX1" fmla="*/ 118991 w 1532384"/>
              <a:gd name="connsiteY1" fmla="*/ 0 h 713934"/>
              <a:gd name="connsiteX2" fmla="*/ 1413393 w 1532384"/>
              <a:gd name="connsiteY2" fmla="*/ 0 h 713934"/>
              <a:gd name="connsiteX3" fmla="*/ 1532384 w 1532384"/>
              <a:gd name="connsiteY3" fmla="*/ 118991 h 713934"/>
              <a:gd name="connsiteX4" fmla="*/ 1532384 w 1532384"/>
              <a:gd name="connsiteY4" fmla="*/ 594943 h 713934"/>
              <a:gd name="connsiteX5" fmla="*/ 1413393 w 1532384"/>
              <a:gd name="connsiteY5" fmla="*/ 713934 h 713934"/>
              <a:gd name="connsiteX6" fmla="*/ 118991 w 1532384"/>
              <a:gd name="connsiteY6" fmla="*/ 713934 h 713934"/>
              <a:gd name="connsiteX7" fmla="*/ 0 w 1532384"/>
              <a:gd name="connsiteY7" fmla="*/ 594943 h 713934"/>
              <a:gd name="connsiteX8" fmla="*/ 0 w 1532384"/>
              <a:gd name="connsiteY8" fmla="*/ 118991 h 7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384" h="713934">
                <a:moveTo>
                  <a:pt x="0" y="118991"/>
                </a:moveTo>
                <a:cubicBezTo>
                  <a:pt x="0" y="53274"/>
                  <a:pt x="53274" y="0"/>
                  <a:pt x="118991" y="0"/>
                </a:cubicBezTo>
                <a:lnTo>
                  <a:pt x="1413393" y="0"/>
                </a:lnTo>
                <a:cubicBezTo>
                  <a:pt x="1479110" y="0"/>
                  <a:pt x="1532384" y="53274"/>
                  <a:pt x="1532384" y="118991"/>
                </a:cubicBezTo>
                <a:lnTo>
                  <a:pt x="1532384" y="594943"/>
                </a:lnTo>
                <a:cubicBezTo>
                  <a:pt x="1532384" y="660660"/>
                  <a:pt x="1479110" y="713934"/>
                  <a:pt x="1413393" y="713934"/>
                </a:cubicBezTo>
                <a:lnTo>
                  <a:pt x="118991" y="713934"/>
                </a:lnTo>
                <a:cubicBezTo>
                  <a:pt x="53274" y="713934"/>
                  <a:pt x="0" y="660660"/>
                  <a:pt x="0" y="594943"/>
                </a:cubicBezTo>
                <a:lnTo>
                  <a:pt x="0" y="11899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71" tIns="80571" rIns="80570" bIns="805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12" name="任意多边形 9"/>
          <p:cNvSpPr/>
          <p:nvPr/>
        </p:nvSpPr>
        <p:spPr>
          <a:xfrm rot="240000">
            <a:off x="4165839" y="3542054"/>
            <a:ext cx="1532384" cy="713934"/>
          </a:xfrm>
          <a:custGeom>
            <a:avLst/>
            <a:gdLst>
              <a:gd name="connsiteX0" fmla="*/ 0 w 1532384"/>
              <a:gd name="connsiteY0" fmla="*/ 118991 h 713934"/>
              <a:gd name="connsiteX1" fmla="*/ 118991 w 1532384"/>
              <a:gd name="connsiteY1" fmla="*/ 0 h 713934"/>
              <a:gd name="connsiteX2" fmla="*/ 1413393 w 1532384"/>
              <a:gd name="connsiteY2" fmla="*/ 0 h 713934"/>
              <a:gd name="connsiteX3" fmla="*/ 1532384 w 1532384"/>
              <a:gd name="connsiteY3" fmla="*/ 118991 h 713934"/>
              <a:gd name="connsiteX4" fmla="*/ 1532384 w 1532384"/>
              <a:gd name="connsiteY4" fmla="*/ 594943 h 713934"/>
              <a:gd name="connsiteX5" fmla="*/ 1413393 w 1532384"/>
              <a:gd name="connsiteY5" fmla="*/ 713934 h 713934"/>
              <a:gd name="connsiteX6" fmla="*/ 118991 w 1532384"/>
              <a:gd name="connsiteY6" fmla="*/ 713934 h 713934"/>
              <a:gd name="connsiteX7" fmla="*/ 0 w 1532384"/>
              <a:gd name="connsiteY7" fmla="*/ 594943 h 713934"/>
              <a:gd name="connsiteX8" fmla="*/ 0 w 1532384"/>
              <a:gd name="connsiteY8" fmla="*/ 118991 h 71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2384" h="713934">
                <a:moveTo>
                  <a:pt x="0" y="118991"/>
                </a:moveTo>
                <a:cubicBezTo>
                  <a:pt x="0" y="53274"/>
                  <a:pt x="53274" y="0"/>
                  <a:pt x="118991" y="0"/>
                </a:cubicBezTo>
                <a:lnTo>
                  <a:pt x="1413393" y="0"/>
                </a:lnTo>
                <a:cubicBezTo>
                  <a:pt x="1479110" y="0"/>
                  <a:pt x="1532384" y="53274"/>
                  <a:pt x="1532384" y="118991"/>
                </a:cubicBezTo>
                <a:lnTo>
                  <a:pt x="1532384" y="594943"/>
                </a:lnTo>
                <a:cubicBezTo>
                  <a:pt x="1532384" y="660660"/>
                  <a:pt x="1479110" y="713934"/>
                  <a:pt x="1413393" y="713934"/>
                </a:cubicBezTo>
                <a:lnTo>
                  <a:pt x="118991" y="713934"/>
                </a:lnTo>
                <a:cubicBezTo>
                  <a:pt x="53274" y="713934"/>
                  <a:pt x="0" y="660660"/>
                  <a:pt x="0" y="594943"/>
                </a:cubicBezTo>
                <a:lnTo>
                  <a:pt x="0" y="11899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571" tIns="80571" rIns="80570" bIns="8057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53125" y="2424243"/>
            <a:ext cx="594360" cy="480986"/>
            <a:chOff x="4940301" y="3163888"/>
            <a:chExt cx="274637" cy="222250"/>
          </a:xfrm>
          <a:solidFill>
            <a:srgbClr val="F09DB1"/>
          </a:solidFill>
        </p:grpSpPr>
        <p:sp>
          <p:nvSpPr>
            <p:cNvPr id="14" name="Oval 302@|1FFC:0|FBC:0|LFC:16777215|LBC:16777215"/>
            <p:cNvSpPr>
              <a:spLocks noChangeArrowheads="1"/>
            </p:cNvSpPr>
            <p:nvPr/>
          </p:nvSpPr>
          <p:spPr bwMode="auto">
            <a:xfrm>
              <a:off x="5048251" y="3348038"/>
              <a:ext cx="38100" cy="38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303@|1FFC:0|FBC:0|LFC:16777215|LBC:16777215"/>
            <p:cNvSpPr>
              <a:spLocks noChangeArrowheads="1"/>
            </p:cNvSpPr>
            <p:nvPr/>
          </p:nvSpPr>
          <p:spPr bwMode="auto">
            <a:xfrm>
              <a:off x="5141913" y="3348038"/>
              <a:ext cx="39688" cy="381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304@|5FFC:0|FBC:0|LFC:16777215|LBC:16777215"/>
            <p:cNvSpPr/>
            <p:nvPr/>
          </p:nvSpPr>
          <p:spPr bwMode="auto">
            <a:xfrm>
              <a:off x="4940301" y="3163888"/>
              <a:ext cx="255588" cy="166687"/>
            </a:xfrm>
            <a:custGeom>
              <a:avLst/>
              <a:gdLst>
                <a:gd name="T0" fmla="*/ 256 w 267"/>
                <a:gd name="T1" fmla="*/ 153 h 174"/>
                <a:gd name="T2" fmla="*/ 113 w 267"/>
                <a:gd name="T3" fmla="*/ 153 h 174"/>
                <a:gd name="T4" fmla="*/ 64 w 267"/>
                <a:gd name="T5" fmla="*/ 7 h 174"/>
                <a:gd name="T6" fmla="*/ 54 w 267"/>
                <a:gd name="T7" fmla="*/ 0 h 174"/>
                <a:gd name="T8" fmla="*/ 10 w 267"/>
                <a:gd name="T9" fmla="*/ 0 h 174"/>
                <a:gd name="T10" fmla="*/ 0 w 267"/>
                <a:gd name="T11" fmla="*/ 10 h 174"/>
                <a:gd name="T12" fmla="*/ 10 w 267"/>
                <a:gd name="T13" fmla="*/ 21 h 174"/>
                <a:gd name="T14" fmla="*/ 46 w 267"/>
                <a:gd name="T15" fmla="*/ 21 h 174"/>
                <a:gd name="T16" fmla="*/ 96 w 267"/>
                <a:gd name="T17" fmla="*/ 167 h 174"/>
                <a:gd name="T18" fmla="*/ 105 w 267"/>
                <a:gd name="T19" fmla="*/ 174 h 174"/>
                <a:gd name="T20" fmla="*/ 256 w 267"/>
                <a:gd name="T21" fmla="*/ 174 h 174"/>
                <a:gd name="T22" fmla="*/ 267 w 267"/>
                <a:gd name="T23" fmla="*/ 164 h 174"/>
                <a:gd name="T24" fmla="*/ 256 w 267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7" y="170"/>
                    <a:pt x="267" y="164"/>
                  </a:cubicBezTo>
                  <a:cubicBezTo>
                    <a:pt x="267" y="158"/>
                    <a:pt x="262" y="153"/>
                    <a:pt x="256" y="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05@|5FFC:0|FBC:0|LFC:16777215|LBC:16777215"/>
            <p:cNvSpPr/>
            <p:nvPr/>
          </p:nvSpPr>
          <p:spPr bwMode="auto">
            <a:xfrm>
              <a:off x="5027613" y="3186113"/>
              <a:ext cx="187325" cy="107950"/>
            </a:xfrm>
            <a:custGeom>
              <a:avLst/>
              <a:gdLst>
                <a:gd name="T0" fmla="*/ 187 w 196"/>
                <a:gd name="T1" fmla="*/ 16 h 112"/>
                <a:gd name="T2" fmla="*/ 9 w 196"/>
                <a:gd name="T3" fmla="*/ 1 h 112"/>
                <a:gd name="T4" fmla="*/ 2 w 196"/>
                <a:gd name="T5" fmla="*/ 10 h 112"/>
                <a:gd name="T6" fmla="*/ 33 w 196"/>
                <a:gd name="T7" fmla="*/ 102 h 112"/>
                <a:gd name="T8" fmla="*/ 47 w 196"/>
                <a:gd name="T9" fmla="*/ 112 h 112"/>
                <a:gd name="T10" fmla="*/ 176 w 196"/>
                <a:gd name="T11" fmla="*/ 112 h 112"/>
                <a:gd name="T12" fmla="*/ 188 w 196"/>
                <a:gd name="T13" fmla="*/ 101 h 112"/>
                <a:gd name="T14" fmla="*/ 196 w 196"/>
                <a:gd name="T15" fmla="*/ 28 h 112"/>
                <a:gd name="T16" fmla="*/ 187 w 196"/>
                <a:gd name="T17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112">
                  <a:moveTo>
                    <a:pt x="187" y="1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5" y="107"/>
                    <a:pt x="41" y="112"/>
                    <a:pt x="47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82" y="112"/>
                    <a:pt x="187" y="107"/>
                    <a:pt x="188" y="101"/>
                  </a:cubicBezTo>
                  <a:cubicBezTo>
                    <a:pt x="196" y="28"/>
                    <a:pt x="196" y="28"/>
                    <a:pt x="196" y="28"/>
                  </a:cubicBezTo>
                  <a:cubicBezTo>
                    <a:pt x="196" y="22"/>
                    <a:pt x="192" y="17"/>
                    <a:pt x="187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58025" y="2419268"/>
            <a:ext cx="594362" cy="480984"/>
            <a:chOff x="5491163" y="3163888"/>
            <a:chExt cx="274638" cy="222249"/>
          </a:xfrm>
          <a:solidFill>
            <a:srgbClr val="F09DB1"/>
          </a:solidFill>
        </p:grpSpPr>
        <p:sp>
          <p:nvSpPr>
            <p:cNvPr id="19" name="Oval 312@|1FFC:0|FBC:0|LFC:16777215|LBC:16777215"/>
            <p:cNvSpPr>
              <a:spLocks noChangeArrowheads="1"/>
            </p:cNvSpPr>
            <p:nvPr/>
          </p:nvSpPr>
          <p:spPr bwMode="auto">
            <a:xfrm>
              <a:off x="5599113" y="3346450"/>
              <a:ext cx="39688" cy="396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313@|1FFC:0|FBC:0|LFC:16777215|LBC:16777215"/>
            <p:cNvSpPr>
              <a:spLocks noChangeArrowheads="1"/>
            </p:cNvSpPr>
            <p:nvPr/>
          </p:nvSpPr>
          <p:spPr bwMode="auto">
            <a:xfrm>
              <a:off x="5692776" y="3346450"/>
              <a:ext cx="39688" cy="396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14@|5FFC:0|FBC:0|LFC:16777215|LBC:16777215"/>
            <p:cNvSpPr/>
            <p:nvPr/>
          </p:nvSpPr>
          <p:spPr bwMode="auto">
            <a:xfrm>
              <a:off x="5491163" y="3163888"/>
              <a:ext cx="254000" cy="166687"/>
            </a:xfrm>
            <a:custGeom>
              <a:avLst/>
              <a:gdLst>
                <a:gd name="T0" fmla="*/ 255 w 265"/>
                <a:gd name="T1" fmla="*/ 153 h 174"/>
                <a:gd name="T2" fmla="*/ 113 w 265"/>
                <a:gd name="T3" fmla="*/ 153 h 174"/>
                <a:gd name="T4" fmla="*/ 64 w 265"/>
                <a:gd name="T5" fmla="*/ 7 h 174"/>
                <a:gd name="T6" fmla="*/ 54 w 265"/>
                <a:gd name="T7" fmla="*/ 0 h 174"/>
                <a:gd name="T8" fmla="*/ 10 w 265"/>
                <a:gd name="T9" fmla="*/ 0 h 174"/>
                <a:gd name="T10" fmla="*/ 0 w 265"/>
                <a:gd name="T11" fmla="*/ 11 h 174"/>
                <a:gd name="T12" fmla="*/ 10 w 265"/>
                <a:gd name="T13" fmla="*/ 21 h 174"/>
                <a:gd name="T14" fmla="*/ 46 w 265"/>
                <a:gd name="T15" fmla="*/ 21 h 174"/>
                <a:gd name="T16" fmla="*/ 95 w 265"/>
                <a:gd name="T17" fmla="*/ 167 h 174"/>
                <a:gd name="T18" fmla="*/ 105 w 265"/>
                <a:gd name="T19" fmla="*/ 174 h 174"/>
                <a:gd name="T20" fmla="*/ 255 w 265"/>
                <a:gd name="T21" fmla="*/ 174 h 174"/>
                <a:gd name="T22" fmla="*/ 265 w 265"/>
                <a:gd name="T23" fmla="*/ 164 h 174"/>
                <a:gd name="T24" fmla="*/ 255 w 265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74">
                  <a:moveTo>
                    <a:pt x="255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8" y="0"/>
                    <a:pt x="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7" y="171"/>
                    <a:pt x="101" y="174"/>
                    <a:pt x="105" y="174"/>
                  </a:cubicBezTo>
                  <a:cubicBezTo>
                    <a:pt x="255" y="174"/>
                    <a:pt x="255" y="174"/>
                    <a:pt x="255" y="174"/>
                  </a:cubicBezTo>
                  <a:cubicBezTo>
                    <a:pt x="261" y="174"/>
                    <a:pt x="265" y="169"/>
                    <a:pt x="265" y="164"/>
                  </a:cubicBezTo>
                  <a:cubicBezTo>
                    <a:pt x="265" y="158"/>
                    <a:pt x="26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15@|5FFC:0|FBC:0|LFC:16777215|LBC:16777215"/>
            <p:cNvSpPr>
              <a:spLocks noEditPoints="1"/>
            </p:cNvSpPr>
            <p:nvPr/>
          </p:nvSpPr>
          <p:spPr bwMode="auto">
            <a:xfrm>
              <a:off x="5578476" y="3187700"/>
              <a:ext cx="187325" cy="106362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8 w 195"/>
                <a:gd name="T5" fmla="*/ 0 h 111"/>
                <a:gd name="T6" fmla="*/ 2 w 195"/>
                <a:gd name="T7" fmla="*/ 9 h 111"/>
                <a:gd name="T8" fmla="*/ 33 w 195"/>
                <a:gd name="T9" fmla="*/ 101 h 111"/>
                <a:gd name="T10" fmla="*/ 46 w 195"/>
                <a:gd name="T11" fmla="*/ 111 h 111"/>
                <a:gd name="T12" fmla="*/ 175 w 195"/>
                <a:gd name="T13" fmla="*/ 111 h 111"/>
                <a:gd name="T14" fmla="*/ 187 w 195"/>
                <a:gd name="T15" fmla="*/ 100 h 111"/>
                <a:gd name="T16" fmla="*/ 195 w 195"/>
                <a:gd name="T17" fmla="*/ 27 h 111"/>
                <a:gd name="T18" fmla="*/ 185 w 195"/>
                <a:gd name="T19" fmla="*/ 16 h 111"/>
                <a:gd name="T20" fmla="*/ 167 w 195"/>
                <a:gd name="T21" fmla="*/ 90 h 111"/>
                <a:gd name="T22" fmla="*/ 51 w 195"/>
                <a:gd name="T23" fmla="*/ 90 h 111"/>
                <a:gd name="T24" fmla="*/ 28 w 195"/>
                <a:gd name="T25" fmla="*/ 23 h 111"/>
                <a:gd name="T26" fmla="*/ 173 w 195"/>
                <a:gd name="T27" fmla="*/ 36 h 111"/>
                <a:gd name="T28" fmla="*/ 167 w 195"/>
                <a:gd name="T29" fmla="*/ 9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0"/>
                    <a:pt x="0" y="4"/>
                    <a:pt x="2" y="9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5" y="106"/>
                    <a:pt x="41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167" y="90"/>
                  </a:moveTo>
                  <a:cubicBezTo>
                    <a:pt x="51" y="90"/>
                    <a:pt x="51" y="90"/>
                    <a:pt x="51" y="90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173" y="36"/>
                    <a:pt x="173" y="36"/>
                    <a:pt x="173" y="36"/>
                  </a:cubicBezTo>
                  <a:lnTo>
                    <a:pt x="167" y="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08888" y="3470569"/>
            <a:ext cx="28437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251751" y="264600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544851" y="264600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52262" y="3446399"/>
            <a:ext cx="284373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Rectangle 6"/>
          <p:cNvSpPr/>
          <p:nvPr/>
        </p:nvSpPr>
        <p:spPr>
          <a:xfrm>
            <a:off x="735410" y="1870077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01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385866" y="1870076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02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8036322" y="1870076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03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735410" y="3593901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04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4385866" y="3593901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05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8036322" y="3593901"/>
            <a:ext cx="912614" cy="82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/>
            <a:r>
              <a:rPr lang="ms-MY" sz="4790" b="1" dirty="0">
                <a:solidFill>
                  <a:srgbClr val="F09D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rPr>
              <a:t>06</a:t>
            </a:r>
            <a:endParaRPr lang="en-US" sz="4790" b="1" dirty="0">
              <a:solidFill>
                <a:srgbClr val="F09DB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609730" y="1983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609730" y="2305484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314260" y="1983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14260" y="2305484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8936" y="1983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948936" y="2305484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609730" y="373246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09730" y="4054155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314260" y="373246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314260" y="4054155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948936" y="3732467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948936" y="4054155"/>
            <a:ext cx="20099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2601" y="5070157"/>
            <a:ext cx="94961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Rectangle 16"/>
          <p:cNvSpPr/>
          <p:nvPr/>
        </p:nvSpPr>
        <p:spPr>
          <a:xfrm>
            <a:off x="0" y="2144288"/>
            <a:ext cx="12192000" cy="2796011"/>
          </a:xfrm>
          <a:prstGeom prst="rect">
            <a:avLst/>
          </a:prstGeom>
          <a:solidFill>
            <a:srgbClr val="F09D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7"/>
          <p:cNvSpPr>
            <a:spLocks noChangeAspect="1" noEditPoints="1"/>
          </p:cNvSpPr>
          <p:nvPr/>
        </p:nvSpPr>
        <p:spPr bwMode="auto">
          <a:xfrm>
            <a:off x="3224004" y="2857094"/>
            <a:ext cx="1145664" cy="818685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alpha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ChangeAspect="1" noEditPoints="1"/>
          </p:cNvSpPr>
          <p:nvPr/>
        </p:nvSpPr>
        <p:spPr bwMode="auto">
          <a:xfrm>
            <a:off x="7608848" y="2934304"/>
            <a:ext cx="1502591" cy="692399"/>
          </a:xfrm>
          <a:custGeom>
            <a:avLst/>
            <a:gdLst>
              <a:gd name="T0" fmla="*/ 308 w 400"/>
              <a:gd name="T1" fmla="*/ 0 h 184"/>
              <a:gd name="T2" fmla="*/ 216 w 400"/>
              <a:gd name="T3" fmla="*/ 92 h 184"/>
              <a:gd name="T4" fmla="*/ 232 w 400"/>
              <a:gd name="T5" fmla="*/ 144 h 184"/>
              <a:gd name="T6" fmla="*/ 168 w 400"/>
              <a:gd name="T7" fmla="*/ 144 h 184"/>
              <a:gd name="T8" fmla="*/ 184 w 400"/>
              <a:gd name="T9" fmla="*/ 92 h 184"/>
              <a:gd name="T10" fmla="*/ 92 w 400"/>
              <a:gd name="T11" fmla="*/ 0 h 184"/>
              <a:gd name="T12" fmla="*/ 0 w 400"/>
              <a:gd name="T13" fmla="*/ 92 h 184"/>
              <a:gd name="T14" fmla="*/ 92 w 400"/>
              <a:gd name="T15" fmla="*/ 184 h 184"/>
              <a:gd name="T16" fmla="*/ 308 w 400"/>
              <a:gd name="T17" fmla="*/ 184 h 184"/>
              <a:gd name="T18" fmla="*/ 400 w 400"/>
              <a:gd name="T19" fmla="*/ 92 h 184"/>
              <a:gd name="T20" fmla="*/ 308 w 400"/>
              <a:gd name="T21" fmla="*/ 0 h 184"/>
              <a:gd name="T22" fmla="*/ 40 w 400"/>
              <a:gd name="T23" fmla="*/ 92 h 184"/>
              <a:gd name="T24" fmla="*/ 92 w 400"/>
              <a:gd name="T25" fmla="*/ 40 h 184"/>
              <a:gd name="T26" fmla="*/ 144 w 400"/>
              <a:gd name="T27" fmla="*/ 92 h 184"/>
              <a:gd name="T28" fmla="*/ 92 w 400"/>
              <a:gd name="T29" fmla="*/ 144 h 184"/>
              <a:gd name="T30" fmla="*/ 40 w 400"/>
              <a:gd name="T31" fmla="*/ 92 h 184"/>
              <a:gd name="T32" fmla="*/ 308 w 400"/>
              <a:gd name="T33" fmla="*/ 144 h 184"/>
              <a:gd name="T34" fmla="*/ 256 w 400"/>
              <a:gd name="T35" fmla="*/ 92 h 184"/>
              <a:gd name="T36" fmla="*/ 308 w 400"/>
              <a:gd name="T37" fmla="*/ 40 h 184"/>
              <a:gd name="T38" fmla="*/ 360 w 400"/>
              <a:gd name="T39" fmla="*/ 92 h 184"/>
              <a:gd name="T40" fmla="*/ 308 w 400"/>
              <a:gd name="T41" fmla="*/ 14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184">
                <a:moveTo>
                  <a:pt x="308" y="0"/>
                </a:moveTo>
                <a:cubicBezTo>
                  <a:pt x="257" y="0"/>
                  <a:pt x="216" y="41"/>
                  <a:pt x="216" y="92"/>
                </a:cubicBezTo>
                <a:cubicBezTo>
                  <a:pt x="216" y="111"/>
                  <a:pt x="222" y="129"/>
                  <a:pt x="232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8" y="129"/>
                  <a:pt x="184" y="111"/>
                  <a:pt x="184" y="92"/>
                </a:cubicBezTo>
                <a:cubicBezTo>
                  <a:pt x="184" y="41"/>
                  <a:pt x="143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4"/>
                  <a:pt x="92" y="184"/>
                </a:cubicBezTo>
                <a:cubicBezTo>
                  <a:pt x="308" y="184"/>
                  <a:pt x="308" y="184"/>
                  <a:pt x="308" y="184"/>
                </a:cubicBezTo>
                <a:cubicBezTo>
                  <a:pt x="359" y="184"/>
                  <a:pt x="400" y="143"/>
                  <a:pt x="400" y="92"/>
                </a:cubicBezTo>
                <a:cubicBezTo>
                  <a:pt x="400" y="41"/>
                  <a:pt x="359" y="0"/>
                  <a:pt x="308" y="0"/>
                </a:cubicBezTo>
                <a:close/>
                <a:moveTo>
                  <a:pt x="40" y="92"/>
                </a:moveTo>
                <a:cubicBezTo>
                  <a:pt x="40" y="63"/>
                  <a:pt x="63" y="40"/>
                  <a:pt x="92" y="40"/>
                </a:cubicBezTo>
                <a:cubicBezTo>
                  <a:pt x="120" y="40"/>
                  <a:pt x="144" y="63"/>
                  <a:pt x="144" y="92"/>
                </a:cubicBezTo>
                <a:cubicBezTo>
                  <a:pt x="144" y="121"/>
                  <a:pt x="120" y="144"/>
                  <a:pt x="92" y="144"/>
                </a:cubicBezTo>
                <a:cubicBezTo>
                  <a:pt x="63" y="144"/>
                  <a:pt x="40" y="121"/>
                  <a:pt x="40" y="92"/>
                </a:cubicBezTo>
                <a:close/>
                <a:moveTo>
                  <a:pt x="308" y="144"/>
                </a:moveTo>
                <a:cubicBezTo>
                  <a:pt x="279" y="144"/>
                  <a:pt x="256" y="121"/>
                  <a:pt x="256" y="92"/>
                </a:cubicBezTo>
                <a:cubicBezTo>
                  <a:pt x="256" y="63"/>
                  <a:pt x="279" y="40"/>
                  <a:pt x="308" y="40"/>
                </a:cubicBezTo>
                <a:cubicBezTo>
                  <a:pt x="336" y="40"/>
                  <a:pt x="360" y="63"/>
                  <a:pt x="360" y="92"/>
                </a:cubicBezTo>
                <a:cubicBezTo>
                  <a:pt x="360" y="121"/>
                  <a:pt x="336" y="144"/>
                  <a:pt x="308" y="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A66AC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47"/>
          <p:cNvGrpSpPr>
            <a:grpSpLocks noChangeAspect="1"/>
          </p:cNvGrpSpPr>
          <p:nvPr/>
        </p:nvGrpSpPr>
        <p:grpSpPr>
          <a:xfrm>
            <a:off x="1247917" y="2868149"/>
            <a:ext cx="899608" cy="792000"/>
            <a:chOff x="6040049" y="4182118"/>
            <a:chExt cx="521619" cy="459224"/>
          </a:xfrm>
          <a:solidFill>
            <a:srgbClr val="FFFFFF"/>
          </a:solidFill>
        </p:grpSpPr>
        <p:sp>
          <p:nvSpPr>
            <p:cNvPr id="8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477015" y="2828066"/>
            <a:ext cx="1181630" cy="878606"/>
            <a:chOff x="5838825" y="2538413"/>
            <a:chExt cx="490538" cy="396874"/>
          </a:xfrm>
          <a:solidFill>
            <a:srgbClr val="FFFFFF"/>
          </a:solidFill>
        </p:grpSpPr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163678" y="3036666"/>
            <a:ext cx="615608" cy="566029"/>
            <a:chOff x="2830513" y="3594100"/>
            <a:chExt cx="473075" cy="434975"/>
          </a:xfrm>
          <a:solidFill>
            <a:srgbClr val="FFFFFF"/>
          </a:solidFill>
        </p:grpSpPr>
        <p:sp>
          <p:nvSpPr>
            <p:cNvPr id="1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518625" y="5376509"/>
            <a:ext cx="715474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79029" y="398218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110426" y="398218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371862" y="398218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503259" y="398218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789259" y="398218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Rectangle 44"/>
          <p:cNvSpPr/>
          <p:nvPr/>
        </p:nvSpPr>
        <p:spPr>
          <a:xfrm rot="3455767">
            <a:off x="8329551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35"/>
          <p:cNvSpPr/>
          <p:nvPr/>
        </p:nvSpPr>
        <p:spPr>
          <a:xfrm rot="18144233" flipH="1">
            <a:off x="4172793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39"/>
          <p:cNvSpPr/>
          <p:nvPr/>
        </p:nvSpPr>
        <p:spPr>
          <a:xfrm rot="3455767">
            <a:off x="5544218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42"/>
          <p:cNvSpPr/>
          <p:nvPr/>
        </p:nvSpPr>
        <p:spPr>
          <a:xfrm rot="18144233" flipH="1">
            <a:off x="6958126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>
          <a:xfrm rot="3455767">
            <a:off x="2758885" y="3048265"/>
            <a:ext cx="884442" cy="1695360"/>
          </a:xfrm>
          <a:prstGeom prst="rect">
            <a:avLst/>
          </a:prstGeom>
          <a:solidFill>
            <a:srgbClr val="C1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21"/>
          <p:cNvCxnSpPr/>
          <p:nvPr/>
        </p:nvCxnSpPr>
        <p:spPr>
          <a:xfrm>
            <a:off x="2499998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9"/>
          <p:cNvCxnSpPr/>
          <p:nvPr/>
        </p:nvCxnSpPr>
        <p:spPr>
          <a:xfrm flipV="1">
            <a:off x="3880217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8"/>
          <p:cNvCxnSpPr/>
          <p:nvPr/>
        </p:nvCxnSpPr>
        <p:spPr>
          <a:xfrm>
            <a:off x="5298532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1"/>
          <p:cNvCxnSpPr/>
          <p:nvPr/>
        </p:nvCxnSpPr>
        <p:spPr>
          <a:xfrm>
            <a:off x="8066359" y="3043185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64"/>
          <p:cNvCxnSpPr/>
          <p:nvPr/>
        </p:nvCxnSpPr>
        <p:spPr>
          <a:xfrm flipV="1">
            <a:off x="6691952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7"/>
          <p:cNvCxnSpPr/>
          <p:nvPr/>
        </p:nvCxnSpPr>
        <p:spPr>
          <a:xfrm flipV="1">
            <a:off x="9484642" y="3344767"/>
            <a:ext cx="0" cy="1368355"/>
          </a:xfrm>
          <a:prstGeom prst="line">
            <a:avLst/>
          </a:prstGeom>
          <a:ln w="12700">
            <a:solidFill>
              <a:srgbClr val="8497B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46"/>
          <p:cNvSpPr/>
          <p:nvPr/>
        </p:nvSpPr>
        <p:spPr>
          <a:xfrm>
            <a:off x="9036505" y="3002398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6"/>
          <p:cNvSpPr/>
          <p:nvPr/>
        </p:nvSpPr>
        <p:spPr>
          <a:xfrm>
            <a:off x="2066572" y="3886840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Oval 122"/>
          <p:cNvSpPr/>
          <p:nvPr/>
        </p:nvSpPr>
        <p:spPr>
          <a:xfrm>
            <a:off x="3465839" y="3002398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" name="Oval 36"/>
          <p:cNvSpPr/>
          <p:nvPr/>
        </p:nvSpPr>
        <p:spPr>
          <a:xfrm flipH="1">
            <a:off x="4865105" y="3886840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Oval 41"/>
          <p:cNvSpPr/>
          <p:nvPr/>
        </p:nvSpPr>
        <p:spPr>
          <a:xfrm>
            <a:off x="6251172" y="3002398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Oval 43"/>
          <p:cNvSpPr/>
          <p:nvPr/>
        </p:nvSpPr>
        <p:spPr>
          <a:xfrm flipH="1">
            <a:off x="7650439" y="3886840"/>
            <a:ext cx="884442" cy="884442"/>
          </a:xfrm>
          <a:prstGeom prst="ellipse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064877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733246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895149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563518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680483" y="239864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348852" y="2684546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495883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164252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251172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19541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036505" y="486645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704874" y="5152360"/>
            <a:ext cx="153069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第四章：单击此处添加标题</a:t>
            </a:r>
          </a:p>
        </p:txBody>
      </p:sp>
      <p:sp>
        <p:nvSpPr>
          <p:cNvPr id="3" name="Freeform 17"/>
          <p:cNvSpPr>
            <a:spLocks noChangeAspect="1"/>
          </p:cNvSpPr>
          <p:nvPr/>
        </p:nvSpPr>
        <p:spPr bwMode="auto">
          <a:xfrm>
            <a:off x="6530150" y="2807344"/>
            <a:ext cx="1938186" cy="1908000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09DB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5530796" y="3046530"/>
            <a:ext cx="1481733" cy="1458656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09DB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8"/>
          <p:cNvSpPr/>
          <p:nvPr/>
        </p:nvSpPr>
        <p:spPr bwMode="auto">
          <a:xfrm>
            <a:off x="4611102" y="3165520"/>
            <a:ext cx="1295485" cy="126581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09DB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3889189" y="3292111"/>
            <a:ext cx="1028477" cy="1041662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F09DB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100"/>
          <p:cNvSpPr/>
          <p:nvPr/>
        </p:nvSpPr>
        <p:spPr bwMode="auto">
          <a:xfrm>
            <a:off x="7864647" y="3209700"/>
            <a:ext cx="2549766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108"/>
          <p:cNvSpPr/>
          <p:nvPr/>
        </p:nvSpPr>
        <p:spPr bwMode="auto">
          <a:xfrm flipH="1">
            <a:off x="1617970" y="3517914"/>
            <a:ext cx="2551413" cy="286787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112"/>
          <p:cNvSpPr/>
          <p:nvPr/>
        </p:nvSpPr>
        <p:spPr>
          <a:xfrm>
            <a:off x="6272486" y="2509217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13"/>
          <p:cNvSpPr/>
          <p:nvPr/>
        </p:nvSpPr>
        <p:spPr>
          <a:xfrm flipH="1">
            <a:off x="4560007" y="2502624"/>
            <a:ext cx="672466" cy="100210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000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4333090" y="3675046"/>
            <a:ext cx="226917" cy="241722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26"/>
          <p:cNvSpPr>
            <a:spLocks noChangeAspect="1"/>
          </p:cNvSpPr>
          <p:nvPr/>
        </p:nvSpPr>
        <p:spPr bwMode="auto">
          <a:xfrm>
            <a:off x="7526873" y="3676211"/>
            <a:ext cx="242986" cy="252000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000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442"/>
          <p:cNvSpPr>
            <a:spLocks noEditPoints="1"/>
          </p:cNvSpPr>
          <p:nvPr/>
        </p:nvSpPr>
        <p:spPr bwMode="auto">
          <a:xfrm>
            <a:off x="5181936" y="3693576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3"/>
          <p:cNvSpPr>
            <a:spLocks noChangeArrowheads="1"/>
          </p:cNvSpPr>
          <p:nvPr/>
        </p:nvSpPr>
        <p:spPr bwMode="auto">
          <a:xfrm>
            <a:off x="5254961" y="3730088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5345448" y="3739613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5345448" y="3774538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ectangle 446"/>
          <p:cNvSpPr>
            <a:spLocks noChangeArrowheads="1"/>
          </p:cNvSpPr>
          <p:nvPr/>
        </p:nvSpPr>
        <p:spPr bwMode="auto">
          <a:xfrm>
            <a:off x="5254961" y="3822163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447"/>
          <p:cNvSpPr>
            <a:spLocks noChangeArrowheads="1"/>
          </p:cNvSpPr>
          <p:nvPr/>
        </p:nvSpPr>
        <p:spPr bwMode="auto">
          <a:xfrm>
            <a:off x="5254961" y="3858676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56"/>
          <p:cNvSpPr>
            <a:spLocks noChangeArrowheads="1"/>
          </p:cNvSpPr>
          <p:nvPr/>
        </p:nvSpPr>
        <p:spPr bwMode="auto">
          <a:xfrm>
            <a:off x="6272486" y="3654162"/>
            <a:ext cx="301077" cy="301077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7"/>
          <p:cNvSpPr/>
          <p:nvPr/>
        </p:nvSpPr>
        <p:spPr bwMode="auto">
          <a:xfrm>
            <a:off x="6318628" y="3693383"/>
            <a:ext cx="155730" cy="141887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8"/>
          <p:cNvSpPr/>
          <p:nvPr/>
        </p:nvSpPr>
        <p:spPr bwMode="auto">
          <a:xfrm>
            <a:off x="6401684" y="3802970"/>
            <a:ext cx="118816" cy="138426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9"/>
          <p:cNvSpPr/>
          <p:nvPr/>
        </p:nvSpPr>
        <p:spPr bwMode="auto">
          <a:xfrm>
            <a:off x="6465129" y="3661083"/>
            <a:ext cx="103820" cy="193796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5199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75607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92018" y="1829651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96099" y="2115554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1899" y="3448893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9095980" y="3734796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9107" y="3651427"/>
            <a:ext cx="147262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63188" y="3937330"/>
            <a:ext cx="156714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15517" y="5439918"/>
            <a:ext cx="9530283" cy="56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9" y="476286"/>
            <a:ext cx="5012803" cy="50895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2961" y="5866228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02" y="2918807"/>
            <a:ext cx="958032" cy="992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207" y="2918807"/>
            <a:ext cx="958032" cy="992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4739" y="3091767"/>
            <a:ext cx="61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423439" y="1686454"/>
            <a:ext cx="5185120" cy="41888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626790" y="2491037"/>
            <a:ext cx="3498354" cy="2856144"/>
          </a:xfrm>
          <a:prstGeom prst="round2SameRect">
            <a:avLst>
              <a:gd name="adj1" fmla="val 7347"/>
              <a:gd name="adj2" fmla="val 0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/>
          </a:p>
        </p:txBody>
      </p:sp>
      <p:sp>
        <p:nvSpPr>
          <p:cNvPr id="6" name="Rectangle 9"/>
          <p:cNvSpPr/>
          <p:nvPr/>
        </p:nvSpPr>
        <p:spPr>
          <a:xfrm>
            <a:off x="947895" y="3365624"/>
            <a:ext cx="2859524" cy="6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/>
          </a:p>
        </p:txBody>
      </p:sp>
      <p:sp>
        <p:nvSpPr>
          <p:cNvPr id="7" name="Freeform 116"/>
          <p:cNvSpPr>
            <a:spLocks noEditPoints="1"/>
          </p:cNvSpPr>
          <p:nvPr/>
        </p:nvSpPr>
        <p:spPr bwMode="auto">
          <a:xfrm>
            <a:off x="2101338" y="2486542"/>
            <a:ext cx="549258" cy="44294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/>
          </a:p>
        </p:txBody>
      </p:sp>
      <p:sp>
        <p:nvSpPr>
          <p:cNvPr id="8" name="Rectangle 8"/>
          <p:cNvSpPr/>
          <p:nvPr/>
        </p:nvSpPr>
        <p:spPr>
          <a:xfrm>
            <a:off x="1540620" y="2961717"/>
            <a:ext cx="1670693" cy="37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 Same Side Corner Rectangle 12"/>
          <p:cNvSpPr/>
          <p:nvPr/>
        </p:nvSpPr>
        <p:spPr>
          <a:xfrm rot="5400000" flipH="1">
            <a:off x="8043046" y="2491037"/>
            <a:ext cx="3498354" cy="2856144"/>
          </a:xfrm>
          <a:prstGeom prst="round2SameRect">
            <a:avLst>
              <a:gd name="adj1" fmla="val 7347"/>
              <a:gd name="adj2" fmla="val 0"/>
            </a:avLst>
          </a:prstGeom>
          <a:solidFill>
            <a:srgbClr val="F09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/>
          </a:p>
        </p:txBody>
      </p:sp>
      <p:sp>
        <p:nvSpPr>
          <p:cNvPr id="10" name="Rectangle 13"/>
          <p:cNvSpPr/>
          <p:nvPr/>
        </p:nvSpPr>
        <p:spPr>
          <a:xfrm flipH="1">
            <a:off x="8360771" y="3365624"/>
            <a:ext cx="2859524" cy="6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/>
          </a:p>
        </p:txBody>
      </p:sp>
      <p:sp>
        <p:nvSpPr>
          <p:cNvPr id="11" name="Freeform 122"/>
          <p:cNvSpPr>
            <a:spLocks noEditPoints="1"/>
          </p:cNvSpPr>
          <p:nvPr/>
        </p:nvSpPr>
        <p:spPr bwMode="auto">
          <a:xfrm>
            <a:off x="9537029" y="2516386"/>
            <a:ext cx="507008" cy="397904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endParaRPr lang="en-US" sz="3190"/>
          </a:p>
        </p:txBody>
      </p:sp>
      <p:sp>
        <p:nvSpPr>
          <p:cNvPr id="13" name="Rectangle 8"/>
          <p:cNvSpPr/>
          <p:nvPr/>
        </p:nvSpPr>
        <p:spPr>
          <a:xfrm>
            <a:off x="8955186" y="2928933"/>
            <a:ext cx="1670693" cy="37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46969" y="3682412"/>
            <a:ext cx="1772912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04076" y="3682412"/>
            <a:ext cx="1772912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28" name="Rounded Rectangle 43"/>
          <p:cNvSpPr/>
          <p:nvPr/>
        </p:nvSpPr>
        <p:spPr>
          <a:xfrm>
            <a:off x="2147094" y="2909972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EF92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2"/>
          <p:cNvSpPr/>
          <p:nvPr/>
        </p:nvSpPr>
        <p:spPr>
          <a:xfrm>
            <a:off x="2177673" y="2860425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2321107" y="2954920"/>
            <a:ext cx="114133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Rounded Rectangle 49"/>
          <p:cNvSpPr/>
          <p:nvPr/>
        </p:nvSpPr>
        <p:spPr>
          <a:xfrm>
            <a:off x="4250680" y="2909972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EF92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50"/>
          <p:cNvSpPr/>
          <p:nvPr/>
        </p:nvSpPr>
        <p:spPr>
          <a:xfrm>
            <a:off x="4281259" y="2860425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4424694" y="2954920"/>
            <a:ext cx="114133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4" name="Rounded Rectangle 53"/>
          <p:cNvSpPr/>
          <p:nvPr/>
        </p:nvSpPr>
        <p:spPr>
          <a:xfrm>
            <a:off x="6354266" y="2909972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EF92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54"/>
          <p:cNvSpPr/>
          <p:nvPr/>
        </p:nvSpPr>
        <p:spPr>
          <a:xfrm>
            <a:off x="6384845" y="2860425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6528280" y="2954920"/>
            <a:ext cx="114133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660">
              <a:spcBef>
                <a:spcPct val="20000"/>
              </a:spcBef>
              <a:defRPr/>
            </a:pPr>
            <a:r>
              <a:rPr 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7" name="Rounded Rectangle 71"/>
          <p:cNvSpPr/>
          <p:nvPr/>
        </p:nvSpPr>
        <p:spPr>
          <a:xfrm>
            <a:off x="8427274" y="2909972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EF92A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ounded Rectangle 72"/>
          <p:cNvSpPr/>
          <p:nvPr/>
        </p:nvSpPr>
        <p:spPr>
          <a:xfrm>
            <a:off x="8457853" y="2860425"/>
            <a:ext cx="1489364" cy="1489364"/>
          </a:xfrm>
          <a:prstGeom prst="roundRect">
            <a:avLst>
              <a:gd name="adj" fmla="val 7085"/>
            </a:avLst>
          </a:prstGeom>
          <a:solidFill>
            <a:srgbClr val="F09D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3"/>
          <p:cNvSpPr txBox="1"/>
          <p:nvPr/>
        </p:nvSpPr>
        <p:spPr>
          <a:xfrm>
            <a:off x="8631865" y="2954920"/>
            <a:ext cx="1141338" cy="123110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121666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40" name="Elbow Connector 77"/>
          <p:cNvCxnSpPr/>
          <p:nvPr/>
        </p:nvCxnSpPr>
        <p:spPr>
          <a:xfrm rot="10800000" flipV="1">
            <a:off x="2864038" y="1782895"/>
            <a:ext cx="305055" cy="1077531"/>
          </a:xfrm>
          <a:prstGeom prst="bentConnector2">
            <a:avLst/>
          </a:prstGeom>
          <a:noFill/>
          <a:ln w="19050" cap="flat" cmpd="sng" algn="ctr">
            <a:solidFill>
              <a:srgbClr val="ADBACA"/>
            </a:solidFill>
            <a:prstDash val="solid"/>
            <a:tailEnd type="triangle"/>
          </a:ln>
          <a:effectLst/>
        </p:spPr>
      </p:cxnSp>
      <p:cxnSp>
        <p:nvCxnSpPr>
          <p:cNvPr id="41" name="Elbow Connector 81"/>
          <p:cNvCxnSpPr/>
          <p:nvPr/>
        </p:nvCxnSpPr>
        <p:spPr>
          <a:xfrm rot="10800000" flipV="1">
            <a:off x="7075437" y="1782895"/>
            <a:ext cx="305055" cy="1077531"/>
          </a:xfrm>
          <a:prstGeom prst="bentConnector2">
            <a:avLst/>
          </a:prstGeom>
          <a:noFill/>
          <a:ln w="19050" cap="flat" cmpd="sng" algn="ctr">
            <a:solidFill>
              <a:srgbClr val="ADBACA"/>
            </a:solidFill>
            <a:prstDash val="solid"/>
            <a:tailEnd type="triangle"/>
          </a:ln>
          <a:effectLst/>
        </p:spPr>
      </p:cxnSp>
      <p:cxnSp>
        <p:nvCxnSpPr>
          <p:cNvPr id="42" name="Elbow Connector 85"/>
          <p:cNvCxnSpPr/>
          <p:nvPr/>
        </p:nvCxnSpPr>
        <p:spPr>
          <a:xfrm rot="10800000" flipH="1">
            <a:off x="4690308" y="4386014"/>
            <a:ext cx="305055" cy="1077531"/>
          </a:xfrm>
          <a:prstGeom prst="bentConnector2">
            <a:avLst/>
          </a:prstGeom>
          <a:noFill/>
          <a:ln w="19050" cap="flat" cmpd="sng" algn="ctr">
            <a:solidFill>
              <a:srgbClr val="ADBACA"/>
            </a:solidFill>
            <a:prstDash val="solid"/>
            <a:tailEnd type="triangle"/>
          </a:ln>
          <a:effectLst/>
        </p:spPr>
      </p:cxnSp>
      <p:cxnSp>
        <p:nvCxnSpPr>
          <p:cNvPr id="43" name="Elbow Connector 89"/>
          <p:cNvCxnSpPr/>
          <p:nvPr/>
        </p:nvCxnSpPr>
        <p:spPr>
          <a:xfrm rot="10800000" flipH="1">
            <a:off x="8907250" y="4386014"/>
            <a:ext cx="305055" cy="1077531"/>
          </a:xfrm>
          <a:prstGeom prst="bentConnector2">
            <a:avLst/>
          </a:prstGeom>
          <a:noFill/>
          <a:ln w="19050" cap="flat" cmpd="sng" algn="ctr">
            <a:solidFill>
              <a:srgbClr val="ADBACA"/>
            </a:solidFill>
            <a:prstDash val="solid"/>
            <a:tailEnd type="triangle"/>
          </a:ln>
          <a:effectLst/>
        </p:spPr>
      </p:cxnSp>
      <p:sp>
        <p:nvSpPr>
          <p:cNvPr id="44" name="TextBox 13"/>
          <p:cNvSpPr txBox="1"/>
          <p:nvPr/>
        </p:nvSpPr>
        <p:spPr>
          <a:xfrm>
            <a:off x="7535824" y="17522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630942" y="2019346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3299234" y="17522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3394352" y="2019346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3829635" y="53171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640652" y="56372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036807" y="53171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847824" y="56372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AutoShape 3"/>
          <p:cNvSpPr/>
          <p:nvPr/>
        </p:nvSpPr>
        <p:spPr bwMode="auto">
          <a:xfrm>
            <a:off x="1526413" y="1978141"/>
            <a:ext cx="2808109" cy="3564138"/>
          </a:xfrm>
          <a:custGeom>
            <a:avLst/>
            <a:gdLst>
              <a:gd name="T0" fmla="*/ 1856 w 19952"/>
              <a:gd name="T1" fmla="*/ 0 h 21600"/>
              <a:gd name="T2" fmla="*/ 0 w 19952"/>
              <a:gd name="T3" fmla="*/ 1583 h 21600"/>
              <a:gd name="T4" fmla="*/ 0 w 19952"/>
              <a:gd name="T5" fmla="*/ 20017 h 21600"/>
              <a:gd name="T6" fmla="*/ 1856 w 19952"/>
              <a:gd name="T7" fmla="*/ 21600 h 21600"/>
              <a:gd name="T8" fmla="*/ 18096 w 19952"/>
              <a:gd name="T9" fmla="*/ 21600 h 21600"/>
              <a:gd name="T10" fmla="*/ 19952 w 19952"/>
              <a:gd name="T11" fmla="*/ 20017 h 21600"/>
              <a:gd name="T12" fmla="*/ 19952 w 19952"/>
              <a:gd name="T13" fmla="*/ 6957 h 21600"/>
              <a:gd name="T14" fmla="*/ 21600 w 19952"/>
              <a:gd name="T15" fmla="*/ 6098 h 21600"/>
              <a:gd name="T16" fmla="*/ 19952 w 19952"/>
              <a:gd name="T17" fmla="*/ 5240 h 21600"/>
              <a:gd name="T18" fmla="*/ 19952 w 19952"/>
              <a:gd name="T19" fmla="*/ 1583 h 21600"/>
              <a:gd name="T20" fmla="*/ 18096 w 19952"/>
              <a:gd name="T21" fmla="*/ 0 h 21600"/>
              <a:gd name="T22" fmla="*/ 1856 w 19952"/>
              <a:gd name="T23" fmla="*/ 0 h 21600"/>
              <a:gd name="T24" fmla="*/ 1856 w 19952"/>
              <a:gd name="T2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52" h="21600">
                <a:moveTo>
                  <a:pt x="1856" y="0"/>
                </a:moveTo>
                <a:cubicBezTo>
                  <a:pt x="831" y="0"/>
                  <a:pt x="0" y="709"/>
                  <a:pt x="0" y="1583"/>
                </a:cubicBezTo>
                <a:lnTo>
                  <a:pt x="0" y="20017"/>
                </a:lnTo>
                <a:cubicBezTo>
                  <a:pt x="0" y="20891"/>
                  <a:pt x="831" y="21600"/>
                  <a:pt x="1856" y="21600"/>
                </a:cubicBezTo>
                <a:lnTo>
                  <a:pt x="18096" y="21600"/>
                </a:lnTo>
                <a:cubicBezTo>
                  <a:pt x="19121" y="21600"/>
                  <a:pt x="19952" y="20891"/>
                  <a:pt x="19952" y="20017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583"/>
                </a:lnTo>
                <a:cubicBezTo>
                  <a:pt x="19952" y="709"/>
                  <a:pt x="19121" y="0"/>
                  <a:pt x="18096" y="0"/>
                </a:cubicBezTo>
                <a:lnTo>
                  <a:pt x="1856" y="0"/>
                </a:lnTo>
                <a:close/>
                <a:moveTo>
                  <a:pt x="1856" y="0"/>
                </a:moveTo>
              </a:path>
            </a:pathLst>
          </a:custGeom>
          <a:solidFill>
            <a:srgbClr val="F09DB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A4CCCE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 bwMode="auto">
          <a:xfrm>
            <a:off x="2770844" y="2510220"/>
            <a:ext cx="352602" cy="355779"/>
          </a:xfrm>
          <a:custGeom>
            <a:avLst/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7"/>
          <p:cNvSpPr/>
          <p:nvPr/>
        </p:nvSpPr>
        <p:spPr bwMode="auto">
          <a:xfrm>
            <a:off x="2650927" y="2851704"/>
            <a:ext cx="597200" cy="382780"/>
          </a:xfrm>
          <a:custGeom>
            <a:avLst/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647918" y="3693501"/>
            <a:ext cx="2553187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4"/>
          <p:cNvSpPr/>
          <p:nvPr/>
        </p:nvSpPr>
        <p:spPr bwMode="auto">
          <a:xfrm>
            <a:off x="4677594" y="1927315"/>
            <a:ext cx="2808109" cy="3564138"/>
          </a:xfrm>
          <a:custGeom>
            <a:avLst/>
            <a:gdLst>
              <a:gd name="T0" fmla="*/ 1931 w 19952"/>
              <a:gd name="T1" fmla="*/ 0 h 21600"/>
              <a:gd name="T2" fmla="*/ 0 w 19952"/>
              <a:gd name="T3" fmla="*/ 1647 h 21600"/>
              <a:gd name="T4" fmla="*/ 0 w 19952"/>
              <a:gd name="T5" fmla="*/ 19953 h 21600"/>
              <a:gd name="T6" fmla="*/ 1931 w 19952"/>
              <a:gd name="T7" fmla="*/ 21600 h 21600"/>
              <a:gd name="T8" fmla="*/ 18021 w 19952"/>
              <a:gd name="T9" fmla="*/ 21600 h 21600"/>
              <a:gd name="T10" fmla="*/ 19952 w 19952"/>
              <a:gd name="T11" fmla="*/ 19953 h 21600"/>
              <a:gd name="T12" fmla="*/ 19952 w 19952"/>
              <a:gd name="T13" fmla="*/ 6957 h 21600"/>
              <a:gd name="T14" fmla="*/ 21600 w 19952"/>
              <a:gd name="T15" fmla="*/ 6098 h 21600"/>
              <a:gd name="T16" fmla="*/ 19952 w 19952"/>
              <a:gd name="T17" fmla="*/ 5240 h 21600"/>
              <a:gd name="T18" fmla="*/ 19952 w 19952"/>
              <a:gd name="T19" fmla="*/ 1647 h 21600"/>
              <a:gd name="T20" fmla="*/ 18021 w 19952"/>
              <a:gd name="T21" fmla="*/ 0 h 21600"/>
              <a:gd name="T22" fmla="*/ 1931 w 19952"/>
              <a:gd name="T23" fmla="*/ 0 h 21600"/>
              <a:gd name="T24" fmla="*/ 1931 w 19952"/>
              <a:gd name="T2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52" h="21600">
                <a:moveTo>
                  <a:pt x="1931" y="0"/>
                </a:moveTo>
                <a:cubicBezTo>
                  <a:pt x="865" y="0"/>
                  <a:pt x="0" y="738"/>
                  <a:pt x="0" y="1647"/>
                </a:cubicBezTo>
                <a:lnTo>
                  <a:pt x="0" y="19953"/>
                </a:lnTo>
                <a:cubicBezTo>
                  <a:pt x="0" y="20862"/>
                  <a:pt x="865" y="21600"/>
                  <a:pt x="1931" y="21600"/>
                </a:cubicBezTo>
                <a:lnTo>
                  <a:pt x="18021" y="21600"/>
                </a:lnTo>
                <a:cubicBezTo>
                  <a:pt x="19088" y="21600"/>
                  <a:pt x="19952" y="20862"/>
                  <a:pt x="19952" y="19953"/>
                </a:cubicBezTo>
                <a:lnTo>
                  <a:pt x="19952" y="6957"/>
                </a:lnTo>
                <a:lnTo>
                  <a:pt x="21600" y="6098"/>
                </a:lnTo>
                <a:lnTo>
                  <a:pt x="19952" y="5240"/>
                </a:lnTo>
                <a:lnTo>
                  <a:pt x="19952" y="1647"/>
                </a:lnTo>
                <a:cubicBezTo>
                  <a:pt x="19952" y="738"/>
                  <a:pt x="19088" y="0"/>
                  <a:pt x="18021" y="0"/>
                </a:cubicBezTo>
                <a:lnTo>
                  <a:pt x="1931" y="0"/>
                </a:lnTo>
                <a:close/>
                <a:moveTo>
                  <a:pt x="1931" y="0"/>
                </a:moveTo>
              </a:path>
            </a:pathLst>
          </a:custGeom>
          <a:solidFill>
            <a:srgbClr val="F09DB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ABB1DE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5470949" y="2524515"/>
            <a:ext cx="352602" cy="354985"/>
          </a:xfrm>
          <a:custGeom>
            <a:avLst/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5351032" y="2865205"/>
            <a:ext cx="597200" cy="382780"/>
          </a:xfrm>
          <a:custGeom>
            <a:avLst/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6385808" y="2530868"/>
            <a:ext cx="352602" cy="354985"/>
          </a:xfrm>
          <a:custGeom>
            <a:avLst/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6265891" y="2871558"/>
            <a:ext cx="597200" cy="382780"/>
          </a:xfrm>
          <a:custGeom>
            <a:avLst/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12"/>
          <p:cNvSpPr/>
          <p:nvPr/>
        </p:nvSpPr>
        <p:spPr bwMode="auto">
          <a:xfrm>
            <a:off x="5922025" y="2581693"/>
            <a:ext cx="352602" cy="354985"/>
          </a:xfrm>
          <a:custGeom>
            <a:avLst/>
            <a:gdLst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21600 w 21600"/>
              <a:gd name="T9" fmla="*/ 10800 h 21600"/>
              <a:gd name="T10" fmla="*/ 2160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4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  <a:moveTo>
                  <a:pt x="21600" y="1080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3"/>
          <p:cNvSpPr/>
          <p:nvPr/>
        </p:nvSpPr>
        <p:spPr bwMode="auto">
          <a:xfrm>
            <a:off x="5802109" y="2922383"/>
            <a:ext cx="597200" cy="382780"/>
          </a:xfrm>
          <a:custGeom>
            <a:avLst/>
            <a:gdLst>
              <a:gd name="T0" fmla="*/ 16508 w 21600"/>
              <a:gd name="T1" fmla="*/ 0 h 21600"/>
              <a:gd name="T2" fmla="*/ 12017 w 21600"/>
              <a:gd name="T3" fmla="*/ 3525 h 21600"/>
              <a:gd name="T4" fmla="*/ 11146 w 21600"/>
              <a:gd name="T5" fmla="*/ 6372 h 21600"/>
              <a:gd name="T6" fmla="*/ 10454 w 21600"/>
              <a:gd name="T7" fmla="*/ 6372 h 21600"/>
              <a:gd name="T8" fmla="*/ 9583 w 21600"/>
              <a:gd name="T9" fmla="*/ 3525 h 21600"/>
              <a:gd name="T10" fmla="*/ 5092 w 21600"/>
              <a:gd name="T11" fmla="*/ 0 h 21600"/>
              <a:gd name="T12" fmla="*/ 0 w 21600"/>
              <a:gd name="T13" fmla="*/ 21387 h 21600"/>
              <a:gd name="T14" fmla="*/ 1 w 21600"/>
              <a:gd name="T15" fmla="*/ 21600 h 21600"/>
              <a:gd name="T16" fmla="*/ 21598 w 21600"/>
              <a:gd name="T17" fmla="*/ 21600 h 21600"/>
              <a:gd name="T18" fmla="*/ 21600 w 21600"/>
              <a:gd name="T19" fmla="*/ 21387 h 21600"/>
              <a:gd name="T20" fmla="*/ 16508 w 21600"/>
              <a:gd name="T21" fmla="*/ 0 h 21600"/>
              <a:gd name="T22" fmla="*/ 16508 w 21600"/>
              <a:gd name="T2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00" h="21600">
                <a:moveTo>
                  <a:pt x="16508" y="0"/>
                </a:moveTo>
                <a:cubicBezTo>
                  <a:pt x="15311" y="1845"/>
                  <a:pt x="13754" y="3116"/>
                  <a:pt x="12017" y="3525"/>
                </a:cubicBezTo>
                <a:lnTo>
                  <a:pt x="11146" y="6372"/>
                </a:lnTo>
                <a:cubicBezTo>
                  <a:pt x="10956" y="6994"/>
                  <a:pt x="10644" y="6994"/>
                  <a:pt x="10454" y="6372"/>
                </a:cubicBezTo>
                <a:lnTo>
                  <a:pt x="9583" y="3525"/>
                </a:lnTo>
                <a:cubicBezTo>
                  <a:pt x="7846" y="3117"/>
                  <a:pt x="6289" y="1845"/>
                  <a:pt x="5092" y="0"/>
                </a:cubicBezTo>
                <a:cubicBezTo>
                  <a:pt x="2035" y="4448"/>
                  <a:pt x="0" y="12362"/>
                  <a:pt x="0" y="21387"/>
                </a:cubicBezTo>
                <a:cubicBezTo>
                  <a:pt x="0" y="21458"/>
                  <a:pt x="1" y="21528"/>
                  <a:pt x="1" y="21600"/>
                </a:cubicBezTo>
                <a:lnTo>
                  <a:pt x="21598" y="21600"/>
                </a:lnTo>
                <a:cubicBezTo>
                  <a:pt x="21598" y="21528"/>
                  <a:pt x="21600" y="21458"/>
                  <a:pt x="21600" y="21387"/>
                </a:cubicBezTo>
                <a:cubicBezTo>
                  <a:pt x="21600" y="12362"/>
                  <a:pt x="19565" y="4448"/>
                  <a:pt x="16508" y="0"/>
                </a:cubicBezTo>
                <a:close/>
                <a:moveTo>
                  <a:pt x="16508" y="0"/>
                </a:moveTo>
              </a:path>
            </a:pathLst>
          </a:custGeom>
          <a:solidFill>
            <a:srgbClr val="FFFFFF"/>
          </a:solidFill>
          <a:ln w="508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4798305" y="3693501"/>
            <a:ext cx="255239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5"/>
          <p:cNvSpPr/>
          <p:nvPr/>
        </p:nvSpPr>
        <p:spPr bwMode="auto">
          <a:xfrm>
            <a:off x="7828776" y="1927315"/>
            <a:ext cx="2808109" cy="3564138"/>
          </a:xfrm>
          <a:custGeom>
            <a:avLst/>
            <a:gdLst>
              <a:gd name="T0" fmla="*/ 0 w 21600"/>
              <a:gd name="T1" fmla="*/ 19956 h 21600"/>
              <a:gd name="T2" fmla="*/ 0 w 21600"/>
              <a:gd name="T3" fmla="*/ 1644 h 21600"/>
              <a:gd name="T4" fmla="*/ 2087 w 21600"/>
              <a:gd name="T5" fmla="*/ 0 h 21600"/>
              <a:gd name="T6" fmla="*/ 19513 w 21600"/>
              <a:gd name="T7" fmla="*/ 0 h 21600"/>
              <a:gd name="T8" fmla="*/ 21600 w 21600"/>
              <a:gd name="T9" fmla="*/ 1644 h 21600"/>
              <a:gd name="T10" fmla="*/ 21600 w 21600"/>
              <a:gd name="T11" fmla="*/ 19956 h 21600"/>
              <a:gd name="T12" fmla="*/ 19513 w 21600"/>
              <a:gd name="T13" fmla="*/ 21600 h 21600"/>
              <a:gd name="T14" fmla="*/ 2087 w 21600"/>
              <a:gd name="T15" fmla="*/ 21600 h 21600"/>
              <a:gd name="T16" fmla="*/ 0 w 21600"/>
              <a:gd name="T17" fmla="*/ 19956 h 21600"/>
              <a:gd name="T18" fmla="*/ 0 w 21600"/>
              <a:gd name="T19" fmla="*/ 1995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9956"/>
                </a:moveTo>
                <a:lnTo>
                  <a:pt x="0" y="1644"/>
                </a:lnTo>
                <a:cubicBezTo>
                  <a:pt x="0" y="736"/>
                  <a:pt x="934" y="0"/>
                  <a:pt x="2087" y="0"/>
                </a:cubicBezTo>
                <a:lnTo>
                  <a:pt x="19513" y="0"/>
                </a:lnTo>
                <a:cubicBezTo>
                  <a:pt x="20666" y="0"/>
                  <a:pt x="21600" y="736"/>
                  <a:pt x="21600" y="1644"/>
                </a:cubicBezTo>
                <a:lnTo>
                  <a:pt x="21600" y="19956"/>
                </a:lnTo>
                <a:cubicBezTo>
                  <a:pt x="21600" y="20864"/>
                  <a:pt x="20666" y="21600"/>
                  <a:pt x="19513" y="21600"/>
                </a:cubicBezTo>
                <a:lnTo>
                  <a:pt x="2087" y="21600"/>
                </a:lnTo>
                <a:cubicBezTo>
                  <a:pt x="934" y="21600"/>
                  <a:pt x="0" y="20864"/>
                  <a:pt x="0" y="19956"/>
                </a:cubicBezTo>
                <a:close/>
                <a:moveTo>
                  <a:pt x="0" y="19956"/>
                </a:moveTo>
              </a:path>
            </a:pathLst>
          </a:custGeom>
          <a:solidFill>
            <a:srgbClr val="F09DB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F4C162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32"/>
          <p:cNvGrpSpPr/>
          <p:nvPr/>
        </p:nvGrpSpPr>
        <p:grpSpPr bwMode="auto">
          <a:xfrm>
            <a:off x="8235380" y="2289447"/>
            <a:ext cx="1994901" cy="1111808"/>
            <a:chOff x="0" y="0"/>
            <a:chExt cx="2512" cy="1400"/>
          </a:xfrm>
        </p:grpSpPr>
        <p:sp>
          <p:nvSpPr>
            <p:cNvPr id="18" name="AutoShape 14"/>
            <p:cNvSpPr/>
            <p:nvPr/>
          </p:nvSpPr>
          <p:spPr bwMode="auto">
            <a:xfrm>
              <a:off x="98" y="759"/>
              <a:ext cx="290" cy="292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5"/>
            <p:cNvSpPr/>
            <p:nvPr/>
          </p:nvSpPr>
          <p:spPr bwMode="auto">
            <a:xfrm>
              <a:off x="0" y="1039"/>
              <a:ext cx="489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AutoShape 16"/>
            <p:cNvSpPr/>
            <p:nvPr/>
          </p:nvSpPr>
          <p:spPr bwMode="auto">
            <a:xfrm>
              <a:off x="848" y="765"/>
              <a:ext cx="290" cy="291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7"/>
            <p:cNvSpPr/>
            <p:nvPr/>
          </p:nvSpPr>
          <p:spPr bwMode="auto">
            <a:xfrm>
              <a:off x="750" y="1044"/>
              <a:ext cx="490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8"/>
            <p:cNvSpPr/>
            <p:nvPr/>
          </p:nvSpPr>
          <p:spPr bwMode="auto">
            <a:xfrm>
              <a:off x="468" y="806"/>
              <a:ext cx="290" cy="292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19"/>
            <p:cNvSpPr/>
            <p:nvPr/>
          </p:nvSpPr>
          <p:spPr bwMode="auto">
            <a:xfrm>
              <a:off x="369" y="1086"/>
              <a:ext cx="490" cy="313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0"/>
            <p:cNvSpPr/>
            <p:nvPr/>
          </p:nvSpPr>
          <p:spPr bwMode="auto">
            <a:xfrm>
              <a:off x="1370" y="760"/>
              <a:ext cx="290" cy="291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1"/>
            <p:cNvSpPr/>
            <p:nvPr/>
          </p:nvSpPr>
          <p:spPr bwMode="auto">
            <a:xfrm>
              <a:off x="1272" y="1039"/>
              <a:ext cx="489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22"/>
            <p:cNvSpPr/>
            <p:nvPr/>
          </p:nvSpPr>
          <p:spPr bwMode="auto">
            <a:xfrm>
              <a:off x="2120" y="765"/>
              <a:ext cx="290" cy="291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23"/>
            <p:cNvSpPr/>
            <p:nvPr/>
          </p:nvSpPr>
          <p:spPr bwMode="auto">
            <a:xfrm>
              <a:off x="2022" y="1044"/>
              <a:ext cx="490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24"/>
            <p:cNvSpPr/>
            <p:nvPr/>
          </p:nvSpPr>
          <p:spPr bwMode="auto">
            <a:xfrm>
              <a:off x="1740" y="806"/>
              <a:ext cx="290" cy="292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25"/>
            <p:cNvSpPr/>
            <p:nvPr/>
          </p:nvSpPr>
          <p:spPr bwMode="auto">
            <a:xfrm>
              <a:off x="1641" y="1086"/>
              <a:ext cx="490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26"/>
            <p:cNvSpPr/>
            <p:nvPr/>
          </p:nvSpPr>
          <p:spPr bwMode="auto">
            <a:xfrm>
              <a:off x="738" y="0"/>
              <a:ext cx="290" cy="291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27"/>
            <p:cNvSpPr/>
            <p:nvPr/>
          </p:nvSpPr>
          <p:spPr bwMode="auto">
            <a:xfrm>
              <a:off x="640" y="279"/>
              <a:ext cx="489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28"/>
            <p:cNvSpPr/>
            <p:nvPr/>
          </p:nvSpPr>
          <p:spPr bwMode="auto">
            <a:xfrm>
              <a:off x="1488" y="5"/>
              <a:ext cx="290" cy="291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29"/>
            <p:cNvSpPr/>
            <p:nvPr/>
          </p:nvSpPr>
          <p:spPr bwMode="auto">
            <a:xfrm>
              <a:off x="1390" y="284"/>
              <a:ext cx="490" cy="314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30"/>
            <p:cNvSpPr/>
            <p:nvPr/>
          </p:nvSpPr>
          <p:spPr bwMode="auto">
            <a:xfrm>
              <a:off x="1108" y="46"/>
              <a:ext cx="290" cy="292"/>
            </a:xfrm>
            <a:custGeom>
              <a:avLst/>
              <a:gdLst>
                <a:gd name="T0" fmla="*/ 21600 w 21600"/>
                <a:gd name="T1" fmla="*/ 10800 h 21600"/>
                <a:gd name="T2" fmla="*/ 10800 w 21600"/>
                <a:gd name="T3" fmla="*/ 21600 h 21600"/>
                <a:gd name="T4" fmla="*/ 0 w 21600"/>
                <a:gd name="T5" fmla="*/ 10800 h 21600"/>
                <a:gd name="T6" fmla="*/ 10800 w 21600"/>
                <a:gd name="T7" fmla="*/ 0 h 21600"/>
                <a:gd name="T8" fmla="*/ 21600 w 21600"/>
                <a:gd name="T9" fmla="*/ 10800 h 21600"/>
                <a:gd name="T10" fmla="*/ 2160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4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31"/>
            <p:cNvSpPr/>
            <p:nvPr/>
          </p:nvSpPr>
          <p:spPr bwMode="auto">
            <a:xfrm>
              <a:off x="1009" y="326"/>
              <a:ext cx="490" cy="313"/>
            </a:xfrm>
            <a:custGeom>
              <a:avLst/>
              <a:gdLst>
                <a:gd name="T0" fmla="*/ 16508 w 21600"/>
                <a:gd name="T1" fmla="*/ 0 h 21600"/>
                <a:gd name="T2" fmla="*/ 12017 w 21600"/>
                <a:gd name="T3" fmla="*/ 3525 h 21600"/>
                <a:gd name="T4" fmla="*/ 11146 w 21600"/>
                <a:gd name="T5" fmla="*/ 6372 h 21600"/>
                <a:gd name="T6" fmla="*/ 10454 w 21600"/>
                <a:gd name="T7" fmla="*/ 6372 h 21600"/>
                <a:gd name="T8" fmla="*/ 9583 w 21600"/>
                <a:gd name="T9" fmla="*/ 3525 h 21600"/>
                <a:gd name="T10" fmla="*/ 5092 w 21600"/>
                <a:gd name="T11" fmla="*/ 0 h 21600"/>
                <a:gd name="T12" fmla="*/ 0 w 21600"/>
                <a:gd name="T13" fmla="*/ 21387 h 21600"/>
                <a:gd name="T14" fmla="*/ 1 w 21600"/>
                <a:gd name="T15" fmla="*/ 21600 h 21600"/>
                <a:gd name="T16" fmla="*/ 21598 w 21600"/>
                <a:gd name="T17" fmla="*/ 21600 h 21600"/>
                <a:gd name="T18" fmla="*/ 21600 w 21600"/>
                <a:gd name="T19" fmla="*/ 21387 h 21600"/>
                <a:gd name="T20" fmla="*/ 16508 w 21600"/>
                <a:gd name="T21" fmla="*/ 0 h 21600"/>
                <a:gd name="T22" fmla="*/ 16508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6508" y="0"/>
                  </a:moveTo>
                  <a:cubicBezTo>
                    <a:pt x="15311" y="1845"/>
                    <a:pt x="13754" y="3116"/>
                    <a:pt x="12017" y="3525"/>
                  </a:cubicBezTo>
                  <a:lnTo>
                    <a:pt x="11146" y="6372"/>
                  </a:lnTo>
                  <a:cubicBezTo>
                    <a:pt x="10956" y="6994"/>
                    <a:pt x="10644" y="6994"/>
                    <a:pt x="10454" y="6372"/>
                  </a:cubicBezTo>
                  <a:lnTo>
                    <a:pt x="9583" y="3525"/>
                  </a:lnTo>
                  <a:cubicBezTo>
                    <a:pt x="7846" y="3117"/>
                    <a:pt x="6289" y="1845"/>
                    <a:pt x="5092" y="0"/>
                  </a:cubicBezTo>
                  <a:cubicBezTo>
                    <a:pt x="2035" y="4448"/>
                    <a:pt x="0" y="12362"/>
                    <a:pt x="0" y="21387"/>
                  </a:cubicBezTo>
                  <a:cubicBezTo>
                    <a:pt x="0" y="21458"/>
                    <a:pt x="1" y="21528"/>
                    <a:pt x="1" y="21600"/>
                  </a:cubicBezTo>
                  <a:lnTo>
                    <a:pt x="21598" y="21600"/>
                  </a:lnTo>
                  <a:cubicBezTo>
                    <a:pt x="21598" y="21528"/>
                    <a:pt x="21600" y="21458"/>
                    <a:pt x="21600" y="21387"/>
                  </a:cubicBezTo>
                  <a:cubicBezTo>
                    <a:pt x="21600" y="12362"/>
                    <a:pt x="19565" y="4448"/>
                    <a:pt x="16508" y="0"/>
                  </a:cubicBezTo>
                  <a:close/>
                  <a:moveTo>
                    <a:pt x="16508" y="0"/>
                  </a:moveTo>
                </a:path>
              </a:pathLst>
            </a:custGeom>
            <a:solidFill>
              <a:srgbClr val="FFFFFF"/>
            </a:solidFill>
            <a:ln w="50800" cap="flat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7949486" y="3693501"/>
            <a:ext cx="2552393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781319" y="41454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785400" y="44313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4908528" y="41454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4912609" y="44313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049043" y="41454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053124" y="44313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Freeform 70"/>
          <p:cNvSpPr/>
          <p:nvPr/>
        </p:nvSpPr>
        <p:spPr bwMode="auto">
          <a:xfrm rot="5400000">
            <a:off x="2242124" y="2672505"/>
            <a:ext cx="639396" cy="1829748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73"/>
          <p:cNvSpPr/>
          <p:nvPr/>
        </p:nvSpPr>
        <p:spPr bwMode="auto">
          <a:xfrm rot="5400000">
            <a:off x="3784062" y="2516247"/>
            <a:ext cx="1025783" cy="1755874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6"/>
          <p:cNvSpPr/>
          <p:nvPr/>
        </p:nvSpPr>
        <p:spPr bwMode="auto">
          <a:xfrm rot="5400000">
            <a:off x="9171285" y="2672505"/>
            <a:ext cx="639396" cy="182974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79"/>
          <p:cNvSpPr/>
          <p:nvPr/>
        </p:nvSpPr>
        <p:spPr bwMode="auto">
          <a:xfrm rot="5400000">
            <a:off x="7244380" y="2517668"/>
            <a:ext cx="1025783" cy="175303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81"/>
          <p:cNvSpPr/>
          <p:nvPr/>
        </p:nvSpPr>
        <p:spPr bwMode="auto">
          <a:xfrm rot="5400000">
            <a:off x="5321736" y="2290379"/>
            <a:ext cx="1412171" cy="1821223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6"/>
          <p:cNvSpPr/>
          <p:nvPr/>
        </p:nvSpPr>
        <p:spPr>
          <a:xfrm>
            <a:off x="2171249" y="3764571"/>
            <a:ext cx="285007" cy="285007"/>
          </a:xfrm>
          <a:prstGeom prst="ellipse">
            <a:avLst/>
          </a:prstGeom>
          <a:solidFill>
            <a:srgbClr val="F09D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Oval 38"/>
          <p:cNvSpPr/>
          <p:nvPr/>
        </p:nvSpPr>
        <p:spPr>
          <a:xfrm>
            <a:off x="4009108" y="3764571"/>
            <a:ext cx="285007" cy="285007"/>
          </a:xfrm>
          <a:prstGeom prst="ellipse">
            <a:avLst/>
          </a:prstGeom>
          <a:solidFill>
            <a:srgbClr val="F09D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Oval 40"/>
          <p:cNvSpPr/>
          <p:nvPr/>
        </p:nvSpPr>
        <p:spPr>
          <a:xfrm>
            <a:off x="5882503" y="3764571"/>
            <a:ext cx="285007" cy="285007"/>
          </a:xfrm>
          <a:prstGeom prst="ellipse">
            <a:avLst/>
          </a:prstGeom>
          <a:solidFill>
            <a:srgbClr val="F09D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Oval 42"/>
          <p:cNvSpPr/>
          <p:nvPr/>
        </p:nvSpPr>
        <p:spPr>
          <a:xfrm>
            <a:off x="7725586" y="3764571"/>
            <a:ext cx="285007" cy="285007"/>
          </a:xfrm>
          <a:prstGeom prst="ellipse">
            <a:avLst/>
          </a:prstGeom>
          <a:solidFill>
            <a:srgbClr val="F09D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" name="Oval 44"/>
          <p:cNvSpPr/>
          <p:nvPr/>
        </p:nvSpPr>
        <p:spPr>
          <a:xfrm>
            <a:off x="9568669" y="3764571"/>
            <a:ext cx="285007" cy="285007"/>
          </a:xfrm>
          <a:prstGeom prst="ellipse">
            <a:avLst/>
          </a:prstGeom>
          <a:solidFill>
            <a:srgbClr val="F09D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14" name="Group 32"/>
          <p:cNvGrpSpPr/>
          <p:nvPr/>
        </p:nvGrpSpPr>
        <p:grpSpPr>
          <a:xfrm>
            <a:off x="5774181" y="1997505"/>
            <a:ext cx="501650" cy="404813"/>
            <a:chOff x="2562226" y="655638"/>
            <a:chExt cx="501650" cy="404813"/>
          </a:xfrm>
          <a:solidFill>
            <a:srgbClr val="F09DB1"/>
          </a:solidFill>
        </p:grpSpPr>
        <p:sp>
          <p:nvSpPr>
            <p:cNvPr id="15" name="Freeform 180"/>
            <p:cNvSpPr/>
            <p:nvPr/>
          </p:nvSpPr>
          <p:spPr bwMode="auto">
            <a:xfrm>
              <a:off x="2614613" y="655638"/>
              <a:ext cx="396875" cy="66675"/>
            </a:xfrm>
            <a:custGeom>
              <a:avLst/>
              <a:gdLst>
                <a:gd name="T0" fmla="*/ 250 w 250"/>
                <a:gd name="T1" fmla="*/ 35 h 42"/>
                <a:gd name="T2" fmla="*/ 250 w 250"/>
                <a:gd name="T3" fmla="*/ 35 h 42"/>
                <a:gd name="T4" fmla="*/ 249 w 250"/>
                <a:gd name="T5" fmla="*/ 38 h 42"/>
                <a:gd name="T6" fmla="*/ 247 w 250"/>
                <a:gd name="T7" fmla="*/ 40 h 42"/>
                <a:gd name="T8" fmla="*/ 245 w 250"/>
                <a:gd name="T9" fmla="*/ 42 h 42"/>
                <a:gd name="T10" fmla="*/ 242 w 250"/>
                <a:gd name="T11" fmla="*/ 42 h 42"/>
                <a:gd name="T12" fmla="*/ 6 w 250"/>
                <a:gd name="T13" fmla="*/ 42 h 42"/>
                <a:gd name="T14" fmla="*/ 6 w 250"/>
                <a:gd name="T15" fmla="*/ 42 h 42"/>
                <a:gd name="T16" fmla="*/ 4 w 250"/>
                <a:gd name="T17" fmla="*/ 42 h 42"/>
                <a:gd name="T18" fmla="*/ 2 w 250"/>
                <a:gd name="T19" fmla="*/ 40 h 42"/>
                <a:gd name="T20" fmla="*/ 1 w 250"/>
                <a:gd name="T21" fmla="*/ 38 h 42"/>
                <a:gd name="T22" fmla="*/ 0 w 250"/>
                <a:gd name="T23" fmla="*/ 35 h 42"/>
                <a:gd name="T24" fmla="*/ 0 w 250"/>
                <a:gd name="T25" fmla="*/ 6 h 42"/>
                <a:gd name="T26" fmla="*/ 0 w 250"/>
                <a:gd name="T27" fmla="*/ 6 h 42"/>
                <a:gd name="T28" fmla="*/ 1 w 250"/>
                <a:gd name="T29" fmla="*/ 4 h 42"/>
                <a:gd name="T30" fmla="*/ 2 w 250"/>
                <a:gd name="T31" fmla="*/ 2 h 42"/>
                <a:gd name="T32" fmla="*/ 4 w 250"/>
                <a:gd name="T33" fmla="*/ 0 h 42"/>
                <a:gd name="T34" fmla="*/ 6 w 250"/>
                <a:gd name="T35" fmla="*/ 0 h 42"/>
                <a:gd name="T36" fmla="*/ 242 w 250"/>
                <a:gd name="T37" fmla="*/ 0 h 42"/>
                <a:gd name="T38" fmla="*/ 242 w 250"/>
                <a:gd name="T39" fmla="*/ 0 h 42"/>
                <a:gd name="T40" fmla="*/ 245 w 250"/>
                <a:gd name="T41" fmla="*/ 0 h 42"/>
                <a:gd name="T42" fmla="*/ 247 w 250"/>
                <a:gd name="T43" fmla="*/ 2 h 42"/>
                <a:gd name="T44" fmla="*/ 249 w 250"/>
                <a:gd name="T45" fmla="*/ 4 h 42"/>
                <a:gd name="T46" fmla="*/ 250 w 250"/>
                <a:gd name="T47" fmla="*/ 6 h 42"/>
                <a:gd name="T48" fmla="*/ 250 w 250"/>
                <a:gd name="T4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0" h="42">
                  <a:moveTo>
                    <a:pt x="250" y="35"/>
                  </a:moveTo>
                  <a:lnTo>
                    <a:pt x="250" y="35"/>
                  </a:lnTo>
                  <a:lnTo>
                    <a:pt x="249" y="38"/>
                  </a:lnTo>
                  <a:lnTo>
                    <a:pt x="247" y="40"/>
                  </a:lnTo>
                  <a:lnTo>
                    <a:pt x="245" y="42"/>
                  </a:lnTo>
                  <a:lnTo>
                    <a:pt x="24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249" y="4"/>
                  </a:lnTo>
                  <a:lnTo>
                    <a:pt x="250" y="6"/>
                  </a:lnTo>
                  <a:lnTo>
                    <a:pt x="25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81"/>
            <p:cNvSpPr>
              <a:spLocks noChangeArrowheads="1"/>
            </p:cNvSpPr>
            <p:nvPr/>
          </p:nvSpPr>
          <p:spPr bwMode="auto">
            <a:xfrm>
              <a:off x="2751138" y="893763"/>
              <a:ext cx="122238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82"/>
            <p:cNvSpPr/>
            <p:nvPr/>
          </p:nvSpPr>
          <p:spPr bwMode="auto">
            <a:xfrm>
              <a:off x="2671763" y="990601"/>
              <a:ext cx="290513" cy="69850"/>
            </a:xfrm>
            <a:custGeom>
              <a:avLst/>
              <a:gdLst>
                <a:gd name="T0" fmla="*/ 183 w 183"/>
                <a:gd name="T1" fmla="*/ 44 h 44"/>
                <a:gd name="T2" fmla="*/ 183 w 183"/>
                <a:gd name="T3" fmla="*/ 34 h 44"/>
                <a:gd name="T4" fmla="*/ 183 w 183"/>
                <a:gd name="T5" fmla="*/ 34 h 44"/>
                <a:gd name="T6" fmla="*/ 182 w 183"/>
                <a:gd name="T7" fmla="*/ 27 h 44"/>
                <a:gd name="T8" fmla="*/ 180 w 183"/>
                <a:gd name="T9" fmla="*/ 22 h 44"/>
                <a:gd name="T10" fmla="*/ 177 w 183"/>
                <a:gd name="T11" fmla="*/ 15 h 44"/>
                <a:gd name="T12" fmla="*/ 173 w 183"/>
                <a:gd name="T13" fmla="*/ 10 h 44"/>
                <a:gd name="T14" fmla="*/ 167 w 183"/>
                <a:gd name="T15" fmla="*/ 6 h 44"/>
                <a:gd name="T16" fmla="*/ 161 w 183"/>
                <a:gd name="T17" fmla="*/ 2 h 44"/>
                <a:gd name="T18" fmla="*/ 156 w 183"/>
                <a:gd name="T19" fmla="*/ 1 h 44"/>
                <a:gd name="T20" fmla="*/ 148 w 183"/>
                <a:gd name="T21" fmla="*/ 0 h 44"/>
                <a:gd name="T22" fmla="*/ 34 w 183"/>
                <a:gd name="T23" fmla="*/ 0 h 44"/>
                <a:gd name="T24" fmla="*/ 34 w 183"/>
                <a:gd name="T25" fmla="*/ 0 h 44"/>
                <a:gd name="T26" fmla="*/ 27 w 183"/>
                <a:gd name="T27" fmla="*/ 1 h 44"/>
                <a:gd name="T28" fmla="*/ 20 w 183"/>
                <a:gd name="T29" fmla="*/ 2 h 44"/>
                <a:gd name="T30" fmla="*/ 15 w 183"/>
                <a:gd name="T31" fmla="*/ 6 h 44"/>
                <a:gd name="T32" fmla="*/ 10 w 183"/>
                <a:gd name="T33" fmla="*/ 10 h 44"/>
                <a:gd name="T34" fmla="*/ 6 w 183"/>
                <a:gd name="T35" fmla="*/ 15 h 44"/>
                <a:gd name="T36" fmla="*/ 2 w 183"/>
                <a:gd name="T37" fmla="*/ 22 h 44"/>
                <a:gd name="T38" fmla="*/ 0 w 183"/>
                <a:gd name="T39" fmla="*/ 27 h 44"/>
                <a:gd name="T40" fmla="*/ 0 w 183"/>
                <a:gd name="T41" fmla="*/ 34 h 44"/>
                <a:gd name="T42" fmla="*/ 0 w 183"/>
                <a:gd name="T43" fmla="*/ 44 h 44"/>
                <a:gd name="T44" fmla="*/ 183 w 183"/>
                <a:gd name="T4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44">
                  <a:moveTo>
                    <a:pt x="183" y="44"/>
                  </a:moveTo>
                  <a:lnTo>
                    <a:pt x="183" y="34"/>
                  </a:lnTo>
                  <a:lnTo>
                    <a:pt x="183" y="34"/>
                  </a:lnTo>
                  <a:lnTo>
                    <a:pt x="182" y="27"/>
                  </a:lnTo>
                  <a:lnTo>
                    <a:pt x="180" y="22"/>
                  </a:lnTo>
                  <a:lnTo>
                    <a:pt x="177" y="15"/>
                  </a:lnTo>
                  <a:lnTo>
                    <a:pt x="173" y="10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8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83"/>
            <p:cNvSpPr>
              <a:spLocks noEditPoints="1"/>
            </p:cNvSpPr>
            <p:nvPr/>
          </p:nvSpPr>
          <p:spPr bwMode="auto">
            <a:xfrm>
              <a:off x="2562226" y="750888"/>
              <a:ext cx="192088" cy="115888"/>
            </a:xfrm>
            <a:custGeom>
              <a:avLst/>
              <a:gdLst>
                <a:gd name="T0" fmla="*/ 113 w 121"/>
                <a:gd name="T1" fmla="*/ 29 h 73"/>
                <a:gd name="T2" fmla="*/ 111 w 121"/>
                <a:gd name="T3" fmla="*/ 25 h 73"/>
                <a:gd name="T4" fmla="*/ 114 w 121"/>
                <a:gd name="T5" fmla="*/ 24 h 73"/>
                <a:gd name="T6" fmla="*/ 120 w 121"/>
                <a:gd name="T7" fmla="*/ 23 h 73"/>
                <a:gd name="T8" fmla="*/ 114 w 121"/>
                <a:gd name="T9" fmla="*/ 13 h 73"/>
                <a:gd name="T10" fmla="*/ 108 w 121"/>
                <a:gd name="T11" fmla="*/ 7 h 73"/>
                <a:gd name="T12" fmla="*/ 97 w 121"/>
                <a:gd name="T13" fmla="*/ 1 h 73"/>
                <a:gd name="T14" fmla="*/ 87 w 121"/>
                <a:gd name="T15" fmla="*/ 0 h 73"/>
                <a:gd name="T16" fmla="*/ 34 w 121"/>
                <a:gd name="T17" fmla="*/ 0 h 73"/>
                <a:gd name="T18" fmla="*/ 21 w 121"/>
                <a:gd name="T19" fmla="*/ 2 h 73"/>
                <a:gd name="T20" fmla="*/ 10 w 121"/>
                <a:gd name="T21" fmla="*/ 10 h 73"/>
                <a:gd name="T22" fmla="*/ 2 w 121"/>
                <a:gd name="T23" fmla="*/ 20 h 73"/>
                <a:gd name="T24" fmla="*/ 0 w 121"/>
                <a:gd name="T25" fmla="*/ 34 h 73"/>
                <a:gd name="T26" fmla="*/ 0 w 121"/>
                <a:gd name="T27" fmla="*/ 37 h 73"/>
                <a:gd name="T28" fmla="*/ 2 w 121"/>
                <a:gd name="T29" fmla="*/ 51 h 73"/>
                <a:gd name="T30" fmla="*/ 10 w 121"/>
                <a:gd name="T31" fmla="*/ 62 h 73"/>
                <a:gd name="T32" fmla="*/ 21 w 121"/>
                <a:gd name="T33" fmla="*/ 69 h 73"/>
                <a:gd name="T34" fmla="*/ 34 w 121"/>
                <a:gd name="T35" fmla="*/ 73 h 73"/>
                <a:gd name="T36" fmla="*/ 87 w 121"/>
                <a:gd name="T37" fmla="*/ 73 h 73"/>
                <a:gd name="T38" fmla="*/ 101 w 121"/>
                <a:gd name="T39" fmla="*/ 69 h 73"/>
                <a:gd name="T40" fmla="*/ 111 w 121"/>
                <a:gd name="T41" fmla="*/ 62 h 73"/>
                <a:gd name="T42" fmla="*/ 119 w 121"/>
                <a:gd name="T43" fmla="*/ 51 h 73"/>
                <a:gd name="T44" fmla="*/ 121 w 121"/>
                <a:gd name="T45" fmla="*/ 37 h 73"/>
                <a:gd name="T46" fmla="*/ 113 w 121"/>
                <a:gd name="T47" fmla="*/ 29 h 73"/>
                <a:gd name="T48" fmla="*/ 110 w 121"/>
                <a:gd name="T49" fmla="*/ 37 h 73"/>
                <a:gd name="T50" fmla="*/ 108 w 121"/>
                <a:gd name="T51" fmla="*/ 46 h 73"/>
                <a:gd name="T52" fmla="*/ 102 w 121"/>
                <a:gd name="T53" fmla="*/ 54 h 73"/>
                <a:gd name="T54" fmla="*/ 93 w 121"/>
                <a:gd name="T55" fmla="*/ 60 h 73"/>
                <a:gd name="T56" fmla="*/ 81 w 121"/>
                <a:gd name="T57" fmla="*/ 62 h 73"/>
                <a:gd name="T58" fmla="*/ 39 w 121"/>
                <a:gd name="T59" fmla="*/ 62 h 73"/>
                <a:gd name="T60" fmla="*/ 28 w 121"/>
                <a:gd name="T61" fmla="*/ 60 h 73"/>
                <a:gd name="T62" fmla="*/ 19 w 121"/>
                <a:gd name="T63" fmla="*/ 54 h 73"/>
                <a:gd name="T64" fmla="*/ 13 w 121"/>
                <a:gd name="T65" fmla="*/ 46 h 73"/>
                <a:gd name="T66" fmla="*/ 11 w 121"/>
                <a:gd name="T67" fmla="*/ 37 h 73"/>
                <a:gd name="T68" fmla="*/ 11 w 121"/>
                <a:gd name="T69" fmla="*/ 35 h 73"/>
                <a:gd name="T70" fmla="*/ 13 w 121"/>
                <a:gd name="T71" fmla="*/ 25 h 73"/>
                <a:gd name="T72" fmla="*/ 19 w 121"/>
                <a:gd name="T73" fmla="*/ 17 h 73"/>
                <a:gd name="T74" fmla="*/ 28 w 121"/>
                <a:gd name="T75" fmla="*/ 12 h 73"/>
                <a:gd name="T76" fmla="*/ 39 w 121"/>
                <a:gd name="T77" fmla="*/ 10 h 73"/>
                <a:gd name="T78" fmla="*/ 81 w 121"/>
                <a:gd name="T79" fmla="*/ 10 h 73"/>
                <a:gd name="T80" fmla="*/ 93 w 121"/>
                <a:gd name="T81" fmla="*/ 12 h 73"/>
                <a:gd name="T82" fmla="*/ 102 w 121"/>
                <a:gd name="T83" fmla="*/ 17 h 73"/>
                <a:gd name="T84" fmla="*/ 108 w 121"/>
                <a:gd name="T85" fmla="*/ 25 h 73"/>
                <a:gd name="T86" fmla="*/ 110 w 121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73">
                  <a:moveTo>
                    <a:pt x="113" y="29"/>
                  </a:moveTo>
                  <a:lnTo>
                    <a:pt x="113" y="29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11" y="10"/>
                  </a:lnTo>
                  <a:lnTo>
                    <a:pt x="108" y="7"/>
                  </a:lnTo>
                  <a:lnTo>
                    <a:pt x="103" y="3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2"/>
                  </a:lnTo>
                  <a:lnTo>
                    <a:pt x="14" y="67"/>
                  </a:lnTo>
                  <a:lnTo>
                    <a:pt x="21" y="69"/>
                  </a:lnTo>
                  <a:lnTo>
                    <a:pt x="27" y="71"/>
                  </a:lnTo>
                  <a:lnTo>
                    <a:pt x="34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6" y="67"/>
                  </a:lnTo>
                  <a:lnTo>
                    <a:pt x="111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1" y="44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13" y="29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2" y="54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87" y="61"/>
                  </a:lnTo>
                  <a:lnTo>
                    <a:pt x="81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4" y="61"/>
                  </a:lnTo>
                  <a:lnTo>
                    <a:pt x="28" y="60"/>
                  </a:lnTo>
                  <a:lnTo>
                    <a:pt x="23" y="58"/>
                  </a:lnTo>
                  <a:lnTo>
                    <a:pt x="19" y="54"/>
                  </a:lnTo>
                  <a:lnTo>
                    <a:pt x="15" y="51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8" y="12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7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2" y="17"/>
                  </a:lnTo>
                  <a:lnTo>
                    <a:pt x="105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84"/>
            <p:cNvSpPr>
              <a:spLocks noEditPoints="1"/>
            </p:cNvSpPr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35 w 123"/>
                <a:gd name="T1" fmla="*/ 0 h 73"/>
                <a:gd name="T2" fmla="*/ 29 w 123"/>
                <a:gd name="T3" fmla="*/ 0 h 73"/>
                <a:gd name="T4" fmla="*/ 19 w 123"/>
                <a:gd name="T5" fmla="*/ 3 h 73"/>
                <a:gd name="T6" fmla="*/ 10 w 123"/>
                <a:gd name="T7" fmla="*/ 10 h 73"/>
                <a:gd name="T8" fmla="*/ 4 w 123"/>
                <a:gd name="T9" fmla="*/ 18 h 73"/>
                <a:gd name="T10" fmla="*/ 7 w 123"/>
                <a:gd name="T11" fmla="*/ 24 h 73"/>
                <a:gd name="T12" fmla="*/ 10 w 123"/>
                <a:gd name="T13" fmla="*/ 24 h 73"/>
                <a:gd name="T14" fmla="*/ 10 w 123"/>
                <a:gd name="T15" fmla="*/ 27 h 73"/>
                <a:gd name="T16" fmla="*/ 0 w 123"/>
                <a:gd name="T17" fmla="*/ 37 h 73"/>
                <a:gd name="T18" fmla="*/ 0 w 123"/>
                <a:gd name="T19" fmla="*/ 37 h 73"/>
                <a:gd name="T20" fmla="*/ 3 w 123"/>
                <a:gd name="T21" fmla="*/ 51 h 73"/>
                <a:gd name="T22" fmla="*/ 10 w 123"/>
                <a:gd name="T23" fmla="*/ 62 h 73"/>
                <a:gd name="T24" fmla="*/ 21 w 123"/>
                <a:gd name="T25" fmla="*/ 69 h 73"/>
                <a:gd name="T26" fmla="*/ 35 w 123"/>
                <a:gd name="T27" fmla="*/ 73 h 73"/>
                <a:gd name="T28" fmla="*/ 87 w 123"/>
                <a:gd name="T29" fmla="*/ 73 h 73"/>
                <a:gd name="T30" fmla="*/ 101 w 123"/>
                <a:gd name="T31" fmla="*/ 69 h 73"/>
                <a:gd name="T32" fmla="*/ 112 w 123"/>
                <a:gd name="T33" fmla="*/ 62 h 73"/>
                <a:gd name="T34" fmla="*/ 119 w 123"/>
                <a:gd name="T35" fmla="*/ 51 h 73"/>
                <a:gd name="T36" fmla="*/ 123 w 123"/>
                <a:gd name="T37" fmla="*/ 37 h 73"/>
                <a:gd name="T38" fmla="*/ 123 w 123"/>
                <a:gd name="T39" fmla="*/ 34 h 73"/>
                <a:gd name="T40" fmla="*/ 119 w 123"/>
                <a:gd name="T41" fmla="*/ 20 h 73"/>
                <a:gd name="T42" fmla="*/ 112 w 123"/>
                <a:gd name="T43" fmla="*/ 10 h 73"/>
                <a:gd name="T44" fmla="*/ 101 w 123"/>
                <a:gd name="T45" fmla="*/ 2 h 73"/>
                <a:gd name="T46" fmla="*/ 87 w 123"/>
                <a:gd name="T47" fmla="*/ 0 h 73"/>
                <a:gd name="T48" fmla="*/ 110 w 123"/>
                <a:gd name="T49" fmla="*/ 37 h 73"/>
                <a:gd name="T50" fmla="*/ 108 w 123"/>
                <a:gd name="T51" fmla="*/ 46 h 73"/>
                <a:gd name="T52" fmla="*/ 102 w 123"/>
                <a:gd name="T53" fmla="*/ 54 h 73"/>
                <a:gd name="T54" fmla="*/ 93 w 123"/>
                <a:gd name="T55" fmla="*/ 60 h 73"/>
                <a:gd name="T56" fmla="*/ 83 w 123"/>
                <a:gd name="T57" fmla="*/ 62 h 73"/>
                <a:gd name="T58" fmla="*/ 40 w 123"/>
                <a:gd name="T59" fmla="*/ 62 h 73"/>
                <a:gd name="T60" fmla="*/ 29 w 123"/>
                <a:gd name="T61" fmla="*/ 60 h 73"/>
                <a:gd name="T62" fmla="*/ 20 w 123"/>
                <a:gd name="T63" fmla="*/ 54 h 73"/>
                <a:gd name="T64" fmla="*/ 15 w 123"/>
                <a:gd name="T65" fmla="*/ 46 h 73"/>
                <a:gd name="T66" fmla="*/ 12 w 123"/>
                <a:gd name="T67" fmla="*/ 37 h 73"/>
                <a:gd name="T68" fmla="*/ 12 w 123"/>
                <a:gd name="T69" fmla="*/ 35 h 73"/>
                <a:gd name="T70" fmla="*/ 15 w 123"/>
                <a:gd name="T71" fmla="*/ 25 h 73"/>
                <a:gd name="T72" fmla="*/ 20 w 123"/>
                <a:gd name="T73" fmla="*/ 17 h 73"/>
                <a:gd name="T74" fmla="*/ 29 w 123"/>
                <a:gd name="T75" fmla="*/ 12 h 73"/>
                <a:gd name="T76" fmla="*/ 40 w 123"/>
                <a:gd name="T77" fmla="*/ 10 h 73"/>
                <a:gd name="T78" fmla="*/ 83 w 123"/>
                <a:gd name="T79" fmla="*/ 10 h 73"/>
                <a:gd name="T80" fmla="*/ 93 w 123"/>
                <a:gd name="T81" fmla="*/ 12 h 73"/>
                <a:gd name="T82" fmla="*/ 102 w 123"/>
                <a:gd name="T83" fmla="*/ 17 h 73"/>
                <a:gd name="T84" fmla="*/ 108 w 123"/>
                <a:gd name="T85" fmla="*/ 25 h 73"/>
                <a:gd name="T86" fmla="*/ 110 w 123"/>
                <a:gd name="T8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  <a:close/>
                  <a:moveTo>
                    <a:pt x="110" y="37"/>
                  </a:moveTo>
                  <a:lnTo>
                    <a:pt x="110" y="37"/>
                  </a:lnTo>
                  <a:lnTo>
                    <a:pt x="110" y="42"/>
                  </a:lnTo>
                  <a:lnTo>
                    <a:pt x="108" y="46"/>
                  </a:lnTo>
                  <a:lnTo>
                    <a:pt x="106" y="51"/>
                  </a:lnTo>
                  <a:lnTo>
                    <a:pt x="102" y="54"/>
                  </a:lnTo>
                  <a:lnTo>
                    <a:pt x="99" y="58"/>
                  </a:lnTo>
                  <a:lnTo>
                    <a:pt x="93" y="60"/>
                  </a:lnTo>
                  <a:lnTo>
                    <a:pt x="89" y="61"/>
                  </a:lnTo>
                  <a:lnTo>
                    <a:pt x="83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4" y="61"/>
                  </a:lnTo>
                  <a:lnTo>
                    <a:pt x="29" y="60"/>
                  </a:lnTo>
                  <a:lnTo>
                    <a:pt x="24" y="58"/>
                  </a:lnTo>
                  <a:lnTo>
                    <a:pt x="20" y="54"/>
                  </a:lnTo>
                  <a:lnTo>
                    <a:pt x="17" y="51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15" y="25"/>
                  </a:lnTo>
                  <a:lnTo>
                    <a:pt x="17" y="20"/>
                  </a:lnTo>
                  <a:lnTo>
                    <a:pt x="20" y="17"/>
                  </a:lnTo>
                  <a:lnTo>
                    <a:pt x="24" y="15"/>
                  </a:lnTo>
                  <a:lnTo>
                    <a:pt x="29" y="12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9" y="15"/>
                  </a:lnTo>
                  <a:lnTo>
                    <a:pt x="102" y="17"/>
                  </a:lnTo>
                  <a:lnTo>
                    <a:pt x="106" y="20"/>
                  </a:lnTo>
                  <a:lnTo>
                    <a:pt x="108" y="25"/>
                  </a:lnTo>
                  <a:lnTo>
                    <a:pt x="110" y="29"/>
                  </a:lnTo>
                  <a:lnTo>
                    <a:pt x="110" y="35"/>
                  </a:lnTo>
                  <a:lnTo>
                    <a:pt x="11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85"/>
            <p:cNvSpPr/>
            <p:nvPr/>
          </p:nvSpPr>
          <p:spPr bwMode="auto">
            <a:xfrm>
              <a:off x="2868613" y="750888"/>
              <a:ext cx="195263" cy="115888"/>
            </a:xfrm>
            <a:custGeom>
              <a:avLst/>
              <a:gdLst>
                <a:gd name="T0" fmla="*/ 87 w 123"/>
                <a:gd name="T1" fmla="*/ 0 h 73"/>
                <a:gd name="T2" fmla="*/ 35 w 123"/>
                <a:gd name="T3" fmla="*/ 0 h 73"/>
                <a:gd name="T4" fmla="*/ 35 w 123"/>
                <a:gd name="T5" fmla="*/ 0 h 73"/>
                <a:gd name="T6" fmla="*/ 29 w 123"/>
                <a:gd name="T7" fmla="*/ 0 h 73"/>
                <a:gd name="T8" fmla="*/ 24 w 123"/>
                <a:gd name="T9" fmla="*/ 1 h 73"/>
                <a:gd name="T10" fmla="*/ 19 w 123"/>
                <a:gd name="T11" fmla="*/ 3 h 73"/>
                <a:gd name="T12" fmla="*/ 15 w 123"/>
                <a:gd name="T13" fmla="*/ 7 h 73"/>
                <a:gd name="T14" fmla="*/ 10 w 123"/>
                <a:gd name="T15" fmla="*/ 10 h 73"/>
                <a:gd name="T16" fmla="*/ 7 w 123"/>
                <a:gd name="T17" fmla="*/ 13 h 73"/>
                <a:gd name="T18" fmla="*/ 4 w 123"/>
                <a:gd name="T19" fmla="*/ 18 h 73"/>
                <a:gd name="T20" fmla="*/ 2 w 123"/>
                <a:gd name="T21" fmla="*/ 23 h 73"/>
                <a:gd name="T22" fmla="*/ 7 w 123"/>
                <a:gd name="T23" fmla="*/ 24 h 73"/>
                <a:gd name="T24" fmla="*/ 7 w 123"/>
                <a:gd name="T25" fmla="*/ 24 h 73"/>
                <a:gd name="T26" fmla="*/ 10 w 123"/>
                <a:gd name="T27" fmla="*/ 24 h 73"/>
                <a:gd name="T28" fmla="*/ 10 w 123"/>
                <a:gd name="T29" fmla="*/ 25 h 73"/>
                <a:gd name="T30" fmla="*/ 10 w 123"/>
                <a:gd name="T31" fmla="*/ 27 h 73"/>
                <a:gd name="T32" fmla="*/ 9 w 123"/>
                <a:gd name="T33" fmla="*/ 29 h 73"/>
                <a:gd name="T34" fmla="*/ 0 w 123"/>
                <a:gd name="T35" fmla="*/ 37 h 73"/>
                <a:gd name="T36" fmla="*/ 0 w 123"/>
                <a:gd name="T37" fmla="*/ 37 h 73"/>
                <a:gd name="T38" fmla="*/ 0 w 123"/>
                <a:gd name="T39" fmla="*/ 37 h 73"/>
                <a:gd name="T40" fmla="*/ 1 w 123"/>
                <a:gd name="T41" fmla="*/ 44 h 73"/>
                <a:gd name="T42" fmla="*/ 3 w 123"/>
                <a:gd name="T43" fmla="*/ 51 h 73"/>
                <a:gd name="T44" fmla="*/ 6 w 123"/>
                <a:gd name="T45" fmla="*/ 57 h 73"/>
                <a:gd name="T46" fmla="*/ 10 w 123"/>
                <a:gd name="T47" fmla="*/ 62 h 73"/>
                <a:gd name="T48" fmla="*/ 16 w 123"/>
                <a:gd name="T49" fmla="*/ 67 h 73"/>
                <a:gd name="T50" fmla="*/ 21 w 123"/>
                <a:gd name="T51" fmla="*/ 69 h 73"/>
                <a:gd name="T52" fmla="*/ 28 w 123"/>
                <a:gd name="T53" fmla="*/ 71 h 73"/>
                <a:gd name="T54" fmla="*/ 35 w 123"/>
                <a:gd name="T55" fmla="*/ 73 h 73"/>
                <a:gd name="T56" fmla="*/ 87 w 123"/>
                <a:gd name="T57" fmla="*/ 73 h 73"/>
                <a:gd name="T58" fmla="*/ 87 w 123"/>
                <a:gd name="T59" fmla="*/ 73 h 73"/>
                <a:gd name="T60" fmla="*/ 94 w 123"/>
                <a:gd name="T61" fmla="*/ 71 h 73"/>
                <a:gd name="T62" fmla="*/ 101 w 123"/>
                <a:gd name="T63" fmla="*/ 69 h 73"/>
                <a:gd name="T64" fmla="*/ 107 w 123"/>
                <a:gd name="T65" fmla="*/ 67 h 73"/>
                <a:gd name="T66" fmla="*/ 112 w 123"/>
                <a:gd name="T67" fmla="*/ 62 h 73"/>
                <a:gd name="T68" fmla="*/ 116 w 123"/>
                <a:gd name="T69" fmla="*/ 57 h 73"/>
                <a:gd name="T70" fmla="*/ 119 w 123"/>
                <a:gd name="T71" fmla="*/ 51 h 73"/>
                <a:gd name="T72" fmla="*/ 122 w 123"/>
                <a:gd name="T73" fmla="*/ 44 h 73"/>
                <a:gd name="T74" fmla="*/ 123 w 123"/>
                <a:gd name="T75" fmla="*/ 37 h 73"/>
                <a:gd name="T76" fmla="*/ 123 w 123"/>
                <a:gd name="T77" fmla="*/ 34 h 73"/>
                <a:gd name="T78" fmla="*/ 123 w 123"/>
                <a:gd name="T79" fmla="*/ 34 h 73"/>
                <a:gd name="T80" fmla="*/ 122 w 123"/>
                <a:gd name="T81" fmla="*/ 27 h 73"/>
                <a:gd name="T82" fmla="*/ 119 w 123"/>
                <a:gd name="T83" fmla="*/ 20 h 73"/>
                <a:gd name="T84" fmla="*/ 116 w 123"/>
                <a:gd name="T85" fmla="*/ 15 h 73"/>
                <a:gd name="T86" fmla="*/ 112 w 123"/>
                <a:gd name="T87" fmla="*/ 10 h 73"/>
                <a:gd name="T88" fmla="*/ 107 w 123"/>
                <a:gd name="T89" fmla="*/ 5 h 73"/>
                <a:gd name="T90" fmla="*/ 101 w 123"/>
                <a:gd name="T91" fmla="*/ 2 h 73"/>
                <a:gd name="T92" fmla="*/ 94 w 123"/>
                <a:gd name="T93" fmla="*/ 0 h 73"/>
                <a:gd name="T94" fmla="*/ 87 w 123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73">
                  <a:moveTo>
                    <a:pt x="87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1" y="69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94" y="71"/>
                  </a:lnTo>
                  <a:lnTo>
                    <a:pt x="101" y="69"/>
                  </a:lnTo>
                  <a:lnTo>
                    <a:pt x="107" y="67"/>
                  </a:lnTo>
                  <a:lnTo>
                    <a:pt x="112" y="62"/>
                  </a:lnTo>
                  <a:lnTo>
                    <a:pt x="116" y="57"/>
                  </a:lnTo>
                  <a:lnTo>
                    <a:pt x="119" y="51"/>
                  </a:lnTo>
                  <a:lnTo>
                    <a:pt x="122" y="44"/>
                  </a:lnTo>
                  <a:lnTo>
                    <a:pt x="123" y="37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2" y="27"/>
                  </a:lnTo>
                  <a:lnTo>
                    <a:pt x="119" y="20"/>
                  </a:lnTo>
                  <a:lnTo>
                    <a:pt x="116" y="15"/>
                  </a:lnTo>
                  <a:lnTo>
                    <a:pt x="112" y="10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4" y="0"/>
                  </a:ln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86"/>
            <p:cNvSpPr/>
            <p:nvPr/>
          </p:nvSpPr>
          <p:spPr bwMode="auto">
            <a:xfrm>
              <a:off x="2887663" y="766763"/>
              <a:ext cx="155575" cy="82550"/>
            </a:xfrm>
            <a:custGeom>
              <a:avLst/>
              <a:gdLst>
                <a:gd name="T0" fmla="*/ 98 w 98"/>
                <a:gd name="T1" fmla="*/ 27 h 52"/>
                <a:gd name="T2" fmla="*/ 98 w 98"/>
                <a:gd name="T3" fmla="*/ 27 h 52"/>
                <a:gd name="T4" fmla="*/ 98 w 98"/>
                <a:gd name="T5" fmla="*/ 32 h 52"/>
                <a:gd name="T6" fmla="*/ 96 w 98"/>
                <a:gd name="T7" fmla="*/ 36 h 52"/>
                <a:gd name="T8" fmla="*/ 94 w 98"/>
                <a:gd name="T9" fmla="*/ 41 h 52"/>
                <a:gd name="T10" fmla="*/ 90 w 98"/>
                <a:gd name="T11" fmla="*/ 44 h 52"/>
                <a:gd name="T12" fmla="*/ 87 w 98"/>
                <a:gd name="T13" fmla="*/ 48 h 52"/>
                <a:gd name="T14" fmla="*/ 81 w 98"/>
                <a:gd name="T15" fmla="*/ 50 h 52"/>
                <a:gd name="T16" fmla="*/ 77 w 98"/>
                <a:gd name="T17" fmla="*/ 51 h 52"/>
                <a:gd name="T18" fmla="*/ 71 w 98"/>
                <a:gd name="T19" fmla="*/ 52 h 52"/>
                <a:gd name="T20" fmla="*/ 28 w 98"/>
                <a:gd name="T21" fmla="*/ 52 h 52"/>
                <a:gd name="T22" fmla="*/ 28 w 98"/>
                <a:gd name="T23" fmla="*/ 52 h 52"/>
                <a:gd name="T24" fmla="*/ 22 w 98"/>
                <a:gd name="T25" fmla="*/ 51 h 52"/>
                <a:gd name="T26" fmla="*/ 17 w 98"/>
                <a:gd name="T27" fmla="*/ 50 h 52"/>
                <a:gd name="T28" fmla="*/ 12 w 98"/>
                <a:gd name="T29" fmla="*/ 48 h 52"/>
                <a:gd name="T30" fmla="*/ 8 w 98"/>
                <a:gd name="T31" fmla="*/ 44 h 52"/>
                <a:gd name="T32" fmla="*/ 5 w 98"/>
                <a:gd name="T33" fmla="*/ 41 h 52"/>
                <a:gd name="T34" fmla="*/ 3 w 98"/>
                <a:gd name="T35" fmla="*/ 36 h 52"/>
                <a:gd name="T36" fmla="*/ 0 w 98"/>
                <a:gd name="T37" fmla="*/ 32 h 52"/>
                <a:gd name="T38" fmla="*/ 0 w 98"/>
                <a:gd name="T39" fmla="*/ 27 h 52"/>
                <a:gd name="T40" fmla="*/ 0 w 98"/>
                <a:gd name="T41" fmla="*/ 25 h 52"/>
                <a:gd name="T42" fmla="*/ 0 w 98"/>
                <a:gd name="T43" fmla="*/ 25 h 52"/>
                <a:gd name="T44" fmla="*/ 0 w 98"/>
                <a:gd name="T45" fmla="*/ 19 h 52"/>
                <a:gd name="T46" fmla="*/ 3 w 98"/>
                <a:gd name="T47" fmla="*/ 15 h 52"/>
                <a:gd name="T48" fmla="*/ 5 w 98"/>
                <a:gd name="T49" fmla="*/ 10 h 52"/>
                <a:gd name="T50" fmla="*/ 8 w 98"/>
                <a:gd name="T51" fmla="*/ 7 h 52"/>
                <a:gd name="T52" fmla="*/ 12 w 98"/>
                <a:gd name="T53" fmla="*/ 5 h 52"/>
                <a:gd name="T54" fmla="*/ 17 w 98"/>
                <a:gd name="T55" fmla="*/ 2 h 52"/>
                <a:gd name="T56" fmla="*/ 22 w 98"/>
                <a:gd name="T57" fmla="*/ 0 h 52"/>
                <a:gd name="T58" fmla="*/ 28 w 98"/>
                <a:gd name="T59" fmla="*/ 0 h 52"/>
                <a:gd name="T60" fmla="*/ 71 w 98"/>
                <a:gd name="T61" fmla="*/ 0 h 52"/>
                <a:gd name="T62" fmla="*/ 71 w 98"/>
                <a:gd name="T63" fmla="*/ 0 h 52"/>
                <a:gd name="T64" fmla="*/ 77 w 98"/>
                <a:gd name="T65" fmla="*/ 0 h 52"/>
                <a:gd name="T66" fmla="*/ 81 w 98"/>
                <a:gd name="T67" fmla="*/ 2 h 52"/>
                <a:gd name="T68" fmla="*/ 87 w 98"/>
                <a:gd name="T69" fmla="*/ 5 h 52"/>
                <a:gd name="T70" fmla="*/ 90 w 98"/>
                <a:gd name="T71" fmla="*/ 7 h 52"/>
                <a:gd name="T72" fmla="*/ 94 w 98"/>
                <a:gd name="T73" fmla="*/ 10 h 52"/>
                <a:gd name="T74" fmla="*/ 96 w 98"/>
                <a:gd name="T75" fmla="*/ 15 h 52"/>
                <a:gd name="T76" fmla="*/ 98 w 98"/>
                <a:gd name="T77" fmla="*/ 19 h 52"/>
                <a:gd name="T78" fmla="*/ 98 w 98"/>
                <a:gd name="T79" fmla="*/ 25 h 52"/>
                <a:gd name="T80" fmla="*/ 98 w 98"/>
                <a:gd name="T8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52">
                  <a:moveTo>
                    <a:pt x="98" y="27"/>
                  </a:moveTo>
                  <a:lnTo>
                    <a:pt x="98" y="27"/>
                  </a:lnTo>
                  <a:lnTo>
                    <a:pt x="98" y="32"/>
                  </a:lnTo>
                  <a:lnTo>
                    <a:pt x="96" y="36"/>
                  </a:lnTo>
                  <a:lnTo>
                    <a:pt x="94" y="41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1" y="50"/>
                  </a:lnTo>
                  <a:lnTo>
                    <a:pt x="77" y="51"/>
                  </a:lnTo>
                  <a:lnTo>
                    <a:pt x="71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4" y="10"/>
                  </a:lnTo>
                  <a:lnTo>
                    <a:pt x="96" y="1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98" y="2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87"/>
            <p:cNvSpPr>
              <a:spLocks noEditPoints="1"/>
            </p:cNvSpPr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72 h 176"/>
                <a:gd name="T2" fmla="*/ 0 w 209"/>
                <a:gd name="T3" fmla="*/ 82 h 176"/>
                <a:gd name="T4" fmla="*/ 5 w 209"/>
                <a:gd name="T5" fmla="*/ 102 h 176"/>
                <a:gd name="T6" fmla="*/ 12 w 209"/>
                <a:gd name="T7" fmla="*/ 122 h 176"/>
                <a:gd name="T8" fmla="*/ 24 w 209"/>
                <a:gd name="T9" fmla="*/ 138 h 176"/>
                <a:gd name="T10" fmla="*/ 38 w 209"/>
                <a:gd name="T11" fmla="*/ 153 h 176"/>
                <a:gd name="T12" fmla="*/ 55 w 209"/>
                <a:gd name="T13" fmla="*/ 164 h 176"/>
                <a:gd name="T14" fmla="*/ 73 w 209"/>
                <a:gd name="T15" fmla="*/ 172 h 176"/>
                <a:gd name="T16" fmla="*/ 93 w 209"/>
                <a:gd name="T17" fmla="*/ 175 h 176"/>
                <a:gd name="T18" fmla="*/ 105 w 209"/>
                <a:gd name="T19" fmla="*/ 176 h 176"/>
                <a:gd name="T20" fmla="*/ 125 w 209"/>
                <a:gd name="T21" fmla="*/ 174 h 176"/>
                <a:gd name="T22" fmla="*/ 146 w 209"/>
                <a:gd name="T23" fmla="*/ 168 h 176"/>
                <a:gd name="T24" fmla="*/ 163 w 209"/>
                <a:gd name="T25" fmla="*/ 158 h 176"/>
                <a:gd name="T26" fmla="*/ 179 w 209"/>
                <a:gd name="T27" fmla="*/ 146 h 176"/>
                <a:gd name="T28" fmla="*/ 191 w 209"/>
                <a:gd name="T29" fmla="*/ 130 h 176"/>
                <a:gd name="T30" fmla="*/ 201 w 209"/>
                <a:gd name="T31" fmla="*/ 113 h 176"/>
                <a:gd name="T32" fmla="*/ 207 w 209"/>
                <a:gd name="T33" fmla="*/ 92 h 176"/>
                <a:gd name="T34" fmla="*/ 209 w 209"/>
                <a:gd name="T35" fmla="*/ 72 h 176"/>
                <a:gd name="T36" fmla="*/ 0 w 209"/>
                <a:gd name="T37" fmla="*/ 0 h 176"/>
                <a:gd name="T38" fmla="*/ 133 w 209"/>
                <a:gd name="T39" fmla="*/ 82 h 176"/>
                <a:gd name="T40" fmla="*/ 132 w 209"/>
                <a:gd name="T41" fmla="*/ 84 h 176"/>
                <a:gd name="T42" fmla="*/ 130 w 209"/>
                <a:gd name="T43" fmla="*/ 91 h 176"/>
                <a:gd name="T44" fmla="*/ 134 w 209"/>
                <a:gd name="T45" fmla="*/ 115 h 176"/>
                <a:gd name="T46" fmla="*/ 134 w 209"/>
                <a:gd name="T47" fmla="*/ 117 h 176"/>
                <a:gd name="T48" fmla="*/ 132 w 209"/>
                <a:gd name="T49" fmla="*/ 120 h 176"/>
                <a:gd name="T50" fmla="*/ 110 w 209"/>
                <a:gd name="T51" fmla="*/ 108 h 176"/>
                <a:gd name="T52" fmla="*/ 108 w 209"/>
                <a:gd name="T53" fmla="*/ 107 h 176"/>
                <a:gd name="T54" fmla="*/ 101 w 209"/>
                <a:gd name="T55" fmla="*/ 107 h 176"/>
                <a:gd name="T56" fmla="*/ 80 w 209"/>
                <a:gd name="T57" fmla="*/ 118 h 176"/>
                <a:gd name="T58" fmla="*/ 77 w 209"/>
                <a:gd name="T59" fmla="*/ 120 h 176"/>
                <a:gd name="T60" fmla="*/ 75 w 209"/>
                <a:gd name="T61" fmla="*/ 117 h 176"/>
                <a:gd name="T62" fmla="*/ 80 w 209"/>
                <a:gd name="T63" fmla="*/ 95 h 176"/>
                <a:gd name="T64" fmla="*/ 80 w 209"/>
                <a:gd name="T65" fmla="*/ 91 h 176"/>
                <a:gd name="T66" fmla="*/ 77 w 209"/>
                <a:gd name="T67" fmla="*/ 84 h 176"/>
                <a:gd name="T68" fmla="*/ 60 w 209"/>
                <a:gd name="T69" fmla="*/ 68 h 176"/>
                <a:gd name="T70" fmla="*/ 58 w 209"/>
                <a:gd name="T71" fmla="*/ 66 h 176"/>
                <a:gd name="T72" fmla="*/ 59 w 209"/>
                <a:gd name="T73" fmla="*/ 63 h 176"/>
                <a:gd name="T74" fmla="*/ 83 w 209"/>
                <a:gd name="T75" fmla="*/ 60 h 176"/>
                <a:gd name="T76" fmla="*/ 85 w 209"/>
                <a:gd name="T77" fmla="*/ 59 h 176"/>
                <a:gd name="T78" fmla="*/ 91 w 209"/>
                <a:gd name="T79" fmla="*/ 55 h 176"/>
                <a:gd name="T80" fmla="*/ 101 w 209"/>
                <a:gd name="T81" fmla="*/ 33 h 176"/>
                <a:gd name="T82" fmla="*/ 102 w 209"/>
                <a:gd name="T83" fmla="*/ 31 h 176"/>
                <a:gd name="T84" fmla="*/ 106 w 209"/>
                <a:gd name="T85" fmla="*/ 31 h 176"/>
                <a:gd name="T86" fmla="*/ 116 w 209"/>
                <a:gd name="T87" fmla="*/ 52 h 176"/>
                <a:gd name="T88" fmla="*/ 118 w 209"/>
                <a:gd name="T89" fmla="*/ 55 h 176"/>
                <a:gd name="T90" fmla="*/ 123 w 209"/>
                <a:gd name="T91" fmla="*/ 59 h 176"/>
                <a:gd name="T92" fmla="*/ 147 w 209"/>
                <a:gd name="T93" fmla="*/ 63 h 176"/>
                <a:gd name="T94" fmla="*/ 150 w 209"/>
                <a:gd name="T95" fmla="*/ 63 h 176"/>
                <a:gd name="T96" fmla="*/ 150 w 209"/>
                <a:gd name="T97" fmla="*/ 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49" y="68"/>
                  </a:moveTo>
                  <a:lnTo>
                    <a:pt x="133" y="82"/>
                  </a:lnTo>
                  <a:lnTo>
                    <a:pt x="133" y="82"/>
                  </a:lnTo>
                  <a:lnTo>
                    <a:pt x="132" y="84"/>
                  </a:lnTo>
                  <a:lnTo>
                    <a:pt x="131" y="88"/>
                  </a:lnTo>
                  <a:lnTo>
                    <a:pt x="130" y="91"/>
                  </a:lnTo>
                  <a:lnTo>
                    <a:pt x="130" y="9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7"/>
                  </a:lnTo>
                  <a:lnTo>
                    <a:pt x="133" y="118"/>
                  </a:lnTo>
                  <a:lnTo>
                    <a:pt x="132" y="120"/>
                  </a:lnTo>
                  <a:lnTo>
                    <a:pt x="130" y="118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08" y="107"/>
                  </a:lnTo>
                  <a:lnTo>
                    <a:pt x="105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7" y="120"/>
                  </a:lnTo>
                  <a:lnTo>
                    <a:pt x="76" y="118"/>
                  </a:lnTo>
                  <a:lnTo>
                    <a:pt x="75" y="117"/>
                  </a:lnTo>
                  <a:lnTo>
                    <a:pt x="75" y="11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8" y="88"/>
                  </a:lnTo>
                  <a:lnTo>
                    <a:pt x="77" y="84"/>
                  </a:lnTo>
                  <a:lnTo>
                    <a:pt x="75" y="82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9" y="57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2" y="31"/>
                  </a:lnTo>
                  <a:lnTo>
                    <a:pt x="105" y="31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16" y="52"/>
                  </a:lnTo>
                  <a:lnTo>
                    <a:pt x="116" y="52"/>
                  </a:lnTo>
                  <a:lnTo>
                    <a:pt x="118" y="55"/>
                  </a:lnTo>
                  <a:lnTo>
                    <a:pt x="121" y="57"/>
                  </a:lnTo>
                  <a:lnTo>
                    <a:pt x="123" y="59"/>
                  </a:lnTo>
                  <a:lnTo>
                    <a:pt x="126" y="60"/>
                  </a:lnTo>
                  <a:lnTo>
                    <a:pt x="147" y="63"/>
                  </a:lnTo>
                  <a:lnTo>
                    <a:pt x="147" y="63"/>
                  </a:lnTo>
                  <a:lnTo>
                    <a:pt x="150" y="63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88"/>
            <p:cNvSpPr/>
            <p:nvPr/>
          </p:nvSpPr>
          <p:spPr bwMode="auto">
            <a:xfrm>
              <a:off x="2646363" y="688976"/>
              <a:ext cx="331788" cy="279400"/>
            </a:xfrm>
            <a:custGeom>
              <a:avLst/>
              <a:gdLst>
                <a:gd name="T0" fmla="*/ 0 w 209"/>
                <a:gd name="T1" fmla="*/ 0 h 176"/>
                <a:gd name="T2" fmla="*/ 0 w 209"/>
                <a:gd name="T3" fmla="*/ 72 h 176"/>
                <a:gd name="T4" fmla="*/ 0 w 209"/>
                <a:gd name="T5" fmla="*/ 72 h 176"/>
                <a:gd name="T6" fmla="*/ 0 w 209"/>
                <a:gd name="T7" fmla="*/ 82 h 176"/>
                <a:gd name="T8" fmla="*/ 2 w 209"/>
                <a:gd name="T9" fmla="*/ 92 h 176"/>
                <a:gd name="T10" fmla="*/ 5 w 209"/>
                <a:gd name="T11" fmla="*/ 102 h 176"/>
                <a:gd name="T12" fmla="*/ 8 w 209"/>
                <a:gd name="T13" fmla="*/ 113 h 176"/>
                <a:gd name="T14" fmla="*/ 12 w 209"/>
                <a:gd name="T15" fmla="*/ 122 h 176"/>
                <a:gd name="T16" fmla="*/ 18 w 209"/>
                <a:gd name="T17" fmla="*/ 130 h 176"/>
                <a:gd name="T18" fmla="*/ 24 w 209"/>
                <a:gd name="T19" fmla="*/ 138 h 176"/>
                <a:gd name="T20" fmla="*/ 31 w 209"/>
                <a:gd name="T21" fmla="*/ 146 h 176"/>
                <a:gd name="T22" fmla="*/ 38 w 209"/>
                <a:gd name="T23" fmla="*/ 153 h 176"/>
                <a:gd name="T24" fmla="*/ 45 w 209"/>
                <a:gd name="T25" fmla="*/ 158 h 176"/>
                <a:gd name="T26" fmla="*/ 55 w 209"/>
                <a:gd name="T27" fmla="*/ 164 h 176"/>
                <a:gd name="T28" fmla="*/ 64 w 209"/>
                <a:gd name="T29" fmla="*/ 168 h 176"/>
                <a:gd name="T30" fmla="*/ 73 w 209"/>
                <a:gd name="T31" fmla="*/ 172 h 176"/>
                <a:gd name="T32" fmla="*/ 83 w 209"/>
                <a:gd name="T33" fmla="*/ 174 h 176"/>
                <a:gd name="T34" fmla="*/ 93 w 209"/>
                <a:gd name="T35" fmla="*/ 175 h 176"/>
                <a:gd name="T36" fmla="*/ 105 w 209"/>
                <a:gd name="T37" fmla="*/ 176 h 176"/>
                <a:gd name="T38" fmla="*/ 105 w 209"/>
                <a:gd name="T39" fmla="*/ 176 h 176"/>
                <a:gd name="T40" fmla="*/ 115 w 209"/>
                <a:gd name="T41" fmla="*/ 175 h 176"/>
                <a:gd name="T42" fmla="*/ 125 w 209"/>
                <a:gd name="T43" fmla="*/ 174 h 176"/>
                <a:gd name="T44" fmla="*/ 135 w 209"/>
                <a:gd name="T45" fmla="*/ 172 h 176"/>
                <a:gd name="T46" fmla="*/ 146 w 209"/>
                <a:gd name="T47" fmla="*/ 168 h 176"/>
                <a:gd name="T48" fmla="*/ 155 w 209"/>
                <a:gd name="T49" fmla="*/ 164 h 176"/>
                <a:gd name="T50" fmla="*/ 163 w 209"/>
                <a:gd name="T51" fmla="*/ 158 h 176"/>
                <a:gd name="T52" fmla="*/ 171 w 209"/>
                <a:gd name="T53" fmla="*/ 153 h 176"/>
                <a:gd name="T54" fmla="*/ 179 w 209"/>
                <a:gd name="T55" fmla="*/ 146 h 176"/>
                <a:gd name="T56" fmla="*/ 185 w 209"/>
                <a:gd name="T57" fmla="*/ 138 h 176"/>
                <a:gd name="T58" fmla="*/ 191 w 209"/>
                <a:gd name="T59" fmla="*/ 130 h 176"/>
                <a:gd name="T60" fmla="*/ 197 w 209"/>
                <a:gd name="T61" fmla="*/ 122 h 176"/>
                <a:gd name="T62" fmla="*/ 201 w 209"/>
                <a:gd name="T63" fmla="*/ 113 h 176"/>
                <a:gd name="T64" fmla="*/ 205 w 209"/>
                <a:gd name="T65" fmla="*/ 102 h 176"/>
                <a:gd name="T66" fmla="*/ 207 w 209"/>
                <a:gd name="T67" fmla="*/ 92 h 176"/>
                <a:gd name="T68" fmla="*/ 208 w 209"/>
                <a:gd name="T69" fmla="*/ 82 h 176"/>
                <a:gd name="T70" fmla="*/ 209 w 209"/>
                <a:gd name="T71" fmla="*/ 72 h 176"/>
                <a:gd name="T72" fmla="*/ 209 w 209"/>
                <a:gd name="T73" fmla="*/ 0 h 176"/>
                <a:gd name="T74" fmla="*/ 0 w 209"/>
                <a:gd name="T7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9" h="176">
                  <a:moveTo>
                    <a:pt x="0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5" y="102"/>
                  </a:lnTo>
                  <a:lnTo>
                    <a:pt x="8" y="113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4" y="138"/>
                  </a:lnTo>
                  <a:lnTo>
                    <a:pt x="31" y="146"/>
                  </a:lnTo>
                  <a:lnTo>
                    <a:pt x="38" y="153"/>
                  </a:lnTo>
                  <a:lnTo>
                    <a:pt x="45" y="158"/>
                  </a:lnTo>
                  <a:lnTo>
                    <a:pt x="55" y="164"/>
                  </a:lnTo>
                  <a:lnTo>
                    <a:pt x="64" y="168"/>
                  </a:lnTo>
                  <a:lnTo>
                    <a:pt x="73" y="172"/>
                  </a:lnTo>
                  <a:lnTo>
                    <a:pt x="83" y="174"/>
                  </a:lnTo>
                  <a:lnTo>
                    <a:pt x="93" y="175"/>
                  </a:lnTo>
                  <a:lnTo>
                    <a:pt x="105" y="176"/>
                  </a:lnTo>
                  <a:lnTo>
                    <a:pt x="105" y="176"/>
                  </a:lnTo>
                  <a:lnTo>
                    <a:pt x="115" y="175"/>
                  </a:lnTo>
                  <a:lnTo>
                    <a:pt x="125" y="174"/>
                  </a:lnTo>
                  <a:lnTo>
                    <a:pt x="135" y="172"/>
                  </a:lnTo>
                  <a:lnTo>
                    <a:pt x="146" y="168"/>
                  </a:lnTo>
                  <a:lnTo>
                    <a:pt x="155" y="164"/>
                  </a:lnTo>
                  <a:lnTo>
                    <a:pt x="163" y="158"/>
                  </a:lnTo>
                  <a:lnTo>
                    <a:pt x="171" y="153"/>
                  </a:lnTo>
                  <a:lnTo>
                    <a:pt x="179" y="146"/>
                  </a:lnTo>
                  <a:lnTo>
                    <a:pt x="185" y="138"/>
                  </a:lnTo>
                  <a:lnTo>
                    <a:pt x="191" y="130"/>
                  </a:lnTo>
                  <a:lnTo>
                    <a:pt x="197" y="122"/>
                  </a:lnTo>
                  <a:lnTo>
                    <a:pt x="201" y="113"/>
                  </a:lnTo>
                  <a:lnTo>
                    <a:pt x="205" y="102"/>
                  </a:lnTo>
                  <a:lnTo>
                    <a:pt x="207" y="92"/>
                  </a:lnTo>
                  <a:lnTo>
                    <a:pt x="208" y="82"/>
                  </a:lnTo>
                  <a:lnTo>
                    <a:pt x="209" y="72"/>
                  </a:lnTo>
                  <a:lnTo>
                    <a:pt x="20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89"/>
            <p:cNvSpPr/>
            <p:nvPr/>
          </p:nvSpPr>
          <p:spPr bwMode="auto">
            <a:xfrm>
              <a:off x="2738438" y="738188"/>
              <a:ext cx="146050" cy="141288"/>
            </a:xfrm>
            <a:custGeom>
              <a:avLst/>
              <a:gdLst>
                <a:gd name="T0" fmla="*/ 91 w 92"/>
                <a:gd name="T1" fmla="*/ 37 h 89"/>
                <a:gd name="T2" fmla="*/ 75 w 92"/>
                <a:gd name="T3" fmla="*/ 51 h 89"/>
                <a:gd name="T4" fmla="*/ 75 w 92"/>
                <a:gd name="T5" fmla="*/ 51 h 89"/>
                <a:gd name="T6" fmla="*/ 74 w 92"/>
                <a:gd name="T7" fmla="*/ 53 h 89"/>
                <a:gd name="T8" fmla="*/ 73 w 92"/>
                <a:gd name="T9" fmla="*/ 57 h 89"/>
                <a:gd name="T10" fmla="*/ 72 w 92"/>
                <a:gd name="T11" fmla="*/ 60 h 89"/>
                <a:gd name="T12" fmla="*/ 72 w 92"/>
                <a:gd name="T13" fmla="*/ 64 h 89"/>
                <a:gd name="T14" fmla="*/ 76 w 92"/>
                <a:gd name="T15" fmla="*/ 84 h 89"/>
                <a:gd name="T16" fmla="*/ 76 w 92"/>
                <a:gd name="T17" fmla="*/ 84 h 89"/>
                <a:gd name="T18" fmla="*/ 76 w 92"/>
                <a:gd name="T19" fmla="*/ 86 h 89"/>
                <a:gd name="T20" fmla="*/ 75 w 92"/>
                <a:gd name="T21" fmla="*/ 87 h 89"/>
                <a:gd name="T22" fmla="*/ 74 w 92"/>
                <a:gd name="T23" fmla="*/ 89 h 89"/>
                <a:gd name="T24" fmla="*/ 72 w 92"/>
                <a:gd name="T25" fmla="*/ 87 h 89"/>
                <a:gd name="T26" fmla="*/ 52 w 92"/>
                <a:gd name="T27" fmla="*/ 77 h 89"/>
                <a:gd name="T28" fmla="*/ 52 w 92"/>
                <a:gd name="T29" fmla="*/ 77 h 89"/>
                <a:gd name="T30" fmla="*/ 50 w 92"/>
                <a:gd name="T31" fmla="*/ 76 h 89"/>
                <a:gd name="T32" fmla="*/ 47 w 92"/>
                <a:gd name="T33" fmla="*/ 76 h 89"/>
                <a:gd name="T34" fmla="*/ 43 w 92"/>
                <a:gd name="T35" fmla="*/ 76 h 89"/>
                <a:gd name="T36" fmla="*/ 40 w 92"/>
                <a:gd name="T37" fmla="*/ 77 h 89"/>
                <a:gd name="T38" fmla="*/ 22 w 92"/>
                <a:gd name="T39" fmla="*/ 87 h 89"/>
                <a:gd name="T40" fmla="*/ 22 w 92"/>
                <a:gd name="T41" fmla="*/ 87 h 89"/>
                <a:gd name="T42" fmla="*/ 19 w 92"/>
                <a:gd name="T43" fmla="*/ 89 h 89"/>
                <a:gd name="T44" fmla="*/ 18 w 92"/>
                <a:gd name="T45" fmla="*/ 87 h 89"/>
                <a:gd name="T46" fmla="*/ 17 w 92"/>
                <a:gd name="T47" fmla="*/ 86 h 89"/>
                <a:gd name="T48" fmla="*/ 17 w 92"/>
                <a:gd name="T49" fmla="*/ 84 h 89"/>
                <a:gd name="T50" fmla="*/ 22 w 92"/>
                <a:gd name="T51" fmla="*/ 64 h 89"/>
                <a:gd name="T52" fmla="*/ 22 w 92"/>
                <a:gd name="T53" fmla="*/ 64 h 89"/>
                <a:gd name="T54" fmla="*/ 22 w 92"/>
                <a:gd name="T55" fmla="*/ 60 h 89"/>
                <a:gd name="T56" fmla="*/ 20 w 92"/>
                <a:gd name="T57" fmla="*/ 57 h 89"/>
                <a:gd name="T58" fmla="*/ 19 w 92"/>
                <a:gd name="T59" fmla="*/ 53 h 89"/>
                <a:gd name="T60" fmla="*/ 17 w 92"/>
                <a:gd name="T61" fmla="*/ 51 h 89"/>
                <a:gd name="T62" fmla="*/ 2 w 92"/>
                <a:gd name="T63" fmla="*/ 37 h 89"/>
                <a:gd name="T64" fmla="*/ 2 w 92"/>
                <a:gd name="T65" fmla="*/ 37 h 89"/>
                <a:gd name="T66" fmla="*/ 0 w 92"/>
                <a:gd name="T67" fmla="*/ 35 h 89"/>
                <a:gd name="T68" fmla="*/ 0 w 92"/>
                <a:gd name="T69" fmla="*/ 33 h 89"/>
                <a:gd name="T70" fmla="*/ 1 w 92"/>
                <a:gd name="T71" fmla="*/ 32 h 89"/>
                <a:gd name="T72" fmla="*/ 3 w 92"/>
                <a:gd name="T73" fmla="*/ 32 h 89"/>
                <a:gd name="T74" fmla="*/ 25 w 92"/>
                <a:gd name="T75" fmla="*/ 29 h 89"/>
                <a:gd name="T76" fmla="*/ 25 w 92"/>
                <a:gd name="T77" fmla="*/ 29 h 89"/>
                <a:gd name="T78" fmla="*/ 27 w 92"/>
                <a:gd name="T79" fmla="*/ 28 h 89"/>
                <a:gd name="T80" fmla="*/ 31 w 92"/>
                <a:gd name="T81" fmla="*/ 26 h 89"/>
                <a:gd name="T82" fmla="*/ 33 w 92"/>
                <a:gd name="T83" fmla="*/ 24 h 89"/>
                <a:gd name="T84" fmla="*/ 34 w 92"/>
                <a:gd name="T85" fmla="*/ 21 h 89"/>
                <a:gd name="T86" fmla="*/ 43 w 92"/>
                <a:gd name="T87" fmla="*/ 2 h 89"/>
                <a:gd name="T88" fmla="*/ 43 w 92"/>
                <a:gd name="T89" fmla="*/ 2 h 89"/>
                <a:gd name="T90" fmla="*/ 44 w 92"/>
                <a:gd name="T91" fmla="*/ 0 h 89"/>
                <a:gd name="T92" fmla="*/ 47 w 92"/>
                <a:gd name="T93" fmla="*/ 0 h 89"/>
                <a:gd name="T94" fmla="*/ 48 w 92"/>
                <a:gd name="T95" fmla="*/ 0 h 89"/>
                <a:gd name="T96" fmla="*/ 49 w 92"/>
                <a:gd name="T97" fmla="*/ 2 h 89"/>
                <a:gd name="T98" fmla="*/ 58 w 92"/>
                <a:gd name="T99" fmla="*/ 21 h 89"/>
                <a:gd name="T100" fmla="*/ 58 w 92"/>
                <a:gd name="T101" fmla="*/ 21 h 89"/>
                <a:gd name="T102" fmla="*/ 60 w 92"/>
                <a:gd name="T103" fmla="*/ 24 h 89"/>
                <a:gd name="T104" fmla="*/ 63 w 92"/>
                <a:gd name="T105" fmla="*/ 26 h 89"/>
                <a:gd name="T106" fmla="*/ 65 w 92"/>
                <a:gd name="T107" fmla="*/ 28 h 89"/>
                <a:gd name="T108" fmla="*/ 68 w 92"/>
                <a:gd name="T109" fmla="*/ 29 h 89"/>
                <a:gd name="T110" fmla="*/ 89 w 92"/>
                <a:gd name="T111" fmla="*/ 32 h 89"/>
                <a:gd name="T112" fmla="*/ 89 w 92"/>
                <a:gd name="T113" fmla="*/ 32 h 89"/>
                <a:gd name="T114" fmla="*/ 92 w 92"/>
                <a:gd name="T115" fmla="*/ 32 h 89"/>
                <a:gd name="T116" fmla="*/ 92 w 92"/>
                <a:gd name="T117" fmla="*/ 33 h 89"/>
                <a:gd name="T118" fmla="*/ 92 w 92"/>
                <a:gd name="T119" fmla="*/ 35 h 89"/>
                <a:gd name="T120" fmla="*/ 91 w 92"/>
                <a:gd name="T12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89">
                  <a:moveTo>
                    <a:pt x="91" y="37"/>
                  </a:moveTo>
                  <a:lnTo>
                    <a:pt x="75" y="51"/>
                  </a:lnTo>
                  <a:lnTo>
                    <a:pt x="75" y="51"/>
                  </a:lnTo>
                  <a:lnTo>
                    <a:pt x="74" y="53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5" y="87"/>
                  </a:lnTo>
                  <a:lnTo>
                    <a:pt x="74" y="89"/>
                  </a:lnTo>
                  <a:lnTo>
                    <a:pt x="72" y="87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0" y="76"/>
                  </a:lnTo>
                  <a:lnTo>
                    <a:pt x="47" y="76"/>
                  </a:lnTo>
                  <a:lnTo>
                    <a:pt x="43" y="76"/>
                  </a:lnTo>
                  <a:lnTo>
                    <a:pt x="40" y="7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3"/>
                  </a:lnTo>
                  <a:lnTo>
                    <a:pt x="17" y="51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60" y="24"/>
                  </a:lnTo>
                  <a:lnTo>
                    <a:pt x="63" y="26"/>
                  </a:lnTo>
                  <a:lnTo>
                    <a:pt x="65" y="28"/>
                  </a:lnTo>
                  <a:lnTo>
                    <a:pt x="68" y="29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74"/>
          <p:cNvGrpSpPr/>
          <p:nvPr/>
        </p:nvGrpSpPr>
        <p:grpSpPr>
          <a:xfrm>
            <a:off x="4432097" y="2304498"/>
            <a:ext cx="444231" cy="509334"/>
            <a:chOff x="5937631" y="5122489"/>
            <a:chExt cx="353206" cy="404969"/>
          </a:xfrm>
          <a:solidFill>
            <a:srgbClr val="F09DB1"/>
          </a:solidFill>
        </p:grpSpPr>
        <p:sp>
          <p:nvSpPr>
            <p:cNvPr id="26" name="Freeform 11441"/>
            <p:cNvSpPr/>
            <p:nvPr/>
          </p:nvSpPr>
          <p:spPr bwMode="auto">
            <a:xfrm>
              <a:off x="5971125" y="5293003"/>
              <a:ext cx="44151" cy="153767"/>
            </a:xfrm>
            <a:custGeom>
              <a:avLst/>
              <a:gdLst>
                <a:gd name="T0" fmla="*/ 115 w 115"/>
                <a:gd name="T1" fmla="*/ 0 h 403"/>
                <a:gd name="T2" fmla="*/ 0 w 115"/>
                <a:gd name="T3" fmla="*/ 18 h 403"/>
                <a:gd name="T4" fmla="*/ 0 w 115"/>
                <a:gd name="T5" fmla="*/ 403 h 403"/>
                <a:gd name="T6" fmla="*/ 115 w 115"/>
                <a:gd name="T7" fmla="*/ 403 h 403"/>
                <a:gd name="T8" fmla="*/ 115 w 115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403">
                  <a:moveTo>
                    <a:pt x="115" y="0"/>
                  </a:moveTo>
                  <a:lnTo>
                    <a:pt x="0" y="18"/>
                  </a:lnTo>
                  <a:lnTo>
                    <a:pt x="0" y="403"/>
                  </a:lnTo>
                  <a:lnTo>
                    <a:pt x="115" y="40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1442"/>
            <p:cNvSpPr/>
            <p:nvPr/>
          </p:nvSpPr>
          <p:spPr bwMode="auto">
            <a:xfrm>
              <a:off x="6038112" y="5268644"/>
              <a:ext cx="44151" cy="178126"/>
            </a:xfrm>
            <a:custGeom>
              <a:avLst/>
              <a:gdLst>
                <a:gd name="T0" fmla="*/ 113 w 113"/>
                <a:gd name="T1" fmla="*/ 464 h 464"/>
                <a:gd name="T2" fmla="*/ 113 w 113"/>
                <a:gd name="T3" fmla="*/ 19 h 464"/>
                <a:gd name="T4" fmla="*/ 0 w 113"/>
                <a:gd name="T5" fmla="*/ 0 h 464"/>
                <a:gd name="T6" fmla="*/ 0 w 113"/>
                <a:gd name="T7" fmla="*/ 464 h 464"/>
                <a:gd name="T8" fmla="*/ 113 w 11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4">
                  <a:moveTo>
                    <a:pt x="113" y="464"/>
                  </a:moveTo>
                  <a:lnTo>
                    <a:pt x="113" y="1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11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1443"/>
            <p:cNvSpPr/>
            <p:nvPr/>
          </p:nvSpPr>
          <p:spPr bwMode="auto">
            <a:xfrm>
              <a:off x="5971125" y="5122489"/>
              <a:ext cx="245113" cy="111138"/>
            </a:xfrm>
            <a:custGeom>
              <a:avLst/>
              <a:gdLst>
                <a:gd name="T0" fmla="*/ 467 w 643"/>
                <a:gd name="T1" fmla="*/ 228 h 289"/>
                <a:gd name="T2" fmla="*/ 643 w 643"/>
                <a:gd name="T3" fmla="*/ 47 h 289"/>
                <a:gd name="T4" fmla="*/ 452 w 643"/>
                <a:gd name="T5" fmla="*/ 0 h 289"/>
                <a:gd name="T6" fmla="*/ 452 w 643"/>
                <a:gd name="T7" fmla="*/ 66 h 289"/>
                <a:gd name="T8" fmla="*/ 0 w 643"/>
                <a:gd name="T9" fmla="*/ 164 h 289"/>
                <a:gd name="T10" fmla="*/ 0 w 643"/>
                <a:gd name="T11" fmla="*/ 289 h 289"/>
                <a:gd name="T12" fmla="*/ 467 w 643"/>
                <a:gd name="T13" fmla="*/ 139 h 289"/>
                <a:gd name="T14" fmla="*/ 467 w 643"/>
                <a:gd name="T15" fmla="*/ 2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289">
                  <a:moveTo>
                    <a:pt x="467" y="228"/>
                  </a:moveTo>
                  <a:lnTo>
                    <a:pt x="643" y="47"/>
                  </a:lnTo>
                  <a:lnTo>
                    <a:pt x="452" y="0"/>
                  </a:lnTo>
                  <a:lnTo>
                    <a:pt x="452" y="66"/>
                  </a:lnTo>
                  <a:lnTo>
                    <a:pt x="0" y="164"/>
                  </a:lnTo>
                  <a:lnTo>
                    <a:pt x="0" y="289"/>
                  </a:lnTo>
                  <a:lnTo>
                    <a:pt x="467" y="139"/>
                  </a:lnTo>
                  <a:lnTo>
                    <a:pt x="467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1444"/>
            <p:cNvSpPr/>
            <p:nvPr/>
          </p:nvSpPr>
          <p:spPr bwMode="auto">
            <a:xfrm>
              <a:off x="6106622" y="5241240"/>
              <a:ext cx="42628" cy="205530"/>
            </a:xfrm>
            <a:custGeom>
              <a:avLst/>
              <a:gdLst>
                <a:gd name="T0" fmla="*/ 114 w 114"/>
                <a:gd name="T1" fmla="*/ 536 h 536"/>
                <a:gd name="T2" fmla="*/ 114 w 114"/>
                <a:gd name="T3" fmla="*/ 0 h 536"/>
                <a:gd name="T4" fmla="*/ 0 w 114"/>
                <a:gd name="T5" fmla="*/ 18 h 536"/>
                <a:gd name="T6" fmla="*/ 0 w 114"/>
                <a:gd name="T7" fmla="*/ 536 h 536"/>
                <a:gd name="T8" fmla="*/ 114 w 114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6">
                  <a:moveTo>
                    <a:pt x="114" y="536"/>
                  </a:moveTo>
                  <a:lnTo>
                    <a:pt x="114" y="0"/>
                  </a:lnTo>
                  <a:lnTo>
                    <a:pt x="0" y="18"/>
                  </a:lnTo>
                  <a:lnTo>
                    <a:pt x="0" y="536"/>
                  </a:lnTo>
                  <a:lnTo>
                    <a:pt x="114" y="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1445"/>
            <p:cNvSpPr/>
            <p:nvPr/>
          </p:nvSpPr>
          <p:spPr bwMode="auto">
            <a:xfrm>
              <a:off x="6172087" y="5174252"/>
              <a:ext cx="44151" cy="248158"/>
            </a:xfrm>
            <a:custGeom>
              <a:avLst/>
              <a:gdLst>
                <a:gd name="T0" fmla="*/ 115 w 115"/>
                <a:gd name="T1" fmla="*/ 587 h 651"/>
                <a:gd name="T2" fmla="*/ 115 w 115"/>
                <a:gd name="T3" fmla="*/ 0 h 651"/>
                <a:gd name="T4" fmla="*/ 0 w 115"/>
                <a:gd name="T5" fmla="*/ 117 h 651"/>
                <a:gd name="T6" fmla="*/ 0 w 115"/>
                <a:gd name="T7" fmla="*/ 651 h 651"/>
                <a:gd name="T8" fmla="*/ 0 w 115"/>
                <a:gd name="T9" fmla="*/ 651 h 651"/>
                <a:gd name="T10" fmla="*/ 12 w 115"/>
                <a:gd name="T11" fmla="*/ 639 h 651"/>
                <a:gd name="T12" fmla="*/ 24 w 115"/>
                <a:gd name="T13" fmla="*/ 627 h 651"/>
                <a:gd name="T14" fmla="*/ 37 w 115"/>
                <a:gd name="T15" fmla="*/ 618 h 651"/>
                <a:gd name="T16" fmla="*/ 51 w 115"/>
                <a:gd name="T17" fmla="*/ 609 h 651"/>
                <a:gd name="T18" fmla="*/ 65 w 115"/>
                <a:gd name="T19" fmla="*/ 601 h 651"/>
                <a:gd name="T20" fmla="*/ 81 w 115"/>
                <a:gd name="T21" fmla="*/ 596 h 651"/>
                <a:gd name="T22" fmla="*/ 98 w 115"/>
                <a:gd name="T23" fmla="*/ 591 h 651"/>
                <a:gd name="T24" fmla="*/ 115 w 115"/>
                <a:gd name="T25" fmla="*/ 587 h 651"/>
                <a:gd name="T26" fmla="*/ 115 w 115"/>
                <a:gd name="T27" fmla="*/ 587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651">
                  <a:moveTo>
                    <a:pt x="115" y="587"/>
                  </a:moveTo>
                  <a:lnTo>
                    <a:pt x="115" y="0"/>
                  </a:lnTo>
                  <a:lnTo>
                    <a:pt x="0" y="117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2" y="639"/>
                  </a:lnTo>
                  <a:lnTo>
                    <a:pt x="24" y="627"/>
                  </a:lnTo>
                  <a:lnTo>
                    <a:pt x="37" y="618"/>
                  </a:lnTo>
                  <a:lnTo>
                    <a:pt x="51" y="609"/>
                  </a:lnTo>
                  <a:lnTo>
                    <a:pt x="65" y="601"/>
                  </a:lnTo>
                  <a:lnTo>
                    <a:pt x="81" y="596"/>
                  </a:lnTo>
                  <a:lnTo>
                    <a:pt x="98" y="591"/>
                  </a:lnTo>
                  <a:lnTo>
                    <a:pt x="115" y="587"/>
                  </a:lnTo>
                  <a:lnTo>
                    <a:pt x="115" y="5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1446"/>
            <p:cNvSpPr/>
            <p:nvPr/>
          </p:nvSpPr>
          <p:spPr bwMode="auto">
            <a:xfrm>
              <a:off x="5937631" y="5468083"/>
              <a:ext cx="223799" cy="28926"/>
            </a:xfrm>
            <a:custGeom>
              <a:avLst/>
              <a:gdLst>
                <a:gd name="T0" fmla="*/ 573 w 590"/>
                <a:gd name="T1" fmla="*/ 0 h 75"/>
                <a:gd name="T2" fmla="*/ 0 w 590"/>
                <a:gd name="T3" fmla="*/ 0 h 75"/>
                <a:gd name="T4" fmla="*/ 0 w 590"/>
                <a:gd name="T5" fmla="*/ 75 h 75"/>
                <a:gd name="T6" fmla="*/ 590 w 590"/>
                <a:gd name="T7" fmla="*/ 75 h 75"/>
                <a:gd name="T8" fmla="*/ 590 w 590"/>
                <a:gd name="T9" fmla="*/ 75 h 75"/>
                <a:gd name="T10" fmla="*/ 585 w 590"/>
                <a:gd name="T11" fmla="*/ 60 h 75"/>
                <a:gd name="T12" fmla="*/ 580 w 590"/>
                <a:gd name="T13" fmla="*/ 47 h 75"/>
                <a:gd name="T14" fmla="*/ 580 w 590"/>
                <a:gd name="T15" fmla="*/ 47 h 75"/>
                <a:gd name="T16" fmla="*/ 577 w 590"/>
                <a:gd name="T17" fmla="*/ 36 h 75"/>
                <a:gd name="T18" fmla="*/ 575 w 590"/>
                <a:gd name="T19" fmla="*/ 24 h 75"/>
                <a:gd name="T20" fmla="*/ 573 w 590"/>
                <a:gd name="T21" fmla="*/ 12 h 75"/>
                <a:gd name="T22" fmla="*/ 573 w 590"/>
                <a:gd name="T23" fmla="*/ 0 h 75"/>
                <a:gd name="T24" fmla="*/ 573 w 590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75">
                  <a:moveTo>
                    <a:pt x="573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85" y="60"/>
                  </a:lnTo>
                  <a:lnTo>
                    <a:pt x="580" y="47"/>
                  </a:lnTo>
                  <a:lnTo>
                    <a:pt x="580" y="47"/>
                  </a:lnTo>
                  <a:lnTo>
                    <a:pt x="577" y="36"/>
                  </a:lnTo>
                  <a:lnTo>
                    <a:pt x="575" y="24"/>
                  </a:lnTo>
                  <a:lnTo>
                    <a:pt x="573" y="12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1447"/>
            <p:cNvSpPr>
              <a:spLocks noEditPoints="1"/>
            </p:cNvSpPr>
            <p:nvPr/>
          </p:nvSpPr>
          <p:spPr bwMode="auto">
            <a:xfrm>
              <a:off x="6172087" y="5408708"/>
              <a:ext cx="118750" cy="118750"/>
            </a:xfrm>
            <a:custGeom>
              <a:avLst/>
              <a:gdLst>
                <a:gd name="T0" fmla="*/ 303 w 310"/>
                <a:gd name="T1" fmla="*/ 113 h 309"/>
                <a:gd name="T2" fmla="*/ 287 w 310"/>
                <a:gd name="T3" fmla="*/ 77 h 309"/>
                <a:gd name="T4" fmla="*/ 264 w 310"/>
                <a:gd name="T5" fmla="*/ 46 h 309"/>
                <a:gd name="T6" fmla="*/ 232 w 310"/>
                <a:gd name="T7" fmla="*/ 21 h 309"/>
                <a:gd name="T8" fmla="*/ 196 w 310"/>
                <a:gd name="T9" fmla="*/ 5 h 309"/>
                <a:gd name="T10" fmla="*/ 154 w 310"/>
                <a:gd name="T11" fmla="*/ 0 h 309"/>
                <a:gd name="T12" fmla="*/ 123 w 310"/>
                <a:gd name="T13" fmla="*/ 4 h 309"/>
                <a:gd name="T14" fmla="*/ 81 w 310"/>
                <a:gd name="T15" fmla="*/ 18 h 309"/>
                <a:gd name="T16" fmla="*/ 44 w 310"/>
                <a:gd name="T17" fmla="*/ 46 h 309"/>
                <a:gd name="T18" fmla="*/ 18 w 310"/>
                <a:gd name="T19" fmla="*/ 81 h 309"/>
                <a:gd name="T20" fmla="*/ 3 w 310"/>
                <a:gd name="T21" fmla="*/ 124 h 309"/>
                <a:gd name="T22" fmla="*/ 0 w 310"/>
                <a:gd name="T23" fmla="*/ 155 h 309"/>
                <a:gd name="T24" fmla="*/ 4 w 310"/>
                <a:gd name="T25" fmla="*/ 193 h 309"/>
                <a:gd name="T26" fmla="*/ 18 w 310"/>
                <a:gd name="T27" fmla="*/ 230 h 309"/>
                <a:gd name="T28" fmla="*/ 41 w 310"/>
                <a:gd name="T29" fmla="*/ 260 h 309"/>
                <a:gd name="T30" fmla="*/ 69 w 310"/>
                <a:gd name="T31" fmla="*/ 285 h 309"/>
                <a:gd name="T32" fmla="*/ 103 w 310"/>
                <a:gd name="T33" fmla="*/ 300 h 309"/>
                <a:gd name="T34" fmla="*/ 141 w 310"/>
                <a:gd name="T35" fmla="*/ 309 h 309"/>
                <a:gd name="T36" fmla="*/ 170 w 310"/>
                <a:gd name="T37" fmla="*/ 309 h 309"/>
                <a:gd name="T38" fmla="*/ 214 w 310"/>
                <a:gd name="T39" fmla="*/ 298 h 309"/>
                <a:gd name="T40" fmla="*/ 252 w 310"/>
                <a:gd name="T41" fmla="*/ 274 h 309"/>
                <a:gd name="T42" fmla="*/ 282 w 310"/>
                <a:gd name="T43" fmla="*/ 241 h 309"/>
                <a:gd name="T44" fmla="*/ 302 w 310"/>
                <a:gd name="T45" fmla="*/ 201 h 309"/>
                <a:gd name="T46" fmla="*/ 310 w 310"/>
                <a:gd name="T47" fmla="*/ 155 h 309"/>
                <a:gd name="T48" fmla="*/ 307 w 310"/>
                <a:gd name="T49" fmla="*/ 128 h 309"/>
                <a:gd name="T50" fmla="*/ 235 w 310"/>
                <a:gd name="T51" fmla="*/ 168 h 309"/>
                <a:gd name="T52" fmla="*/ 230 w 310"/>
                <a:gd name="T53" fmla="*/ 177 h 309"/>
                <a:gd name="T54" fmla="*/ 171 w 310"/>
                <a:gd name="T55" fmla="*/ 234 h 309"/>
                <a:gd name="T56" fmla="*/ 168 w 310"/>
                <a:gd name="T57" fmla="*/ 240 h 309"/>
                <a:gd name="T58" fmla="*/ 145 w 310"/>
                <a:gd name="T59" fmla="*/ 243 h 309"/>
                <a:gd name="T60" fmla="*/ 138 w 310"/>
                <a:gd name="T61" fmla="*/ 240 h 309"/>
                <a:gd name="T62" fmla="*/ 136 w 310"/>
                <a:gd name="T63" fmla="*/ 179 h 309"/>
                <a:gd name="T64" fmla="*/ 77 w 310"/>
                <a:gd name="T65" fmla="*/ 177 h 309"/>
                <a:gd name="T66" fmla="*/ 71 w 310"/>
                <a:gd name="T67" fmla="*/ 168 h 309"/>
                <a:gd name="T68" fmla="*/ 72 w 310"/>
                <a:gd name="T69" fmla="*/ 149 h 309"/>
                <a:gd name="T70" fmla="*/ 81 w 310"/>
                <a:gd name="T71" fmla="*/ 142 h 309"/>
                <a:gd name="T72" fmla="*/ 136 w 310"/>
                <a:gd name="T73" fmla="*/ 89 h 309"/>
                <a:gd name="T74" fmla="*/ 141 w 310"/>
                <a:gd name="T75" fmla="*/ 79 h 309"/>
                <a:gd name="T76" fmla="*/ 162 w 310"/>
                <a:gd name="T77" fmla="*/ 78 h 309"/>
                <a:gd name="T78" fmla="*/ 171 w 310"/>
                <a:gd name="T79" fmla="*/ 85 h 309"/>
                <a:gd name="T80" fmla="*/ 226 w 310"/>
                <a:gd name="T81" fmla="*/ 142 h 309"/>
                <a:gd name="T82" fmla="*/ 232 w 310"/>
                <a:gd name="T83" fmla="*/ 146 h 309"/>
                <a:gd name="T84" fmla="*/ 235 w 310"/>
                <a:gd name="T85" fmla="*/ 16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309">
                  <a:moveTo>
                    <a:pt x="307" y="128"/>
                  </a:moveTo>
                  <a:lnTo>
                    <a:pt x="307" y="128"/>
                  </a:lnTo>
                  <a:lnTo>
                    <a:pt x="303" y="113"/>
                  </a:lnTo>
                  <a:lnTo>
                    <a:pt x="299" y="102"/>
                  </a:lnTo>
                  <a:lnTo>
                    <a:pt x="294" y="89"/>
                  </a:lnTo>
                  <a:lnTo>
                    <a:pt x="287" y="77"/>
                  </a:lnTo>
                  <a:lnTo>
                    <a:pt x="281" y="65"/>
                  </a:lnTo>
                  <a:lnTo>
                    <a:pt x="273" y="55"/>
                  </a:lnTo>
                  <a:lnTo>
                    <a:pt x="264" y="46"/>
                  </a:lnTo>
                  <a:lnTo>
                    <a:pt x="253" y="36"/>
                  </a:lnTo>
                  <a:lnTo>
                    <a:pt x="243" y="29"/>
                  </a:lnTo>
                  <a:lnTo>
                    <a:pt x="232" y="21"/>
                  </a:lnTo>
                  <a:lnTo>
                    <a:pt x="221" y="16"/>
                  </a:lnTo>
                  <a:lnTo>
                    <a:pt x="208" y="10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3" y="4"/>
                  </a:lnTo>
                  <a:lnTo>
                    <a:pt x="108" y="8"/>
                  </a:lnTo>
                  <a:lnTo>
                    <a:pt x="94" y="13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4" y="46"/>
                  </a:lnTo>
                  <a:lnTo>
                    <a:pt x="35" y="56"/>
                  </a:lnTo>
                  <a:lnTo>
                    <a:pt x="26" y="68"/>
                  </a:lnTo>
                  <a:lnTo>
                    <a:pt x="18" y="81"/>
                  </a:lnTo>
                  <a:lnTo>
                    <a:pt x="12" y="95"/>
                  </a:lnTo>
                  <a:lnTo>
                    <a:pt x="7" y="108"/>
                  </a:lnTo>
                  <a:lnTo>
                    <a:pt x="3" y="124"/>
                  </a:lnTo>
                  <a:lnTo>
                    <a:pt x="0" y="14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" y="175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8" y="206"/>
                  </a:lnTo>
                  <a:lnTo>
                    <a:pt x="13" y="218"/>
                  </a:lnTo>
                  <a:lnTo>
                    <a:pt x="18" y="230"/>
                  </a:lnTo>
                  <a:lnTo>
                    <a:pt x="25" y="240"/>
                  </a:lnTo>
                  <a:lnTo>
                    <a:pt x="33" y="251"/>
                  </a:lnTo>
                  <a:lnTo>
                    <a:pt x="41" y="260"/>
                  </a:lnTo>
                  <a:lnTo>
                    <a:pt x="50" y="269"/>
                  </a:lnTo>
                  <a:lnTo>
                    <a:pt x="59" y="277"/>
                  </a:lnTo>
                  <a:lnTo>
                    <a:pt x="69" y="285"/>
                  </a:lnTo>
                  <a:lnTo>
                    <a:pt x="80" y="291"/>
                  </a:lnTo>
                  <a:lnTo>
                    <a:pt x="91" y="296"/>
                  </a:lnTo>
                  <a:lnTo>
                    <a:pt x="103" y="300"/>
                  </a:lnTo>
                  <a:lnTo>
                    <a:pt x="115" y="304"/>
                  </a:lnTo>
                  <a:lnTo>
                    <a:pt x="128" y="307"/>
                  </a:lnTo>
                  <a:lnTo>
                    <a:pt x="141" y="309"/>
                  </a:lnTo>
                  <a:lnTo>
                    <a:pt x="154" y="309"/>
                  </a:lnTo>
                  <a:lnTo>
                    <a:pt x="154" y="309"/>
                  </a:lnTo>
                  <a:lnTo>
                    <a:pt x="170" y="309"/>
                  </a:lnTo>
                  <a:lnTo>
                    <a:pt x="185" y="307"/>
                  </a:lnTo>
                  <a:lnTo>
                    <a:pt x="200" y="303"/>
                  </a:lnTo>
                  <a:lnTo>
                    <a:pt x="214" y="298"/>
                  </a:lnTo>
                  <a:lnTo>
                    <a:pt x="229" y="291"/>
                  </a:lnTo>
                  <a:lnTo>
                    <a:pt x="240" y="283"/>
                  </a:lnTo>
                  <a:lnTo>
                    <a:pt x="252" y="274"/>
                  </a:lnTo>
                  <a:lnTo>
                    <a:pt x="264" y="264"/>
                  </a:lnTo>
                  <a:lnTo>
                    <a:pt x="273" y="253"/>
                  </a:lnTo>
                  <a:lnTo>
                    <a:pt x="282" y="241"/>
                  </a:lnTo>
                  <a:lnTo>
                    <a:pt x="290" y="228"/>
                  </a:lnTo>
                  <a:lnTo>
                    <a:pt x="296" y="215"/>
                  </a:lnTo>
                  <a:lnTo>
                    <a:pt x="302" y="201"/>
                  </a:lnTo>
                  <a:lnTo>
                    <a:pt x="306" y="187"/>
                  </a:lnTo>
                  <a:lnTo>
                    <a:pt x="308" y="171"/>
                  </a:lnTo>
                  <a:lnTo>
                    <a:pt x="310" y="155"/>
                  </a:lnTo>
                  <a:lnTo>
                    <a:pt x="310" y="155"/>
                  </a:lnTo>
                  <a:lnTo>
                    <a:pt x="308" y="141"/>
                  </a:lnTo>
                  <a:lnTo>
                    <a:pt x="307" y="128"/>
                  </a:lnTo>
                  <a:lnTo>
                    <a:pt x="307" y="128"/>
                  </a:lnTo>
                  <a:close/>
                  <a:moveTo>
                    <a:pt x="235" y="168"/>
                  </a:moveTo>
                  <a:lnTo>
                    <a:pt x="235" y="168"/>
                  </a:lnTo>
                  <a:lnTo>
                    <a:pt x="235" y="172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26" y="179"/>
                  </a:lnTo>
                  <a:lnTo>
                    <a:pt x="171" y="179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38"/>
                  </a:lnTo>
                  <a:lnTo>
                    <a:pt x="168" y="240"/>
                  </a:lnTo>
                  <a:lnTo>
                    <a:pt x="166" y="243"/>
                  </a:lnTo>
                  <a:lnTo>
                    <a:pt x="162" y="243"/>
                  </a:lnTo>
                  <a:lnTo>
                    <a:pt x="145" y="243"/>
                  </a:lnTo>
                  <a:lnTo>
                    <a:pt x="145" y="243"/>
                  </a:lnTo>
                  <a:lnTo>
                    <a:pt x="141" y="243"/>
                  </a:lnTo>
                  <a:lnTo>
                    <a:pt x="138" y="240"/>
                  </a:lnTo>
                  <a:lnTo>
                    <a:pt x="136" y="238"/>
                  </a:lnTo>
                  <a:lnTo>
                    <a:pt x="136" y="234"/>
                  </a:lnTo>
                  <a:lnTo>
                    <a:pt x="136" y="179"/>
                  </a:lnTo>
                  <a:lnTo>
                    <a:pt x="81" y="179"/>
                  </a:lnTo>
                  <a:lnTo>
                    <a:pt x="81" y="179"/>
                  </a:lnTo>
                  <a:lnTo>
                    <a:pt x="77" y="177"/>
                  </a:lnTo>
                  <a:lnTo>
                    <a:pt x="74" y="176"/>
                  </a:lnTo>
                  <a:lnTo>
                    <a:pt x="72" y="172"/>
                  </a:lnTo>
                  <a:lnTo>
                    <a:pt x="71" y="168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2" y="149"/>
                  </a:lnTo>
                  <a:lnTo>
                    <a:pt x="74" y="146"/>
                  </a:lnTo>
                  <a:lnTo>
                    <a:pt x="77" y="143"/>
                  </a:lnTo>
                  <a:lnTo>
                    <a:pt x="81" y="142"/>
                  </a:lnTo>
                  <a:lnTo>
                    <a:pt x="136" y="142"/>
                  </a:lnTo>
                  <a:lnTo>
                    <a:pt x="136" y="89"/>
                  </a:lnTo>
                  <a:lnTo>
                    <a:pt x="136" y="89"/>
                  </a:lnTo>
                  <a:lnTo>
                    <a:pt x="136" y="85"/>
                  </a:lnTo>
                  <a:lnTo>
                    <a:pt x="138" y="81"/>
                  </a:lnTo>
                  <a:lnTo>
                    <a:pt x="141" y="79"/>
                  </a:lnTo>
                  <a:lnTo>
                    <a:pt x="145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6" y="79"/>
                  </a:lnTo>
                  <a:lnTo>
                    <a:pt x="168" y="81"/>
                  </a:lnTo>
                  <a:lnTo>
                    <a:pt x="171" y="85"/>
                  </a:lnTo>
                  <a:lnTo>
                    <a:pt x="171" y="89"/>
                  </a:lnTo>
                  <a:lnTo>
                    <a:pt x="171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30" y="143"/>
                  </a:lnTo>
                  <a:lnTo>
                    <a:pt x="232" y="146"/>
                  </a:lnTo>
                  <a:lnTo>
                    <a:pt x="235" y="149"/>
                  </a:lnTo>
                  <a:lnTo>
                    <a:pt x="235" y="153"/>
                  </a:lnTo>
                  <a:lnTo>
                    <a:pt x="235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82"/>
          <p:cNvGrpSpPr/>
          <p:nvPr/>
        </p:nvGrpSpPr>
        <p:grpSpPr>
          <a:xfrm>
            <a:off x="2797823" y="2688327"/>
            <a:ext cx="357774" cy="447598"/>
            <a:chOff x="7268245" y="5108787"/>
            <a:chExt cx="357774" cy="447598"/>
          </a:xfrm>
          <a:solidFill>
            <a:srgbClr val="F09DB1"/>
          </a:solidFill>
        </p:grpSpPr>
        <p:sp>
          <p:nvSpPr>
            <p:cNvPr id="34" name="Freeform 11482"/>
            <p:cNvSpPr>
              <a:spLocks noEditPoints="1"/>
            </p:cNvSpPr>
            <p:nvPr/>
          </p:nvSpPr>
          <p:spPr bwMode="auto">
            <a:xfrm>
              <a:off x="7476820" y="5407186"/>
              <a:ext cx="149199" cy="149199"/>
            </a:xfrm>
            <a:custGeom>
              <a:avLst/>
              <a:gdLst>
                <a:gd name="T0" fmla="*/ 384 w 391"/>
                <a:gd name="T1" fmla="*/ 145 h 392"/>
                <a:gd name="T2" fmla="*/ 364 w 391"/>
                <a:gd name="T3" fmla="*/ 98 h 392"/>
                <a:gd name="T4" fmla="*/ 334 w 391"/>
                <a:gd name="T5" fmla="*/ 57 h 392"/>
                <a:gd name="T6" fmla="*/ 295 w 391"/>
                <a:gd name="T7" fmla="*/ 27 h 392"/>
                <a:gd name="T8" fmla="*/ 248 w 391"/>
                <a:gd name="T9" fmla="*/ 8 h 392"/>
                <a:gd name="T10" fmla="*/ 196 w 391"/>
                <a:gd name="T11" fmla="*/ 0 h 392"/>
                <a:gd name="T12" fmla="*/ 155 w 391"/>
                <a:gd name="T13" fmla="*/ 4 h 392"/>
                <a:gd name="T14" fmla="*/ 102 w 391"/>
                <a:gd name="T15" fmla="*/ 23 h 392"/>
                <a:gd name="T16" fmla="*/ 57 w 391"/>
                <a:gd name="T17" fmla="*/ 57 h 392"/>
                <a:gd name="T18" fmla="*/ 23 w 391"/>
                <a:gd name="T19" fmla="*/ 103 h 392"/>
                <a:gd name="T20" fmla="*/ 4 w 391"/>
                <a:gd name="T21" fmla="*/ 157 h 392"/>
                <a:gd name="T22" fmla="*/ 0 w 391"/>
                <a:gd name="T23" fmla="*/ 196 h 392"/>
                <a:gd name="T24" fmla="*/ 5 w 391"/>
                <a:gd name="T25" fmla="*/ 245 h 392"/>
                <a:gd name="T26" fmla="*/ 17 w 391"/>
                <a:gd name="T27" fmla="*/ 275 h 392"/>
                <a:gd name="T28" fmla="*/ 40 w 391"/>
                <a:gd name="T29" fmla="*/ 316 h 392"/>
                <a:gd name="T30" fmla="*/ 74 w 391"/>
                <a:gd name="T31" fmla="*/ 350 h 392"/>
                <a:gd name="T32" fmla="*/ 115 w 391"/>
                <a:gd name="T33" fmla="*/ 375 h 392"/>
                <a:gd name="T34" fmla="*/ 162 w 391"/>
                <a:gd name="T35" fmla="*/ 389 h 392"/>
                <a:gd name="T36" fmla="*/ 196 w 391"/>
                <a:gd name="T37" fmla="*/ 392 h 392"/>
                <a:gd name="T38" fmla="*/ 253 w 391"/>
                <a:gd name="T39" fmla="*/ 383 h 392"/>
                <a:gd name="T40" fmla="*/ 305 w 391"/>
                <a:gd name="T41" fmla="*/ 359 h 392"/>
                <a:gd name="T42" fmla="*/ 346 w 391"/>
                <a:gd name="T43" fmla="*/ 321 h 392"/>
                <a:gd name="T44" fmla="*/ 376 w 391"/>
                <a:gd name="T45" fmla="*/ 273 h 392"/>
                <a:gd name="T46" fmla="*/ 390 w 391"/>
                <a:gd name="T47" fmla="*/ 215 h 392"/>
                <a:gd name="T48" fmla="*/ 390 w 391"/>
                <a:gd name="T49" fmla="*/ 179 h 392"/>
                <a:gd name="T50" fmla="*/ 299 w 391"/>
                <a:gd name="T51" fmla="*/ 214 h 392"/>
                <a:gd name="T52" fmla="*/ 295 w 391"/>
                <a:gd name="T53" fmla="*/ 222 h 392"/>
                <a:gd name="T54" fmla="*/ 216 w 391"/>
                <a:gd name="T55" fmla="*/ 226 h 392"/>
                <a:gd name="T56" fmla="*/ 216 w 391"/>
                <a:gd name="T57" fmla="*/ 300 h 392"/>
                <a:gd name="T58" fmla="*/ 205 w 391"/>
                <a:gd name="T59" fmla="*/ 308 h 392"/>
                <a:gd name="T60" fmla="*/ 179 w 391"/>
                <a:gd name="T61" fmla="*/ 307 h 392"/>
                <a:gd name="T62" fmla="*/ 171 w 391"/>
                <a:gd name="T63" fmla="*/ 295 h 392"/>
                <a:gd name="T64" fmla="*/ 103 w 391"/>
                <a:gd name="T65" fmla="*/ 226 h 392"/>
                <a:gd name="T66" fmla="*/ 91 w 391"/>
                <a:gd name="T67" fmla="*/ 218 h 392"/>
                <a:gd name="T68" fmla="*/ 90 w 391"/>
                <a:gd name="T69" fmla="*/ 193 h 392"/>
                <a:gd name="T70" fmla="*/ 98 w 391"/>
                <a:gd name="T71" fmla="*/ 181 h 392"/>
                <a:gd name="T72" fmla="*/ 171 w 391"/>
                <a:gd name="T73" fmla="*/ 111 h 392"/>
                <a:gd name="T74" fmla="*/ 175 w 391"/>
                <a:gd name="T75" fmla="*/ 103 h 392"/>
                <a:gd name="T76" fmla="*/ 205 w 391"/>
                <a:gd name="T77" fmla="*/ 99 h 392"/>
                <a:gd name="T78" fmla="*/ 214 w 391"/>
                <a:gd name="T79" fmla="*/ 103 h 392"/>
                <a:gd name="T80" fmla="*/ 216 w 391"/>
                <a:gd name="T81" fmla="*/ 180 h 392"/>
                <a:gd name="T82" fmla="*/ 291 w 391"/>
                <a:gd name="T83" fmla="*/ 181 h 392"/>
                <a:gd name="T84" fmla="*/ 299 w 391"/>
                <a:gd name="T85" fmla="*/ 19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1" h="392">
                  <a:moveTo>
                    <a:pt x="388" y="162"/>
                  </a:moveTo>
                  <a:lnTo>
                    <a:pt x="388" y="162"/>
                  </a:lnTo>
                  <a:lnTo>
                    <a:pt x="384" y="145"/>
                  </a:lnTo>
                  <a:lnTo>
                    <a:pt x="378" y="128"/>
                  </a:lnTo>
                  <a:lnTo>
                    <a:pt x="372" y="112"/>
                  </a:lnTo>
                  <a:lnTo>
                    <a:pt x="364" y="98"/>
                  </a:lnTo>
                  <a:lnTo>
                    <a:pt x="355" y="83"/>
                  </a:lnTo>
                  <a:lnTo>
                    <a:pt x="346" y="70"/>
                  </a:lnTo>
                  <a:lnTo>
                    <a:pt x="334" y="57"/>
                  </a:lnTo>
                  <a:lnTo>
                    <a:pt x="321" y="47"/>
                  </a:lnTo>
                  <a:lnTo>
                    <a:pt x="308" y="36"/>
                  </a:lnTo>
                  <a:lnTo>
                    <a:pt x="295" y="27"/>
                  </a:lnTo>
                  <a:lnTo>
                    <a:pt x="279" y="20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31" y="4"/>
                  </a:lnTo>
                  <a:lnTo>
                    <a:pt x="213" y="1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1"/>
                  </a:lnTo>
                  <a:lnTo>
                    <a:pt x="155" y="4"/>
                  </a:lnTo>
                  <a:lnTo>
                    <a:pt x="137" y="9"/>
                  </a:lnTo>
                  <a:lnTo>
                    <a:pt x="119" y="16"/>
                  </a:lnTo>
                  <a:lnTo>
                    <a:pt x="102" y="23"/>
                  </a:lnTo>
                  <a:lnTo>
                    <a:pt x="86" y="34"/>
                  </a:lnTo>
                  <a:lnTo>
                    <a:pt x="70" y="44"/>
                  </a:lnTo>
                  <a:lnTo>
                    <a:pt x="57" y="57"/>
                  </a:lnTo>
                  <a:lnTo>
                    <a:pt x="44" y="72"/>
                  </a:lnTo>
                  <a:lnTo>
                    <a:pt x="32" y="86"/>
                  </a:lnTo>
                  <a:lnTo>
                    <a:pt x="23" y="103"/>
                  </a:lnTo>
                  <a:lnTo>
                    <a:pt x="15" y="120"/>
                  </a:lnTo>
                  <a:lnTo>
                    <a:pt x="8" y="138"/>
                  </a:lnTo>
                  <a:lnTo>
                    <a:pt x="4" y="157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09"/>
                  </a:lnTo>
                  <a:lnTo>
                    <a:pt x="1" y="221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10" y="261"/>
                  </a:lnTo>
                  <a:lnTo>
                    <a:pt x="17" y="275"/>
                  </a:lnTo>
                  <a:lnTo>
                    <a:pt x="23" y="290"/>
                  </a:lnTo>
                  <a:lnTo>
                    <a:pt x="31" y="304"/>
                  </a:lnTo>
                  <a:lnTo>
                    <a:pt x="40" y="316"/>
                  </a:lnTo>
                  <a:lnTo>
                    <a:pt x="51" y="329"/>
                  </a:lnTo>
                  <a:lnTo>
                    <a:pt x="62" y="339"/>
                  </a:lnTo>
                  <a:lnTo>
                    <a:pt x="74" y="350"/>
                  </a:lnTo>
                  <a:lnTo>
                    <a:pt x="87" y="359"/>
                  </a:lnTo>
                  <a:lnTo>
                    <a:pt x="100" y="368"/>
                  </a:lnTo>
                  <a:lnTo>
                    <a:pt x="115" y="375"/>
                  </a:lnTo>
                  <a:lnTo>
                    <a:pt x="130" y="381"/>
                  </a:lnTo>
                  <a:lnTo>
                    <a:pt x="146" y="385"/>
                  </a:lnTo>
                  <a:lnTo>
                    <a:pt x="162" y="389"/>
                  </a:lnTo>
                  <a:lnTo>
                    <a:pt x="179" y="392"/>
                  </a:lnTo>
                  <a:lnTo>
                    <a:pt x="196" y="392"/>
                  </a:lnTo>
                  <a:lnTo>
                    <a:pt x="196" y="392"/>
                  </a:lnTo>
                  <a:lnTo>
                    <a:pt x="215" y="390"/>
                  </a:lnTo>
                  <a:lnTo>
                    <a:pt x="235" y="388"/>
                  </a:lnTo>
                  <a:lnTo>
                    <a:pt x="253" y="383"/>
                  </a:lnTo>
                  <a:lnTo>
                    <a:pt x="271" y="376"/>
                  </a:lnTo>
                  <a:lnTo>
                    <a:pt x="288" y="368"/>
                  </a:lnTo>
                  <a:lnTo>
                    <a:pt x="305" y="359"/>
                  </a:lnTo>
                  <a:lnTo>
                    <a:pt x="320" y="347"/>
                  </a:lnTo>
                  <a:lnTo>
                    <a:pt x="334" y="334"/>
                  </a:lnTo>
                  <a:lnTo>
                    <a:pt x="346" y="321"/>
                  </a:lnTo>
                  <a:lnTo>
                    <a:pt x="358" y="306"/>
                  </a:lnTo>
                  <a:lnTo>
                    <a:pt x="368" y="290"/>
                  </a:lnTo>
                  <a:lnTo>
                    <a:pt x="376" y="273"/>
                  </a:lnTo>
                  <a:lnTo>
                    <a:pt x="382" y="255"/>
                  </a:lnTo>
                  <a:lnTo>
                    <a:pt x="388" y="235"/>
                  </a:lnTo>
                  <a:lnTo>
                    <a:pt x="390" y="215"/>
                  </a:lnTo>
                  <a:lnTo>
                    <a:pt x="391" y="196"/>
                  </a:lnTo>
                  <a:lnTo>
                    <a:pt x="391" y="196"/>
                  </a:lnTo>
                  <a:lnTo>
                    <a:pt x="390" y="179"/>
                  </a:lnTo>
                  <a:lnTo>
                    <a:pt x="388" y="162"/>
                  </a:lnTo>
                  <a:lnTo>
                    <a:pt x="388" y="162"/>
                  </a:lnTo>
                  <a:close/>
                  <a:moveTo>
                    <a:pt x="299" y="214"/>
                  </a:moveTo>
                  <a:lnTo>
                    <a:pt x="299" y="214"/>
                  </a:lnTo>
                  <a:lnTo>
                    <a:pt x="297" y="218"/>
                  </a:lnTo>
                  <a:lnTo>
                    <a:pt x="295" y="222"/>
                  </a:lnTo>
                  <a:lnTo>
                    <a:pt x="291" y="225"/>
                  </a:lnTo>
                  <a:lnTo>
                    <a:pt x="286" y="226"/>
                  </a:lnTo>
                  <a:lnTo>
                    <a:pt x="216" y="22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6" y="300"/>
                  </a:lnTo>
                  <a:lnTo>
                    <a:pt x="214" y="304"/>
                  </a:lnTo>
                  <a:lnTo>
                    <a:pt x="210" y="307"/>
                  </a:lnTo>
                  <a:lnTo>
                    <a:pt x="205" y="308"/>
                  </a:lnTo>
                  <a:lnTo>
                    <a:pt x="184" y="308"/>
                  </a:lnTo>
                  <a:lnTo>
                    <a:pt x="184" y="308"/>
                  </a:lnTo>
                  <a:lnTo>
                    <a:pt x="179" y="307"/>
                  </a:lnTo>
                  <a:lnTo>
                    <a:pt x="175" y="304"/>
                  </a:lnTo>
                  <a:lnTo>
                    <a:pt x="172" y="300"/>
                  </a:lnTo>
                  <a:lnTo>
                    <a:pt x="171" y="295"/>
                  </a:lnTo>
                  <a:lnTo>
                    <a:pt x="171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94" y="222"/>
                  </a:lnTo>
                  <a:lnTo>
                    <a:pt x="91" y="218"/>
                  </a:lnTo>
                  <a:lnTo>
                    <a:pt x="90" y="214"/>
                  </a:lnTo>
                  <a:lnTo>
                    <a:pt x="90" y="193"/>
                  </a:lnTo>
                  <a:lnTo>
                    <a:pt x="90" y="193"/>
                  </a:lnTo>
                  <a:lnTo>
                    <a:pt x="91" y="188"/>
                  </a:lnTo>
                  <a:lnTo>
                    <a:pt x="94" y="184"/>
                  </a:lnTo>
                  <a:lnTo>
                    <a:pt x="98" y="181"/>
                  </a:lnTo>
                  <a:lnTo>
                    <a:pt x="103" y="180"/>
                  </a:lnTo>
                  <a:lnTo>
                    <a:pt x="171" y="180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2" y="107"/>
                  </a:lnTo>
                  <a:lnTo>
                    <a:pt x="175" y="103"/>
                  </a:lnTo>
                  <a:lnTo>
                    <a:pt x="179" y="100"/>
                  </a:lnTo>
                  <a:lnTo>
                    <a:pt x="184" y="99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210" y="100"/>
                  </a:lnTo>
                  <a:lnTo>
                    <a:pt x="214" y="103"/>
                  </a:lnTo>
                  <a:lnTo>
                    <a:pt x="216" y="107"/>
                  </a:lnTo>
                  <a:lnTo>
                    <a:pt x="216" y="111"/>
                  </a:lnTo>
                  <a:lnTo>
                    <a:pt x="21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91" y="181"/>
                  </a:lnTo>
                  <a:lnTo>
                    <a:pt x="295" y="184"/>
                  </a:lnTo>
                  <a:lnTo>
                    <a:pt x="297" y="188"/>
                  </a:lnTo>
                  <a:lnTo>
                    <a:pt x="299" y="193"/>
                  </a:lnTo>
                  <a:lnTo>
                    <a:pt x="299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1483"/>
            <p:cNvSpPr/>
            <p:nvPr/>
          </p:nvSpPr>
          <p:spPr bwMode="auto">
            <a:xfrm>
              <a:off x="7268245" y="5108787"/>
              <a:ext cx="315145" cy="408014"/>
            </a:xfrm>
            <a:custGeom>
              <a:avLst/>
              <a:gdLst>
                <a:gd name="T0" fmla="*/ 505 w 825"/>
                <a:gd name="T1" fmla="*/ 981 h 1070"/>
                <a:gd name="T2" fmla="*/ 369 w 825"/>
                <a:gd name="T3" fmla="*/ 980 h 1070"/>
                <a:gd name="T4" fmla="*/ 106 w 825"/>
                <a:gd name="T5" fmla="*/ 232 h 1070"/>
                <a:gd name="T6" fmla="*/ 202 w 825"/>
                <a:gd name="T7" fmla="*/ 231 h 1070"/>
                <a:gd name="T8" fmla="*/ 202 w 825"/>
                <a:gd name="T9" fmla="*/ 151 h 1070"/>
                <a:gd name="T10" fmla="*/ 189 w 825"/>
                <a:gd name="T11" fmla="*/ 101 h 1070"/>
                <a:gd name="T12" fmla="*/ 231 w 825"/>
                <a:gd name="T13" fmla="*/ 151 h 1070"/>
                <a:gd name="T14" fmla="*/ 219 w 825"/>
                <a:gd name="T15" fmla="*/ 231 h 1070"/>
                <a:gd name="T16" fmla="*/ 618 w 825"/>
                <a:gd name="T17" fmla="*/ 151 h 1070"/>
                <a:gd name="T18" fmla="*/ 606 w 825"/>
                <a:gd name="T19" fmla="*/ 101 h 1070"/>
                <a:gd name="T20" fmla="*/ 648 w 825"/>
                <a:gd name="T21" fmla="*/ 151 h 1070"/>
                <a:gd name="T22" fmla="*/ 635 w 825"/>
                <a:gd name="T23" fmla="*/ 231 h 1070"/>
                <a:gd name="T24" fmla="*/ 730 w 825"/>
                <a:gd name="T25" fmla="*/ 232 h 1070"/>
                <a:gd name="T26" fmla="*/ 730 w 825"/>
                <a:gd name="T27" fmla="*/ 576 h 1070"/>
                <a:gd name="T28" fmla="*/ 730 w 825"/>
                <a:gd name="T29" fmla="*/ 741 h 1070"/>
                <a:gd name="T30" fmla="*/ 747 w 825"/>
                <a:gd name="T31" fmla="*/ 741 h 1070"/>
                <a:gd name="T32" fmla="*/ 766 w 825"/>
                <a:gd name="T33" fmla="*/ 741 h 1070"/>
                <a:gd name="T34" fmla="*/ 807 w 825"/>
                <a:gd name="T35" fmla="*/ 748 h 1070"/>
                <a:gd name="T36" fmla="*/ 825 w 825"/>
                <a:gd name="T37" fmla="*/ 145 h 1070"/>
                <a:gd name="T38" fmla="*/ 684 w 825"/>
                <a:gd name="T39" fmla="*/ 145 h 1070"/>
                <a:gd name="T40" fmla="*/ 543 w 825"/>
                <a:gd name="T41" fmla="*/ 80 h 1070"/>
                <a:gd name="T42" fmla="*/ 543 w 825"/>
                <a:gd name="T43" fmla="*/ 77 h 1070"/>
                <a:gd name="T44" fmla="*/ 540 w 825"/>
                <a:gd name="T45" fmla="*/ 61 h 1070"/>
                <a:gd name="T46" fmla="*/ 533 w 825"/>
                <a:gd name="T47" fmla="*/ 47 h 1070"/>
                <a:gd name="T48" fmla="*/ 521 w 825"/>
                <a:gd name="T49" fmla="*/ 34 h 1070"/>
                <a:gd name="T50" fmla="*/ 505 w 825"/>
                <a:gd name="T51" fmla="*/ 22 h 1070"/>
                <a:gd name="T52" fmla="*/ 486 w 825"/>
                <a:gd name="T53" fmla="*/ 13 h 1070"/>
                <a:gd name="T54" fmla="*/ 463 w 825"/>
                <a:gd name="T55" fmla="*/ 7 h 1070"/>
                <a:gd name="T56" fmla="*/ 439 w 825"/>
                <a:gd name="T57" fmla="*/ 1 h 1070"/>
                <a:gd name="T58" fmla="*/ 413 w 825"/>
                <a:gd name="T59" fmla="*/ 0 h 1070"/>
                <a:gd name="T60" fmla="*/ 399 w 825"/>
                <a:gd name="T61" fmla="*/ 0 h 1070"/>
                <a:gd name="T62" fmla="*/ 375 w 825"/>
                <a:gd name="T63" fmla="*/ 4 h 1070"/>
                <a:gd name="T64" fmla="*/ 351 w 825"/>
                <a:gd name="T65" fmla="*/ 9 h 1070"/>
                <a:gd name="T66" fmla="*/ 330 w 825"/>
                <a:gd name="T67" fmla="*/ 18 h 1070"/>
                <a:gd name="T68" fmla="*/ 312 w 825"/>
                <a:gd name="T69" fmla="*/ 29 h 1070"/>
                <a:gd name="T70" fmla="*/ 299 w 825"/>
                <a:gd name="T71" fmla="*/ 40 h 1070"/>
                <a:gd name="T72" fmla="*/ 288 w 825"/>
                <a:gd name="T73" fmla="*/ 55 h 1070"/>
                <a:gd name="T74" fmla="*/ 283 w 825"/>
                <a:gd name="T75" fmla="*/ 69 h 1070"/>
                <a:gd name="T76" fmla="*/ 282 w 825"/>
                <a:gd name="T77" fmla="*/ 80 h 1070"/>
                <a:gd name="T78" fmla="*/ 142 w 825"/>
                <a:gd name="T79" fmla="*/ 145 h 1070"/>
                <a:gd name="T80" fmla="*/ 0 w 825"/>
                <a:gd name="T81" fmla="*/ 1070 h 1070"/>
                <a:gd name="T82" fmla="*/ 522 w 825"/>
                <a:gd name="T83" fmla="*/ 1070 h 1070"/>
                <a:gd name="T84" fmla="*/ 513 w 825"/>
                <a:gd name="T85" fmla="*/ 1041 h 1070"/>
                <a:gd name="T86" fmla="*/ 509 w 825"/>
                <a:gd name="T87" fmla="*/ 1027 h 1070"/>
                <a:gd name="T88" fmla="*/ 505 w 825"/>
                <a:gd name="T89" fmla="*/ 996 h 1070"/>
                <a:gd name="T90" fmla="*/ 505 w 825"/>
                <a:gd name="T91" fmla="*/ 981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5" h="1070">
                  <a:moveTo>
                    <a:pt x="505" y="981"/>
                  </a:moveTo>
                  <a:lnTo>
                    <a:pt x="505" y="981"/>
                  </a:lnTo>
                  <a:lnTo>
                    <a:pt x="505" y="980"/>
                  </a:lnTo>
                  <a:lnTo>
                    <a:pt x="369" y="980"/>
                  </a:lnTo>
                  <a:lnTo>
                    <a:pt x="106" y="696"/>
                  </a:lnTo>
                  <a:lnTo>
                    <a:pt x="106" y="232"/>
                  </a:lnTo>
                  <a:lnTo>
                    <a:pt x="202" y="232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2" y="151"/>
                  </a:lnTo>
                  <a:lnTo>
                    <a:pt x="189" y="151"/>
                  </a:lnTo>
                  <a:lnTo>
                    <a:pt x="189" y="101"/>
                  </a:lnTo>
                  <a:lnTo>
                    <a:pt x="231" y="101"/>
                  </a:lnTo>
                  <a:lnTo>
                    <a:pt x="231" y="151"/>
                  </a:lnTo>
                  <a:lnTo>
                    <a:pt x="219" y="151"/>
                  </a:lnTo>
                  <a:lnTo>
                    <a:pt x="219" y="231"/>
                  </a:lnTo>
                  <a:lnTo>
                    <a:pt x="618" y="231"/>
                  </a:lnTo>
                  <a:lnTo>
                    <a:pt x="618" y="151"/>
                  </a:lnTo>
                  <a:lnTo>
                    <a:pt x="606" y="151"/>
                  </a:lnTo>
                  <a:lnTo>
                    <a:pt x="606" y="101"/>
                  </a:lnTo>
                  <a:lnTo>
                    <a:pt x="648" y="101"/>
                  </a:lnTo>
                  <a:lnTo>
                    <a:pt x="648" y="151"/>
                  </a:lnTo>
                  <a:lnTo>
                    <a:pt x="635" y="151"/>
                  </a:lnTo>
                  <a:lnTo>
                    <a:pt x="635" y="231"/>
                  </a:lnTo>
                  <a:lnTo>
                    <a:pt x="635" y="232"/>
                  </a:lnTo>
                  <a:lnTo>
                    <a:pt x="730" y="232"/>
                  </a:lnTo>
                  <a:lnTo>
                    <a:pt x="730" y="521"/>
                  </a:lnTo>
                  <a:lnTo>
                    <a:pt x="730" y="576"/>
                  </a:lnTo>
                  <a:lnTo>
                    <a:pt x="730" y="631"/>
                  </a:lnTo>
                  <a:lnTo>
                    <a:pt x="730" y="741"/>
                  </a:lnTo>
                  <a:lnTo>
                    <a:pt x="730" y="741"/>
                  </a:lnTo>
                  <a:lnTo>
                    <a:pt x="747" y="741"/>
                  </a:lnTo>
                  <a:lnTo>
                    <a:pt x="747" y="741"/>
                  </a:lnTo>
                  <a:lnTo>
                    <a:pt x="766" y="741"/>
                  </a:lnTo>
                  <a:lnTo>
                    <a:pt x="787" y="743"/>
                  </a:lnTo>
                  <a:lnTo>
                    <a:pt x="807" y="748"/>
                  </a:lnTo>
                  <a:lnTo>
                    <a:pt x="825" y="754"/>
                  </a:lnTo>
                  <a:lnTo>
                    <a:pt x="825" y="145"/>
                  </a:lnTo>
                  <a:lnTo>
                    <a:pt x="685" y="145"/>
                  </a:lnTo>
                  <a:lnTo>
                    <a:pt x="684" y="145"/>
                  </a:lnTo>
                  <a:lnTo>
                    <a:pt x="684" y="80"/>
                  </a:lnTo>
                  <a:lnTo>
                    <a:pt x="543" y="80"/>
                  </a:lnTo>
                  <a:lnTo>
                    <a:pt x="543" y="77"/>
                  </a:lnTo>
                  <a:lnTo>
                    <a:pt x="543" y="77"/>
                  </a:lnTo>
                  <a:lnTo>
                    <a:pt x="543" y="69"/>
                  </a:lnTo>
                  <a:lnTo>
                    <a:pt x="540" y="61"/>
                  </a:lnTo>
                  <a:lnTo>
                    <a:pt x="538" y="55"/>
                  </a:lnTo>
                  <a:lnTo>
                    <a:pt x="533" y="47"/>
                  </a:lnTo>
                  <a:lnTo>
                    <a:pt x="527" y="40"/>
                  </a:lnTo>
                  <a:lnTo>
                    <a:pt x="521" y="34"/>
                  </a:lnTo>
                  <a:lnTo>
                    <a:pt x="513" y="29"/>
                  </a:lnTo>
                  <a:lnTo>
                    <a:pt x="505" y="22"/>
                  </a:lnTo>
                  <a:lnTo>
                    <a:pt x="496" y="18"/>
                  </a:lnTo>
                  <a:lnTo>
                    <a:pt x="486" y="13"/>
                  </a:lnTo>
                  <a:lnTo>
                    <a:pt x="475" y="9"/>
                  </a:lnTo>
                  <a:lnTo>
                    <a:pt x="463" y="7"/>
                  </a:lnTo>
                  <a:lnTo>
                    <a:pt x="452" y="4"/>
                  </a:lnTo>
                  <a:lnTo>
                    <a:pt x="439" y="1"/>
                  </a:lnTo>
                  <a:lnTo>
                    <a:pt x="426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99" y="0"/>
                  </a:lnTo>
                  <a:lnTo>
                    <a:pt x="386" y="1"/>
                  </a:lnTo>
                  <a:lnTo>
                    <a:pt x="375" y="4"/>
                  </a:lnTo>
                  <a:lnTo>
                    <a:pt x="362" y="7"/>
                  </a:lnTo>
                  <a:lnTo>
                    <a:pt x="351" y="9"/>
                  </a:lnTo>
                  <a:lnTo>
                    <a:pt x="339" y="13"/>
                  </a:lnTo>
                  <a:lnTo>
                    <a:pt x="330" y="18"/>
                  </a:lnTo>
                  <a:lnTo>
                    <a:pt x="321" y="22"/>
                  </a:lnTo>
                  <a:lnTo>
                    <a:pt x="312" y="29"/>
                  </a:lnTo>
                  <a:lnTo>
                    <a:pt x="305" y="34"/>
                  </a:lnTo>
                  <a:lnTo>
                    <a:pt x="299" y="40"/>
                  </a:lnTo>
                  <a:lnTo>
                    <a:pt x="292" y="47"/>
                  </a:lnTo>
                  <a:lnTo>
                    <a:pt x="288" y="55"/>
                  </a:lnTo>
                  <a:lnTo>
                    <a:pt x="286" y="61"/>
                  </a:lnTo>
                  <a:lnTo>
                    <a:pt x="283" y="69"/>
                  </a:lnTo>
                  <a:lnTo>
                    <a:pt x="282" y="77"/>
                  </a:lnTo>
                  <a:lnTo>
                    <a:pt x="282" y="80"/>
                  </a:lnTo>
                  <a:lnTo>
                    <a:pt x="142" y="80"/>
                  </a:lnTo>
                  <a:lnTo>
                    <a:pt x="142" y="145"/>
                  </a:lnTo>
                  <a:lnTo>
                    <a:pt x="0" y="145"/>
                  </a:lnTo>
                  <a:lnTo>
                    <a:pt x="0" y="1070"/>
                  </a:lnTo>
                  <a:lnTo>
                    <a:pt x="522" y="1070"/>
                  </a:lnTo>
                  <a:lnTo>
                    <a:pt x="522" y="1070"/>
                  </a:lnTo>
                  <a:lnTo>
                    <a:pt x="517" y="1055"/>
                  </a:lnTo>
                  <a:lnTo>
                    <a:pt x="513" y="1041"/>
                  </a:lnTo>
                  <a:lnTo>
                    <a:pt x="513" y="1041"/>
                  </a:lnTo>
                  <a:lnTo>
                    <a:pt x="509" y="1027"/>
                  </a:lnTo>
                  <a:lnTo>
                    <a:pt x="508" y="1012"/>
                  </a:lnTo>
                  <a:lnTo>
                    <a:pt x="505" y="996"/>
                  </a:lnTo>
                  <a:lnTo>
                    <a:pt x="505" y="981"/>
                  </a:lnTo>
                  <a:lnTo>
                    <a:pt x="505" y="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1484"/>
            <p:cNvSpPr/>
            <p:nvPr/>
          </p:nvSpPr>
          <p:spPr bwMode="auto">
            <a:xfrm>
              <a:off x="7327621" y="5219925"/>
              <a:ext cx="200962" cy="240546"/>
            </a:xfrm>
            <a:custGeom>
              <a:avLst/>
              <a:gdLst>
                <a:gd name="T0" fmla="*/ 530 w 530"/>
                <a:gd name="T1" fmla="*/ 458 h 633"/>
                <a:gd name="T2" fmla="*/ 530 w 530"/>
                <a:gd name="T3" fmla="*/ 286 h 633"/>
                <a:gd name="T4" fmla="*/ 530 w 530"/>
                <a:gd name="T5" fmla="*/ 231 h 633"/>
                <a:gd name="T6" fmla="*/ 530 w 530"/>
                <a:gd name="T7" fmla="*/ 0 h 633"/>
                <a:gd name="T8" fmla="*/ 0 w 530"/>
                <a:gd name="T9" fmla="*/ 0 h 633"/>
                <a:gd name="T10" fmla="*/ 0 w 530"/>
                <a:gd name="T11" fmla="*/ 396 h 633"/>
                <a:gd name="T12" fmla="*/ 231 w 530"/>
                <a:gd name="T13" fmla="*/ 396 h 633"/>
                <a:gd name="T14" fmla="*/ 231 w 530"/>
                <a:gd name="T15" fmla="*/ 633 h 633"/>
                <a:gd name="T16" fmla="*/ 359 w 530"/>
                <a:gd name="T17" fmla="*/ 633 h 633"/>
                <a:gd name="T18" fmla="*/ 359 w 530"/>
                <a:gd name="T19" fmla="*/ 633 h 633"/>
                <a:gd name="T20" fmla="*/ 364 w 530"/>
                <a:gd name="T21" fmla="*/ 618 h 633"/>
                <a:gd name="T22" fmla="*/ 369 w 530"/>
                <a:gd name="T23" fmla="*/ 602 h 633"/>
                <a:gd name="T24" fmla="*/ 376 w 530"/>
                <a:gd name="T25" fmla="*/ 588 h 633"/>
                <a:gd name="T26" fmla="*/ 382 w 530"/>
                <a:gd name="T27" fmla="*/ 573 h 633"/>
                <a:gd name="T28" fmla="*/ 391 w 530"/>
                <a:gd name="T29" fmla="*/ 560 h 633"/>
                <a:gd name="T30" fmla="*/ 401 w 530"/>
                <a:gd name="T31" fmla="*/ 547 h 633"/>
                <a:gd name="T32" fmla="*/ 410 w 530"/>
                <a:gd name="T33" fmla="*/ 534 h 633"/>
                <a:gd name="T34" fmla="*/ 421 w 530"/>
                <a:gd name="T35" fmla="*/ 522 h 633"/>
                <a:gd name="T36" fmla="*/ 432 w 530"/>
                <a:gd name="T37" fmla="*/ 512 h 633"/>
                <a:gd name="T38" fmla="*/ 445 w 530"/>
                <a:gd name="T39" fmla="*/ 501 h 633"/>
                <a:gd name="T40" fmla="*/ 458 w 530"/>
                <a:gd name="T41" fmla="*/ 492 h 633"/>
                <a:gd name="T42" fmla="*/ 471 w 530"/>
                <a:gd name="T43" fmla="*/ 483 h 633"/>
                <a:gd name="T44" fmla="*/ 485 w 530"/>
                <a:gd name="T45" fmla="*/ 475 h 633"/>
                <a:gd name="T46" fmla="*/ 500 w 530"/>
                <a:gd name="T47" fmla="*/ 469 h 633"/>
                <a:gd name="T48" fmla="*/ 514 w 530"/>
                <a:gd name="T49" fmla="*/ 464 h 633"/>
                <a:gd name="T50" fmla="*/ 530 w 530"/>
                <a:gd name="T51" fmla="*/ 458 h 633"/>
                <a:gd name="T52" fmla="*/ 530 w 530"/>
                <a:gd name="T53" fmla="*/ 4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0" h="633">
                  <a:moveTo>
                    <a:pt x="530" y="458"/>
                  </a:moveTo>
                  <a:lnTo>
                    <a:pt x="530" y="286"/>
                  </a:lnTo>
                  <a:lnTo>
                    <a:pt x="530" y="231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231" y="396"/>
                  </a:lnTo>
                  <a:lnTo>
                    <a:pt x="231" y="633"/>
                  </a:lnTo>
                  <a:lnTo>
                    <a:pt x="359" y="633"/>
                  </a:lnTo>
                  <a:lnTo>
                    <a:pt x="359" y="633"/>
                  </a:lnTo>
                  <a:lnTo>
                    <a:pt x="364" y="618"/>
                  </a:lnTo>
                  <a:lnTo>
                    <a:pt x="369" y="602"/>
                  </a:lnTo>
                  <a:lnTo>
                    <a:pt x="376" y="588"/>
                  </a:lnTo>
                  <a:lnTo>
                    <a:pt x="382" y="573"/>
                  </a:lnTo>
                  <a:lnTo>
                    <a:pt x="391" y="560"/>
                  </a:lnTo>
                  <a:lnTo>
                    <a:pt x="401" y="547"/>
                  </a:lnTo>
                  <a:lnTo>
                    <a:pt x="410" y="534"/>
                  </a:lnTo>
                  <a:lnTo>
                    <a:pt x="421" y="522"/>
                  </a:lnTo>
                  <a:lnTo>
                    <a:pt x="432" y="512"/>
                  </a:lnTo>
                  <a:lnTo>
                    <a:pt x="445" y="501"/>
                  </a:lnTo>
                  <a:lnTo>
                    <a:pt x="458" y="492"/>
                  </a:lnTo>
                  <a:lnTo>
                    <a:pt x="471" y="483"/>
                  </a:lnTo>
                  <a:lnTo>
                    <a:pt x="485" y="475"/>
                  </a:lnTo>
                  <a:lnTo>
                    <a:pt x="500" y="469"/>
                  </a:lnTo>
                  <a:lnTo>
                    <a:pt x="514" y="464"/>
                  </a:lnTo>
                  <a:lnTo>
                    <a:pt x="530" y="458"/>
                  </a:lnTo>
                  <a:lnTo>
                    <a:pt x="530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86"/>
          <p:cNvGrpSpPr/>
          <p:nvPr/>
        </p:nvGrpSpPr>
        <p:grpSpPr>
          <a:xfrm>
            <a:off x="7236485" y="2297982"/>
            <a:ext cx="458697" cy="501068"/>
            <a:chOff x="1886078" y="2616151"/>
            <a:chExt cx="379088" cy="414105"/>
          </a:xfrm>
          <a:solidFill>
            <a:srgbClr val="F09DB1"/>
          </a:solidFill>
        </p:grpSpPr>
        <p:sp>
          <p:nvSpPr>
            <p:cNvPr id="38" name="Freeform 11008"/>
            <p:cNvSpPr>
              <a:spLocks noEditPoints="1"/>
            </p:cNvSpPr>
            <p:nvPr/>
          </p:nvSpPr>
          <p:spPr bwMode="auto">
            <a:xfrm>
              <a:off x="1886078" y="2807979"/>
              <a:ext cx="187260" cy="190305"/>
            </a:xfrm>
            <a:custGeom>
              <a:avLst/>
              <a:gdLst>
                <a:gd name="T0" fmla="*/ 477 w 494"/>
                <a:gd name="T1" fmla="*/ 148 h 498"/>
                <a:gd name="T2" fmla="*/ 429 w 494"/>
                <a:gd name="T3" fmla="*/ 142 h 498"/>
                <a:gd name="T4" fmla="*/ 408 w 494"/>
                <a:gd name="T5" fmla="*/ 114 h 498"/>
                <a:gd name="T6" fmla="*/ 413 w 494"/>
                <a:gd name="T7" fmla="*/ 75 h 498"/>
                <a:gd name="T8" fmla="*/ 387 w 494"/>
                <a:gd name="T9" fmla="*/ 41 h 498"/>
                <a:gd name="T10" fmla="*/ 354 w 494"/>
                <a:gd name="T11" fmla="*/ 52 h 498"/>
                <a:gd name="T12" fmla="*/ 314 w 494"/>
                <a:gd name="T13" fmla="*/ 54 h 498"/>
                <a:gd name="T14" fmla="*/ 282 w 494"/>
                <a:gd name="T15" fmla="*/ 27 h 498"/>
                <a:gd name="T16" fmla="*/ 216 w 494"/>
                <a:gd name="T17" fmla="*/ 0 h 498"/>
                <a:gd name="T18" fmla="*/ 207 w 494"/>
                <a:gd name="T19" fmla="*/ 35 h 498"/>
                <a:gd name="T20" fmla="*/ 173 w 494"/>
                <a:gd name="T21" fmla="*/ 56 h 498"/>
                <a:gd name="T22" fmla="*/ 131 w 494"/>
                <a:gd name="T23" fmla="*/ 47 h 498"/>
                <a:gd name="T24" fmla="*/ 93 w 494"/>
                <a:gd name="T25" fmla="*/ 50 h 498"/>
                <a:gd name="T26" fmla="*/ 77 w 494"/>
                <a:gd name="T27" fmla="*/ 72 h 498"/>
                <a:gd name="T28" fmla="*/ 89 w 494"/>
                <a:gd name="T29" fmla="*/ 107 h 498"/>
                <a:gd name="T30" fmla="*/ 72 w 494"/>
                <a:gd name="T31" fmla="*/ 140 h 498"/>
                <a:gd name="T32" fmla="*/ 29 w 494"/>
                <a:gd name="T33" fmla="*/ 149 h 498"/>
                <a:gd name="T34" fmla="*/ 0 w 494"/>
                <a:gd name="T35" fmla="*/ 201 h 498"/>
                <a:gd name="T36" fmla="*/ 33 w 494"/>
                <a:gd name="T37" fmla="*/ 225 h 498"/>
                <a:gd name="T38" fmla="*/ 37 w 494"/>
                <a:gd name="T39" fmla="*/ 264 h 498"/>
                <a:gd name="T40" fmla="*/ 9 w 494"/>
                <a:gd name="T41" fmla="*/ 294 h 498"/>
                <a:gd name="T42" fmla="*/ 19 w 494"/>
                <a:gd name="T43" fmla="*/ 350 h 498"/>
                <a:gd name="T44" fmla="*/ 66 w 494"/>
                <a:gd name="T45" fmla="*/ 354 h 498"/>
                <a:gd name="T46" fmla="*/ 88 w 494"/>
                <a:gd name="T47" fmla="*/ 384 h 498"/>
                <a:gd name="T48" fmla="*/ 81 w 494"/>
                <a:gd name="T49" fmla="*/ 423 h 498"/>
                <a:gd name="T50" fmla="*/ 107 w 494"/>
                <a:gd name="T51" fmla="*/ 457 h 498"/>
                <a:gd name="T52" fmla="*/ 141 w 494"/>
                <a:gd name="T53" fmla="*/ 445 h 498"/>
                <a:gd name="T54" fmla="*/ 182 w 494"/>
                <a:gd name="T55" fmla="*/ 443 h 498"/>
                <a:gd name="T56" fmla="*/ 212 w 494"/>
                <a:gd name="T57" fmla="*/ 470 h 498"/>
                <a:gd name="T58" fmla="*/ 278 w 494"/>
                <a:gd name="T59" fmla="*/ 498 h 498"/>
                <a:gd name="T60" fmla="*/ 288 w 494"/>
                <a:gd name="T61" fmla="*/ 461 h 498"/>
                <a:gd name="T62" fmla="*/ 323 w 494"/>
                <a:gd name="T63" fmla="*/ 442 h 498"/>
                <a:gd name="T64" fmla="*/ 365 w 494"/>
                <a:gd name="T65" fmla="*/ 451 h 498"/>
                <a:gd name="T66" fmla="*/ 402 w 494"/>
                <a:gd name="T67" fmla="*/ 448 h 498"/>
                <a:gd name="T68" fmla="*/ 418 w 494"/>
                <a:gd name="T69" fmla="*/ 426 h 498"/>
                <a:gd name="T70" fmla="*/ 406 w 494"/>
                <a:gd name="T71" fmla="*/ 389 h 498"/>
                <a:gd name="T72" fmla="*/ 423 w 494"/>
                <a:gd name="T73" fmla="*/ 358 h 498"/>
                <a:gd name="T74" fmla="*/ 465 w 494"/>
                <a:gd name="T75" fmla="*/ 347 h 498"/>
                <a:gd name="T76" fmla="*/ 494 w 494"/>
                <a:gd name="T77" fmla="*/ 295 h 498"/>
                <a:gd name="T78" fmla="*/ 460 w 494"/>
                <a:gd name="T79" fmla="*/ 270 h 498"/>
                <a:gd name="T80" fmla="*/ 457 w 494"/>
                <a:gd name="T81" fmla="*/ 234 h 498"/>
                <a:gd name="T82" fmla="*/ 485 w 494"/>
                <a:gd name="T83" fmla="*/ 205 h 498"/>
                <a:gd name="T84" fmla="*/ 238 w 494"/>
                <a:gd name="T85" fmla="*/ 342 h 498"/>
                <a:gd name="T86" fmla="*/ 195 w 494"/>
                <a:gd name="T87" fmla="*/ 327 h 498"/>
                <a:gd name="T88" fmla="*/ 165 w 494"/>
                <a:gd name="T89" fmla="*/ 293 h 498"/>
                <a:gd name="T90" fmla="*/ 154 w 494"/>
                <a:gd name="T91" fmla="*/ 248 h 498"/>
                <a:gd name="T92" fmla="*/ 161 w 494"/>
                <a:gd name="T93" fmla="*/ 212 h 498"/>
                <a:gd name="T94" fmla="*/ 188 w 494"/>
                <a:gd name="T95" fmla="*/ 176 h 498"/>
                <a:gd name="T96" fmla="*/ 229 w 494"/>
                <a:gd name="T97" fmla="*/ 157 h 498"/>
                <a:gd name="T98" fmla="*/ 267 w 494"/>
                <a:gd name="T99" fmla="*/ 157 h 498"/>
                <a:gd name="T100" fmla="*/ 307 w 494"/>
                <a:gd name="T101" fmla="*/ 176 h 498"/>
                <a:gd name="T102" fmla="*/ 333 w 494"/>
                <a:gd name="T103" fmla="*/ 212 h 498"/>
                <a:gd name="T104" fmla="*/ 341 w 494"/>
                <a:gd name="T105" fmla="*/ 248 h 498"/>
                <a:gd name="T106" fmla="*/ 329 w 494"/>
                <a:gd name="T107" fmla="*/ 293 h 498"/>
                <a:gd name="T108" fmla="*/ 299 w 494"/>
                <a:gd name="T109" fmla="*/ 327 h 498"/>
                <a:gd name="T110" fmla="*/ 258 w 494"/>
                <a:gd name="T111" fmla="*/ 34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4" h="498">
                  <a:moveTo>
                    <a:pt x="494" y="201"/>
                  </a:moveTo>
                  <a:lnTo>
                    <a:pt x="494" y="201"/>
                  </a:lnTo>
                  <a:lnTo>
                    <a:pt x="486" y="174"/>
                  </a:lnTo>
                  <a:lnTo>
                    <a:pt x="477" y="148"/>
                  </a:lnTo>
                  <a:lnTo>
                    <a:pt x="477" y="148"/>
                  </a:lnTo>
                  <a:lnTo>
                    <a:pt x="465" y="149"/>
                  </a:lnTo>
                  <a:lnTo>
                    <a:pt x="455" y="150"/>
                  </a:lnTo>
                  <a:lnTo>
                    <a:pt x="444" y="149"/>
                  </a:lnTo>
                  <a:lnTo>
                    <a:pt x="436" y="146"/>
                  </a:lnTo>
                  <a:lnTo>
                    <a:pt x="429" y="142"/>
                  </a:lnTo>
                  <a:lnTo>
                    <a:pt x="422" y="139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09" y="120"/>
                  </a:lnTo>
                  <a:lnTo>
                    <a:pt x="408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8" y="90"/>
                  </a:lnTo>
                  <a:lnTo>
                    <a:pt x="410" y="82"/>
                  </a:lnTo>
                  <a:lnTo>
                    <a:pt x="413" y="75"/>
                  </a:lnTo>
                  <a:lnTo>
                    <a:pt x="418" y="67"/>
                  </a:lnTo>
                  <a:lnTo>
                    <a:pt x="418" y="67"/>
                  </a:lnTo>
                  <a:lnTo>
                    <a:pt x="409" y="56"/>
                  </a:lnTo>
                  <a:lnTo>
                    <a:pt x="400" y="47"/>
                  </a:lnTo>
                  <a:lnTo>
                    <a:pt x="387" y="41"/>
                  </a:lnTo>
                  <a:lnTo>
                    <a:pt x="372" y="35"/>
                  </a:lnTo>
                  <a:lnTo>
                    <a:pt x="372" y="35"/>
                  </a:lnTo>
                  <a:lnTo>
                    <a:pt x="367" y="42"/>
                  </a:lnTo>
                  <a:lnTo>
                    <a:pt x="361" y="48"/>
                  </a:lnTo>
                  <a:lnTo>
                    <a:pt x="354" y="52"/>
                  </a:lnTo>
                  <a:lnTo>
                    <a:pt x="346" y="55"/>
                  </a:lnTo>
                  <a:lnTo>
                    <a:pt x="338" y="56"/>
                  </a:lnTo>
                  <a:lnTo>
                    <a:pt x="329" y="58"/>
                  </a:lnTo>
                  <a:lnTo>
                    <a:pt x="321" y="56"/>
                  </a:lnTo>
                  <a:lnTo>
                    <a:pt x="314" y="54"/>
                  </a:lnTo>
                  <a:lnTo>
                    <a:pt x="306" y="51"/>
                  </a:lnTo>
                  <a:lnTo>
                    <a:pt x="298" y="47"/>
                  </a:lnTo>
                  <a:lnTo>
                    <a:pt x="293" y="41"/>
                  </a:lnTo>
                  <a:lnTo>
                    <a:pt x="288" y="35"/>
                  </a:lnTo>
                  <a:lnTo>
                    <a:pt x="282" y="27"/>
                  </a:lnTo>
                  <a:lnTo>
                    <a:pt x="280" y="18"/>
                  </a:lnTo>
                  <a:lnTo>
                    <a:pt x="278" y="9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11"/>
                  </a:lnTo>
                  <a:lnTo>
                    <a:pt x="214" y="20"/>
                  </a:lnTo>
                  <a:lnTo>
                    <a:pt x="212" y="29"/>
                  </a:lnTo>
                  <a:lnTo>
                    <a:pt x="207" y="35"/>
                  </a:lnTo>
                  <a:lnTo>
                    <a:pt x="201" y="42"/>
                  </a:lnTo>
                  <a:lnTo>
                    <a:pt x="195" y="47"/>
                  </a:lnTo>
                  <a:lnTo>
                    <a:pt x="188" y="51"/>
                  </a:lnTo>
                  <a:lnTo>
                    <a:pt x="180" y="54"/>
                  </a:lnTo>
                  <a:lnTo>
                    <a:pt x="173" y="56"/>
                  </a:lnTo>
                  <a:lnTo>
                    <a:pt x="163" y="56"/>
                  </a:lnTo>
                  <a:lnTo>
                    <a:pt x="154" y="56"/>
                  </a:lnTo>
                  <a:lnTo>
                    <a:pt x="147" y="54"/>
                  </a:lnTo>
                  <a:lnTo>
                    <a:pt x="139" y="51"/>
                  </a:lnTo>
                  <a:lnTo>
                    <a:pt x="131" y="47"/>
                  </a:lnTo>
                  <a:lnTo>
                    <a:pt x="123" y="42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05" y="42"/>
                  </a:lnTo>
                  <a:lnTo>
                    <a:pt x="93" y="50"/>
                  </a:lnTo>
                  <a:lnTo>
                    <a:pt x="88" y="54"/>
                  </a:lnTo>
                  <a:lnTo>
                    <a:pt x="83" y="58"/>
                  </a:lnTo>
                  <a:lnTo>
                    <a:pt x="79" y="64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8"/>
                  </a:lnTo>
                  <a:lnTo>
                    <a:pt x="85" y="85"/>
                  </a:lnTo>
                  <a:lnTo>
                    <a:pt x="88" y="93"/>
                  </a:lnTo>
                  <a:lnTo>
                    <a:pt x="89" y="101"/>
                  </a:lnTo>
                  <a:lnTo>
                    <a:pt x="89" y="107"/>
                  </a:lnTo>
                  <a:lnTo>
                    <a:pt x="88" y="115"/>
                  </a:lnTo>
                  <a:lnTo>
                    <a:pt x="85" y="122"/>
                  </a:lnTo>
                  <a:lnTo>
                    <a:pt x="81" y="128"/>
                  </a:lnTo>
                  <a:lnTo>
                    <a:pt x="77" y="135"/>
                  </a:lnTo>
                  <a:lnTo>
                    <a:pt x="72" y="140"/>
                  </a:lnTo>
                  <a:lnTo>
                    <a:pt x="66" y="144"/>
                  </a:lnTo>
                  <a:lnTo>
                    <a:pt x="58" y="146"/>
                  </a:lnTo>
                  <a:lnTo>
                    <a:pt x="49" y="149"/>
                  </a:lnTo>
                  <a:lnTo>
                    <a:pt x="39" y="150"/>
                  </a:lnTo>
                  <a:lnTo>
                    <a:pt x="29" y="149"/>
                  </a:lnTo>
                  <a:lnTo>
                    <a:pt x="19" y="148"/>
                  </a:lnTo>
                  <a:lnTo>
                    <a:pt x="19" y="148"/>
                  </a:lnTo>
                  <a:lnTo>
                    <a:pt x="9" y="17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9" y="204"/>
                  </a:lnTo>
                  <a:lnTo>
                    <a:pt x="17" y="208"/>
                  </a:lnTo>
                  <a:lnTo>
                    <a:pt x="24" y="213"/>
                  </a:lnTo>
                  <a:lnTo>
                    <a:pt x="29" y="218"/>
                  </a:lnTo>
                  <a:lnTo>
                    <a:pt x="33" y="225"/>
                  </a:lnTo>
                  <a:lnTo>
                    <a:pt x="37" y="233"/>
                  </a:lnTo>
                  <a:lnTo>
                    <a:pt x="38" y="240"/>
                  </a:lnTo>
                  <a:lnTo>
                    <a:pt x="39" y="248"/>
                  </a:lnTo>
                  <a:lnTo>
                    <a:pt x="38" y="256"/>
                  </a:lnTo>
                  <a:lnTo>
                    <a:pt x="37" y="264"/>
                  </a:lnTo>
                  <a:lnTo>
                    <a:pt x="33" y="272"/>
                  </a:lnTo>
                  <a:lnTo>
                    <a:pt x="29" y="278"/>
                  </a:lnTo>
                  <a:lnTo>
                    <a:pt x="24" y="285"/>
                  </a:lnTo>
                  <a:lnTo>
                    <a:pt x="17" y="290"/>
                  </a:lnTo>
                  <a:lnTo>
                    <a:pt x="9" y="294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9" y="324"/>
                  </a:lnTo>
                  <a:lnTo>
                    <a:pt x="19" y="350"/>
                  </a:lnTo>
                  <a:lnTo>
                    <a:pt x="19" y="350"/>
                  </a:lnTo>
                  <a:lnTo>
                    <a:pt x="30" y="347"/>
                  </a:lnTo>
                  <a:lnTo>
                    <a:pt x="41" y="347"/>
                  </a:lnTo>
                  <a:lnTo>
                    <a:pt x="50" y="349"/>
                  </a:lnTo>
                  <a:lnTo>
                    <a:pt x="59" y="351"/>
                  </a:lnTo>
                  <a:lnTo>
                    <a:pt x="66" y="354"/>
                  </a:lnTo>
                  <a:lnTo>
                    <a:pt x="72" y="359"/>
                  </a:lnTo>
                  <a:lnTo>
                    <a:pt x="77" y="364"/>
                  </a:lnTo>
                  <a:lnTo>
                    <a:pt x="83" y="370"/>
                  </a:lnTo>
                  <a:lnTo>
                    <a:pt x="85" y="376"/>
                  </a:lnTo>
                  <a:lnTo>
                    <a:pt x="88" y="384"/>
                  </a:lnTo>
                  <a:lnTo>
                    <a:pt x="88" y="392"/>
                  </a:lnTo>
                  <a:lnTo>
                    <a:pt x="88" y="400"/>
                  </a:lnTo>
                  <a:lnTo>
                    <a:pt x="86" y="408"/>
                  </a:lnTo>
                  <a:lnTo>
                    <a:pt x="85" y="415"/>
                  </a:lnTo>
                  <a:lnTo>
                    <a:pt x="81" y="423"/>
                  </a:lnTo>
                  <a:lnTo>
                    <a:pt x="77" y="431"/>
                  </a:lnTo>
                  <a:lnTo>
                    <a:pt x="77" y="431"/>
                  </a:lnTo>
                  <a:lnTo>
                    <a:pt x="85" y="442"/>
                  </a:lnTo>
                  <a:lnTo>
                    <a:pt x="96" y="449"/>
                  </a:lnTo>
                  <a:lnTo>
                    <a:pt x="107" y="457"/>
                  </a:lnTo>
                  <a:lnTo>
                    <a:pt x="122" y="461"/>
                  </a:lnTo>
                  <a:lnTo>
                    <a:pt x="122" y="461"/>
                  </a:lnTo>
                  <a:lnTo>
                    <a:pt x="127" y="455"/>
                  </a:lnTo>
                  <a:lnTo>
                    <a:pt x="133" y="449"/>
                  </a:lnTo>
                  <a:lnTo>
                    <a:pt x="141" y="445"/>
                  </a:lnTo>
                  <a:lnTo>
                    <a:pt x="149" y="442"/>
                  </a:lnTo>
                  <a:lnTo>
                    <a:pt x="157" y="440"/>
                  </a:lnTo>
                  <a:lnTo>
                    <a:pt x="165" y="440"/>
                  </a:lnTo>
                  <a:lnTo>
                    <a:pt x="174" y="442"/>
                  </a:lnTo>
                  <a:lnTo>
                    <a:pt x="182" y="443"/>
                  </a:lnTo>
                  <a:lnTo>
                    <a:pt x="190" y="447"/>
                  </a:lnTo>
                  <a:lnTo>
                    <a:pt x="196" y="451"/>
                  </a:lnTo>
                  <a:lnTo>
                    <a:pt x="203" y="456"/>
                  </a:lnTo>
                  <a:lnTo>
                    <a:pt x="208" y="462"/>
                  </a:lnTo>
                  <a:lnTo>
                    <a:pt x="212" y="470"/>
                  </a:lnTo>
                  <a:lnTo>
                    <a:pt x="214" y="478"/>
                  </a:lnTo>
                  <a:lnTo>
                    <a:pt x="216" y="487"/>
                  </a:lnTo>
                  <a:lnTo>
                    <a:pt x="216" y="498"/>
                  </a:lnTo>
                  <a:lnTo>
                    <a:pt x="216" y="498"/>
                  </a:lnTo>
                  <a:lnTo>
                    <a:pt x="278" y="498"/>
                  </a:lnTo>
                  <a:lnTo>
                    <a:pt x="278" y="498"/>
                  </a:lnTo>
                  <a:lnTo>
                    <a:pt x="278" y="487"/>
                  </a:lnTo>
                  <a:lnTo>
                    <a:pt x="280" y="477"/>
                  </a:lnTo>
                  <a:lnTo>
                    <a:pt x="284" y="469"/>
                  </a:lnTo>
                  <a:lnTo>
                    <a:pt x="288" y="461"/>
                  </a:lnTo>
                  <a:lnTo>
                    <a:pt x="293" y="455"/>
                  </a:lnTo>
                  <a:lnTo>
                    <a:pt x="299" y="449"/>
                  </a:lnTo>
                  <a:lnTo>
                    <a:pt x="307" y="445"/>
                  </a:lnTo>
                  <a:lnTo>
                    <a:pt x="315" y="443"/>
                  </a:lnTo>
                  <a:lnTo>
                    <a:pt x="323" y="442"/>
                  </a:lnTo>
                  <a:lnTo>
                    <a:pt x="331" y="440"/>
                  </a:lnTo>
                  <a:lnTo>
                    <a:pt x="340" y="442"/>
                  </a:lnTo>
                  <a:lnTo>
                    <a:pt x="349" y="443"/>
                  </a:lnTo>
                  <a:lnTo>
                    <a:pt x="357" y="445"/>
                  </a:lnTo>
                  <a:lnTo>
                    <a:pt x="365" y="451"/>
                  </a:lnTo>
                  <a:lnTo>
                    <a:pt x="371" y="456"/>
                  </a:lnTo>
                  <a:lnTo>
                    <a:pt x="378" y="461"/>
                  </a:lnTo>
                  <a:lnTo>
                    <a:pt x="378" y="461"/>
                  </a:lnTo>
                  <a:lnTo>
                    <a:pt x="389" y="455"/>
                  </a:lnTo>
                  <a:lnTo>
                    <a:pt x="402" y="448"/>
                  </a:lnTo>
                  <a:lnTo>
                    <a:pt x="408" y="444"/>
                  </a:lnTo>
                  <a:lnTo>
                    <a:pt x="412" y="439"/>
                  </a:lnTo>
                  <a:lnTo>
                    <a:pt x="416" y="434"/>
                  </a:lnTo>
                  <a:lnTo>
                    <a:pt x="418" y="426"/>
                  </a:lnTo>
                  <a:lnTo>
                    <a:pt x="418" y="426"/>
                  </a:lnTo>
                  <a:lnTo>
                    <a:pt x="413" y="419"/>
                  </a:lnTo>
                  <a:lnTo>
                    <a:pt x="409" y="411"/>
                  </a:lnTo>
                  <a:lnTo>
                    <a:pt x="408" y="405"/>
                  </a:lnTo>
                  <a:lnTo>
                    <a:pt x="406" y="397"/>
                  </a:lnTo>
                  <a:lnTo>
                    <a:pt x="406" y="389"/>
                  </a:lnTo>
                  <a:lnTo>
                    <a:pt x="408" y="383"/>
                  </a:lnTo>
                  <a:lnTo>
                    <a:pt x="410" y="375"/>
                  </a:lnTo>
                  <a:lnTo>
                    <a:pt x="413" y="368"/>
                  </a:lnTo>
                  <a:lnTo>
                    <a:pt x="418" y="363"/>
                  </a:lnTo>
                  <a:lnTo>
                    <a:pt x="423" y="358"/>
                  </a:lnTo>
                  <a:lnTo>
                    <a:pt x="430" y="354"/>
                  </a:lnTo>
                  <a:lnTo>
                    <a:pt x="438" y="350"/>
                  </a:lnTo>
                  <a:lnTo>
                    <a:pt x="446" y="349"/>
                  </a:lnTo>
                  <a:lnTo>
                    <a:pt x="455" y="347"/>
                  </a:lnTo>
                  <a:lnTo>
                    <a:pt x="465" y="347"/>
                  </a:lnTo>
                  <a:lnTo>
                    <a:pt x="477" y="350"/>
                  </a:lnTo>
                  <a:lnTo>
                    <a:pt x="477" y="350"/>
                  </a:lnTo>
                  <a:lnTo>
                    <a:pt x="486" y="324"/>
                  </a:lnTo>
                  <a:lnTo>
                    <a:pt x="494" y="295"/>
                  </a:lnTo>
                  <a:lnTo>
                    <a:pt x="494" y="295"/>
                  </a:lnTo>
                  <a:lnTo>
                    <a:pt x="485" y="293"/>
                  </a:lnTo>
                  <a:lnTo>
                    <a:pt x="477" y="289"/>
                  </a:lnTo>
                  <a:lnTo>
                    <a:pt x="470" y="283"/>
                  </a:lnTo>
                  <a:lnTo>
                    <a:pt x="464" y="277"/>
                  </a:lnTo>
                  <a:lnTo>
                    <a:pt x="460" y="270"/>
                  </a:lnTo>
                  <a:lnTo>
                    <a:pt x="457" y="264"/>
                  </a:lnTo>
                  <a:lnTo>
                    <a:pt x="455" y="256"/>
                  </a:lnTo>
                  <a:lnTo>
                    <a:pt x="455" y="248"/>
                  </a:lnTo>
                  <a:lnTo>
                    <a:pt x="455" y="240"/>
                  </a:lnTo>
                  <a:lnTo>
                    <a:pt x="457" y="234"/>
                  </a:lnTo>
                  <a:lnTo>
                    <a:pt x="460" y="226"/>
                  </a:lnTo>
                  <a:lnTo>
                    <a:pt x="464" y="219"/>
                  </a:lnTo>
                  <a:lnTo>
                    <a:pt x="470" y="214"/>
                  </a:lnTo>
                  <a:lnTo>
                    <a:pt x="477" y="209"/>
                  </a:lnTo>
                  <a:lnTo>
                    <a:pt x="485" y="205"/>
                  </a:lnTo>
                  <a:lnTo>
                    <a:pt x="494" y="201"/>
                  </a:lnTo>
                  <a:lnTo>
                    <a:pt x="494" y="201"/>
                  </a:lnTo>
                  <a:close/>
                  <a:moveTo>
                    <a:pt x="247" y="342"/>
                  </a:moveTo>
                  <a:lnTo>
                    <a:pt x="247" y="342"/>
                  </a:lnTo>
                  <a:lnTo>
                    <a:pt x="238" y="342"/>
                  </a:lnTo>
                  <a:lnTo>
                    <a:pt x="229" y="340"/>
                  </a:lnTo>
                  <a:lnTo>
                    <a:pt x="220" y="338"/>
                  </a:lnTo>
                  <a:lnTo>
                    <a:pt x="210" y="334"/>
                  </a:lnTo>
                  <a:lnTo>
                    <a:pt x="203" y="330"/>
                  </a:lnTo>
                  <a:lnTo>
                    <a:pt x="195" y="327"/>
                  </a:lnTo>
                  <a:lnTo>
                    <a:pt x="188" y="321"/>
                  </a:lnTo>
                  <a:lnTo>
                    <a:pt x="182" y="315"/>
                  </a:lnTo>
                  <a:lnTo>
                    <a:pt x="175" y="308"/>
                  </a:lnTo>
                  <a:lnTo>
                    <a:pt x="170" y="300"/>
                  </a:lnTo>
                  <a:lnTo>
                    <a:pt x="165" y="293"/>
                  </a:lnTo>
                  <a:lnTo>
                    <a:pt x="161" y="285"/>
                  </a:lnTo>
                  <a:lnTo>
                    <a:pt x="158" y="277"/>
                  </a:lnTo>
                  <a:lnTo>
                    <a:pt x="156" y="268"/>
                  </a:lnTo>
                  <a:lnTo>
                    <a:pt x="154" y="259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54" y="239"/>
                  </a:lnTo>
                  <a:lnTo>
                    <a:pt x="156" y="230"/>
                  </a:lnTo>
                  <a:lnTo>
                    <a:pt x="158" y="221"/>
                  </a:lnTo>
                  <a:lnTo>
                    <a:pt x="161" y="212"/>
                  </a:lnTo>
                  <a:lnTo>
                    <a:pt x="165" y="204"/>
                  </a:lnTo>
                  <a:lnTo>
                    <a:pt x="170" y="196"/>
                  </a:lnTo>
                  <a:lnTo>
                    <a:pt x="175" y="189"/>
                  </a:lnTo>
                  <a:lnTo>
                    <a:pt x="182" y="183"/>
                  </a:lnTo>
                  <a:lnTo>
                    <a:pt x="188" y="176"/>
                  </a:lnTo>
                  <a:lnTo>
                    <a:pt x="195" y="171"/>
                  </a:lnTo>
                  <a:lnTo>
                    <a:pt x="203" y="166"/>
                  </a:lnTo>
                  <a:lnTo>
                    <a:pt x="210" y="162"/>
                  </a:lnTo>
                  <a:lnTo>
                    <a:pt x="220" y="159"/>
                  </a:lnTo>
                  <a:lnTo>
                    <a:pt x="229" y="157"/>
                  </a:lnTo>
                  <a:lnTo>
                    <a:pt x="238" y="155"/>
                  </a:lnTo>
                  <a:lnTo>
                    <a:pt x="247" y="155"/>
                  </a:lnTo>
                  <a:lnTo>
                    <a:pt x="247" y="155"/>
                  </a:lnTo>
                  <a:lnTo>
                    <a:pt x="258" y="155"/>
                  </a:lnTo>
                  <a:lnTo>
                    <a:pt x="267" y="157"/>
                  </a:lnTo>
                  <a:lnTo>
                    <a:pt x="276" y="159"/>
                  </a:lnTo>
                  <a:lnTo>
                    <a:pt x="284" y="162"/>
                  </a:lnTo>
                  <a:lnTo>
                    <a:pt x="291" y="166"/>
                  </a:lnTo>
                  <a:lnTo>
                    <a:pt x="299" y="171"/>
                  </a:lnTo>
                  <a:lnTo>
                    <a:pt x="307" y="176"/>
                  </a:lnTo>
                  <a:lnTo>
                    <a:pt x="314" y="183"/>
                  </a:lnTo>
                  <a:lnTo>
                    <a:pt x="320" y="189"/>
                  </a:lnTo>
                  <a:lnTo>
                    <a:pt x="325" y="196"/>
                  </a:lnTo>
                  <a:lnTo>
                    <a:pt x="329" y="204"/>
                  </a:lnTo>
                  <a:lnTo>
                    <a:pt x="333" y="212"/>
                  </a:lnTo>
                  <a:lnTo>
                    <a:pt x="337" y="221"/>
                  </a:lnTo>
                  <a:lnTo>
                    <a:pt x="338" y="230"/>
                  </a:lnTo>
                  <a:lnTo>
                    <a:pt x="341" y="239"/>
                  </a:lnTo>
                  <a:lnTo>
                    <a:pt x="341" y="248"/>
                  </a:lnTo>
                  <a:lnTo>
                    <a:pt x="341" y="248"/>
                  </a:lnTo>
                  <a:lnTo>
                    <a:pt x="341" y="259"/>
                  </a:lnTo>
                  <a:lnTo>
                    <a:pt x="338" y="268"/>
                  </a:lnTo>
                  <a:lnTo>
                    <a:pt x="337" y="277"/>
                  </a:lnTo>
                  <a:lnTo>
                    <a:pt x="333" y="285"/>
                  </a:lnTo>
                  <a:lnTo>
                    <a:pt x="329" y="293"/>
                  </a:lnTo>
                  <a:lnTo>
                    <a:pt x="325" y="300"/>
                  </a:lnTo>
                  <a:lnTo>
                    <a:pt x="320" y="308"/>
                  </a:lnTo>
                  <a:lnTo>
                    <a:pt x="314" y="315"/>
                  </a:lnTo>
                  <a:lnTo>
                    <a:pt x="307" y="321"/>
                  </a:lnTo>
                  <a:lnTo>
                    <a:pt x="299" y="327"/>
                  </a:lnTo>
                  <a:lnTo>
                    <a:pt x="291" y="330"/>
                  </a:lnTo>
                  <a:lnTo>
                    <a:pt x="284" y="334"/>
                  </a:lnTo>
                  <a:lnTo>
                    <a:pt x="276" y="338"/>
                  </a:lnTo>
                  <a:lnTo>
                    <a:pt x="267" y="340"/>
                  </a:lnTo>
                  <a:lnTo>
                    <a:pt x="258" y="342"/>
                  </a:lnTo>
                  <a:lnTo>
                    <a:pt x="247" y="342"/>
                  </a:lnTo>
                  <a:lnTo>
                    <a:pt x="247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1009"/>
            <p:cNvSpPr>
              <a:spLocks noEditPoints="1"/>
            </p:cNvSpPr>
            <p:nvPr/>
          </p:nvSpPr>
          <p:spPr bwMode="auto">
            <a:xfrm>
              <a:off x="2056591" y="2926730"/>
              <a:ext cx="102004" cy="103526"/>
            </a:xfrm>
            <a:custGeom>
              <a:avLst/>
              <a:gdLst>
                <a:gd name="T0" fmla="*/ 265 w 268"/>
                <a:gd name="T1" fmla="*/ 110 h 269"/>
                <a:gd name="T2" fmla="*/ 250 w 268"/>
                <a:gd name="T3" fmla="*/ 96 h 269"/>
                <a:gd name="T4" fmla="*/ 234 w 268"/>
                <a:gd name="T5" fmla="*/ 88 h 269"/>
                <a:gd name="T6" fmla="*/ 227 w 268"/>
                <a:gd name="T7" fmla="*/ 64 h 269"/>
                <a:gd name="T8" fmla="*/ 237 w 268"/>
                <a:gd name="T9" fmla="*/ 49 h 269"/>
                <a:gd name="T10" fmla="*/ 221 w 268"/>
                <a:gd name="T11" fmla="*/ 33 h 269"/>
                <a:gd name="T12" fmla="*/ 210 w 268"/>
                <a:gd name="T13" fmla="*/ 33 h 269"/>
                <a:gd name="T14" fmla="*/ 199 w 268"/>
                <a:gd name="T15" fmla="*/ 38 h 269"/>
                <a:gd name="T16" fmla="*/ 174 w 268"/>
                <a:gd name="T17" fmla="*/ 30 h 269"/>
                <a:gd name="T18" fmla="*/ 166 w 268"/>
                <a:gd name="T19" fmla="*/ 15 h 269"/>
                <a:gd name="T20" fmla="*/ 166 w 268"/>
                <a:gd name="T21" fmla="*/ 4 h 269"/>
                <a:gd name="T22" fmla="*/ 132 w 268"/>
                <a:gd name="T23" fmla="*/ 7 h 269"/>
                <a:gd name="T24" fmla="*/ 127 w 268"/>
                <a:gd name="T25" fmla="*/ 20 h 269"/>
                <a:gd name="T26" fmla="*/ 111 w 268"/>
                <a:gd name="T27" fmla="*/ 28 h 269"/>
                <a:gd name="T28" fmla="*/ 85 w 268"/>
                <a:gd name="T29" fmla="*/ 21 h 269"/>
                <a:gd name="T30" fmla="*/ 65 w 268"/>
                <a:gd name="T31" fmla="*/ 20 h 269"/>
                <a:gd name="T32" fmla="*/ 55 w 268"/>
                <a:gd name="T33" fmla="*/ 30 h 269"/>
                <a:gd name="T34" fmla="*/ 59 w 268"/>
                <a:gd name="T35" fmla="*/ 46 h 269"/>
                <a:gd name="T36" fmla="*/ 48 w 268"/>
                <a:gd name="T37" fmla="*/ 66 h 269"/>
                <a:gd name="T38" fmla="*/ 20 w 268"/>
                <a:gd name="T39" fmla="*/ 67 h 269"/>
                <a:gd name="T40" fmla="*/ 7 w 268"/>
                <a:gd name="T41" fmla="*/ 94 h 269"/>
                <a:gd name="T42" fmla="*/ 15 w 268"/>
                <a:gd name="T43" fmla="*/ 98 h 269"/>
                <a:gd name="T44" fmla="*/ 24 w 268"/>
                <a:gd name="T45" fmla="*/ 113 h 269"/>
                <a:gd name="T46" fmla="*/ 17 w 268"/>
                <a:gd name="T47" fmla="*/ 137 h 269"/>
                <a:gd name="T48" fmla="*/ 5 w 268"/>
                <a:gd name="T49" fmla="*/ 144 h 269"/>
                <a:gd name="T50" fmla="*/ 3 w 268"/>
                <a:gd name="T51" fmla="*/ 160 h 269"/>
                <a:gd name="T52" fmla="*/ 18 w 268"/>
                <a:gd name="T53" fmla="*/ 174 h 269"/>
                <a:gd name="T54" fmla="*/ 35 w 268"/>
                <a:gd name="T55" fmla="*/ 182 h 269"/>
                <a:gd name="T56" fmla="*/ 41 w 268"/>
                <a:gd name="T57" fmla="*/ 205 h 269"/>
                <a:gd name="T58" fmla="*/ 33 w 268"/>
                <a:gd name="T59" fmla="*/ 221 h 269"/>
                <a:gd name="T60" fmla="*/ 47 w 268"/>
                <a:gd name="T61" fmla="*/ 237 h 269"/>
                <a:gd name="T62" fmla="*/ 58 w 268"/>
                <a:gd name="T63" fmla="*/ 237 h 269"/>
                <a:gd name="T64" fmla="*/ 71 w 268"/>
                <a:gd name="T65" fmla="*/ 231 h 269"/>
                <a:gd name="T66" fmla="*/ 94 w 268"/>
                <a:gd name="T67" fmla="*/ 238 h 269"/>
                <a:gd name="T68" fmla="*/ 103 w 268"/>
                <a:gd name="T69" fmla="*/ 255 h 269"/>
                <a:gd name="T70" fmla="*/ 102 w 268"/>
                <a:gd name="T71" fmla="*/ 265 h 269"/>
                <a:gd name="T72" fmla="*/ 136 w 268"/>
                <a:gd name="T73" fmla="*/ 263 h 269"/>
                <a:gd name="T74" fmla="*/ 143 w 268"/>
                <a:gd name="T75" fmla="*/ 250 h 269"/>
                <a:gd name="T76" fmla="*/ 158 w 268"/>
                <a:gd name="T77" fmla="*/ 242 h 269"/>
                <a:gd name="T78" fmla="*/ 184 w 268"/>
                <a:gd name="T79" fmla="*/ 248 h 269"/>
                <a:gd name="T80" fmla="*/ 204 w 268"/>
                <a:gd name="T81" fmla="*/ 250 h 269"/>
                <a:gd name="T82" fmla="*/ 214 w 268"/>
                <a:gd name="T83" fmla="*/ 239 h 269"/>
                <a:gd name="T84" fmla="*/ 209 w 268"/>
                <a:gd name="T85" fmla="*/ 224 h 269"/>
                <a:gd name="T86" fmla="*/ 221 w 268"/>
                <a:gd name="T87" fmla="*/ 204 h 269"/>
                <a:gd name="T88" fmla="*/ 250 w 268"/>
                <a:gd name="T89" fmla="*/ 203 h 269"/>
                <a:gd name="T90" fmla="*/ 263 w 268"/>
                <a:gd name="T91" fmla="*/ 175 h 269"/>
                <a:gd name="T92" fmla="*/ 254 w 268"/>
                <a:gd name="T93" fmla="*/ 170 h 269"/>
                <a:gd name="T94" fmla="*/ 244 w 268"/>
                <a:gd name="T95" fmla="*/ 156 h 269"/>
                <a:gd name="T96" fmla="*/ 251 w 268"/>
                <a:gd name="T97" fmla="*/ 133 h 269"/>
                <a:gd name="T98" fmla="*/ 263 w 268"/>
                <a:gd name="T99" fmla="*/ 126 h 269"/>
                <a:gd name="T100" fmla="*/ 128 w 268"/>
                <a:gd name="T101" fmla="*/ 184 h 269"/>
                <a:gd name="T102" fmla="*/ 110 w 268"/>
                <a:gd name="T103" fmla="*/ 178 h 269"/>
                <a:gd name="T104" fmla="*/ 90 w 268"/>
                <a:gd name="T105" fmla="*/ 157 h 269"/>
                <a:gd name="T106" fmla="*/ 85 w 268"/>
                <a:gd name="T107" fmla="*/ 130 h 269"/>
                <a:gd name="T108" fmla="*/ 92 w 268"/>
                <a:gd name="T109" fmla="*/ 110 h 269"/>
                <a:gd name="T110" fmla="*/ 111 w 268"/>
                <a:gd name="T111" fmla="*/ 90 h 269"/>
                <a:gd name="T112" fmla="*/ 140 w 268"/>
                <a:gd name="T113" fmla="*/ 85 h 269"/>
                <a:gd name="T114" fmla="*/ 159 w 268"/>
                <a:gd name="T115" fmla="*/ 92 h 269"/>
                <a:gd name="T116" fmla="*/ 179 w 268"/>
                <a:gd name="T117" fmla="*/ 111 h 269"/>
                <a:gd name="T118" fmla="*/ 184 w 268"/>
                <a:gd name="T119" fmla="*/ 140 h 269"/>
                <a:gd name="T120" fmla="*/ 178 w 268"/>
                <a:gd name="T121" fmla="*/ 160 h 269"/>
                <a:gd name="T122" fmla="*/ 157 w 268"/>
                <a:gd name="T123" fmla="*/ 179 h 269"/>
                <a:gd name="T124" fmla="*/ 128 w 268"/>
                <a:gd name="T125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269">
                  <a:moveTo>
                    <a:pt x="268" y="126"/>
                  </a:moveTo>
                  <a:lnTo>
                    <a:pt x="268" y="126"/>
                  </a:lnTo>
                  <a:lnTo>
                    <a:pt x="265" y="110"/>
                  </a:lnTo>
                  <a:lnTo>
                    <a:pt x="261" y="96"/>
                  </a:lnTo>
                  <a:lnTo>
                    <a:pt x="261" y="96"/>
                  </a:lnTo>
                  <a:lnTo>
                    <a:pt x="250" y="96"/>
                  </a:lnTo>
                  <a:lnTo>
                    <a:pt x="246" y="94"/>
                  </a:lnTo>
                  <a:lnTo>
                    <a:pt x="240" y="92"/>
                  </a:lnTo>
                  <a:lnTo>
                    <a:pt x="234" y="88"/>
                  </a:lnTo>
                  <a:lnTo>
                    <a:pt x="230" y="80"/>
                  </a:lnTo>
                  <a:lnTo>
                    <a:pt x="227" y="73"/>
                  </a:lnTo>
                  <a:lnTo>
                    <a:pt x="227" y="64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3" y="43"/>
                  </a:lnTo>
                  <a:lnTo>
                    <a:pt x="227" y="38"/>
                  </a:lnTo>
                  <a:lnTo>
                    <a:pt x="221" y="33"/>
                  </a:lnTo>
                  <a:lnTo>
                    <a:pt x="214" y="29"/>
                  </a:lnTo>
                  <a:lnTo>
                    <a:pt x="214" y="29"/>
                  </a:lnTo>
                  <a:lnTo>
                    <a:pt x="210" y="33"/>
                  </a:lnTo>
                  <a:lnTo>
                    <a:pt x="207" y="35"/>
                  </a:lnTo>
                  <a:lnTo>
                    <a:pt x="203" y="37"/>
                  </a:lnTo>
                  <a:lnTo>
                    <a:pt x="199" y="38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4" y="30"/>
                  </a:lnTo>
                  <a:lnTo>
                    <a:pt x="169" y="24"/>
                  </a:lnTo>
                  <a:lnTo>
                    <a:pt x="167" y="20"/>
                  </a:lnTo>
                  <a:lnTo>
                    <a:pt x="166" y="15"/>
                  </a:lnTo>
                  <a:lnTo>
                    <a:pt x="166" y="9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2" y="7"/>
                  </a:lnTo>
                  <a:lnTo>
                    <a:pt x="131" y="12"/>
                  </a:lnTo>
                  <a:lnTo>
                    <a:pt x="129" y="16"/>
                  </a:lnTo>
                  <a:lnTo>
                    <a:pt x="127" y="20"/>
                  </a:lnTo>
                  <a:lnTo>
                    <a:pt x="123" y="22"/>
                  </a:lnTo>
                  <a:lnTo>
                    <a:pt x="119" y="25"/>
                  </a:lnTo>
                  <a:lnTo>
                    <a:pt x="111" y="28"/>
                  </a:lnTo>
                  <a:lnTo>
                    <a:pt x="102" y="28"/>
                  </a:lnTo>
                  <a:lnTo>
                    <a:pt x="93" y="25"/>
                  </a:lnTo>
                  <a:lnTo>
                    <a:pt x="85" y="2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65" y="20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9" y="38"/>
                  </a:lnTo>
                  <a:lnTo>
                    <a:pt x="59" y="46"/>
                  </a:lnTo>
                  <a:lnTo>
                    <a:pt x="58" y="54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1" y="69"/>
                  </a:lnTo>
                  <a:lnTo>
                    <a:pt x="30" y="69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13" y="80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1" y="96"/>
                  </a:lnTo>
                  <a:lnTo>
                    <a:pt x="15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4" y="113"/>
                  </a:lnTo>
                  <a:lnTo>
                    <a:pt x="24" y="122"/>
                  </a:lnTo>
                  <a:lnTo>
                    <a:pt x="21" y="130"/>
                  </a:lnTo>
                  <a:lnTo>
                    <a:pt x="17" y="137"/>
                  </a:lnTo>
                  <a:lnTo>
                    <a:pt x="13" y="140"/>
                  </a:lnTo>
                  <a:lnTo>
                    <a:pt x="9" y="143"/>
                  </a:lnTo>
                  <a:lnTo>
                    <a:pt x="5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3" y="160"/>
                  </a:lnTo>
                  <a:lnTo>
                    <a:pt x="7" y="174"/>
                  </a:lnTo>
                  <a:lnTo>
                    <a:pt x="7" y="174"/>
                  </a:lnTo>
                  <a:lnTo>
                    <a:pt x="18" y="174"/>
                  </a:lnTo>
                  <a:lnTo>
                    <a:pt x="24" y="175"/>
                  </a:lnTo>
                  <a:lnTo>
                    <a:pt x="28" y="177"/>
                  </a:lnTo>
                  <a:lnTo>
                    <a:pt x="35" y="182"/>
                  </a:lnTo>
                  <a:lnTo>
                    <a:pt x="39" y="188"/>
                  </a:lnTo>
                  <a:lnTo>
                    <a:pt x="42" y="196"/>
                  </a:lnTo>
                  <a:lnTo>
                    <a:pt x="41" y="205"/>
                  </a:lnTo>
                  <a:lnTo>
                    <a:pt x="38" y="213"/>
                  </a:lnTo>
                  <a:lnTo>
                    <a:pt x="33" y="221"/>
                  </a:lnTo>
                  <a:lnTo>
                    <a:pt x="33" y="221"/>
                  </a:lnTo>
                  <a:lnTo>
                    <a:pt x="37" y="226"/>
                  </a:lnTo>
                  <a:lnTo>
                    <a:pt x="42" y="231"/>
                  </a:lnTo>
                  <a:lnTo>
                    <a:pt x="47" y="237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8" y="237"/>
                  </a:lnTo>
                  <a:lnTo>
                    <a:pt x="62" y="234"/>
                  </a:lnTo>
                  <a:lnTo>
                    <a:pt x="65" y="231"/>
                  </a:lnTo>
                  <a:lnTo>
                    <a:pt x="71" y="231"/>
                  </a:lnTo>
                  <a:lnTo>
                    <a:pt x="79" y="231"/>
                  </a:lnTo>
                  <a:lnTo>
                    <a:pt x="88" y="234"/>
                  </a:lnTo>
                  <a:lnTo>
                    <a:pt x="94" y="238"/>
                  </a:lnTo>
                  <a:lnTo>
                    <a:pt x="101" y="246"/>
                  </a:lnTo>
                  <a:lnTo>
                    <a:pt x="102" y="250"/>
                  </a:lnTo>
                  <a:lnTo>
                    <a:pt x="103" y="255"/>
                  </a:lnTo>
                  <a:lnTo>
                    <a:pt x="103" y="259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36" y="269"/>
                  </a:lnTo>
                  <a:lnTo>
                    <a:pt x="136" y="269"/>
                  </a:lnTo>
                  <a:lnTo>
                    <a:pt x="136" y="263"/>
                  </a:lnTo>
                  <a:lnTo>
                    <a:pt x="137" y="257"/>
                  </a:lnTo>
                  <a:lnTo>
                    <a:pt x="140" y="254"/>
                  </a:lnTo>
                  <a:lnTo>
                    <a:pt x="143" y="250"/>
                  </a:lnTo>
                  <a:lnTo>
                    <a:pt x="146" y="247"/>
                  </a:lnTo>
                  <a:lnTo>
                    <a:pt x="149" y="244"/>
                  </a:lnTo>
                  <a:lnTo>
                    <a:pt x="158" y="242"/>
                  </a:lnTo>
                  <a:lnTo>
                    <a:pt x="167" y="242"/>
                  </a:lnTo>
                  <a:lnTo>
                    <a:pt x="176" y="244"/>
                  </a:lnTo>
                  <a:lnTo>
                    <a:pt x="184" y="24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204" y="250"/>
                  </a:lnTo>
                  <a:lnTo>
                    <a:pt x="210" y="246"/>
                  </a:lnTo>
                  <a:lnTo>
                    <a:pt x="212" y="243"/>
                  </a:lnTo>
                  <a:lnTo>
                    <a:pt x="214" y="239"/>
                  </a:lnTo>
                  <a:lnTo>
                    <a:pt x="214" y="239"/>
                  </a:lnTo>
                  <a:lnTo>
                    <a:pt x="210" y="231"/>
                  </a:lnTo>
                  <a:lnTo>
                    <a:pt x="209" y="224"/>
                  </a:lnTo>
                  <a:lnTo>
                    <a:pt x="210" y="216"/>
                  </a:lnTo>
                  <a:lnTo>
                    <a:pt x="214" y="209"/>
                  </a:lnTo>
                  <a:lnTo>
                    <a:pt x="221" y="204"/>
                  </a:lnTo>
                  <a:lnTo>
                    <a:pt x="229" y="200"/>
                  </a:lnTo>
                  <a:lnTo>
                    <a:pt x="238" y="200"/>
                  </a:lnTo>
                  <a:lnTo>
                    <a:pt x="250" y="203"/>
                  </a:lnTo>
                  <a:lnTo>
                    <a:pt x="250" y="203"/>
                  </a:lnTo>
                  <a:lnTo>
                    <a:pt x="256" y="190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57" y="173"/>
                  </a:lnTo>
                  <a:lnTo>
                    <a:pt x="254" y="170"/>
                  </a:lnTo>
                  <a:lnTo>
                    <a:pt x="250" y="167"/>
                  </a:lnTo>
                  <a:lnTo>
                    <a:pt x="247" y="163"/>
                  </a:lnTo>
                  <a:lnTo>
                    <a:pt x="244" y="156"/>
                  </a:lnTo>
                  <a:lnTo>
                    <a:pt x="244" y="148"/>
                  </a:lnTo>
                  <a:lnTo>
                    <a:pt x="247" y="140"/>
                  </a:lnTo>
                  <a:lnTo>
                    <a:pt x="251" y="133"/>
                  </a:lnTo>
                  <a:lnTo>
                    <a:pt x="255" y="130"/>
                  </a:lnTo>
                  <a:lnTo>
                    <a:pt x="259" y="128"/>
                  </a:lnTo>
                  <a:lnTo>
                    <a:pt x="263" y="126"/>
                  </a:lnTo>
                  <a:lnTo>
                    <a:pt x="268" y="126"/>
                  </a:lnTo>
                  <a:lnTo>
                    <a:pt x="268" y="126"/>
                  </a:lnTo>
                  <a:close/>
                  <a:moveTo>
                    <a:pt x="128" y="184"/>
                  </a:moveTo>
                  <a:lnTo>
                    <a:pt x="128" y="184"/>
                  </a:lnTo>
                  <a:lnTo>
                    <a:pt x="119" y="182"/>
                  </a:lnTo>
                  <a:lnTo>
                    <a:pt x="110" y="178"/>
                  </a:lnTo>
                  <a:lnTo>
                    <a:pt x="102" y="173"/>
                  </a:lnTo>
                  <a:lnTo>
                    <a:pt x="95" y="166"/>
                  </a:lnTo>
                  <a:lnTo>
                    <a:pt x="90" y="157"/>
                  </a:lnTo>
                  <a:lnTo>
                    <a:pt x="86" y="149"/>
                  </a:lnTo>
                  <a:lnTo>
                    <a:pt x="85" y="139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88" y="119"/>
                  </a:lnTo>
                  <a:lnTo>
                    <a:pt x="92" y="110"/>
                  </a:lnTo>
                  <a:lnTo>
                    <a:pt x="97" y="102"/>
                  </a:lnTo>
                  <a:lnTo>
                    <a:pt x="103" y="96"/>
                  </a:lnTo>
                  <a:lnTo>
                    <a:pt x="111" y="90"/>
                  </a:lnTo>
                  <a:lnTo>
                    <a:pt x="120" y="86"/>
                  </a:lnTo>
                  <a:lnTo>
                    <a:pt x="129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50" y="88"/>
                  </a:lnTo>
                  <a:lnTo>
                    <a:pt x="159" y="92"/>
                  </a:lnTo>
                  <a:lnTo>
                    <a:pt x="167" y="97"/>
                  </a:lnTo>
                  <a:lnTo>
                    <a:pt x="174" y="103"/>
                  </a:lnTo>
                  <a:lnTo>
                    <a:pt x="179" y="111"/>
                  </a:lnTo>
                  <a:lnTo>
                    <a:pt x="182" y="120"/>
                  </a:lnTo>
                  <a:lnTo>
                    <a:pt x="184" y="131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2" y="150"/>
                  </a:lnTo>
                  <a:lnTo>
                    <a:pt x="178" y="160"/>
                  </a:lnTo>
                  <a:lnTo>
                    <a:pt x="173" y="167"/>
                  </a:lnTo>
                  <a:lnTo>
                    <a:pt x="165" y="174"/>
                  </a:lnTo>
                  <a:lnTo>
                    <a:pt x="157" y="179"/>
                  </a:lnTo>
                  <a:lnTo>
                    <a:pt x="148" y="183"/>
                  </a:lnTo>
                  <a:lnTo>
                    <a:pt x="139" y="184"/>
                  </a:lnTo>
                  <a:lnTo>
                    <a:pt x="128" y="184"/>
                  </a:lnTo>
                  <a:lnTo>
                    <a:pt x="128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1010"/>
            <p:cNvSpPr/>
            <p:nvPr/>
          </p:nvSpPr>
          <p:spPr bwMode="auto">
            <a:xfrm>
              <a:off x="2073338" y="2667914"/>
              <a:ext cx="127885" cy="178126"/>
            </a:xfrm>
            <a:custGeom>
              <a:avLst/>
              <a:gdLst>
                <a:gd name="T0" fmla="*/ 340 w 340"/>
                <a:gd name="T1" fmla="*/ 178 h 468"/>
                <a:gd name="T2" fmla="*/ 336 w 340"/>
                <a:gd name="T3" fmla="*/ 143 h 468"/>
                <a:gd name="T4" fmla="*/ 327 w 340"/>
                <a:gd name="T5" fmla="*/ 109 h 468"/>
                <a:gd name="T6" fmla="*/ 311 w 340"/>
                <a:gd name="T7" fmla="*/ 79 h 468"/>
                <a:gd name="T8" fmla="*/ 290 w 340"/>
                <a:gd name="T9" fmla="*/ 53 h 468"/>
                <a:gd name="T10" fmla="*/ 265 w 340"/>
                <a:gd name="T11" fmla="*/ 32 h 468"/>
                <a:gd name="T12" fmla="*/ 237 w 340"/>
                <a:gd name="T13" fmla="*/ 15 h 468"/>
                <a:gd name="T14" fmla="*/ 204 w 340"/>
                <a:gd name="T15" fmla="*/ 4 h 468"/>
                <a:gd name="T16" fmla="*/ 170 w 340"/>
                <a:gd name="T17" fmla="*/ 0 h 468"/>
                <a:gd name="T18" fmla="*/ 153 w 340"/>
                <a:gd name="T19" fmla="*/ 2 h 468"/>
                <a:gd name="T20" fmla="*/ 120 w 340"/>
                <a:gd name="T21" fmla="*/ 10 h 468"/>
                <a:gd name="T22" fmla="*/ 89 w 340"/>
                <a:gd name="T23" fmla="*/ 23 h 468"/>
                <a:gd name="T24" fmla="*/ 63 w 340"/>
                <a:gd name="T25" fmla="*/ 41 h 468"/>
                <a:gd name="T26" fmla="*/ 39 w 340"/>
                <a:gd name="T27" fmla="*/ 66 h 468"/>
                <a:gd name="T28" fmla="*/ 21 w 340"/>
                <a:gd name="T29" fmla="*/ 94 h 468"/>
                <a:gd name="T30" fmla="*/ 8 w 340"/>
                <a:gd name="T31" fmla="*/ 126 h 468"/>
                <a:gd name="T32" fmla="*/ 2 w 340"/>
                <a:gd name="T33" fmla="*/ 160 h 468"/>
                <a:gd name="T34" fmla="*/ 0 w 340"/>
                <a:gd name="T35" fmla="*/ 178 h 468"/>
                <a:gd name="T36" fmla="*/ 4 w 340"/>
                <a:gd name="T37" fmla="*/ 213 h 468"/>
                <a:gd name="T38" fmla="*/ 13 w 340"/>
                <a:gd name="T39" fmla="*/ 247 h 468"/>
                <a:gd name="T40" fmla="*/ 29 w 340"/>
                <a:gd name="T41" fmla="*/ 277 h 468"/>
                <a:gd name="T42" fmla="*/ 51 w 340"/>
                <a:gd name="T43" fmla="*/ 305 h 468"/>
                <a:gd name="T44" fmla="*/ 60 w 340"/>
                <a:gd name="T45" fmla="*/ 323 h 468"/>
                <a:gd name="T46" fmla="*/ 76 w 340"/>
                <a:gd name="T47" fmla="*/ 362 h 468"/>
                <a:gd name="T48" fmla="*/ 80 w 340"/>
                <a:gd name="T49" fmla="*/ 384 h 468"/>
                <a:gd name="T50" fmla="*/ 79 w 340"/>
                <a:gd name="T51" fmla="*/ 392 h 468"/>
                <a:gd name="T52" fmla="*/ 79 w 340"/>
                <a:gd name="T53" fmla="*/ 413 h 468"/>
                <a:gd name="T54" fmla="*/ 86 w 340"/>
                <a:gd name="T55" fmla="*/ 434 h 468"/>
                <a:gd name="T56" fmla="*/ 97 w 340"/>
                <a:gd name="T57" fmla="*/ 448 h 468"/>
                <a:gd name="T58" fmla="*/ 103 w 340"/>
                <a:gd name="T59" fmla="*/ 454 h 468"/>
                <a:gd name="T60" fmla="*/ 119 w 340"/>
                <a:gd name="T61" fmla="*/ 461 h 468"/>
                <a:gd name="T62" fmla="*/ 137 w 340"/>
                <a:gd name="T63" fmla="*/ 467 h 468"/>
                <a:gd name="T64" fmla="*/ 162 w 340"/>
                <a:gd name="T65" fmla="*/ 468 h 468"/>
                <a:gd name="T66" fmla="*/ 179 w 340"/>
                <a:gd name="T67" fmla="*/ 468 h 468"/>
                <a:gd name="T68" fmla="*/ 216 w 340"/>
                <a:gd name="T69" fmla="*/ 460 h 468"/>
                <a:gd name="T70" fmla="*/ 235 w 340"/>
                <a:gd name="T71" fmla="*/ 454 h 468"/>
                <a:gd name="T72" fmla="*/ 235 w 340"/>
                <a:gd name="T73" fmla="*/ 454 h 468"/>
                <a:gd name="T74" fmla="*/ 246 w 340"/>
                <a:gd name="T75" fmla="*/ 445 h 468"/>
                <a:gd name="T76" fmla="*/ 256 w 340"/>
                <a:gd name="T77" fmla="*/ 426 h 468"/>
                <a:gd name="T78" fmla="*/ 261 w 340"/>
                <a:gd name="T79" fmla="*/ 408 h 468"/>
                <a:gd name="T80" fmla="*/ 260 w 340"/>
                <a:gd name="T81" fmla="*/ 392 h 468"/>
                <a:gd name="T82" fmla="*/ 259 w 340"/>
                <a:gd name="T83" fmla="*/ 384 h 468"/>
                <a:gd name="T84" fmla="*/ 263 w 340"/>
                <a:gd name="T85" fmla="*/ 362 h 468"/>
                <a:gd name="T86" fmla="*/ 278 w 340"/>
                <a:gd name="T87" fmla="*/ 324 h 468"/>
                <a:gd name="T88" fmla="*/ 286 w 340"/>
                <a:gd name="T89" fmla="*/ 307 h 468"/>
                <a:gd name="T90" fmla="*/ 310 w 340"/>
                <a:gd name="T91" fmla="*/ 280 h 468"/>
                <a:gd name="T92" fmla="*/ 325 w 340"/>
                <a:gd name="T93" fmla="*/ 249 h 468"/>
                <a:gd name="T94" fmla="*/ 336 w 340"/>
                <a:gd name="T95" fmla="*/ 215 h 468"/>
                <a:gd name="T96" fmla="*/ 340 w 340"/>
                <a:gd name="T97" fmla="*/ 1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" h="468">
                  <a:moveTo>
                    <a:pt x="340" y="178"/>
                  </a:moveTo>
                  <a:lnTo>
                    <a:pt x="340" y="178"/>
                  </a:lnTo>
                  <a:lnTo>
                    <a:pt x="338" y="160"/>
                  </a:lnTo>
                  <a:lnTo>
                    <a:pt x="336" y="143"/>
                  </a:lnTo>
                  <a:lnTo>
                    <a:pt x="332" y="126"/>
                  </a:lnTo>
                  <a:lnTo>
                    <a:pt x="327" y="109"/>
                  </a:lnTo>
                  <a:lnTo>
                    <a:pt x="319" y="94"/>
                  </a:lnTo>
                  <a:lnTo>
                    <a:pt x="311" y="79"/>
                  </a:lnTo>
                  <a:lnTo>
                    <a:pt x="301" y="66"/>
                  </a:lnTo>
                  <a:lnTo>
                    <a:pt x="290" y="53"/>
                  </a:lnTo>
                  <a:lnTo>
                    <a:pt x="278" y="41"/>
                  </a:lnTo>
                  <a:lnTo>
                    <a:pt x="265" y="32"/>
                  </a:lnTo>
                  <a:lnTo>
                    <a:pt x="251" y="23"/>
                  </a:lnTo>
                  <a:lnTo>
                    <a:pt x="237" y="15"/>
                  </a:lnTo>
                  <a:lnTo>
                    <a:pt x="221" y="10"/>
                  </a:lnTo>
                  <a:lnTo>
                    <a:pt x="204" y="4"/>
                  </a:lnTo>
                  <a:lnTo>
                    <a:pt x="187" y="2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53" y="2"/>
                  </a:lnTo>
                  <a:lnTo>
                    <a:pt x="136" y="4"/>
                  </a:lnTo>
                  <a:lnTo>
                    <a:pt x="120" y="10"/>
                  </a:lnTo>
                  <a:lnTo>
                    <a:pt x="105" y="15"/>
                  </a:lnTo>
                  <a:lnTo>
                    <a:pt x="89" y="23"/>
                  </a:lnTo>
                  <a:lnTo>
                    <a:pt x="76" y="32"/>
                  </a:lnTo>
                  <a:lnTo>
                    <a:pt x="63" y="41"/>
                  </a:lnTo>
                  <a:lnTo>
                    <a:pt x="50" y="53"/>
                  </a:lnTo>
                  <a:lnTo>
                    <a:pt x="39" y="66"/>
                  </a:lnTo>
                  <a:lnTo>
                    <a:pt x="30" y="79"/>
                  </a:lnTo>
                  <a:lnTo>
                    <a:pt x="21" y="94"/>
                  </a:lnTo>
                  <a:lnTo>
                    <a:pt x="15" y="109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2" y="16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96"/>
                  </a:lnTo>
                  <a:lnTo>
                    <a:pt x="4" y="213"/>
                  </a:lnTo>
                  <a:lnTo>
                    <a:pt x="8" y="230"/>
                  </a:lnTo>
                  <a:lnTo>
                    <a:pt x="13" y="247"/>
                  </a:lnTo>
                  <a:lnTo>
                    <a:pt x="21" y="263"/>
                  </a:lnTo>
                  <a:lnTo>
                    <a:pt x="29" y="277"/>
                  </a:lnTo>
                  <a:lnTo>
                    <a:pt x="39" y="292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60" y="323"/>
                  </a:lnTo>
                  <a:lnTo>
                    <a:pt x="67" y="337"/>
                  </a:lnTo>
                  <a:lnTo>
                    <a:pt x="76" y="362"/>
                  </a:lnTo>
                  <a:lnTo>
                    <a:pt x="80" y="378"/>
                  </a:lnTo>
                  <a:lnTo>
                    <a:pt x="80" y="384"/>
                  </a:lnTo>
                  <a:lnTo>
                    <a:pt x="80" y="384"/>
                  </a:lnTo>
                  <a:lnTo>
                    <a:pt x="79" y="392"/>
                  </a:lnTo>
                  <a:lnTo>
                    <a:pt x="79" y="400"/>
                  </a:lnTo>
                  <a:lnTo>
                    <a:pt x="79" y="413"/>
                  </a:lnTo>
                  <a:lnTo>
                    <a:pt x="83" y="425"/>
                  </a:lnTo>
                  <a:lnTo>
                    <a:pt x="86" y="434"/>
                  </a:lnTo>
                  <a:lnTo>
                    <a:pt x="92" y="442"/>
                  </a:lnTo>
                  <a:lnTo>
                    <a:pt x="97" y="448"/>
                  </a:lnTo>
                  <a:lnTo>
                    <a:pt x="103" y="454"/>
                  </a:lnTo>
                  <a:lnTo>
                    <a:pt x="103" y="454"/>
                  </a:lnTo>
                  <a:lnTo>
                    <a:pt x="107" y="456"/>
                  </a:lnTo>
                  <a:lnTo>
                    <a:pt x="119" y="461"/>
                  </a:lnTo>
                  <a:lnTo>
                    <a:pt x="127" y="464"/>
                  </a:lnTo>
                  <a:lnTo>
                    <a:pt x="137" y="467"/>
                  </a:lnTo>
                  <a:lnTo>
                    <a:pt x="149" y="468"/>
                  </a:lnTo>
                  <a:lnTo>
                    <a:pt x="162" y="468"/>
                  </a:lnTo>
                  <a:lnTo>
                    <a:pt x="162" y="468"/>
                  </a:lnTo>
                  <a:lnTo>
                    <a:pt x="179" y="468"/>
                  </a:lnTo>
                  <a:lnTo>
                    <a:pt x="197" y="465"/>
                  </a:lnTo>
                  <a:lnTo>
                    <a:pt x="216" y="460"/>
                  </a:lnTo>
                  <a:lnTo>
                    <a:pt x="234" y="455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35" y="454"/>
                  </a:lnTo>
                  <a:lnTo>
                    <a:pt x="241" y="450"/>
                  </a:lnTo>
                  <a:lnTo>
                    <a:pt x="246" y="445"/>
                  </a:lnTo>
                  <a:lnTo>
                    <a:pt x="251" y="437"/>
                  </a:lnTo>
                  <a:lnTo>
                    <a:pt x="256" y="426"/>
                  </a:lnTo>
                  <a:lnTo>
                    <a:pt x="260" y="414"/>
                  </a:lnTo>
                  <a:lnTo>
                    <a:pt x="261" y="408"/>
                  </a:lnTo>
                  <a:lnTo>
                    <a:pt x="261" y="400"/>
                  </a:lnTo>
                  <a:lnTo>
                    <a:pt x="260" y="392"/>
                  </a:lnTo>
                  <a:lnTo>
                    <a:pt x="259" y="384"/>
                  </a:lnTo>
                  <a:lnTo>
                    <a:pt x="259" y="384"/>
                  </a:lnTo>
                  <a:lnTo>
                    <a:pt x="260" y="378"/>
                  </a:lnTo>
                  <a:lnTo>
                    <a:pt x="263" y="362"/>
                  </a:lnTo>
                  <a:lnTo>
                    <a:pt x="272" y="339"/>
                  </a:lnTo>
                  <a:lnTo>
                    <a:pt x="278" y="324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98" y="294"/>
                  </a:lnTo>
                  <a:lnTo>
                    <a:pt x="310" y="280"/>
                  </a:lnTo>
                  <a:lnTo>
                    <a:pt x="318" y="264"/>
                  </a:lnTo>
                  <a:lnTo>
                    <a:pt x="325" y="249"/>
                  </a:lnTo>
                  <a:lnTo>
                    <a:pt x="332" y="232"/>
                  </a:lnTo>
                  <a:lnTo>
                    <a:pt x="336" y="215"/>
                  </a:lnTo>
                  <a:lnTo>
                    <a:pt x="338" y="196"/>
                  </a:lnTo>
                  <a:lnTo>
                    <a:pt x="340" y="178"/>
                  </a:lnTo>
                  <a:lnTo>
                    <a:pt x="34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1011"/>
            <p:cNvSpPr/>
            <p:nvPr/>
          </p:nvSpPr>
          <p:spPr bwMode="auto">
            <a:xfrm>
              <a:off x="2117489" y="2853652"/>
              <a:ext cx="39583" cy="31971"/>
            </a:xfrm>
            <a:custGeom>
              <a:avLst/>
              <a:gdLst>
                <a:gd name="T0" fmla="*/ 51 w 104"/>
                <a:gd name="T1" fmla="*/ 9 h 85"/>
                <a:gd name="T2" fmla="*/ 51 w 104"/>
                <a:gd name="T3" fmla="*/ 9 h 85"/>
                <a:gd name="T4" fmla="*/ 39 w 104"/>
                <a:gd name="T5" fmla="*/ 9 h 85"/>
                <a:gd name="T6" fmla="*/ 27 w 104"/>
                <a:gd name="T7" fmla="*/ 7 h 85"/>
                <a:gd name="T8" fmla="*/ 15 w 104"/>
                <a:gd name="T9" fmla="*/ 5 h 85"/>
                <a:gd name="T10" fmla="*/ 5 w 104"/>
                <a:gd name="T11" fmla="*/ 2 h 85"/>
                <a:gd name="T12" fmla="*/ 0 w 104"/>
                <a:gd name="T13" fmla="*/ 0 h 85"/>
                <a:gd name="T14" fmla="*/ 5 w 104"/>
                <a:gd name="T15" fmla="*/ 60 h 85"/>
                <a:gd name="T16" fmla="*/ 34 w 104"/>
                <a:gd name="T17" fmla="*/ 85 h 85"/>
                <a:gd name="T18" fmla="*/ 68 w 104"/>
                <a:gd name="T19" fmla="*/ 85 h 85"/>
                <a:gd name="T20" fmla="*/ 98 w 104"/>
                <a:gd name="T21" fmla="*/ 58 h 85"/>
                <a:gd name="T22" fmla="*/ 104 w 104"/>
                <a:gd name="T23" fmla="*/ 0 h 85"/>
                <a:gd name="T24" fmla="*/ 98 w 104"/>
                <a:gd name="T25" fmla="*/ 2 h 85"/>
                <a:gd name="T26" fmla="*/ 98 w 104"/>
                <a:gd name="T27" fmla="*/ 2 h 85"/>
                <a:gd name="T28" fmla="*/ 85 w 104"/>
                <a:gd name="T29" fmla="*/ 5 h 85"/>
                <a:gd name="T30" fmla="*/ 69 w 104"/>
                <a:gd name="T31" fmla="*/ 7 h 85"/>
                <a:gd name="T32" fmla="*/ 51 w 104"/>
                <a:gd name="T33" fmla="*/ 9 h 85"/>
                <a:gd name="T34" fmla="*/ 51 w 104"/>
                <a:gd name="T35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85">
                  <a:moveTo>
                    <a:pt x="51" y="9"/>
                  </a:moveTo>
                  <a:lnTo>
                    <a:pt x="51" y="9"/>
                  </a:lnTo>
                  <a:lnTo>
                    <a:pt x="39" y="9"/>
                  </a:lnTo>
                  <a:lnTo>
                    <a:pt x="27" y="7"/>
                  </a:lnTo>
                  <a:lnTo>
                    <a:pt x="15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60"/>
                  </a:lnTo>
                  <a:lnTo>
                    <a:pt x="34" y="85"/>
                  </a:lnTo>
                  <a:lnTo>
                    <a:pt x="68" y="85"/>
                  </a:lnTo>
                  <a:lnTo>
                    <a:pt x="98" y="58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5" y="5"/>
                  </a:lnTo>
                  <a:lnTo>
                    <a:pt x="69" y="7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1012"/>
            <p:cNvSpPr/>
            <p:nvPr/>
          </p:nvSpPr>
          <p:spPr bwMode="auto">
            <a:xfrm>
              <a:off x="2009396" y="2739469"/>
              <a:ext cx="25882" cy="16747"/>
            </a:xfrm>
            <a:custGeom>
              <a:avLst/>
              <a:gdLst>
                <a:gd name="T0" fmla="*/ 67 w 67"/>
                <a:gd name="T1" fmla="*/ 0 h 47"/>
                <a:gd name="T2" fmla="*/ 0 w 67"/>
                <a:gd name="T3" fmla="*/ 0 h 47"/>
                <a:gd name="T4" fmla="*/ 0 w 67"/>
                <a:gd name="T5" fmla="*/ 47 h 47"/>
                <a:gd name="T6" fmla="*/ 67 w 67"/>
                <a:gd name="T7" fmla="*/ 47 h 47"/>
                <a:gd name="T8" fmla="*/ 67 w 67"/>
                <a:gd name="T9" fmla="*/ 47 h 47"/>
                <a:gd name="T10" fmla="*/ 66 w 67"/>
                <a:gd name="T11" fmla="*/ 35 h 47"/>
                <a:gd name="T12" fmla="*/ 64 w 67"/>
                <a:gd name="T13" fmla="*/ 24 h 47"/>
                <a:gd name="T14" fmla="*/ 64 w 67"/>
                <a:gd name="T15" fmla="*/ 24 h 47"/>
                <a:gd name="T16" fmla="*/ 66 w 67"/>
                <a:gd name="T17" fmla="*/ 12 h 47"/>
                <a:gd name="T18" fmla="*/ 67 w 67"/>
                <a:gd name="T19" fmla="*/ 0 h 47"/>
                <a:gd name="T20" fmla="*/ 67 w 67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47">
                  <a:moveTo>
                    <a:pt x="67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6" y="35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12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1013"/>
            <p:cNvSpPr/>
            <p:nvPr/>
          </p:nvSpPr>
          <p:spPr bwMode="auto">
            <a:xfrm>
              <a:off x="2239284" y="2739469"/>
              <a:ext cx="25882" cy="16747"/>
            </a:xfrm>
            <a:custGeom>
              <a:avLst/>
              <a:gdLst>
                <a:gd name="T0" fmla="*/ 0 w 68"/>
                <a:gd name="T1" fmla="*/ 47 h 47"/>
                <a:gd name="T2" fmla="*/ 68 w 68"/>
                <a:gd name="T3" fmla="*/ 47 h 47"/>
                <a:gd name="T4" fmla="*/ 68 w 68"/>
                <a:gd name="T5" fmla="*/ 0 h 47"/>
                <a:gd name="T6" fmla="*/ 0 w 68"/>
                <a:gd name="T7" fmla="*/ 0 h 47"/>
                <a:gd name="T8" fmla="*/ 0 w 68"/>
                <a:gd name="T9" fmla="*/ 0 h 47"/>
                <a:gd name="T10" fmla="*/ 1 w 68"/>
                <a:gd name="T11" fmla="*/ 12 h 47"/>
                <a:gd name="T12" fmla="*/ 3 w 68"/>
                <a:gd name="T13" fmla="*/ 24 h 47"/>
                <a:gd name="T14" fmla="*/ 3 w 68"/>
                <a:gd name="T15" fmla="*/ 24 h 47"/>
                <a:gd name="T16" fmla="*/ 1 w 68"/>
                <a:gd name="T17" fmla="*/ 35 h 47"/>
                <a:gd name="T18" fmla="*/ 0 w 68"/>
                <a:gd name="T19" fmla="*/ 47 h 47"/>
                <a:gd name="T20" fmla="*/ 0 w 68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47">
                  <a:moveTo>
                    <a:pt x="0" y="47"/>
                  </a:moveTo>
                  <a:lnTo>
                    <a:pt x="68" y="4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5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1014"/>
            <p:cNvSpPr/>
            <p:nvPr/>
          </p:nvSpPr>
          <p:spPr bwMode="auto">
            <a:xfrm>
              <a:off x="2134236" y="2616151"/>
              <a:ext cx="18269" cy="28926"/>
            </a:xfrm>
            <a:custGeom>
              <a:avLst/>
              <a:gdLst>
                <a:gd name="T0" fmla="*/ 47 w 47"/>
                <a:gd name="T1" fmla="*/ 77 h 77"/>
                <a:gd name="T2" fmla="*/ 47 w 47"/>
                <a:gd name="T3" fmla="*/ 0 h 77"/>
                <a:gd name="T4" fmla="*/ 0 w 47"/>
                <a:gd name="T5" fmla="*/ 0 h 77"/>
                <a:gd name="T6" fmla="*/ 0 w 47"/>
                <a:gd name="T7" fmla="*/ 73 h 77"/>
                <a:gd name="T8" fmla="*/ 0 w 47"/>
                <a:gd name="T9" fmla="*/ 73 h 77"/>
                <a:gd name="T10" fmla="*/ 8 w 47"/>
                <a:gd name="T11" fmla="*/ 73 h 77"/>
                <a:gd name="T12" fmla="*/ 8 w 47"/>
                <a:gd name="T13" fmla="*/ 73 h 77"/>
                <a:gd name="T14" fmla="*/ 28 w 47"/>
                <a:gd name="T15" fmla="*/ 74 h 77"/>
                <a:gd name="T16" fmla="*/ 47 w 47"/>
                <a:gd name="T17" fmla="*/ 77 h 77"/>
                <a:gd name="T18" fmla="*/ 47 w 47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77">
                  <a:moveTo>
                    <a:pt x="47" y="7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28" y="74"/>
                  </a:lnTo>
                  <a:lnTo>
                    <a:pt x="47" y="77"/>
                  </a:ln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015"/>
            <p:cNvSpPr/>
            <p:nvPr/>
          </p:nvSpPr>
          <p:spPr bwMode="auto">
            <a:xfrm>
              <a:off x="2036800" y="2651168"/>
              <a:ext cx="33494" cy="31971"/>
            </a:xfrm>
            <a:custGeom>
              <a:avLst/>
              <a:gdLst>
                <a:gd name="T0" fmla="*/ 84 w 84"/>
                <a:gd name="T1" fmla="*/ 51 h 85"/>
                <a:gd name="T2" fmla="*/ 33 w 84"/>
                <a:gd name="T3" fmla="*/ 0 h 85"/>
                <a:gd name="T4" fmla="*/ 0 w 84"/>
                <a:gd name="T5" fmla="*/ 33 h 85"/>
                <a:gd name="T6" fmla="*/ 52 w 84"/>
                <a:gd name="T7" fmla="*/ 85 h 85"/>
                <a:gd name="T8" fmla="*/ 52 w 84"/>
                <a:gd name="T9" fmla="*/ 85 h 85"/>
                <a:gd name="T10" fmla="*/ 67 w 84"/>
                <a:gd name="T11" fmla="*/ 67 h 85"/>
                <a:gd name="T12" fmla="*/ 84 w 84"/>
                <a:gd name="T13" fmla="*/ 51 h 85"/>
                <a:gd name="T14" fmla="*/ 84 w 84"/>
                <a:gd name="T15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5">
                  <a:moveTo>
                    <a:pt x="84" y="51"/>
                  </a:moveTo>
                  <a:lnTo>
                    <a:pt x="33" y="0"/>
                  </a:lnTo>
                  <a:lnTo>
                    <a:pt x="0" y="33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67" y="67"/>
                  </a:lnTo>
                  <a:lnTo>
                    <a:pt x="84" y="51"/>
                  </a:lnTo>
                  <a:lnTo>
                    <a:pt x="8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1016"/>
            <p:cNvSpPr/>
            <p:nvPr/>
          </p:nvSpPr>
          <p:spPr bwMode="auto">
            <a:xfrm>
              <a:off x="2202746" y="2651168"/>
              <a:ext cx="31971" cy="30449"/>
            </a:xfrm>
            <a:custGeom>
              <a:avLst/>
              <a:gdLst>
                <a:gd name="T0" fmla="*/ 32 w 81"/>
                <a:gd name="T1" fmla="*/ 81 h 81"/>
                <a:gd name="T2" fmla="*/ 81 w 81"/>
                <a:gd name="T3" fmla="*/ 33 h 81"/>
                <a:gd name="T4" fmla="*/ 47 w 81"/>
                <a:gd name="T5" fmla="*/ 0 h 81"/>
                <a:gd name="T6" fmla="*/ 0 w 81"/>
                <a:gd name="T7" fmla="*/ 47 h 81"/>
                <a:gd name="T8" fmla="*/ 0 w 81"/>
                <a:gd name="T9" fmla="*/ 47 h 81"/>
                <a:gd name="T10" fmla="*/ 17 w 81"/>
                <a:gd name="T11" fmla="*/ 63 h 81"/>
                <a:gd name="T12" fmla="*/ 32 w 81"/>
                <a:gd name="T13" fmla="*/ 81 h 81"/>
                <a:gd name="T14" fmla="*/ 32 w 8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81">
                  <a:moveTo>
                    <a:pt x="32" y="81"/>
                  </a:moveTo>
                  <a:lnTo>
                    <a:pt x="81" y="33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7" y="63"/>
                  </a:lnTo>
                  <a:lnTo>
                    <a:pt x="32" y="81"/>
                  </a:lnTo>
                  <a:lnTo>
                    <a:pt x="3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Freeform 2890"/>
          <p:cNvSpPr>
            <a:spLocks noEditPoints="1"/>
          </p:cNvSpPr>
          <p:nvPr/>
        </p:nvSpPr>
        <p:spPr bwMode="auto">
          <a:xfrm>
            <a:off x="9106109" y="2845255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2890"/>
          <p:cNvSpPr>
            <a:spLocks noEditPoints="1"/>
          </p:cNvSpPr>
          <p:nvPr/>
        </p:nvSpPr>
        <p:spPr bwMode="auto">
          <a:xfrm flipH="1">
            <a:off x="8722655" y="2767960"/>
            <a:ext cx="351312" cy="28850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F09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06035" y="4205475"/>
            <a:ext cx="2338080" cy="903403"/>
            <a:chOff x="1284058" y="4491080"/>
            <a:chExt cx="2338080" cy="903403"/>
          </a:xfrm>
        </p:grpSpPr>
        <p:sp>
          <p:nvSpPr>
            <p:cNvPr id="50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82571" y="4205475"/>
            <a:ext cx="2338080" cy="903403"/>
            <a:chOff x="1284058" y="4491080"/>
            <a:chExt cx="2338080" cy="903403"/>
          </a:xfrm>
        </p:grpSpPr>
        <p:sp>
          <p:nvSpPr>
            <p:cNvPr id="53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859016" y="4205475"/>
            <a:ext cx="2338080" cy="903403"/>
            <a:chOff x="1284058" y="4491080"/>
            <a:chExt cx="2338080" cy="903403"/>
          </a:xfrm>
        </p:grpSpPr>
        <p:sp>
          <p:nvSpPr>
            <p:cNvPr id="56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99049" y="4205475"/>
            <a:ext cx="2338080" cy="903403"/>
            <a:chOff x="1284058" y="4491080"/>
            <a:chExt cx="2338080" cy="903403"/>
          </a:xfrm>
        </p:grpSpPr>
        <p:sp>
          <p:nvSpPr>
            <p:cNvPr id="59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42132" y="4205475"/>
            <a:ext cx="2338080" cy="903403"/>
            <a:chOff x="1284058" y="4491080"/>
            <a:chExt cx="2338080" cy="903403"/>
          </a:xfrm>
        </p:grpSpPr>
        <p:sp>
          <p:nvSpPr>
            <p:cNvPr id="62" name="TextBox 13"/>
            <p:cNvSpPr txBox="1"/>
            <p:nvPr/>
          </p:nvSpPr>
          <p:spPr>
            <a:xfrm>
              <a:off x="1284058" y="449108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13"/>
            <p:cNvSpPr txBox="1"/>
            <p:nvPr/>
          </p:nvSpPr>
          <p:spPr>
            <a:xfrm>
              <a:off x="1834239" y="4840485"/>
              <a:ext cx="1384263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592" y="306364"/>
            <a:ext cx="39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blipFill>
                  <a:blip r:embed="rId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第一章：单击此处添加标题</a:t>
            </a:r>
          </a:p>
        </p:txBody>
      </p:sp>
      <p:sp>
        <p:nvSpPr>
          <p:cNvPr id="3" name="Snip Single Corner Rectangle 53"/>
          <p:cNvSpPr/>
          <p:nvPr/>
        </p:nvSpPr>
        <p:spPr>
          <a:xfrm>
            <a:off x="1595936" y="2232076"/>
            <a:ext cx="1839344" cy="1716721"/>
          </a:xfrm>
          <a:prstGeom prst="snip1Rect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Snip Single Corner Rectangle 59"/>
          <p:cNvSpPr/>
          <p:nvPr/>
        </p:nvSpPr>
        <p:spPr>
          <a:xfrm>
            <a:off x="3936919" y="2232076"/>
            <a:ext cx="1839344" cy="1716721"/>
          </a:xfrm>
          <a:prstGeom prst="snip1Rect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nip Single Corner Rectangle 62"/>
          <p:cNvSpPr/>
          <p:nvPr/>
        </p:nvSpPr>
        <p:spPr>
          <a:xfrm>
            <a:off x="6244460" y="2232076"/>
            <a:ext cx="1839344" cy="1716721"/>
          </a:xfrm>
          <a:prstGeom prst="snip1Rect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nip Single Corner Rectangle 65"/>
          <p:cNvSpPr/>
          <p:nvPr/>
        </p:nvSpPr>
        <p:spPr>
          <a:xfrm>
            <a:off x="8618885" y="2232076"/>
            <a:ext cx="1839344" cy="1716721"/>
          </a:xfrm>
          <a:prstGeom prst="snip1Rect">
            <a:avLst/>
          </a:prstGeom>
          <a:solidFill>
            <a:srgbClr val="F09D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76464" y="2794511"/>
            <a:ext cx="591843" cy="660757"/>
            <a:chOff x="8431052" y="5110164"/>
            <a:chExt cx="591843" cy="660757"/>
          </a:xfrm>
          <a:solidFill>
            <a:schemeClr val="bg1"/>
          </a:solidFill>
        </p:grpSpPr>
        <p:sp>
          <p:nvSpPr>
            <p:cNvPr id="9" name="Rectangle 74@|1FFC:0|FBC:0|LFC:0|LBC:16777215"/>
            <p:cNvSpPr>
              <a:spLocks noChangeArrowheads="1"/>
            </p:cNvSpPr>
            <p:nvPr/>
          </p:nvSpPr>
          <p:spPr bwMode="auto">
            <a:xfrm>
              <a:off x="8694543" y="5547965"/>
              <a:ext cx="60807" cy="222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75@|5FFC:0|FBC:0|LFC:0|LBC:16777215"/>
            <p:cNvSpPr/>
            <p:nvPr/>
          </p:nvSpPr>
          <p:spPr bwMode="auto">
            <a:xfrm>
              <a:off x="8431052" y="5110164"/>
              <a:ext cx="531038" cy="186471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6@|5FFC:0|FBC:0|LFC:0|LBC:16777215"/>
            <p:cNvSpPr/>
            <p:nvPr/>
          </p:nvSpPr>
          <p:spPr bwMode="auto">
            <a:xfrm>
              <a:off x="8491857" y="5333117"/>
              <a:ext cx="531038" cy="182419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2211024" y="2760057"/>
            <a:ext cx="575628" cy="660757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67"/>
          <p:cNvSpPr>
            <a:spLocks noEditPoints="1"/>
          </p:cNvSpPr>
          <p:nvPr/>
        </p:nvSpPr>
        <p:spPr bwMode="auto">
          <a:xfrm>
            <a:off x="4546480" y="2760056"/>
            <a:ext cx="620220" cy="66075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14957" y="2760056"/>
            <a:ext cx="664809" cy="660757"/>
            <a:chOff x="7069004" y="5110164"/>
            <a:chExt cx="664809" cy="660757"/>
          </a:xfrm>
          <a:solidFill>
            <a:schemeClr val="bg1"/>
          </a:solidFill>
        </p:grpSpPr>
        <p:sp>
          <p:nvSpPr>
            <p:cNvPr id="15" name="Freeform 368@|5FFC:0|FBC:0|LFC:0|LBC:16777215"/>
            <p:cNvSpPr/>
            <p:nvPr/>
          </p:nvSpPr>
          <p:spPr bwMode="auto">
            <a:xfrm>
              <a:off x="7170345" y="5531750"/>
              <a:ext cx="210793" cy="239171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369@|5FFC:0|FBC:0|LFC:0|LBC:16777215"/>
            <p:cNvSpPr/>
            <p:nvPr/>
          </p:nvSpPr>
          <p:spPr bwMode="auto">
            <a:xfrm>
              <a:off x="7275742" y="5110164"/>
              <a:ext cx="458071" cy="502661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70@|5FFC:0|FBC:0|LFC:0|LBC:16777215"/>
            <p:cNvSpPr/>
            <p:nvPr/>
          </p:nvSpPr>
          <p:spPr bwMode="auto">
            <a:xfrm>
              <a:off x="7069004" y="5247990"/>
              <a:ext cx="133774" cy="227008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Rounded Rectangle 71"/>
          <p:cNvSpPr/>
          <p:nvPr/>
        </p:nvSpPr>
        <p:spPr>
          <a:xfrm>
            <a:off x="1595434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1595435" y="4426536"/>
            <a:ext cx="957265" cy="75228"/>
          </a:xfrm>
          <a:prstGeom prst="roundRect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22386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945561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255587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660224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66022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ounded Rectangle 71"/>
          <p:cNvSpPr/>
          <p:nvPr/>
        </p:nvSpPr>
        <p:spPr>
          <a:xfrm>
            <a:off x="3945561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ounded Rectangle 72"/>
          <p:cNvSpPr/>
          <p:nvPr/>
        </p:nvSpPr>
        <p:spPr>
          <a:xfrm>
            <a:off x="3945562" y="4426536"/>
            <a:ext cx="957265" cy="75228"/>
          </a:xfrm>
          <a:prstGeom prst="roundRect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71"/>
          <p:cNvSpPr/>
          <p:nvPr/>
        </p:nvSpPr>
        <p:spPr>
          <a:xfrm>
            <a:off x="6207168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ounded Rectangle 72"/>
          <p:cNvSpPr/>
          <p:nvPr/>
        </p:nvSpPr>
        <p:spPr>
          <a:xfrm>
            <a:off x="6207169" y="4426536"/>
            <a:ext cx="957265" cy="75228"/>
          </a:xfrm>
          <a:prstGeom prst="roundRect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71"/>
          <p:cNvSpPr/>
          <p:nvPr/>
        </p:nvSpPr>
        <p:spPr>
          <a:xfrm>
            <a:off x="8680839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ounded Rectangle 72"/>
          <p:cNvSpPr/>
          <p:nvPr/>
        </p:nvSpPr>
        <p:spPr>
          <a:xfrm>
            <a:off x="8680840" y="4426536"/>
            <a:ext cx="957265" cy="75228"/>
          </a:xfrm>
          <a:prstGeom prst="roundRect">
            <a:avLst/>
          </a:prstGeom>
          <a:solidFill>
            <a:srgbClr val="F09DB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207168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957587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59543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02" y="2918807"/>
            <a:ext cx="958032" cy="992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207" y="2918807"/>
            <a:ext cx="958032" cy="992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4739" y="3091767"/>
            <a:ext cx="61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第二章：单击此处添加标题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Microsoft Office PowerPoint</Application>
  <PresentationFormat>宽屏</PresentationFormat>
  <Paragraphs>240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Lato Regular</vt:lpstr>
      <vt:lpstr>Open Sans</vt:lpstr>
      <vt:lpstr>Open Sans Condensed Light</vt:lpstr>
      <vt:lpstr>Open Sans Light</vt:lpstr>
      <vt:lpstr>PT Sans</vt:lpstr>
      <vt:lpstr>Source Sans Pro</vt:lpstr>
      <vt:lpstr>等线</vt:lpstr>
      <vt:lpstr>等线 Light</vt:lpstr>
      <vt:lpstr>方正正大黑简体</vt:lpstr>
      <vt:lpstr>宋体</vt:lpstr>
      <vt:lpstr>微软雅黑</vt:lpstr>
      <vt:lpstr>Arial</vt:lpstr>
      <vt:lpstr>Calibri</vt:lpstr>
      <vt:lpstr>Segoe Script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2022-03-04T02:47:26Z</dcterms:created>
  <dcterms:modified xsi:type="dcterms:W3CDTF">2023-01-10T06:05:37Z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56C86496E40A4048A7707C532AE7EFDB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