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5" r:id="rId12"/>
    <p:sldId id="269" r:id="rId13"/>
    <p:sldId id="266" r:id="rId14"/>
    <p:sldId id="270" r:id="rId15"/>
    <p:sldId id="25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392" autoAdjust="0"/>
  </p:normalViewPr>
  <p:slideViewPr>
    <p:cSldViewPr snapToGrid="0">
      <p:cViewPr varScale="1">
        <p:scale>
          <a:sx n="98" d="100"/>
          <a:sy n="98" d="100"/>
        </p:scale>
        <p:origin x="10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76200" cap="rnd">
              <a:solidFill>
                <a:srgbClr val="FFDEB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58B-4591-BC1F-87E206568892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76200" cap="rnd">
              <a:solidFill>
                <a:srgbClr val="FBDECE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58B-4591-BC1F-87E206568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0060040"/>
        <c:axId val="330060432"/>
      </c:lineChart>
      <c:catAx>
        <c:axId val="330060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30060432"/>
        <c:crosses val="autoZero"/>
        <c:auto val="1"/>
        <c:lblAlgn val="ctr"/>
        <c:lblOffset val="100"/>
        <c:noMultiLvlLbl val="0"/>
      </c:catAx>
      <c:valAx>
        <c:axId val="330060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30060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solidFill>
            <a:schemeClr val="tx1"/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/>
        </p:nvSpPr>
        <p:spPr>
          <a:xfrm>
            <a:off x="1542197" y="1050878"/>
            <a:ext cx="9812740" cy="5147826"/>
          </a:xfrm>
          <a:prstGeom prst="roundRect">
            <a:avLst/>
          </a:prstGeom>
          <a:noFill/>
          <a:ln w="57150">
            <a:solidFill>
              <a:srgbClr val="FBDEC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4423"/>
            <a:ext cx="6291618" cy="619428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491941" y="1604125"/>
            <a:ext cx="1791839" cy="3785652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</a:ln>
          <a:effectLst>
            <a:outerShdw dir="60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latin typeface="方正姚体" panose="02010601030101010101" pitchFamily="2" charset="-122"/>
                <a:ea typeface="方正姚体" panose="02010601030101010101" pitchFamily="2" charset="-122"/>
              </a:rPr>
              <a:t>母亲节</a:t>
            </a: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6703028" y="2906386"/>
            <a:ext cx="1791839" cy="9187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3200" b="1" dirty="0">
                <a:solidFill>
                  <a:srgbClr val="151D38"/>
                </a:solidFill>
                <a:latin typeface="海派腔调禅粗黑简2.0" panose="02000500000000000000" pitchFamily="2" charset="-122"/>
                <a:ea typeface="海派腔调禅粗黑简2.0" panose="02000500000000000000" pitchFamily="2" charset="-122"/>
              </a:rPr>
              <a:t>小清新</a:t>
            </a:r>
            <a:endParaRPr lang="en-US" altLang="zh-CN" sz="3200" b="1" dirty="0">
              <a:solidFill>
                <a:srgbClr val="151D38"/>
              </a:solidFill>
              <a:latin typeface="海派腔调禅粗黑简2.0" panose="02000500000000000000" pitchFamily="2" charset="-122"/>
              <a:ea typeface="海派腔调禅粗黑简2.0" panose="02000500000000000000" pitchFamily="2" charset="-122"/>
            </a:endParaRP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5844865" y="3807325"/>
            <a:ext cx="2647076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,THE TEMPLATE THANK YOU WATCHING THIS ONE. THIS IS A ART TEMPLATE ,THE THANK YOU WATCHING THIS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75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5"/>
          <p:cNvGrpSpPr/>
          <p:nvPr/>
        </p:nvGrpSpPr>
        <p:grpSpPr>
          <a:xfrm>
            <a:off x="5649724" y="2116267"/>
            <a:ext cx="5176130" cy="2982307"/>
            <a:chOff x="803822" y="1016361"/>
            <a:chExt cx="7536357" cy="2044618"/>
          </a:xfrm>
        </p:grpSpPr>
        <p:cxnSp>
          <p:nvCxnSpPr>
            <p:cNvPr id="3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79"/>
          <p:cNvGrpSpPr/>
          <p:nvPr/>
        </p:nvGrpSpPr>
        <p:grpSpPr>
          <a:xfrm>
            <a:off x="6102900" y="2674552"/>
            <a:ext cx="678703" cy="678698"/>
            <a:chOff x="846989" y="1401020"/>
            <a:chExt cx="877416" cy="877416"/>
          </a:xfrm>
          <a:effectLst/>
        </p:grpSpPr>
        <p:sp>
          <p:nvSpPr>
            <p:cNvPr id="11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C9CA7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13" name="Group 279"/>
          <p:cNvGrpSpPr/>
          <p:nvPr/>
        </p:nvGrpSpPr>
        <p:grpSpPr>
          <a:xfrm>
            <a:off x="6893851" y="1736457"/>
            <a:ext cx="678703" cy="678698"/>
            <a:chOff x="846989" y="1401020"/>
            <a:chExt cx="877416" cy="877416"/>
          </a:xfrm>
          <a:solidFill>
            <a:srgbClr val="FBDECE">
              <a:alpha val="90000"/>
            </a:srgbClr>
          </a:solidFill>
          <a:effectLst/>
        </p:grpSpPr>
        <p:sp>
          <p:nvSpPr>
            <p:cNvPr id="14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16" name="Group 279"/>
          <p:cNvGrpSpPr/>
          <p:nvPr/>
        </p:nvGrpSpPr>
        <p:grpSpPr>
          <a:xfrm>
            <a:off x="7824379" y="1399139"/>
            <a:ext cx="678703" cy="678698"/>
            <a:chOff x="846989" y="1401020"/>
            <a:chExt cx="877416" cy="877416"/>
          </a:xfrm>
          <a:effectLst/>
        </p:grpSpPr>
        <p:sp>
          <p:nvSpPr>
            <p:cNvPr id="17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19" name="TextBox 64"/>
          <p:cNvSpPr txBox="1"/>
          <p:nvPr/>
        </p:nvSpPr>
        <p:spPr>
          <a:xfrm>
            <a:off x="6139239" y="5241601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72"/>
          <p:cNvSpPr txBox="1"/>
          <p:nvPr/>
        </p:nvSpPr>
        <p:spPr>
          <a:xfrm>
            <a:off x="7006123" y="5241601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7873006" y="5241601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6316829" y="2527005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FBDECE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6"/>
          <p:cNvSpPr/>
          <p:nvPr/>
        </p:nvSpPr>
        <p:spPr bwMode="auto">
          <a:xfrm>
            <a:off x="8072713" y="2527005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C9CA73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5752684" y="3486763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C9CA73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6"/>
          <p:cNvSpPr/>
          <p:nvPr/>
        </p:nvSpPr>
        <p:spPr bwMode="auto">
          <a:xfrm>
            <a:off x="7141342" y="2207086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Freeform 6"/>
          <p:cNvSpPr/>
          <p:nvPr/>
        </p:nvSpPr>
        <p:spPr bwMode="auto">
          <a:xfrm>
            <a:off x="9003242" y="2971502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FBDECE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7" name="Group 279"/>
          <p:cNvGrpSpPr/>
          <p:nvPr/>
        </p:nvGrpSpPr>
        <p:grpSpPr>
          <a:xfrm>
            <a:off x="8652258" y="1732388"/>
            <a:ext cx="678703" cy="678697"/>
            <a:chOff x="846989" y="1401020"/>
            <a:chExt cx="877416" cy="877416"/>
          </a:xfrm>
          <a:effectLst/>
        </p:grpSpPr>
        <p:sp>
          <p:nvSpPr>
            <p:cNvPr id="28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C9CA7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30" name="Group 279"/>
          <p:cNvGrpSpPr/>
          <p:nvPr/>
        </p:nvGrpSpPr>
        <p:grpSpPr>
          <a:xfrm>
            <a:off x="9580754" y="2139495"/>
            <a:ext cx="678703" cy="678697"/>
            <a:chOff x="846989" y="1401020"/>
            <a:chExt cx="877416" cy="877416"/>
          </a:xfrm>
          <a:solidFill>
            <a:srgbClr val="FBDECE">
              <a:alpha val="90000"/>
            </a:srgbClr>
          </a:solidFill>
          <a:effectLst/>
        </p:grpSpPr>
        <p:sp>
          <p:nvSpPr>
            <p:cNvPr id="3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33" name="TextBox 172"/>
          <p:cNvSpPr txBox="1"/>
          <p:nvPr/>
        </p:nvSpPr>
        <p:spPr>
          <a:xfrm>
            <a:off x="8739889" y="5241601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173"/>
          <p:cNvSpPr txBox="1"/>
          <p:nvPr/>
        </p:nvSpPr>
        <p:spPr>
          <a:xfrm>
            <a:off x="9606774" y="5241601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22"/>
          <p:cNvSpPr txBox="1">
            <a:spLocks noChangeArrowheads="1"/>
          </p:cNvSpPr>
          <p:nvPr/>
        </p:nvSpPr>
        <p:spPr bwMode="auto">
          <a:xfrm>
            <a:off x="919175" y="2436459"/>
            <a:ext cx="35154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TITLE HERE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矩形 23"/>
          <p:cNvSpPr>
            <a:spLocks noChangeArrowheads="1"/>
          </p:cNvSpPr>
          <p:nvPr/>
        </p:nvSpPr>
        <p:spPr bwMode="auto">
          <a:xfrm>
            <a:off x="925799" y="2898124"/>
            <a:ext cx="4183098" cy="23040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34000" y="1322815"/>
            <a:ext cx="9725812" cy="4212369"/>
            <a:chOff x="-2209892" y="3865124"/>
            <a:chExt cx="15375451" cy="6659297"/>
          </a:xfrm>
        </p:grpSpPr>
        <p:sp>
          <p:nvSpPr>
            <p:cNvPr id="3" name="任意多边形 1"/>
            <p:cNvSpPr/>
            <p:nvPr/>
          </p:nvSpPr>
          <p:spPr>
            <a:xfrm>
              <a:off x="-2209892" y="3865124"/>
              <a:ext cx="15357178" cy="6546017"/>
            </a:xfrm>
            <a:custGeom>
              <a:avLst/>
              <a:gdLst>
                <a:gd name="connsiteX0" fmla="*/ 11183573 w 15357178"/>
                <a:gd name="connsiteY0" fmla="*/ 18 h 6546017"/>
                <a:gd name="connsiteX1" fmla="*/ 11952849 w 15357178"/>
                <a:gd name="connsiteY1" fmla="*/ 249903 h 6546017"/>
                <a:gd name="connsiteX2" fmla="*/ 12036399 w 15357178"/>
                <a:gd name="connsiteY2" fmla="*/ 325570 h 6546017"/>
                <a:gd name="connsiteX3" fmla="*/ 12045138 w 15357178"/>
                <a:gd name="connsiteY3" fmla="*/ 316124 h 6546017"/>
                <a:gd name="connsiteX4" fmla="*/ 12037135 w 15357178"/>
                <a:gd name="connsiteY4" fmla="*/ 326236 h 6546017"/>
                <a:gd name="connsiteX5" fmla="*/ 12048351 w 15357178"/>
                <a:gd name="connsiteY5" fmla="*/ 336394 h 6546017"/>
                <a:gd name="connsiteX6" fmla="*/ 13439899 w 15357178"/>
                <a:gd name="connsiteY6" fmla="*/ 78923 h 6546017"/>
                <a:gd name="connsiteX7" fmla="*/ 14145560 w 15357178"/>
                <a:gd name="connsiteY7" fmla="*/ 781325 h 6546017"/>
                <a:gd name="connsiteX8" fmla="*/ 14149379 w 15357178"/>
                <a:gd name="connsiteY8" fmla="*/ 782356 h 6546017"/>
                <a:gd name="connsiteX9" fmla="*/ 14301422 w 15357178"/>
                <a:gd name="connsiteY9" fmla="*/ 823435 h 6546017"/>
                <a:gd name="connsiteX10" fmla="*/ 15051178 w 15357178"/>
                <a:gd name="connsiteY10" fmla="*/ 1463025 h 6546017"/>
                <a:gd name="connsiteX11" fmla="*/ 15010643 w 15357178"/>
                <a:gd name="connsiteY11" fmla="*/ 2202228 h 6546017"/>
                <a:gd name="connsiteX12" fmla="*/ 15306748 w 15357178"/>
                <a:gd name="connsiteY12" fmla="*/ 3332453 h 6546017"/>
                <a:gd name="connsiteX13" fmla="*/ 13919650 w 15357178"/>
                <a:gd name="connsiteY13" fmla="*/ 4321796 h 6546017"/>
                <a:gd name="connsiteX14" fmla="*/ 13423092 w 15357178"/>
                <a:gd name="connsiteY14" fmla="*/ 5169536 h 6546017"/>
                <a:gd name="connsiteX15" fmla="*/ 11732473 w 15357178"/>
                <a:gd name="connsiteY15" fmla="*/ 5272180 h 6546017"/>
                <a:gd name="connsiteX16" fmla="*/ 10524323 w 15357178"/>
                <a:gd name="connsiteY16" fmla="*/ 6176561 h 6546017"/>
                <a:gd name="connsiteX17" fmla="*/ 8747937 w 15357178"/>
                <a:gd name="connsiteY17" fmla="*/ 5624530 h 6546017"/>
                <a:gd name="connsiteX18" fmla="*/ 7107332 w 15357178"/>
                <a:gd name="connsiteY18" fmla="*/ 5748382 h 6546017"/>
                <a:gd name="connsiteX19" fmla="*/ 6960886 w 15357178"/>
                <a:gd name="connsiteY19" fmla="*/ 5699250 h 6546017"/>
                <a:gd name="connsiteX20" fmla="*/ 6807099 w 15357178"/>
                <a:gd name="connsiteY20" fmla="*/ 5746125 h 6546017"/>
                <a:gd name="connsiteX21" fmla="*/ 5899414 w 15357178"/>
                <a:gd name="connsiteY21" fmla="*/ 5605072 h 6546017"/>
                <a:gd name="connsiteX22" fmla="*/ 4890854 w 15357178"/>
                <a:gd name="connsiteY22" fmla="*/ 6509454 h 6546017"/>
                <a:gd name="connsiteX23" fmla="*/ 3407932 w 15357178"/>
                <a:gd name="connsiteY23" fmla="*/ 5957423 h 6546017"/>
                <a:gd name="connsiteX24" fmla="*/ 1205111 w 15357178"/>
                <a:gd name="connsiteY24" fmla="*/ 5412006 h 6546017"/>
                <a:gd name="connsiteX25" fmla="*/ 236579 w 15357178"/>
                <a:gd name="connsiteY25" fmla="*/ 4805060 h 6546017"/>
                <a:gd name="connsiteX26" fmla="*/ 443532 w 15357178"/>
                <a:gd name="connsiteY26" fmla="*/ 3985783 h 6546017"/>
                <a:gd name="connsiteX27" fmla="*/ 6517 w 15357178"/>
                <a:gd name="connsiteY27" fmla="*/ 3145230 h 6546017"/>
                <a:gd name="connsiteX28" fmla="*/ 804616 w 15357178"/>
                <a:gd name="connsiteY28" fmla="*/ 2398120 h 6546017"/>
                <a:gd name="connsiteX29" fmla="*/ 812250 w 15357178"/>
                <a:gd name="connsiteY29" fmla="*/ 2378425 h 6546017"/>
                <a:gd name="connsiteX30" fmla="*/ 1167764 w 15357178"/>
                <a:gd name="connsiteY30" fmla="*/ 1305560 h 6546017"/>
                <a:gd name="connsiteX31" fmla="*/ 2897255 w 15357178"/>
                <a:gd name="connsiteY31" fmla="*/ 1060452 h 6546017"/>
                <a:gd name="connsiteX32" fmla="*/ 2897559 w 15357178"/>
                <a:gd name="connsiteY32" fmla="*/ 1059980 h 6546017"/>
                <a:gd name="connsiteX33" fmla="*/ 2896224 w 15357178"/>
                <a:gd name="connsiteY33" fmla="*/ 1059015 h 6546017"/>
                <a:gd name="connsiteX34" fmla="*/ 2897612 w 15357178"/>
                <a:gd name="connsiteY34" fmla="*/ 1059897 h 6546017"/>
                <a:gd name="connsiteX35" fmla="*/ 2967962 w 15357178"/>
                <a:gd name="connsiteY35" fmla="*/ 950505 h 6546017"/>
                <a:gd name="connsiteX36" fmla="*/ 4640984 w 15357178"/>
                <a:gd name="connsiteY36" fmla="*/ 806001 h 6546017"/>
                <a:gd name="connsiteX37" fmla="*/ 5320441 w 15357178"/>
                <a:gd name="connsiteY37" fmla="*/ 341375 h 6546017"/>
                <a:gd name="connsiteX38" fmla="*/ 5441194 w 15357178"/>
                <a:gd name="connsiteY38" fmla="*/ 332911 h 6546017"/>
                <a:gd name="connsiteX39" fmla="*/ 6083385 w 15357178"/>
                <a:gd name="connsiteY39" fmla="*/ 582796 h 6546017"/>
                <a:gd name="connsiteX40" fmla="*/ 6153132 w 15357178"/>
                <a:gd name="connsiteY40" fmla="*/ 658463 h 6546017"/>
                <a:gd name="connsiteX41" fmla="*/ 6160427 w 15357178"/>
                <a:gd name="connsiteY41" fmla="*/ 649017 h 6546017"/>
                <a:gd name="connsiteX42" fmla="*/ 6153746 w 15357178"/>
                <a:gd name="connsiteY42" fmla="*/ 659129 h 6546017"/>
                <a:gd name="connsiteX43" fmla="*/ 6163109 w 15357178"/>
                <a:gd name="connsiteY43" fmla="*/ 669287 h 6546017"/>
                <a:gd name="connsiteX44" fmla="*/ 7324770 w 15357178"/>
                <a:gd name="connsiteY44" fmla="*/ 411816 h 6546017"/>
                <a:gd name="connsiteX45" fmla="*/ 7538593 w 15357178"/>
                <a:gd name="connsiteY45" fmla="*/ 530704 h 6546017"/>
                <a:gd name="connsiteX46" fmla="*/ 7582444 w 15357178"/>
                <a:gd name="connsiteY46" fmla="*/ 566853 h 6546017"/>
                <a:gd name="connsiteX47" fmla="*/ 7601474 w 15357178"/>
                <a:gd name="connsiteY47" fmla="*/ 569035 h 6546017"/>
                <a:gd name="connsiteX48" fmla="*/ 8136199 w 15357178"/>
                <a:gd name="connsiteY48" fmla="*/ 727559 h 6546017"/>
                <a:gd name="connsiteX49" fmla="*/ 8136563 w 15357178"/>
                <a:gd name="connsiteY49" fmla="*/ 727087 h 6546017"/>
                <a:gd name="connsiteX50" fmla="*/ 8134963 w 15357178"/>
                <a:gd name="connsiteY50" fmla="*/ 726122 h 6546017"/>
                <a:gd name="connsiteX51" fmla="*/ 8136627 w 15357178"/>
                <a:gd name="connsiteY51" fmla="*/ 727004 h 6546017"/>
                <a:gd name="connsiteX52" fmla="*/ 8220899 w 15357178"/>
                <a:gd name="connsiteY52" fmla="*/ 617612 h 6546017"/>
                <a:gd name="connsiteX53" fmla="*/ 10225004 w 15357178"/>
                <a:gd name="connsiteY53" fmla="*/ 473108 h 6546017"/>
                <a:gd name="connsiteX54" fmla="*/ 11038923 w 15357178"/>
                <a:gd name="connsiteY54" fmla="*/ 8482 h 6546017"/>
                <a:gd name="connsiteX55" fmla="*/ 11183573 w 15357178"/>
                <a:gd name="connsiteY55" fmla="*/ 18 h 65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357178" h="6546017">
                  <a:moveTo>
                    <a:pt x="11183573" y="18"/>
                  </a:moveTo>
                  <a:cubicBezTo>
                    <a:pt x="11471663" y="-1462"/>
                    <a:pt x="11749013" y="88605"/>
                    <a:pt x="11952849" y="249903"/>
                  </a:cubicBezTo>
                  <a:lnTo>
                    <a:pt x="12036399" y="325570"/>
                  </a:lnTo>
                  <a:lnTo>
                    <a:pt x="12045138" y="316124"/>
                  </a:lnTo>
                  <a:lnTo>
                    <a:pt x="12037135" y="326236"/>
                  </a:lnTo>
                  <a:lnTo>
                    <a:pt x="12048351" y="336394"/>
                  </a:lnTo>
                  <a:cubicBezTo>
                    <a:pt x="12389935" y="18114"/>
                    <a:pt x="12954959" y="-86399"/>
                    <a:pt x="13439899" y="78923"/>
                  </a:cubicBezTo>
                  <a:cubicBezTo>
                    <a:pt x="13809413" y="204855"/>
                    <a:pt x="14074376" y="468507"/>
                    <a:pt x="14145560" y="781325"/>
                  </a:cubicBezTo>
                  <a:lnTo>
                    <a:pt x="14149379" y="782356"/>
                  </a:lnTo>
                  <a:lnTo>
                    <a:pt x="14301422" y="823435"/>
                  </a:lnTo>
                  <a:cubicBezTo>
                    <a:pt x="14654538" y="938803"/>
                    <a:pt x="14930067" y="1171196"/>
                    <a:pt x="15051178" y="1463025"/>
                  </a:cubicBezTo>
                  <a:cubicBezTo>
                    <a:pt x="15151775" y="1705113"/>
                    <a:pt x="15137439" y="1968047"/>
                    <a:pt x="15010643" y="2202228"/>
                  </a:cubicBezTo>
                  <a:cubicBezTo>
                    <a:pt x="15322320" y="2523384"/>
                    <a:pt x="15431320" y="2939707"/>
                    <a:pt x="15306748" y="3332453"/>
                  </a:cubicBezTo>
                  <a:cubicBezTo>
                    <a:pt x="15141147" y="3854582"/>
                    <a:pt x="14592931" y="4245604"/>
                    <a:pt x="13919650" y="4321796"/>
                  </a:cubicBezTo>
                  <a:cubicBezTo>
                    <a:pt x="13916436" y="4647695"/>
                    <a:pt x="13735263" y="4956774"/>
                    <a:pt x="13423092" y="5169536"/>
                  </a:cubicBezTo>
                  <a:cubicBezTo>
                    <a:pt x="12948779" y="5492848"/>
                    <a:pt x="12263633" y="5534394"/>
                    <a:pt x="11732473" y="5272180"/>
                  </a:cubicBezTo>
                  <a:cubicBezTo>
                    <a:pt x="11560692" y="5722573"/>
                    <a:pt x="11100715" y="6066874"/>
                    <a:pt x="10524323" y="6176561"/>
                  </a:cubicBezTo>
                  <a:cubicBezTo>
                    <a:pt x="9845109" y="6305799"/>
                    <a:pt x="9136235" y="6085562"/>
                    <a:pt x="8747937" y="5624530"/>
                  </a:cubicBezTo>
                  <a:cubicBezTo>
                    <a:pt x="8232409" y="5870680"/>
                    <a:pt x="7630230" y="5900544"/>
                    <a:pt x="7107332" y="5748382"/>
                  </a:cubicBezTo>
                  <a:lnTo>
                    <a:pt x="6960886" y="5699250"/>
                  </a:lnTo>
                  <a:lnTo>
                    <a:pt x="6807099" y="5746125"/>
                  </a:lnTo>
                  <a:cubicBezTo>
                    <a:pt x="6503893" y="5814184"/>
                    <a:pt x="6176547" y="5768956"/>
                    <a:pt x="5899414" y="5605072"/>
                  </a:cubicBezTo>
                  <a:cubicBezTo>
                    <a:pt x="5756012" y="6055466"/>
                    <a:pt x="5372025" y="6399766"/>
                    <a:pt x="4890854" y="6509454"/>
                  </a:cubicBezTo>
                  <a:cubicBezTo>
                    <a:pt x="4323848" y="6638692"/>
                    <a:pt x="3732083" y="6418455"/>
                    <a:pt x="3407932" y="5957423"/>
                  </a:cubicBezTo>
                  <a:cubicBezTo>
                    <a:pt x="2642846" y="6395022"/>
                    <a:pt x="1649141" y="6149052"/>
                    <a:pt x="1205111" y="5412006"/>
                  </a:cubicBezTo>
                  <a:cubicBezTo>
                    <a:pt x="768921" y="5460452"/>
                    <a:pt x="359348" y="5203844"/>
                    <a:pt x="236579" y="4805060"/>
                  </a:cubicBezTo>
                  <a:cubicBezTo>
                    <a:pt x="147649" y="4516537"/>
                    <a:pt x="226262" y="4205157"/>
                    <a:pt x="443532" y="3985783"/>
                  </a:cubicBezTo>
                  <a:cubicBezTo>
                    <a:pt x="135269" y="3813705"/>
                    <a:pt x="-36401" y="3483493"/>
                    <a:pt x="6517" y="3145230"/>
                  </a:cubicBezTo>
                  <a:cubicBezTo>
                    <a:pt x="56862" y="2749177"/>
                    <a:pt x="388234" y="2438947"/>
                    <a:pt x="804616" y="2398120"/>
                  </a:cubicBezTo>
                  <a:cubicBezTo>
                    <a:pt x="807092" y="2391507"/>
                    <a:pt x="809775" y="2385038"/>
                    <a:pt x="812250" y="2378425"/>
                  </a:cubicBezTo>
                  <a:cubicBezTo>
                    <a:pt x="756334" y="1988410"/>
                    <a:pt x="886737" y="1595088"/>
                    <a:pt x="1167764" y="1305560"/>
                  </a:cubicBezTo>
                  <a:cubicBezTo>
                    <a:pt x="1611795" y="848266"/>
                    <a:pt x="2331694" y="746341"/>
                    <a:pt x="2897255" y="1060452"/>
                  </a:cubicBezTo>
                  <a:lnTo>
                    <a:pt x="2897559" y="1059980"/>
                  </a:lnTo>
                  <a:lnTo>
                    <a:pt x="2896224" y="1059015"/>
                  </a:lnTo>
                  <a:lnTo>
                    <a:pt x="2897612" y="1059897"/>
                  </a:lnTo>
                  <a:lnTo>
                    <a:pt x="2967962" y="950505"/>
                  </a:lnTo>
                  <a:cubicBezTo>
                    <a:pt x="3350341" y="429773"/>
                    <a:pt x="4149264" y="346424"/>
                    <a:pt x="4640984" y="806001"/>
                  </a:cubicBezTo>
                  <a:cubicBezTo>
                    <a:pt x="4773244" y="554568"/>
                    <a:pt x="5027241" y="380765"/>
                    <a:pt x="5320441" y="341375"/>
                  </a:cubicBezTo>
                  <a:cubicBezTo>
                    <a:pt x="5360780" y="335948"/>
                    <a:pt x="5401111" y="333158"/>
                    <a:pt x="5441194" y="332911"/>
                  </a:cubicBezTo>
                  <a:cubicBezTo>
                    <a:pt x="5681691" y="331431"/>
                    <a:pt x="5913222" y="421498"/>
                    <a:pt x="6083385" y="582796"/>
                  </a:cubicBezTo>
                  <a:lnTo>
                    <a:pt x="6153132" y="658463"/>
                  </a:lnTo>
                  <a:lnTo>
                    <a:pt x="6160427" y="649017"/>
                  </a:lnTo>
                  <a:lnTo>
                    <a:pt x="6153746" y="659129"/>
                  </a:lnTo>
                  <a:lnTo>
                    <a:pt x="6163109" y="669287"/>
                  </a:lnTo>
                  <a:cubicBezTo>
                    <a:pt x="6448263" y="351007"/>
                    <a:pt x="6919943" y="246495"/>
                    <a:pt x="7324770" y="411816"/>
                  </a:cubicBezTo>
                  <a:cubicBezTo>
                    <a:pt x="7401887" y="443299"/>
                    <a:pt x="7473549" y="483390"/>
                    <a:pt x="7538593" y="530704"/>
                  </a:cubicBezTo>
                  <a:lnTo>
                    <a:pt x="7582444" y="566853"/>
                  </a:lnTo>
                  <a:lnTo>
                    <a:pt x="7601474" y="569035"/>
                  </a:lnTo>
                  <a:cubicBezTo>
                    <a:pt x="7785902" y="596506"/>
                    <a:pt x="7966828" y="649032"/>
                    <a:pt x="8136199" y="727559"/>
                  </a:cubicBezTo>
                  <a:lnTo>
                    <a:pt x="8136563" y="727087"/>
                  </a:lnTo>
                  <a:lnTo>
                    <a:pt x="8134963" y="726122"/>
                  </a:lnTo>
                  <a:lnTo>
                    <a:pt x="8136627" y="727004"/>
                  </a:lnTo>
                  <a:lnTo>
                    <a:pt x="8220899" y="617612"/>
                  </a:lnTo>
                  <a:cubicBezTo>
                    <a:pt x="8678948" y="96880"/>
                    <a:pt x="9635975" y="13531"/>
                    <a:pt x="10225004" y="473108"/>
                  </a:cubicBezTo>
                  <a:cubicBezTo>
                    <a:pt x="10383438" y="221675"/>
                    <a:pt x="10687699" y="47872"/>
                    <a:pt x="11038923" y="8482"/>
                  </a:cubicBezTo>
                  <a:cubicBezTo>
                    <a:pt x="11087244" y="3055"/>
                    <a:pt x="11135557" y="265"/>
                    <a:pt x="11183573" y="18"/>
                  </a:cubicBezTo>
                  <a:close/>
                </a:path>
              </a:pathLst>
            </a:cu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2"/>
            <p:cNvSpPr/>
            <p:nvPr/>
          </p:nvSpPr>
          <p:spPr>
            <a:xfrm>
              <a:off x="-2191619" y="3978404"/>
              <a:ext cx="15357178" cy="6546017"/>
            </a:xfrm>
            <a:custGeom>
              <a:avLst/>
              <a:gdLst>
                <a:gd name="connsiteX0" fmla="*/ 11183573 w 15357178"/>
                <a:gd name="connsiteY0" fmla="*/ 18 h 6546017"/>
                <a:gd name="connsiteX1" fmla="*/ 11952849 w 15357178"/>
                <a:gd name="connsiteY1" fmla="*/ 249903 h 6546017"/>
                <a:gd name="connsiteX2" fmla="*/ 12036399 w 15357178"/>
                <a:gd name="connsiteY2" fmla="*/ 325570 h 6546017"/>
                <a:gd name="connsiteX3" fmla="*/ 12045138 w 15357178"/>
                <a:gd name="connsiteY3" fmla="*/ 316124 h 6546017"/>
                <a:gd name="connsiteX4" fmla="*/ 12037135 w 15357178"/>
                <a:gd name="connsiteY4" fmla="*/ 326236 h 6546017"/>
                <a:gd name="connsiteX5" fmla="*/ 12048351 w 15357178"/>
                <a:gd name="connsiteY5" fmla="*/ 336394 h 6546017"/>
                <a:gd name="connsiteX6" fmla="*/ 13439899 w 15357178"/>
                <a:gd name="connsiteY6" fmla="*/ 78923 h 6546017"/>
                <a:gd name="connsiteX7" fmla="*/ 14145560 w 15357178"/>
                <a:gd name="connsiteY7" fmla="*/ 781325 h 6546017"/>
                <a:gd name="connsiteX8" fmla="*/ 14149379 w 15357178"/>
                <a:gd name="connsiteY8" fmla="*/ 782356 h 6546017"/>
                <a:gd name="connsiteX9" fmla="*/ 14301422 w 15357178"/>
                <a:gd name="connsiteY9" fmla="*/ 823435 h 6546017"/>
                <a:gd name="connsiteX10" fmla="*/ 15051178 w 15357178"/>
                <a:gd name="connsiteY10" fmla="*/ 1463025 h 6546017"/>
                <a:gd name="connsiteX11" fmla="*/ 15010643 w 15357178"/>
                <a:gd name="connsiteY11" fmla="*/ 2202228 h 6546017"/>
                <a:gd name="connsiteX12" fmla="*/ 15306748 w 15357178"/>
                <a:gd name="connsiteY12" fmla="*/ 3332453 h 6546017"/>
                <a:gd name="connsiteX13" fmla="*/ 13919650 w 15357178"/>
                <a:gd name="connsiteY13" fmla="*/ 4321796 h 6546017"/>
                <a:gd name="connsiteX14" fmla="*/ 13423092 w 15357178"/>
                <a:gd name="connsiteY14" fmla="*/ 5169536 h 6546017"/>
                <a:gd name="connsiteX15" fmla="*/ 11732473 w 15357178"/>
                <a:gd name="connsiteY15" fmla="*/ 5272180 h 6546017"/>
                <a:gd name="connsiteX16" fmla="*/ 10524323 w 15357178"/>
                <a:gd name="connsiteY16" fmla="*/ 6176561 h 6546017"/>
                <a:gd name="connsiteX17" fmla="*/ 8747937 w 15357178"/>
                <a:gd name="connsiteY17" fmla="*/ 5624530 h 6546017"/>
                <a:gd name="connsiteX18" fmla="*/ 7107332 w 15357178"/>
                <a:gd name="connsiteY18" fmla="*/ 5748382 h 6546017"/>
                <a:gd name="connsiteX19" fmla="*/ 6960886 w 15357178"/>
                <a:gd name="connsiteY19" fmla="*/ 5699250 h 6546017"/>
                <a:gd name="connsiteX20" fmla="*/ 6807099 w 15357178"/>
                <a:gd name="connsiteY20" fmla="*/ 5746125 h 6546017"/>
                <a:gd name="connsiteX21" fmla="*/ 5899414 w 15357178"/>
                <a:gd name="connsiteY21" fmla="*/ 5605072 h 6546017"/>
                <a:gd name="connsiteX22" fmla="*/ 4890854 w 15357178"/>
                <a:gd name="connsiteY22" fmla="*/ 6509454 h 6546017"/>
                <a:gd name="connsiteX23" fmla="*/ 3407932 w 15357178"/>
                <a:gd name="connsiteY23" fmla="*/ 5957423 h 6546017"/>
                <a:gd name="connsiteX24" fmla="*/ 1205111 w 15357178"/>
                <a:gd name="connsiteY24" fmla="*/ 5412006 h 6546017"/>
                <a:gd name="connsiteX25" fmla="*/ 236579 w 15357178"/>
                <a:gd name="connsiteY25" fmla="*/ 4805060 h 6546017"/>
                <a:gd name="connsiteX26" fmla="*/ 443532 w 15357178"/>
                <a:gd name="connsiteY26" fmla="*/ 3985783 h 6546017"/>
                <a:gd name="connsiteX27" fmla="*/ 6517 w 15357178"/>
                <a:gd name="connsiteY27" fmla="*/ 3145230 h 6546017"/>
                <a:gd name="connsiteX28" fmla="*/ 804616 w 15357178"/>
                <a:gd name="connsiteY28" fmla="*/ 2398120 h 6546017"/>
                <a:gd name="connsiteX29" fmla="*/ 812250 w 15357178"/>
                <a:gd name="connsiteY29" fmla="*/ 2378425 h 6546017"/>
                <a:gd name="connsiteX30" fmla="*/ 1167764 w 15357178"/>
                <a:gd name="connsiteY30" fmla="*/ 1305560 h 6546017"/>
                <a:gd name="connsiteX31" fmla="*/ 2897255 w 15357178"/>
                <a:gd name="connsiteY31" fmla="*/ 1060452 h 6546017"/>
                <a:gd name="connsiteX32" fmla="*/ 2897559 w 15357178"/>
                <a:gd name="connsiteY32" fmla="*/ 1059980 h 6546017"/>
                <a:gd name="connsiteX33" fmla="*/ 2896224 w 15357178"/>
                <a:gd name="connsiteY33" fmla="*/ 1059015 h 6546017"/>
                <a:gd name="connsiteX34" fmla="*/ 2897612 w 15357178"/>
                <a:gd name="connsiteY34" fmla="*/ 1059897 h 6546017"/>
                <a:gd name="connsiteX35" fmla="*/ 2967962 w 15357178"/>
                <a:gd name="connsiteY35" fmla="*/ 950505 h 6546017"/>
                <a:gd name="connsiteX36" fmla="*/ 4640984 w 15357178"/>
                <a:gd name="connsiteY36" fmla="*/ 806001 h 6546017"/>
                <a:gd name="connsiteX37" fmla="*/ 5320441 w 15357178"/>
                <a:gd name="connsiteY37" fmla="*/ 341375 h 6546017"/>
                <a:gd name="connsiteX38" fmla="*/ 5441194 w 15357178"/>
                <a:gd name="connsiteY38" fmla="*/ 332911 h 6546017"/>
                <a:gd name="connsiteX39" fmla="*/ 6083385 w 15357178"/>
                <a:gd name="connsiteY39" fmla="*/ 582796 h 6546017"/>
                <a:gd name="connsiteX40" fmla="*/ 6153132 w 15357178"/>
                <a:gd name="connsiteY40" fmla="*/ 658463 h 6546017"/>
                <a:gd name="connsiteX41" fmla="*/ 6160427 w 15357178"/>
                <a:gd name="connsiteY41" fmla="*/ 649017 h 6546017"/>
                <a:gd name="connsiteX42" fmla="*/ 6153746 w 15357178"/>
                <a:gd name="connsiteY42" fmla="*/ 659129 h 6546017"/>
                <a:gd name="connsiteX43" fmla="*/ 6163109 w 15357178"/>
                <a:gd name="connsiteY43" fmla="*/ 669287 h 6546017"/>
                <a:gd name="connsiteX44" fmla="*/ 7324770 w 15357178"/>
                <a:gd name="connsiteY44" fmla="*/ 411816 h 6546017"/>
                <a:gd name="connsiteX45" fmla="*/ 7538593 w 15357178"/>
                <a:gd name="connsiteY45" fmla="*/ 530704 h 6546017"/>
                <a:gd name="connsiteX46" fmla="*/ 7582444 w 15357178"/>
                <a:gd name="connsiteY46" fmla="*/ 566853 h 6546017"/>
                <a:gd name="connsiteX47" fmla="*/ 7601474 w 15357178"/>
                <a:gd name="connsiteY47" fmla="*/ 569035 h 6546017"/>
                <a:gd name="connsiteX48" fmla="*/ 8136199 w 15357178"/>
                <a:gd name="connsiteY48" fmla="*/ 727559 h 6546017"/>
                <a:gd name="connsiteX49" fmla="*/ 8136563 w 15357178"/>
                <a:gd name="connsiteY49" fmla="*/ 727087 h 6546017"/>
                <a:gd name="connsiteX50" fmla="*/ 8134963 w 15357178"/>
                <a:gd name="connsiteY50" fmla="*/ 726122 h 6546017"/>
                <a:gd name="connsiteX51" fmla="*/ 8136627 w 15357178"/>
                <a:gd name="connsiteY51" fmla="*/ 727004 h 6546017"/>
                <a:gd name="connsiteX52" fmla="*/ 8220899 w 15357178"/>
                <a:gd name="connsiteY52" fmla="*/ 617612 h 6546017"/>
                <a:gd name="connsiteX53" fmla="*/ 10225004 w 15357178"/>
                <a:gd name="connsiteY53" fmla="*/ 473108 h 6546017"/>
                <a:gd name="connsiteX54" fmla="*/ 11038923 w 15357178"/>
                <a:gd name="connsiteY54" fmla="*/ 8482 h 6546017"/>
                <a:gd name="connsiteX55" fmla="*/ 11183573 w 15357178"/>
                <a:gd name="connsiteY55" fmla="*/ 18 h 65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357178" h="6546017">
                  <a:moveTo>
                    <a:pt x="11183573" y="18"/>
                  </a:moveTo>
                  <a:cubicBezTo>
                    <a:pt x="11471663" y="-1462"/>
                    <a:pt x="11749013" y="88605"/>
                    <a:pt x="11952849" y="249903"/>
                  </a:cubicBezTo>
                  <a:lnTo>
                    <a:pt x="12036399" y="325570"/>
                  </a:lnTo>
                  <a:lnTo>
                    <a:pt x="12045138" y="316124"/>
                  </a:lnTo>
                  <a:lnTo>
                    <a:pt x="12037135" y="326236"/>
                  </a:lnTo>
                  <a:lnTo>
                    <a:pt x="12048351" y="336394"/>
                  </a:lnTo>
                  <a:cubicBezTo>
                    <a:pt x="12389935" y="18114"/>
                    <a:pt x="12954959" y="-86399"/>
                    <a:pt x="13439899" y="78923"/>
                  </a:cubicBezTo>
                  <a:cubicBezTo>
                    <a:pt x="13809413" y="204855"/>
                    <a:pt x="14074376" y="468507"/>
                    <a:pt x="14145560" y="781325"/>
                  </a:cubicBezTo>
                  <a:lnTo>
                    <a:pt x="14149379" y="782356"/>
                  </a:lnTo>
                  <a:lnTo>
                    <a:pt x="14301422" y="823435"/>
                  </a:lnTo>
                  <a:cubicBezTo>
                    <a:pt x="14654538" y="938803"/>
                    <a:pt x="14930067" y="1171196"/>
                    <a:pt x="15051178" y="1463025"/>
                  </a:cubicBezTo>
                  <a:cubicBezTo>
                    <a:pt x="15151775" y="1705113"/>
                    <a:pt x="15137439" y="1968047"/>
                    <a:pt x="15010643" y="2202228"/>
                  </a:cubicBezTo>
                  <a:cubicBezTo>
                    <a:pt x="15322320" y="2523384"/>
                    <a:pt x="15431320" y="2939707"/>
                    <a:pt x="15306748" y="3332453"/>
                  </a:cubicBezTo>
                  <a:cubicBezTo>
                    <a:pt x="15141147" y="3854582"/>
                    <a:pt x="14592931" y="4245604"/>
                    <a:pt x="13919650" y="4321796"/>
                  </a:cubicBezTo>
                  <a:cubicBezTo>
                    <a:pt x="13916436" y="4647695"/>
                    <a:pt x="13735263" y="4956774"/>
                    <a:pt x="13423092" y="5169536"/>
                  </a:cubicBezTo>
                  <a:cubicBezTo>
                    <a:pt x="12948779" y="5492848"/>
                    <a:pt x="12263633" y="5534394"/>
                    <a:pt x="11732473" y="5272180"/>
                  </a:cubicBezTo>
                  <a:cubicBezTo>
                    <a:pt x="11560692" y="5722573"/>
                    <a:pt x="11100715" y="6066874"/>
                    <a:pt x="10524323" y="6176561"/>
                  </a:cubicBezTo>
                  <a:cubicBezTo>
                    <a:pt x="9845109" y="6305799"/>
                    <a:pt x="9136235" y="6085562"/>
                    <a:pt x="8747937" y="5624530"/>
                  </a:cubicBezTo>
                  <a:cubicBezTo>
                    <a:pt x="8232409" y="5870680"/>
                    <a:pt x="7630230" y="5900544"/>
                    <a:pt x="7107332" y="5748382"/>
                  </a:cubicBezTo>
                  <a:lnTo>
                    <a:pt x="6960886" y="5699250"/>
                  </a:lnTo>
                  <a:lnTo>
                    <a:pt x="6807099" y="5746125"/>
                  </a:lnTo>
                  <a:cubicBezTo>
                    <a:pt x="6503893" y="5814184"/>
                    <a:pt x="6176547" y="5768956"/>
                    <a:pt x="5899414" y="5605072"/>
                  </a:cubicBezTo>
                  <a:cubicBezTo>
                    <a:pt x="5756012" y="6055466"/>
                    <a:pt x="5372025" y="6399766"/>
                    <a:pt x="4890854" y="6509454"/>
                  </a:cubicBezTo>
                  <a:cubicBezTo>
                    <a:pt x="4323848" y="6638692"/>
                    <a:pt x="3732083" y="6418455"/>
                    <a:pt x="3407932" y="5957423"/>
                  </a:cubicBezTo>
                  <a:cubicBezTo>
                    <a:pt x="2642846" y="6395022"/>
                    <a:pt x="1649141" y="6149052"/>
                    <a:pt x="1205111" y="5412006"/>
                  </a:cubicBezTo>
                  <a:cubicBezTo>
                    <a:pt x="768921" y="5460452"/>
                    <a:pt x="359348" y="5203844"/>
                    <a:pt x="236579" y="4805060"/>
                  </a:cubicBezTo>
                  <a:cubicBezTo>
                    <a:pt x="147649" y="4516537"/>
                    <a:pt x="226262" y="4205157"/>
                    <a:pt x="443532" y="3985783"/>
                  </a:cubicBezTo>
                  <a:cubicBezTo>
                    <a:pt x="135269" y="3813705"/>
                    <a:pt x="-36401" y="3483493"/>
                    <a:pt x="6517" y="3145230"/>
                  </a:cubicBezTo>
                  <a:cubicBezTo>
                    <a:pt x="56862" y="2749177"/>
                    <a:pt x="388234" y="2438947"/>
                    <a:pt x="804616" y="2398120"/>
                  </a:cubicBezTo>
                  <a:cubicBezTo>
                    <a:pt x="807092" y="2391507"/>
                    <a:pt x="809775" y="2385038"/>
                    <a:pt x="812250" y="2378425"/>
                  </a:cubicBezTo>
                  <a:cubicBezTo>
                    <a:pt x="756334" y="1988410"/>
                    <a:pt x="886737" y="1595088"/>
                    <a:pt x="1167764" y="1305560"/>
                  </a:cubicBezTo>
                  <a:cubicBezTo>
                    <a:pt x="1611795" y="848266"/>
                    <a:pt x="2331694" y="746341"/>
                    <a:pt x="2897255" y="1060452"/>
                  </a:cubicBezTo>
                  <a:lnTo>
                    <a:pt x="2897559" y="1059980"/>
                  </a:lnTo>
                  <a:lnTo>
                    <a:pt x="2896224" y="1059015"/>
                  </a:lnTo>
                  <a:lnTo>
                    <a:pt x="2897612" y="1059897"/>
                  </a:lnTo>
                  <a:lnTo>
                    <a:pt x="2967962" y="950505"/>
                  </a:lnTo>
                  <a:cubicBezTo>
                    <a:pt x="3350341" y="429773"/>
                    <a:pt x="4149264" y="346424"/>
                    <a:pt x="4640984" y="806001"/>
                  </a:cubicBezTo>
                  <a:cubicBezTo>
                    <a:pt x="4773244" y="554568"/>
                    <a:pt x="5027241" y="380765"/>
                    <a:pt x="5320441" y="341375"/>
                  </a:cubicBezTo>
                  <a:cubicBezTo>
                    <a:pt x="5360780" y="335948"/>
                    <a:pt x="5401111" y="333158"/>
                    <a:pt x="5441194" y="332911"/>
                  </a:cubicBezTo>
                  <a:cubicBezTo>
                    <a:pt x="5681691" y="331431"/>
                    <a:pt x="5913222" y="421498"/>
                    <a:pt x="6083385" y="582796"/>
                  </a:cubicBezTo>
                  <a:lnTo>
                    <a:pt x="6153132" y="658463"/>
                  </a:lnTo>
                  <a:lnTo>
                    <a:pt x="6160427" y="649017"/>
                  </a:lnTo>
                  <a:lnTo>
                    <a:pt x="6153746" y="659129"/>
                  </a:lnTo>
                  <a:lnTo>
                    <a:pt x="6163109" y="669287"/>
                  </a:lnTo>
                  <a:cubicBezTo>
                    <a:pt x="6448263" y="351007"/>
                    <a:pt x="6919943" y="246495"/>
                    <a:pt x="7324770" y="411816"/>
                  </a:cubicBezTo>
                  <a:cubicBezTo>
                    <a:pt x="7401887" y="443299"/>
                    <a:pt x="7473549" y="483390"/>
                    <a:pt x="7538593" y="530704"/>
                  </a:cubicBezTo>
                  <a:lnTo>
                    <a:pt x="7582444" y="566853"/>
                  </a:lnTo>
                  <a:lnTo>
                    <a:pt x="7601474" y="569035"/>
                  </a:lnTo>
                  <a:cubicBezTo>
                    <a:pt x="7785902" y="596506"/>
                    <a:pt x="7966828" y="649032"/>
                    <a:pt x="8136199" y="727559"/>
                  </a:cubicBezTo>
                  <a:lnTo>
                    <a:pt x="8136563" y="727087"/>
                  </a:lnTo>
                  <a:lnTo>
                    <a:pt x="8134963" y="726122"/>
                  </a:lnTo>
                  <a:lnTo>
                    <a:pt x="8136627" y="727004"/>
                  </a:lnTo>
                  <a:lnTo>
                    <a:pt x="8220899" y="617612"/>
                  </a:lnTo>
                  <a:cubicBezTo>
                    <a:pt x="8678948" y="96880"/>
                    <a:pt x="9635975" y="13531"/>
                    <a:pt x="10225004" y="473108"/>
                  </a:cubicBezTo>
                  <a:cubicBezTo>
                    <a:pt x="10383438" y="221675"/>
                    <a:pt x="10687699" y="47872"/>
                    <a:pt x="11038923" y="8482"/>
                  </a:cubicBezTo>
                  <a:cubicBezTo>
                    <a:pt x="11087244" y="3055"/>
                    <a:pt x="11135557" y="265"/>
                    <a:pt x="11183573" y="18"/>
                  </a:cubicBezTo>
                  <a:close/>
                </a:path>
              </a:pathLst>
            </a:custGeom>
            <a:solidFill>
              <a:srgbClr val="FFC7C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506808" y="2499581"/>
            <a:ext cx="8066785" cy="1015663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dir="60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151D38"/>
                </a:solidFill>
                <a:latin typeface="海派腔调禅粗黑简2.0" panose="02000500000000000000" pitchFamily="2" charset="-122"/>
                <a:ea typeface="海派腔调禅粗黑简2.0" panose="02000500000000000000" pitchFamily="2" charset="-122"/>
              </a:rPr>
              <a:t>第 三 部 分</a:t>
            </a: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3637859" y="3515244"/>
            <a:ext cx="5804685" cy="7185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,THE TEMPLATE THANK YOU WATCHING THIS ONE. THIS IS A ART TEMPLATE ,THE THANK YOU WATCHING THIS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02864 0.011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 rot="16200000">
            <a:off x="2196728" y="1844631"/>
            <a:ext cx="1372945" cy="1183573"/>
          </a:xfrm>
          <a:prstGeom prst="hexagon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六边形 2"/>
          <p:cNvSpPr/>
          <p:nvPr/>
        </p:nvSpPr>
        <p:spPr>
          <a:xfrm rot="16200000">
            <a:off x="5569406" y="1844631"/>
            <a:ext cx="1372945" cy="1183573"/>
          </a:xfrm>
          <a:prstGeom prst="hexagon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六边形 3"/>
          <p:cNvSpPr/>
          <p:nvPr/>
        </p:nvSpPr>
        <p:spPr>
          <a:xfrm rot="16200000">
            <a:off x="8951213" y="1844631"/>
            <a:ext cx="1372945" cy="1183573"/>
          </a:xfrm>
          <a:prstGeom prst="hexagon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07948" y="2020918"/>
            <a:ext cx="1550504" cy="830997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01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78565" y="2020917"/>
            <a:ext cx="1550504" cy="830997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02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62433" y="2020916"/>
            <a:ext cx="1550504" cy="830997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03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770391" y="3624349"/>
            <a:ext cx="210320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Open Sans" panose="020B0606030504020204" pitchFamily="34" charset="0"/>
              </a:rPr>
              <a:t>ADD YOUR TITLE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8632113" y="3595773"/>
            <a:ext cx="210320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Open Sans" panose="020B0606030504020204" pitchFamily="34" charset="0"/>
              </a:rPr>
              <a:t>ADD YOUR TITLE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8193588" y="4129859"/>
            <a:ext cx="2896009" cy="1068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380572" y="4148478"/>
            <a:ext cx="2896009" cy="1068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202480" y="3608904"/>
            <a:ext cx="210320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Open Sans" panose="020B0606030504020204" pitchFamily="34" charset="0"/>
              </a:rPr>
              <a:t>ADD YOUR TITLE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Open Sans" panose="020B0606030504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63955" y="4142990"/>
            <a:ext cx="2896009" cy="1068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34000" y="1322815"/>
            <a:ext cx="9725812" cy="4212369"/>
            <a:chOff x="-2209892" y="3865124"/>
            <a:chExt cx="15375451" cy="6659297"/>
          </a:xfrm>
        </p:grpSpPr>
        <p:sp>
          <p:nvSpPr>
            <p:cNvPr id="3" name="任意多边形 1"/>
            <p:cNvSpPr/>
            <p:nvPr/>
          </p:nvSpPr>
          <p:spPr>
            <a:xfrm>
              <a:off x="-2209892" y="3865124"/>
              <a:ext cx="15357178" cy="6546017"/>
            </a:xfrm>
            <a:custGeom>
              <a:avLst/>
              <a:gdLst>
                <a:gd name="connsiteX0" fmla="*/ 11183573 w 15357178"/>
                <a:gd name="connsiteY0" fmla="*/ 18 h 6546017"/>
                <a:gd name="connsiteX1" fmla="*/ 11952849 w 15357178"/>
                <a:gd name="connsiteY1" fmla="*/ 249903 h 6546017"/>
                <a:gd name="connsiteX2" fmla="*/ 12036399 w 15357178"/>
                <a:gd name="connsiteY2" fmla="*/ 325570 h 6546017"/>
                <a:gd name="connsiteX3" fmla="*/ 12045138 w 15357178"/>
                <a:gd name="connsiteY3" fmla="*/ 316124 h 6546017"/>
                <a:gd name="connsiteX4" fmla="*/ 12037135 w 15357178"/>
                <a:gd name="connsiteY4" fmla="*/ 326236 h 6546017"/>
                <a:gd name="connsiteX5" fmla="*/ 12048351 w 15357178"/>
                <a:gd name="connsiteY5" fmla="*/ 336394 h 6546017"/>
                <a:gd name="connsiteX6" fmla="*/ 13439899 w 15357178"/>
                <a:gd name="connsiteY6" fmla="*/ 78923 h 6546017"/>
                <a:gd name="connsiteX7" fmla="*/ 14145560 w 15357178"/>
                <a:gd name="connsiteY7" fmla="*/ 781325 h 6546017"/>
                <a:gd name="connsiteX8" fmla="*/ 14149379 w 15357178"/>
                <a:gd name="connsiteY8" fmla="*/ 782356 h 6546017"/>
                <a:gd name="connsiteX9" fmla="*/ 14301422 w 15357178"/>
                <a:gd name="connsiteY9" fmla="*/ 823435 h 6546017"/>
                <a:gd name="connsiteX10" fmla="*/ 15051178 w 15357178"/>
                <a:gd name="connsiteY10" fmla="*/ 1463025 h 6546017"/>
                <a:gd name="connsiteX11" fmla="*/ 15010643 w 15357178"/>
                <a:gd name="connsiteY11" fmla="*/ 2202228 h 6546017"/>
                <a:gd name="connsiteX12" fmla="*/ 15306748 w 15357178"/>
                <a:gd name="connsiteY12" fmla="*/ 3332453 h 6546017"/>
                <a:gd name="connsiteX13" fmla="*/ 13919650 w 15357178"/>
                <a:gd name="connsiteY13" fmla="*/ 4321796 h 6546017"/>
                <a:gd name="connsiteX14" fmla="*/ 13423092 w 15357178"/>
                <a:gd name="connsiteY14" fmla="*/ 5169536 h 6546017"/>
                <a:gd name="connsiteX15" fmla="*/ 11732473 w 15357178"/>
                <a:gd name="connsiteY15" fmla="*/ 5272180 h 6546017"/>
                <a:gd name="connsiteX16" fmla="*/ 10524323 w 15357178"/>
                <a:gd name="connsiteY16" fmla="*/ 6176561 h 6546017"/>
                <a:gd name="connsiteX17" fmla="*/ 8747937 w 15357178"/>
                <a:gd name="connsiteY17" fmla="*/ 5624530 h 6546017"/>
                <a:gd name="connsiteX18" fmla="*/ 7107332 w 15357178"/>
                <a:gd name="connsiteY18" fmla="*/ 5748382 h 6546017"/>
                <a:gd name="connsiteX19" fmla="*/ 6960886 w 15357178"/>
                <a:gd name="connsiteY19" fmla="*/ 5699250 h 6546017"/>
                <a:gd name="connsiteX20" fmla="*/ 6807099 w 15357178"/>
                <a:gd name="connsiteY20" fmla="*/ 5746125 h 6546017"/>
                <a:gd name="connsiteX21" fmla="*/ 5899414 w 15357178"/>
                <a:gd name="connsiteY21" fmla="*/ 5605072 h 6546017"/>
                <a:gd name="connsiteX22" fmla="*/ 4890854 w 15357178"/>
                <a:gd name="connsiteY22" fmla="*/ 6509454 h 6546017"/>
                <a:gd name="connsiteX23" fmla="*/ 3407932 w 15357178"/>
                <a:gd name="connsiteY23" fmla="*/ 5957423 h 6546017"/>
                <a:gd name="connsiteX24" fmla="*/ 1205111 w 15357178"/>
                <a:gd name="connsiteY24" fmla="*/ 5412006 h 6546017"/>
                <a:gd name="connsiteX25" fmla="*/ 236579 w 15357178"/>
                <a:gd name="connsiteY25" fmla="*/ 4805060 h 6546017"/>
                <a:gd name="connsiteX26" fmla="*/ 443532 w 15357178"/>
                <a:gd name="connsiteY26" fmla="*/ 3985783 h 6546017"/>
                <a:gd name="connsiteX27" fmla="*/ 6517 w 15357178"/>
                <a:gd name="connsiteY27" fmla="*/ 3145230 h 6546017"/>
                <a:gd name="connsiteX28" fmla="*/ 804616 w 15357178"/>
                <a:gd name="connsiteY28" fmla="*/ 2398120 h 6546017"/>
                <a:gd name="connsiteX29" fmla="*/ 812250 w 15357178"/>
                <a:gd name="connsiteY29" fmla="*/ 2378425 h 6546017"/>
                <a:gd name="connsiteX30" fmla="*/ 1167764 w 15357178"/>
                <a:gd name="connsiteY30" fmla="*/ 1305560 h 6546017"/>
                <a:gd name="connsiteX31" fmla="*/ 2897255 w 15357178"/>
                <a:gd name="connsiteY31" fmla="*/ 1060452 h 6546017"/>
                <a:gd name="connsiteX32" fmla="*/ 2897559 w 15357178"/>
                <a:gd name="connsiteY32" fmla="*/ 1059980 h 6546017"/>
                <a:gd name="connsiteX33" fmla="*/ 2896224 w 15357178"/>
                <a:gd name="connsiteY33" fmla="*/ 1059015 h 6546017"/>
                <a:gd name="connsiteX34" fmla="*/ 2897612 w 15357178"/>
                <a:gd name="connsiteY34" fmla="*/ 1059897 h 6546017"/>
                <a:gd name="connsiteX35" fmla="*/ 2967962 w 15357178"/>
                <a:gd name="connsiteY35" fmla="*/ 950505 h 6546017"/>
                <a:gd name="connsiteX36" fmla="*/ 4640984 w 15357178"/>
                <a:gd name="connsiteY36" fmla="*/ 806001 h 6546017"/>
                <a:gd name="connsiteX37" fmla="*/ 5320441 w 15357178"/>
                <a:gd name="connsiteY37" fmla="*/ 341375 h 6546017"/>
                <a:gd name="connsiteX38" fmla="*/ 5441194 w 15357178"/>
                <a:gd name="connsiteY38" fmla="*/ 332911 h 6546017"/>
                <a:gd name="connsiteX39" fmla="*/ 6083385 w 15357178"/>
                <a:gd name="connsiteY39" fmla="*/ 582796 h 6546017"/>
                <a:gd name="connsiteX40" fmla="*/ 6153132 w 15357178"/>
                <a:gd name="connsiteY40" fmla="*/ 658463 h 6546017"/>
                <a:gd name="connsiteX41" fmla="*/ 6160427 w 15357178"/>
                <a:gd name="connsiteY41" fmla="*/ 649017 h 6546017"/>
                <a:gd name="connsiteX42" fmla="*/ 6153746 w 15357178"/>
                <a:gd name="connsiteY42" fmla="*/ 659129 h 6546017"/>
                <a:gd name="connsiteX43" fmla="*/ 6163109 w 15357178"/>
                <a:gd name="connsiteY43" fmla="*/ 669287 h 6546017"/>
                <a:gd name="connsiteX44" fmla="*/ 7324770 w 15357178"/>
                <a:gd name="connsiteY44" fmla="*/ 411816 h 6546017"/>
                <a:gd name="connsiteX45" fmla="*/ 7538593 w 15357178"/>
                <a:gd name="connsiteY45" fmla="*/ 530704 h 6546017"/>
                <a:gd name="connsiteX46" fmla="*/ 7582444 w 15357178"/>
                <a:gd name="connsiteY46" fmla="*/ 566853 h 6546017"/>
                <a:gd name="connsiteX47" fmla="*/ 7601474 w 15357178"/>
                <a:gd name="connsiteY47" fmla="*/ 569035 h 6546017"/>
                <a:gd name="connsiteX48" fmla="*/ 8136199 w 15357178"/>
                <a:gd name="connsiteY48" fmla="*/ 727559 h 6546017"/>
                <a:gd name="connsiteX49" fmla="*/ 8136563 w 15357178"/>
                <a:gd name="connsiteY49" fmla="*/ 727087 h 6546017"/>
                <a:gd name="connsiteX50" fmla="*/ 8134963 w 15357178"/>
                <a:gd name="connsiteY50" fmla="*/ 726122 h 6546017"/>
                <a:gd name="connsiteX51" fmla="*/ 8136627 w 15357178"/>
                <a:gd name="connsiteY51" fmla="*/ 727004 h 6546017"/>
                <a:gd name="connsiteX52" fmla="*/ 8220899 w 15357178"/>
                <a:gd name="connsiteY52" fmla="*/ 617612 h 6546017"/>
                <a:gd name="connsiteX53" fmla="*/ 10225004 w 15357178"/>
                <a:gd name="connsiteY53" fmla="*/ 473108 h 6546017"/>
                <a:gd name="connsiteX54" fmla="*/ 11038923 w 15357178"/>
                <a:gd name="connsiteY54" fmla="*/ 8482 h 6546017"/>
                <a:gd name="connsiteX55" fmla="*/ 11183573 w 15357178"/>
                <a:gd name="connsiteY55" fmla="*/ 18 h 65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357178" h="6546017">
                  <a:moveTo>
                    <a:pt x="11183573" y="18"/>
                  </a:moveTo>
                  <a:cubicBezTo>
                    <a:pt x="11471663" y="-1462"/>
                    <a:pt x="11749013" y="88605"/>
                    <a:pt x="11952849" y="249903"/>
                  </a:cubicBezTo>
                  <a:lnTo>
                    <a:pt x="12036399" y="325570"/>
                  </a:lnTo>
                  <a:lnTo>
                    <a:pt x="12045138" y="316124"/>
                  </a:lnTo>
                  <a:lnTo>
                    <a:pt x="12037135" y="326236"/>
                  </a:lnTo>
                  <a:lnTo>
                    <a:pt x="12048351" y="336394"/>
                  </a:lnTo>
                  <a:cubicBezTo>
                    <a:pt x="12389935" y="18114"/>
                    <a:pt x="12954959" y="-86399"/>
                    <a:pt x="13439899" y="78923"/>
                  </a:cubicBezTo>
                  <a:cubicBezTo>
                    <a:pt x="13809413" y="204855"/>
                    <a:pt x="14074376" y="468507"/>
                    <a:pt x="14145560" y="781325"/>
                  </a:cubicBezTo>
                  <a:lnTo>
                    <a:pt x="14149379" y="782356"/>
                  </a:lnTo>
                  <a:lnTo>
                    <a:pt x="14301422" y="823435"/>
                  </a:lnTo>
                  <a:cubicBezTo>
                    <a:pt x="14654538" y="938803"/>
                    <a:pt x="14930067" y="1171196"/>
                    <a:pt x="15051178" y="1463025"/>
                  </a:cubicBezTo>
                  <a:cubicBezTo>
                    <a:pt x="15151775" y="1705113"/>
                    <a:pt x="15137439" y="1968047"/>
                    <a:pt x="15010643" y="2202228"/>
                  </a:cubicBezTo>
                  <a:cubicBezTo>
                    <a:pt x="15322320" y="2523384"/>
                    <a:pt x="15431320" y="2939707"/>
                    <a:pt x="15306748" y="3332453"/>
                  </a:cubicBezTo>
                  <a:cubicBezTo>
                    <a:pt x="15141147" y="3854582"/>
                    <a:pt x="14592931" y="4245604"/>
                    <a:pt x="13919650" y="4321796"/>
                  </a:cubicBezTo>
                  <a:cubicBezTo>
                    <a:pt x="13916436" y="4647695"/>
                    <a:pt x="13735263" y="4956774"/>
                    <a:pt x="13423092" y="5169536"/>
                  </a:cubicBezTo>
                  <a:cubicBezTo>
                    <a:pt x="12948779" y="5492848"/>
                    <a:pt x="12263633" y="5534394"/>
                    <a:pt x="11732473" y="5272180"/>
                  </a:cubicBezTo>
                  <a:cubicBezTo>
                    <a:pt x="11560692" y="5722573"/>
                    <a:pt x="11100715" y="6066874"/>
                    <a:pt x="10524323" y="6176561"/>
                  </a:cubicBezTo>
                  <a:cubicBezTo>
                    <a:pt x="9845109" y="6305799"/>
                    <a:pt x="9136235" y="6085562"/>
                    <a:pt x="8747937" y="5624530"/>
                  </a:cubicBezTo>
                  <a:cubicBezTo>
                    <a:pt x="8232409" y="5870680"/>
                    <a:pt x="7630230" y="5900544"/>
                    <a:pt x="7107332" y="5748382"/>
                  </a:cubicBezTo>
                  <a:lnTo>
                    <a:pt x="6960886" y="5699250"/>
                  </a:lnTo>
                  <a:lnTo>
                    <a:pt x="6807099" y="5746125"/>
                  </a:lnTo>
                  <a:cubicBezTo>
                    <a:pt x="6503893" y="5814184"/>
                    <a:pt x="6176547" y="5768956"/>
                    <a:pt x="5899414" y="5605072"/>
                  </a:cubicBezTo>
                  <a:cubicBezTo>
                    <a:pt x="5756012" y="6055466"/>
                    <a:pt x="5372025" y="6399766"/>
                    <a:pt x="4890854" y="6509454"/>
                  </a:cubicBezTo>
                  <a:cubicBezTo>
                    <a:pt x="4323848" y="6638692"/>
                    <a:pt x="3732083" y="6418455"/>
                    <a:pt x="3407932" y="5957423"/>
                  </a:cubicBezTo>
                  <a:cubicBezTo>
                    <a:pt x="2642846" y="6395022"/>
                    <a:pt x="1649141" y="6149052"/>
                    <a:pt x="1205111" y="5412006"/>
                  </a:cubicBezTo>
                  <a:cubicBezTo>
                    <a:pt x="768921" y="5460452"/>
                    <a:pt x="359348" y="5203844"/>
                    <a:pt x="236579" y="4805060"/>
                  </a:cubicBezTo>
                  <a:cubicBezTo>
                    <a:pt x="147649" y="4516537"/>
                    <a:pt x="226262" y="4205157"/>
                    <a:pt x="443532" y="3985783"/>
                  </a:cubicBezTo>
                  <a:cubicBezTo>
                    <a:pt x="135269" y="3813705"/>
                    <a:pt x="-36401" y="3483493"/>
                    <a:pt x="6517" y="3145230"/>
                  </a:cubicBezTo>
                  <a:cubicBezTo>
                    <a:pt x="56862" y="2749177"/>
                    <a:pt x="388234" y="2438947"/>
                    <a:pt x="804616" y="2398120"/>
                  </a:cubicBezTo>
                  <a:cubicBezTo>
                    <a:pt x="807092" y="2391507"/>
                    <a:pt x="809775" y="2385038"/>
                    <a:pt x="812250" y="2378425"/>
                  </a:cubicBezTo>
                  <a:cubicBezTo>
                    <a:pt x="756334" y="1988410"/>
                    <a:pt x="886737" y="1595088"/>
                    <a:pt x="1167764" y="1305560"/>
                  </a:cubicBezTo>
                  <a:cubicBezTo>
                    <a:pt x="1611795" y="848266"/>
                    <a:pt x="2331694" y="746341"/>
                    <a:pt x="2897255" y="1060452"/>
                  </a:cubicBezTo>
                  <a:lnTo>
                    <a:pt x="2897559" y="1059980"/>
                  </a:lnTo>
                  <a:lnTo>
                    <a:pt x="2896224" y="1059015"/>
                  </a:lnTo>
                  <a:lnTo>
                    <a:pt x="2897612" y="1059897"/>
                  </a:lnTo>
                  <a:lnTo>
                    <a:pt x="2967962" y="950505"/>
                  </a:lnTo>
                  <a:cubicBezTo>
                    <a:pt x="3350341" y="429773"/>
                    <a:pt x="4149264" y="346424"/>
                    <a:pt x="4640984" y="806001"/>
                  </a:cubicBezTo>
                  <a:cubicBezTo>
                    <a:pt x="4773244" y="554568"/>
                    <a:pt x="5027241" y="380765"/>
                    <a:pt x="5320441" y="341375"/>
                  </a:cubicBezTo>
                  <a:cubicBezTo>
                    <a:pt x="5360780" y="335948"/>
                    <a:pt x="5401111" y="333158"/>
                    <a:pt x="5441194" y="332911"/>
                  </a:cubicBezTo>
                  <a:cubicBezTo>
                    <a:pt x="5681691" y="331431"/>
                    <a:pt x="5913222" y="421498"/>
                    <a:pt x="6083385" y="582796"/>
                  </a:cubicBezTo>
                  <a:lnTo>
                    <a:pt x="6153132" y="658463"/>
                  </a:lnTo>
                  <a:lnTo>
                    <a:pt x="6160427" y="649017"/>
                  </a:lnTo>
                  <a:lnTo>
                    <a:pt x="6153746" y="659129"/>
                  </a:lnTo>
                  <a:lnTo>
                    <a:pt x="6163109" y="669287"/>
                  </a:lnTo>
                  <a:cubicBezTo>
                    <a:pt x="6448263" y="351007"/>
                    <a:pt x="6919943" y="246495"/>
                    <a:pt x="7324770" y="411816"/>
                  </a:cubicBezTo>
                  <a:cubicBezTo>
                    <a:pt x="7401887" y="443299"/>
                    <a:pt x="7473549" y="483390"/>
                    <a:pt x="7538593" y="530704"/>
                  </a:cubicBezTo>
                  <a:lnTo>
                    <a:pt x="7582444" y="566853"/>
                  </a:lnTo>
                  <a:lnTo>
                    <a:pt x="7601474" y="569035"/>
                  </a:lnTo>
                  <a:cubicBezTo>
                    <a:pt x="7785902" y="596506"/>
                    <a:pt x="7966828" y="649032"/>
                    <a:pt x="8136199" y="727559"/>
                  </a:cubicBezTo>
                  <a:lnTo>
                    <a:pt x="8136563" y="727087"/>
                  </a:lnTo>
                  <a:lnTo>
                    <a:pt x="8134963" y="726122"/>
                  </a:lnTo>
                  <a:lnTo>
                    <a:pt x="8136627" y="727004"/>
                  </a:lnTo>
                  <a:lnTo>
                    <a:pt x="8220899" y="617612"/>
                  </a:lnTo>
                  <a:cubicBezTo>
                    <a:pt x="8678948" y="96880"/>
                    <a:pt x="9635975" y="13531"/>
                    <a:pt x="10225004" y="473108"/>
                  </a:cubicBezTo>
                  <a:cubicBezTo>
                    <a:pt x="10383438" y="221675"/>
                    <a:pt x="10687699" y="47872"/>
                    <a:pt x="11038923" y="8482"/>
                  </a:cubicBezTo>
                  <a:cubicBezTo>
                    <a:pt x="11087244" y="3055"/>
                    <a:pt x="11135557" y="265"/>
                    <a:pt x="11183573" y="18"/>
                  </a:cubicBezTo>
                  <a:close/>
                </a:path>
              </a:pathLst>
            </a:cu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2"/>
            <p:cNvSpPr/>
            <p:nvPr/>
          </p:nvSpPr>
          <p:spPr>
            <a:xfrm>
              <a:off x="-2191619" y="3978404"/>
              <a:ext cx="15357178" cy="6546017"/>
            </a:xfrm>
            <a:custGeom>
              <a:avLst/>
              <a:gdLst>
                <a:gd name="connsiteX0" fmla="*/ 11183573 w 15357178"/>
                <a:gd name="connsiteY0" fmla="*/ 18 h 6546017"/>
                <a:gd name="connsiteX1" fmla="*/ 11952849 w 15357178"/>
                <a:gd name="connsiteY1" fmla="*/ 249903 h 6546017"/>
                <a:gd name="connsiteX2" fmla="*/ 12036399 w 15357178"/>
                <a:gd name="connsiteY2" fmla="*/ 325570 h 6546017"/>
                <a:gd name="connsiteX3" fmla="*/ 12045138 w 15357178"/>
                <a:gd name="connsiteY3" fmla="*/ 316124 h 6546017"/>
                <a:gd name="connsiteX4" fmla="*/ 12037135 w 15357178"/>
                <a:gd name="connsiteY4" fmla="*/ 326236 h 6546017"/>
                <a:gd name="connsiteX5" fmla="*/ 12048351 w 15357178"/>
                <a:gd name="connsiteY5" fmla="*/ 336394 h 6546017"/>
                <a:gd name="connsiteX6" fmla="*/ 13439899 w 15357178"/>
                <a:gd name="connsiteY6" fmla="*/ 78923 h 6546017"/>
                <a:gd name="connsiteX7" fmla="*/ 14145560 w 15357178"/>
                <a:gd name="connsiteY7" fmla="*/ 781325 h 6546017"/>
                <a:gd name="connsiteX8" fmla="*/ 14149379 w 15357178"/>
                <a:gd name="connsiteY8" fmla="*/ 782356 h 6546017"/>
                <a:gd name="connsiteX9" fmla="*/ 14301422 w 15357178"/>
                <a:gd name="connsiteY9" fmla="*/ 823435 h 6546017"/>
                <a:gd name="connsiteX10" fmla="*/ 15051178 w 15357178"/>
                <a:gd name="connsiteY10" fmla="*/ 1463025 h 6546017"/>
                <a:gd name="connsiteX11" fmla="*/ 15010643 w 15357178"/>
                <a:gd name="connsiteY11" fmla="*/ 2202228 h 6546017"/>
                <a:gd name="connsiteX12" fmla="*/ 15306748 w 15357178"/>
                <a:gd name="connsiteY12" fmla="*/ 3332453 h 6546017"/>
                <a:gd name="connsiteX13" fmla="*/ 13919650 w 15357178"/>
                <a:gd name="connsiteY13" fmla="*/ 4321796 h 6546017"/>
                <a:gd name="connsiteX14" fmla="*/ 13423092 w 15357178"/>
                <a:gd name="connsiteY14" fmla="*/ 5169536 h 6546017"/>
                <a:gd name="connsiteX15" fmla="*/ 11732473 w 15357178"/>
                <a:gd name="connsiteY15" fmla="*/ 5272180 h 6546017"/>
                <a:gd name="connsiteX16" fmla="*/ 10524323 w 15357178"/>
                <a:gd name="connsiteY16" fmla="*/ 6176561 h 6546017"/>
                <a:gd name="connsiteX17" fmla="*/ 8747937 w 15357178"/>
                <a:gd name="connsiteY17" fmla="*/ 5624530 h 6546017"/>
                <a:gd name="connsiteX18" fmla="*/ 7107332 w 15357178"/>
                <a:gd name="connsiteY18" fmla="*/ 5748382 h 6546017"/>
                <a:gd name="connsiteX19" fmla="*/ 6960886 w 15357178"/>
                <a:gd name="connsiteY19" fmla="*/ 5699250 h 6546017"/>
                <a:gd name="connsiteX20" fmla="*/ 6807099 w 15357178"/>
                <a:gd name="connsiteY20" fmla="*/ 5746125 h 6546017"/>
                <a:gd name="connsiteX21" fmla="*/ 5899414 w 15357178"/>
                <a:gd name="connsiteY21" fmla="*/ 5605072 h 6546017"/>
                <a:gd name="connsiteX22" fmla="*/ 4890854 w 15357178"/>
                <a:gd name="connsiteY22" fmla="*/ 6509454 h 6546017"/>
                <a:gd name="connsiteX23" fmla="*/ 3407932 w 15357178"/>
                <a:gd name="connsiteY23" fmla="*/ 5957423 h 6546017"/>
                <a:gd name="connsiteX24" fmla="*/ 1205111 w 15357178"/>
                <a:gd name="connsiteY24" fmla="*/ 5412006 h 6546017"/>
                <a:gd name="connsiteX25" fmla="*/ 236579 w 15357178"/>
                <a:gd name="connsiteY25" fmla="*/ 4805060 h 6546017"/>
                <a:gd name="connsiteX26" fmla="*/ 443532 w 15357178"/>
                <a:gd name="connsiteY26" fmla="*/ 3985783 h 6546017"/>
                <a:gd name="connsiteX27" fmla="*/ 6517 w 15357178"/>
                <a:gd name="connsiteY27" fmla="*/ 3145230 h 6546017"/>
                <a:gd name="connsiteX28" fmla="*/ 804616 w 15357178"/>
                <a:gd name="connsiteY28" fmla="*/ 2398120 h 6546017"/>
                <a:gd name="connsiteX29" fmla="*/ 812250 w 15357178"/>
                <a:gd name="connsiteY29" fmla="*/ 2378425 h 6546017"/>
                <a:gd name="connsiteX30" fmla="*/ 1167764 w 15357178"/>
                <a:gd name="connsiteY30" fmla="*/ 1305560 h 6546017"/>
                <a:gd name="connsiteX31" fmla="*/ 2897255 w 15357178"/>
                <a:gd name="connsiteY31" fmla="*/ 1060452 h 6546017"/>
                <a:gd name="connsiteX32" fmla="*/ 2897559 w 15357178"/>
                <a:gd name="connsiteY32" fmla="*/ 1059980 h 6546017"/>
                <a:gd name="connsiteX33" fmla="*/ 2896224 w 15357178"/>
                <a:gd name="connsiteY33" fmla="*/ 1059015 h 6546017"/>
                <a:gd name="connsiteX34" fmla="*/ 2897612 w 15357178"/>
                <a:gd name="connsiteY34" fmla="*/ 1059897 h 6546017"/>
                <a:gd name="connsiteX35" fmla="*/ 2967962 w 15357178"/>
                <a:gd name="connsiteY35" fmla="*/ 950505 h 6546017"/>
                <a:gd name="connsiteX36" fmla="*/ 4640984 w 15357178"/>
                <a:gd name="connsiteY36" fmla="*/ 806001 h 6546017"/>
                <a:gd name="connsiteX37" fmla="*/ 5320441 w 15357178"/>
                <a:gd name="connsiteY37" fmla="*/ 341375 h 6546017"/>
                <a:gd name="connsiteX38" fmla="*/ 5441194 w 15357178"/>
                <a:gd name="connsiteY38" fmla="*/ 332911 h 6546017"/>
                <a:gd name="connsiteX39" fmla="*/ 6083385 w 15357178"/>
                <a:gd name="connsiteY39" fmla="*/ 582796 h 6546017"/>
                <a:gd name="connsiteX40" fmla="*/ 6153132 w 15357178"/>
                <a:gd name="connsiteY40" fmla="*/ 658463 h 6546017"/>
                <a:gd name="connsiteX41" fmla="*/ 6160427 w 15357178"/>
                <a:gd name="connsiteY41" fmla="*/ 649017 h 6546017"/>
                <a:gd name="connsiteX42" fmla="*/ 6153746 w 15357178"/>
                <a:gd name="connsiteY42" fmla="*/ 659129 h 6546017"/>
                <a:gd name="connsiteX43" fmla="*/ 6163109 w 15357178"/>
                <a:gd name="connsiteY43" fmla="*/ 669287 h 6546017"/>
                <a:gd name="connsiteX44" fmla="*/ 7324770 w 15357178"/>
                <a:gd name="connsiteY44" fmla="*/ 411816 h 6546017"/>
                <a:gd name="connsiteX45" fmla="*/ 7538593 w 15357178"/>
                <a:gd name="connsiteY45" fmla="*/ 530704 h 6546017"/>
                <a:gd name="connsiteX46" fmla="*/ 7582444 w 15357178"/>
                <a:gd name="connsiteY46" fmla="*/ 566853 h 6546017"/>
                <a:gd name="connsiteX47" fmla="*/ 7601474 w 15357178"/>
                <a:gd name="connsiteY47" fmla="*/ 569035 h 6546017"/>
                <a:gd name="connsiteX48" fmla="*/ 8136199 w 15357178"/>
                <a:gd name="connsiteY48" fmla="*/ 727559 h 6546017"/>
                <a:gd name="connsiteX49" fmla="*/ 8136563 w 15357178"/>
                <a:gd name="connsiteY49" fmla="*/ 727087 h 6546017"/>
                <a:gd name="connsiteX50" fmla="*/ 8134963 w 15357178"/>
                <a:gd name="connsiteY50" fmla="*/ 726122 h 6546017"/>
                <a:gd name="connsiteX51" fmla="*/ 8136627 w 15357178"/>
                <a:gd name="connsiteY51" fmla="*/ 727004 h 6546017"/>
                <a:gd name="connsiteX52" fmla="*/ 8220899 w 15357178"/>
                <a:gd name="connsiteY52" fmla="*/ 617612 h 6546017"/>
                <a:gd name="connsiteX53" fmla="*/ 10225004 w 15357178"/>
                <a:gd name="connsiteY53" fmla="*/ 473108 h 6546017"/>
                <a:gd name="connsiteX54" fmla="*/ 11038923 w 15357178"/>
                <a:gd name="connsiteY54" fmla="*/ 8482 h 6546017"/>
                <a:gd name="connsiteX55" fmla="*/ 11183573 w 15357178"/>
                <a:gd name="connsiteY55" fmla="*/ 18 h 65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357178" h="6546017">
                  <a:moveTo>
                    <a:pt x="11183573" y="18"/>
                  </a:moveTo>
                  <a:cubicBezTo>
                    <a:pt x="11471663" y="-1462"/>
                    <a:pt x="11749013" y="88605"/>
                    <a:pt x="11952849" y="249903"/>
                  </a:cubicBezTo>
                  <a:lnTo>
                    <a:pt x="12036399" y="325570"/>
                  </a:lnTo>
                  <a:lnTo>
                    <a:pt x="12045138" y="316124"/>
                  </a:lnTo>
                  <a:lnTo>
                    <a:pt x="12037135" y="326236"/>
                  </a:lnTo>
                  <a:lnTo>
                    <a:pt x="12048351" y="336394"/>
                  </a:lnTo>
                  <a:cubicBezTo>
                    <a:pt x="12389935" y="18114"/>
                    <a:pt x="12954959" y="-86399"/>
                    <a:pt x="13439899" y="78923"/>
                  </a:cubicBezTo>
                  <a:cubicBezTo>
                    <a:pt x="13809413" y="204855"/>
                    <a:pt x="14074376" y="468507"/>
                    <a:pt x="14145560" y="781325"/>
                  </a:cubicBezTo>
                  <a:lnTo>
                    <a:pt x="14149379" y="782356"/>
                  </a:lnTo>
                  <a:lnTo>
                    <a:pt x="14301422" y="823435"/>
                  </a:lnTo>
                  <a:cubicBezTo>
                    <a:pt x="14654538" y="938803"/>
                    <a:pt x="14930067" y="1171196"/>
                    <a:pt x="15051178" y="1463025"/>
                  </a:cubicBezTo>
                  <a:cubicBezTo>
                    <a:pt x="15151775" y="1705113"/>
                    <a:pt x="15137439" y="1968047"/>
                    <a:pt x="15010643" y="2202228"/>
                  </a:cubicBezTo>
                  <a:cubicBezTo>
                    <a:pt x="15322320" y="2523384"/>
                    <a:pt x="15431320" y="2939707"/>
                    <a:pt x="15306748" y="3332453"/>
                  </a:cubicBezTo>
                  <a:cubicBezTo>
                    <a:pt x="15141147" y="3854582"/>
                    <a:pt x="14592931" y="4245604"/>
                    <a:pt x="13919650" y="4321796"/>
                  </a:cubicBezTo>
                  <a:cubicBezTo>
                    <a:pt x="13916436" y="4647695"/>
                    <a:pt x="13735263" y="4956774"/>
                    <a:pt x="13423092" y="5169536"/>
                  </a:cubicBezTo>
                  <a:cubicBezTo>
                    <a:pt x="12948779" y="5492848"/>
                    <a:pt x="12263633" y="5534394"/>
                    <a:pt x="11732473" y="5272180"/>
                  </a:cubicBezTo>
                  <a:cubicBezTo>
                    <a:pt x="11560692" y="5722573"/>
                    <a:pt x="11100715" y="6066874"/>
                    <a:pt x="10524323" y="6176561"/>
                  </a:cubicBezTo>
                  <a:cubicBezTo>
                    <a:pt x="9845109" y="6305799"/>
                    <a:pt x="9136235" y="6085562"/>
                    <a:pt x="8747937" y="5624530"/>
                  </a:cubicBezTo>
                  <a:cubicBezTo>
                    <a:pt x="8232409" y="5870680"/>
                    <a:pt x="7630230" y="5900544"/>
                    <a:pt x="7107332" y="5748382"/>
                  </a:cubicBezTo>
                  <a:lnTo>
                    <a:pt x="6960886" y="5699250"/>
                  </a:lnTo>
                  <a:lnTo>
                    <a:pt x="6807099" y="5746125"/>
                  </a:lnTo>
                  <a:cubicBezTo>
                    <a:pt x="6503893" y="5814184"/>
                    <a:pt x="6176547" y="5768956"/>
                    <a:pt x="5899414" y="5605072"/>
                  </a:cubicBezTo>
                  <a:cubicBezTo>
                    <a:pt x="5756012" y="6055466"/>
                    <a:pt x="5372025" y="6399766"/>
                    <a:pt x="4890854" y="6509454"/>
                  </a:cubicBezTo>
                  <a:cubicBezTo>
                    <a:pt x="4323848" y="6638692"/>
                    <a:pt x="3732083" y="6418455"/>
                    <a:pt x="3407932" y="5957423"/>
                  </a:cubicBezTo>
                  <a:cubicBezTo>
                    <a:pt x="2642846" y="6395022"/>
                    <a:pt x="1649141" y="6149052"/>
                    <a:pt x="1205111" y="5412006"/>
                  </a:cubicBezTo>
                  <a:cubicBezTo>
                    <a:pt x="768921" y="5460452"/>
                    <a:pt x="359348" y="5203844"/>
                    <a:pt x="236579" y="4805060"/>
                  </a:cubicBezTo>
                  <a:cubicBezTo>
                    <a:pt x="147649" y="4516537"/>
                    <a:pt x="226262" y="4205157"/>
                    <a:pt x="443532" y="3985783"/>
                  </a:cubicBezTo>
                  <a:cubicBezTo>
                    <a:pt x="135269" y="3813705"/>
                    <a:pt x="-36401" y="3483493"/>
                    <a:pt x="6517" y="3145230"/>
                  </a:cubicBezTo>
                  <a:cubicBezTo>
                    <a:pt x="56862" y="2749177"/>
                    <a:pt x="388234" y="2438947"/>
                    <a:pt x="804616" y="2398120"/>
                  </a:cubicBezTo>
                  <a:cubicBezTo>
                    <a:pt x="807092" y="2391507"/>
                    <a:pt x="809775" y="2385038"/>
                    <a:pt x="812250" y="2378425"/>
                  </a:cubicBezTo>
                  <a:cubicBezTo>
                    <a:pt x="756334" y="1988410"/>
                    <a:pt x="886737" y="1595088"/>
                    <a:pt x="1167764" y="1305560"/>
                  </a:cubicBezTo>
                  <a:cubicBezTo>
                    <a:pt x="1611795" y="848266"/>
                    <a:pt x="2331694" y="746341"/>
                    <a:pt x="2897255" y="1060452"/>
                  </a:cubicBezTo>
                  <a:lnTo>
                    <a:pt x="2897559" y="1059980"/>
                  </a:lnTo>
                  <a:lnTo>
                    <a:pt x="2896224" y="1059015"/>
                  </a:lnTo>
                  <a:lnTo>
                    <a:pt x="2897612" y="1059897"/>
                  </a:lnTo>
                  <a:lnTo>
                    <a:pt x="2967962" y="950505"/>
                  </a:lnTo>
                  <a:cubicBezTo>
                    <a:pt x="3350341" y="429773"/>
                    <a:pt x="4149264" y="346424"/>
                    <a:pt x="4640984" y="806001"/>
                  </a:cubicBezTo>
                  <a:cubicBezTo>
                    <a:pt x="4773244" y="554568"/>
                    <a:pt x="5027241" y="380765"/>
                    <a:pt x="5320441" y="341375"/>
                  </a:cubicBezTo>
                  <a:cubicBezTo>
                    <a:pt x="5360780" y="335948"/>
                    <a:pt x="5401111" y="333158"/>
                    <a:pt x="5441194" y="332911"/>
                  </a:cubicBezTo>
                  <a:cubicBezTo>
                    <a:pt x="5681691" y="331431"/>
                    <a:pt x="5913222" y="421498"/>
                    <a:pt x="6083385" y="582796"/>
                  </a:cubicBezTo>
                  <a:lnTo>
                    <a:pt x="6153132" y="658463"/>
                  </a:lnTo>
                  <a:lnTo>
                    <a:pt x="6160427" y="649017"/>
                  </a:lnTo>
                  <a:lnTo>
                    <a:pt x="6153746" y="659129"/>
                  </a:lnTo>
                  <a:lnTo>
                    <a:pt x="6163109" y="669287"/>
                  </a:lnTo>
                  <a:cubicBezTo>
                    <a:pt x="6448263" y="351007"/>
                    <a:pt x="6919943" y="246495"/>
                    <a:pt x="7324770" y="411816"/>
                  </a:cubicBezTo>
                  <a:cubicBezTo>
                    <a:pt x="7401887" y="443299"/>
                    <a:pt x="7473549" y="483390"/>
                    <a:pt x="7538593" y="530704"/>
                  </a:cubicBezTo>
                  <a:lnTo>
                    <a:pt x="7582444" y="566853"/>
                  </a:lnTo>
                  <a:lnTo>
                    <a:pt x="7601474" y="569035"/>
                  </a:lnTo>
                  <a:cubicBezTo>
                    <a:pt x="7785902" y="596506"/>
                    <a:pt x="7966828" y="649032"/>
                    <a:pt x="8136199" y="727559"/>
                  </a:cubicBezTo>
                  <a:lnTo>
                    <a:pt x="8136563" y="727087"/>
                  </a:lnTo>
                  <a:lnTo>
                    <a:pt x="8134963" y="726122"/>
                  </a:lnTo>
                  <a:lnTo>
                    <a:pt x="8136627" y="727004"/>
                  </a:lnTo>
                  <a:lnTo>
                    <a:pt x="8220899" y="617612"/>
                  </a:lnTo>
                  <a:cubicBezTo>
                    <a:pt x="8678948" y="96880"/>
                    <a:pt x="9635975" y="13531"/>
                    <a:pt x="10225004" y="473108"/>
                  </a:cubicBezTo>
                  <a:cubicBezTo>
                    <a:pt x="10383438" y="221675"/>
                    <a:pt x="10687699" y="47872"/>
                    <a:pt x="11038923" y="8482"/>
                  </a:cubicBezTo>
                  <a:cubicBezTo>
                    <a:pt x="11087244" y="3055"/>
                    <a:pt x="11135557" y="265"/>
                    <a:pt x="11183573" y="18"/>
                  </a:cubicBezTo>
                  <a:close/>
                </a:path>
              </a:pathLst>
            </a:custGeom>
            <a:solidFill>
              <a:srgbClr val="FFC7C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506808" y="2499581"/>
            <a:ext cx="8066785" cy="1015663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dir="60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151D38"/>
                </a:solidFill>
                <a:latin typeface="海派腔调禅粗黑简2.0" panose="02000500000000000000" pitchFamily="2" charset="-122"/>
                <a:ea typeface="海派腔调禅粗黑简2.0" panose="02000500000000000000" pitchFamily="2" charset="-122"/>
              </a:rPr>
              <a:t>第 四 部 分</a:t>
            </a: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3637859" y="3515244"/>
            <a:ext cx="5804685" cy="7185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,THE TEMPLATE THANK YOU WATCHING THIS ONE. THIS IS A ART TEMPLATE ,THE THANK YOU WATCHING THIS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02864 0.011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19283" y="2062163"/>
            <a:ext cx="2353434" cy="2362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3432" y="2716203"/>
            <a:ext cx="4321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点击输入本栏的具体文字，简明扼要的说明分项内容，此为概念图解，请根据您的具体内容酌情修改。点击输入本栏的具体文字，简明扼要的说明分项内容，此为概念图解。</a:t>
            </a:r>
            <a:endParaRPr lang="zh-CN" altLang="en-US" sz="1400" dirty="0"/>
          </a:p>
        </p:txBody>
      </p:sp>
      <p:sp>
        <p:nvSpPr>
          <p:cNvPr id="4" name="文本框 3"/>
          <p:cNvSpPr txBox="1"/>
          <p:nvPr/>
        </p:nvSpPr>
        <p:spPr>
          <a:xfrm>
            <a:off x="924710" y="2069872"/>
            <a:ext cx="3401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点击添加标题</a:t>
            </a:r>
            <a:endParaRPr lang="zh-CN" altLang="en-US" sz="24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7295864" y="2716203"/>
            <a:ext cx="4321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点击输入本栏的具体文字，简明扼要的说明分项内容，此为概念图解，请根据您的具体内容酌情修改。点击输入本栏的具体文字，简明扼要的说明分项内容，此为概念图解。</a:t>
            </a:r>
            <a:endParaRPr lang="zh-CN" altLang="en-US" sz="1400" dirty="0"/>
          </a:p>
        </p:txBody>
      </p:sp>
      <p:sp>
        <p:nvSpPr>
          <p:cNvPr id="6" name="文本框 5"/>
          <p:cNvSpPr txBox="1"/>
          <p:nvPr/>
        </p:nvSpPr>
        <p:spPr>
          <a:xfrm>
            <a:off x="7637142" y="2069872"/>
            <a:ext cx="3401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点击添加标题</a:t>
            </a:r>
            <a:endParaRPr lang="zh-CN" altLang="en-US" sz="24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2399122" y="5070694"/>
            <a:ext cx="73937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点击输入本栏的具体文字，简明扼要的说明分项内容，此为概念图解，请根据您的具体内容酌情修改。点击输入本栏的具体文字，简明扼要的说明分项内容，此为概念图解。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/>
        </p:nvSpPr>
        <p:spPr>
          <a:xfrm>
            <a:off x="1542197" y="1050878"/>
            <a:ext cx="9812740" cy="5147826"/>
          </a:xfrm>
          <a:prstGeom prst="roundRect">
            <a:avLst/>
          </a:prstGeom>
          <a:noFill/>
          <a:ln w="57150">
            <a:solidFill>
              <a:srgbClr val="FBDEC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4423"/>
            <a:ext cx="6291618" cy="619428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491941" y="1604125"/>
            <a:ext cx="1791839" cy="3785652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</a:ln>
          <a:effectLst>
            <a:outerShdw dir="60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latin typeface="方正姚体" panose="02010601030101010101" pitchFamily="2" charset="-122"/>
                <a:ea typeface="方正姚体" panose="02010601030101010101" pitchFamily="2" charset="-122"/>
              </a:rPr>
              <a:t>谢</a:t>
            </a:r>
            <a:endParaRPr lang="en-US" altLang="zh-CN" sz="80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ctr"/>
            <a:endParaRPr lang="en-US" altLang="zh-CN" sz="80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ctr"/>
            <a:r>
              <a:rPr lang="zh-CN" altLang="en-US" sz="8000" dirty="0">
                <a:latin typeface="方正姚体" panose="02010601030101010101" pitchFamily="2" charset="-122"/>
                <a:ea typeface="方正姚体" panose="02010601030101010101" pitchFamily="2" charset="-122"/>
              </a:rPr>
              <a:t>谢</a:t>
            </a: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6703028" y="2906386"/>
            <a:ext cx="1791839" cy="9187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3200" b="1" dirty="0">
                <a:solidFill>
                  <a:srgbClr val="151D38"/>
                </a:solidFill>
                <a:latin typeface="海派腔调禅粗黑简2.0" panose="02000500000000000000" pitchFamily="2" charset="-122"/>
                <a:ea typeface="海派腔调禅粗黑简2.0" panose="02000500000000000000" pitchFamily="2" charset="-122"/>
              </a:rPr>
              <a:t>小清新</a:t>
            </a:r>
            <a:endParaRPr lang="en-US" altLang="zh-CN" sz="3200" b="1" dirty="0">
              <a:solidFill>
                <a:srgbClr val="151D38"/>
              </a:solidFill>
              <a:latin typeface="海派腔调禅粗黑简2.0" panose="02000500000000000000" pitchFamily="2" charset="-122"/>
              <a:ea typeface="海派腔调禅粗黑简2.0" panose="02000500000000000000" pitchFamily="2" charset="-122"/>
            </a:endParaRP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5844865" y="3807325"/>
            <a:ext cx="2647076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,THE TEMPLATE THANK YOU WATCHING THIS ONE. THIS IS A ART TEMPLATE ,THE THANK YOU WATCHING THIS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75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75811" y="2698228"/>
            <a:ext cx="596347" cy="609600"/>
          </a:xfrm>
          <a:prstGeom prst="rect">
            <a:avLst/>
          </a:prstGeom>
          <a:solidFill>
            <a:srgbClr val="097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01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1156892" y="3578224"/>
            <a:ext cx="214372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TITTLE HERE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1022096" y="4195047"/>
            <a:ext cx="227852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85661" y="2698228"/>
            <a:ext cx="596347" cy="609600"/>
          </a:xfrm>
          <a:prstGeom prst="rect">
            <a:avLst/>
          </a:prstGeom>
          <a:solidFill>
            <a:srgbClr val="097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02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22"/>
          <p:cNvSpPr txBox="1">
            <a:spLocks noChangeArrowheads="1"/>
          </p:cNvSpPr>
          <p:nvPr/>
        </p:nvSpPr>
        <p:spPr bwMode="auto">
          <a:xfrm>
            <a:off x="3766742" y="3578224"/>
            <a:ext cx="214372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TITTLE HERE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3631946" y="4195047"/>
            <a:ext cx="227852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30308" y="2698228"/>
            <a:ext cx="596347" cy="609600"/>
          </a:xfrm>
          <a:prstGeom prst="rect">
            <a:avLst/>
          </a:prstGeom>
          <a:solidFill>
            <a:srgbClr val="097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03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22"/>
          <p:cNvSpPr txBox="1">
            <a:spLocks noChangeArrowheads="1"/>
          </p:cNvSpPr>
          <p:nvPr/>
        </p:nvSpPr>
        <p:spPr bwMode="auto">
          <a:xfrm>
            <a:off x="6511389" y="3578224"/>
            <a:ext cx="214372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TITTLE HERE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23"/>
          <p:cNvSpPr>
            <a:spLocks noChangeArrowheads="1"/>
          </p:cNvSpPr>
          <p:nvPr/>
        </p:nvSpPr>
        <p:spPr bwMode="auto">
          <a:xfrm>
            <a:off x="6376593" y="4195047"/>
            <a:ext cx="227852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74955" y="2698228"/>
            <a:ext cx="596347" cy="609600"/>
          </a:xfrm>
          <a:prstGeom prst="rect">
            <a:avLst/>
          </a:prstGeom>
          <a:solidFill>
            <a:srgbClr val="097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04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22"/>
          <p:cNvSpPr txBox="1">
            <a:spLocks noChangeArrowheads="1"/>
          </p:cNvSpPr>
          <p:nvPr/>
        </p:nvSpPr>
        <p:spPr bwMode="auto">
          <a:xfrm>
            <a:off x="9256036" y="3578224"/>
            <a:ext cx="214372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TITTLE HERE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23"/>
          <p:cNvSpPr>
            <a:spLocks noChangeArrowheads="1"/>
          </p:cNvSpPr>
          <p:nvPr/>
        </p:nvSpPr>
        <p:spPr bwMode="auto">
          <a:xfrm>
            <a:off x="9121240" y="4195047"/>
            <a:ext cx="227852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94089" y="1116851"/>
            <a:ext cx="3803822" cy="1015663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dir="60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151D3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 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34000" y="1322815"/>
            <a:ext cx="9725812" cy="4212369"/>
            <a:chOff x="-2209892" y="3865124"/>
            <a:chExt cx="15375451" cy="6659297"/>
          </a:xfrm>
        </p:grpSpPr>
        <p:sp>
          <p:nvSpPr>
            <p:cNvPr id="3" name="任意多边形 1"/>
            <p:cNvSpPr/>
            <p:nvPr/>
          </p:nvSpPr>
          <p:spPr>
            <a:xfrm>
              <a:off x="-2209892" y="3865124"/>
              <a:ext cx="15357178" cy="6546017"/>
            </a:xfrm>
            <a:custGeom>
              <a:avLst/>
              <a:gdLst>
                <a:gd name="connsiteX0" fmla="*/ 11183573 w 15357178"/>
                <a:gd name="connsiteY0" fmla="*/ 18 h 6546017"/>
                <a:gd name="connsiteX1" fmla="*/ 11952849 w 15357178"/>
                <a:gd name="connsiteY1" fmla="*/ 249903 h 6546017"/>
                <a:gd name="connsiteX2" fmla="*/ 12036399 w 15357178"/>
                <a:gd name="connsiteY2" fmla="*/ 325570 h 6546017"/>
                <a:gd name="connsiteX3" fmla="*/ 12045138 w 15357178"/>
                <a:gd name="connsiteY3" fmla="*/ 316124 h 6546017"/>
                <a:gd name="connsiteX4" fmla="*/ 12037135 w 15357178"/>
                <a:gd name="connsiteY4" fmla="*/ 326236 h 6546017"/>
                <a:gd name="connsiteX5" fmla="*/ 12048351 w 15357178"/>
                <a:gd name="connsiteY5" fmla="*/ 336394 h 6546017"/>
                <a:gd name="connsiteX6" fmla="*/ 13439899 w 15357178"/>
                <a:gd name="connsiteY6" fmla="*/ 78923 h 6546017"/>
                <a:gd name="connsiteX7" fmla="*/ 14145560 w 15357178"/>
                <a:gd name="connsiteY7" fmla="*/ 781325 h 6546017"/>
                <a:gd name="connsiteX8" fmla="*/ 14149379 w 15357178"/>
                <a:gd name="connsiteY8" fmla="*/ 782356 h 6546017"/>
                <a:gd name="connsiteX9" fmla="*/ 14301422 w 15357178"/>
                <a:gd name="connsiteY9" fmla="*/ 823435 h 6546017"/>
                <a:gd name="connsiteX10" fmla="*/ 15051178 w 15357178"/>
                <a:gd name="connsiteY10" fmla="*/ 1463025 h 6546017"/>
                <a:gd name="connsiteX11" fmla="*/ 15010643 w 15357178"/>
                <a:gd name="connsiteY11" fmla="*/ 2202228 h 6546017"/>
                <a:gd name="connsiteX12" fmla="*/ 15306748 w 15357178"/>
                <a:gd name="connsiteY12" fmla="*/ 3332453 h 6546017"/>
                <a:gd name="connsiteX13" fmla="*/ 13919650 w 15357178"/>
                <a:gd name="connsiteY13" fmla="*/ 4321796 h 6546017"/>
                <a:gd name="connsiteX14" fmla="*/ 13423092 w 15357178"/>
                <a:gd name="connsiteY14" fmla="*/ 5169536 h 6546017"/>
                <a:gd name="connsiteX15" fmla="*/ 11732473 w 15357178"/>
                <a:gd name="connsiteY15" fmla="*/ 5272180 h 6546017"/>
                <a:gd name="connsiteX16" fmla="*/ 10524323 w 15357178"/>
                <a:gd name="connsiteY16" fmla="*/ 6176561 h 6546017"/>
                <a:gd name="connsiteX17" fmla="*/ 8747937 w 15357178"/>
                <a:gd name="connsiteY17" fmla="*/ 5624530 h 6546017"/>
                <a:gd name="connsiteX18" fmla="*/ 7107332 w 15357178"/>
                <a:gd name="connsiteY18" fmla="*/ 5748382 h 6546017"/>
                <a:gd name="connsiteX19" fmla="*/ 6960886 w 15357178"/>
                <a:gd name="connsiteY19" fmla="*/ 5699250 h 6546017"/>
                <a:gd name="connsiteX20" fmla="*/ 6807099 w 15357178"/>
                <a:gd name="connsiteY20" fmla="*/ 5746125 h 6546017"/>
                <a:gd name="connsiteX21" fmla="*/ 5899414 w 15357178"/>
                <a:gd name="connsiteY21" fmla="*/ 5605072 h 6546017"/>
                <a:gd name="connsiteX22" fmla="*/ 4890854 w 15357178"/>
                <a:gd name="connsiteY22" fmla="*/ 6509454 h 6546017"/>
                <a:gd name="connsiteX23" fmla="*/ 3407932 w 15357178"/>
                <a:gd name="connsiteY23" fmla="*/ 5957423 h 6546017"/>
                <a:gd name="connsiteX24" fmla="*/ 1205111 w 15357178"/>
                <a:gd name="connsiteY24" fmla="*/ 5412006 h 6546017"/>
                <a:gd name="connsiteX25" fmla="*/ 236579 w 15357178"/>
                <a:gd name="connsiteY25" fmla="*/ 4805060 h 6546017"/>
                <a:gd name="connsiteX26" fmla="*/ 443532 w 15357178"/>
                <a:gd name="connsiteY26" fmla="*/ 3985783 h 6546017"/>
                <a:gd name="connsiteX27" fmla="*/ 6517 w 15357178"/>
                <a:gd name="connsiteY27" fmla="*/ 3145230 h 6546017"/>
                <a:gd name="connsiteX28" fmla="*/ 804616 w 15357178"/>
                <a:gd name="connsiteY28" fmla="*/ 2398120 h 6546017"/>
                <a:gd name="connsiteX29" fmla="*/ 812250 w 15357178"/>
                <a:gd name="connsiteY29" fmla="*/ 2378425 h 6546017"/>
                <a:gd name="connsiteX30" fmla="*/ 1167764 w 15357178"/>
                <a:gd name="connsiteY30" fmla="*/ 1305560 h 6546017"/>
                <a:gd name="connsiteX31" fmla="*/ 2897255 w 15357178"/>
                <a:gd name="connsiteY31" fmla="*/ 1060452 h 6546017"/>
                <a:gd name="connsiteX32" fmla="*/ 2897559 w 15357178"/>
                <a:gd name="connsiteY32" fmla="*/ 1059980 h 6546017"/>
                <a:gd name="connsiteX33" fmla="*/ 2896224 w 15357178"/>
                <a:gd name="connsiteY33" fmla="*/ 1059015 h 6546017"/>
                <a:gd name="connsiteX34" fmla="*/ 2897612 w 15357178"/>
                <a:gd name="connsiteY34" fmla="*/ 1059897 h 6546017"/>
                <a:gd name="connsiteX35" fmla="*/ 2967962 w 15357178"/>
                <a:gd name="connsiteY35" fmla="*/ 950505 h 6546017"/>
                <a:gd name="connsiteX36" fmla="*/ 4640984 w 15357178"/>
                <a:gd name="connsiteY36" fmla="*/ 806001 h 6546017"/>
                <a:gd name="connsiteX37" fmla="*/ 5320441 w 15357178"/>
                <a:gd name="connsiteY37" fmla="*/ 341375 h 6546017"/>
                <a:gd name="connsiteX38" fmla="*/ 5441194 w 15357178"/>
                <a:gd name="connsiteY38" fmla="*/ 332911 h 6546017"/>
                <a:gd name="connsiteX39" fmla="*/ 6083385 w 15357178"/>
                <a:gd name="connsiteY39" fmla="*/ 582796 h 6546017"/>
                <a:gd name="connsiteX40" fmla="*/ 6153132 w 15357178"/>
                <a:gd name="connsiteY40" fmla="*/ 658463 h 6546017"/>
                <a:gd name="connsiteX41" fmla="*/ 6160427 w 15357178"/>
                <a:gd name="connsiteY41" fmla="*/ 649017 h 6546017"/>
                <a:gd name="connsiteX42" fmla="*/ 6153746 w 15357178"/>
                <a:gd name="connsiteY42" fmla="*/ 659129 h 6546017"/>
                <a:gd name="connsiteX43" fmla="*/ 6163109 w 15357178"/>
                <a:gd name="connsiteY43" fmla="*/ 669287 h 6546017"/>
                <a:gd name="connsiteX44" fmla="*/ 7324770 w 15357178"/>
                <a:gd name="connsiteY44" fmla="*/ 411816 h 6546017"/>
                <a:gd name="connsiteX45" fmla="*/ 7538593 w 15357178"/>
                <a:gd name="connsiteY45" fmla="*/ 530704 h 6546017"/>
                <a:gd name="connsiteX46" fmla="*/ 7582444 w 15357178"/>
                <a:gd name="connsiteY46" fmla="*/ 566853 h 6546017"/>
                <a:gd name="connsiteX47" fmla="*/ 7601474 w 15357178"/>
                <a:gd name="connsiteY47" fmla="*/ 569035 h 6546017"/>
                <a:gd name="connsiteX48" fmla="*/ 8136199 w 15357178"/>
                <a:gd name="connsiteY48" fmla="*/ 727559 h 6546017"/>
                <a:gd name="connsiteX49" fmla="*/ 8136563 w 15357178"/>
                <a:gd name="connsiteY49" fmla="*/ 727087 h 6546017"/>
                <a:gd name="connsiteX50" fmla="*/ 8134963 w 15357178"/>
                <a:gd name="connsiteY50" fmla="*/ 726122 h 6546017"/>
                <a:gd name="connsiteX51" fmla="*/ 8136627 w 15357178"/>
                <a:gd name="connsiteY51" fmla="*/ 727004 h 6546017"/>
                <a:gd name="connsiteX52" fmla="*/ 8220899 w 15357178"/>
                <a:gd name="connsiteY52" fmla="*/ 617612 h 6546017"/>
                <a:gd name="connsiteX53" fmla="*/ 10225004 w 15357178"/>
                <a:gd name="connsiteY53" fmla="*/ 473108 h 6546017"/>
                <a:gd name="connsiteX54" fmla="*/ 11038923 w 15357178"/>
                <a:gd name="connsiteY54" fmla="*/ 8482 h 6546017"/>
                <a:gd name="connsiteX55" fmla="*/ 11183573 w 15357178"/>
                <a:gd name="connsiteY55" fmla="*/ 18 h 65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357178" h="6546017">
                  <a:moveTo>
                    <a:pt x="11183573" y="18"/>
                  </a:moveTo>
                  <a:cubicBezTo>
                    <a:pt x="11471663" y="-1462"/>
                    <a:pt x="11749013" y="88605"/>
                    <a:pt x="11952849" y="249903"/>
                  </a:cubicBezTo>
                  <a:lnTo>
                    <a:pt x="12036399" y="325570"/>
                  </a:lnTo>
                  <a:lnTo>
                    <a:pt x="12045138" y="316124"/>
                  </a:lnTo>
                  <a:lnTo>
                    <a:pt x="12037135" y="326236"/>
                  </a:lnTo>
                  <a:lnTo>
                    <a:pt x="12048351" y="336394"/>
                  </a:lnTo>
                  <a:cubicBezTo>
                    <a:pt x="12389935" y="18114"/>
                    <a:pt x="12954959" y="-86399"/>
                    <a:pt x="13439899" y="78923"/>
                  </a:cubicBezTo>
                  <a:cubicBezTo>
                    <a:pt x="13809413" y="204855"/>
                    <a:pt x="14074376" y="468507"/>
                    <a:pt x="14145560" y="781325"/>
                  </a:cubicBezTo>
                  <a:lnTo>
                    <a:pt x="14149379" y="782356"/>
                  </a:lnTo>
                  <a:lnTo>
                    <a:pt x="14301422" y="823435"/>
                  </a:lnTo>
                  <a:cubicBezTo>
                    <a:pt x="14654538" y="938803"/>
                    <a:pt x="14930067" y="1171196"/>
                    <a:pt x="15051178" y="1463025"/>
                  </a:cubicBezTo>
                  <a:cubicBezTo>
                    <a:pt x="15151775" y="1705113"/>
                    <a:pt x="15137439" y="1968047"/>
                    <a:pt x="15010643" y="2202228"/>
                  </a:cubicBezTo>
                  <a:cubicBezTo>
                    <a:pt x="15322320" y="2523384"/>
                    <a:pt x="15431320" y="2939707"/>
                    <a:pt x="15306748" y="3332453"/>
                  </a:cubicBezTo>
                  <a:cubicBezTo>
                    <a:pt x="15141147" y="3854582"/>
                    <a:pt x="14592931" y="4245604"/>
                    <a:pt x="13919650" y="4321796"/>
                  </a:cubicBezTo>
                  <a:cubicBezTo>
                    <a:pt x="13916436" y="4647695"/>
                    <a:pt x="13735263" y="4956774"/>
                    <a:pt x="13423092" y="5169536"/>
                  </a:cubicBezTo>
                  <a:cubicBezTo>
                    <a:pt x="12948779" y="5492848"/>
                    <a:pt x="12263633" y="5534394"/>
                    <a:pt x="11732473" y="5272180"/>
                  </a:cubicBezTo>
                  <a:cubicBezTo>
                    <a:pt x="11560692" y="5722573"/>
                    <a:pt x="11100715" y="6066874"/>
                    <a:pt x="10524323" y="6176561"/>
                  </a:cubicBezTo>
                  <a:cubicBezTo>
                    <a:pt x="9845109" y="6305799"/>
                    <a:pt x="9136235" y="6085562"/>
                    <a:pt x="8747937" y="5624530"/>
                  </a:cubicBezTo>
                  <a:cubicBezTo>
                    <a:pt x="8232409" y="5870680"/>
                    <a:pt x="7630230" y="5900544"/>
                    <a:pt x="7107332" y="5748382"/>
                  </a:cubicBezTo>
                  <a:lnTo>
                    <a:pt x="6960886" y="5699250"/>
                  </a:lnTo>
                  <a:lnTo>
                    <a:pt x="6807099" y="5746125"/>
                  </a:lnTo>
                  <a:cubicBezTo>
                    <a:pt x="6503893" y="5814184"/>
                    <a:pt x="6176547" y="5768956"/>
                    <a:pt x="5899414" y="5605072"/>
                  </a:cubicBezTo>
                  <a:cubicBezTo>
                    <a:pt x="5756012" y="6055466"/>
                    <a:pt x="5372025" y="6399766"/>
                    <a:pt x="4890854" y="6509454"/>
                  </a:cubicBezTo>
                  <a:cubicBezTo>
                    <a:pt x="4323848" y="6638692"/>
                    <a:pt x="3732083" y="6418455"/>
                    <a:pt x="3407932" y="5957423"/>
                  </a:cubicBezTo>
                  <a:cubicBezTo>
                    <a:pt x="2642846" y="6395022"/>
                    <a:pt x="1649141" y="6149052"/>
                    <a:pt x="1205111" y="5412006"/>
                  </a:cubicBezTo>
                  <a:cubicBezTo>
                    <a:pt x="768921" y="5460452"/>
                    <a:pt x="359348" y="5203844"/>
                    <a:pt x="236579" y="4805060"/>
                  </a:cubicBezTo>
                  <a:cubicBezTo>
                    <a:pt x="147649" y="4516537"/>
                    <a:pt x="226262" y="4205157"/>
                    <a:pt x="443532" y="3985783"/>
                  </a:cubicBezTo>
                  <a:cubicBezTo>
                    <a:pt x="135269" y="3813705"/>
                    <a:pt x="-36401" y="3483493"/>
                    <a:pt x="6517" y="3145230"/>
                  </a:cubicBezTo>
                  <a:cubicBezTo>
                    <a:pt x="56862" y="2749177"/>
                    <a:pt x="388234" y="2438947"/>
                    <a:pt x="804616" y="2398120"/>
                  </a:cubicBezTo>
                  <a:cubicBezTo>
                    <a:pt x="807092" y="2391507"/>
                    <a:pt x="809775" y="2385038"/>
                    <a:pt x="812250" y="2378425"/>
                  </a:cubicBezTo>
                  <a:cubicBezTo>
                    <a:pt x="756334" y="1988410"/>
                    <a:pt x="886737" y="1595088"/>
                    <a:pt x="1167764" y="1305560"/>
                  </a:cubicBezTo>
                  <a:cubicBezTo>
                    <a:pt x="1611795" y="848266"/>
                    <a:pt x="2331694" y="746341"/>
                    <a:pt x="2897255" y="1060452"/>
                  </a:cubicBezTo>
                  <a:lnTo>
                    <a:pt x="2897559" y="1059980"/>
                  </a:lnTo>
                  <a:lnTo>
                    <a:pt x="2896224" y="1059015"/>
                  </a:lnTo>
                  <a:lnTo>
                    <a:pt x="2897612" y="1059897"/>
                  </a:lnTo>
                  <a:lnTo>
                    <a:pt x="2967962" y="950505"/>
                  </a:lnTo>
                  <a:cubicBezTo>
                    <a:pt x="3350341" y="429773"/>
                    <a:pt x="4149264" y="346424"/>
                    <a:pt x="4640984" y="806001"/>
                  </a:cubicBezTo>
                  <a:cubicBezTo>
                    <a:pt x="4773244" y="554568"/>
                    <a:pt x="5027241" y="380765"/>
                    <a:pt x="5320441" y="341375"/>
                  </a:cubicBezTo>
                  <a:cubicBezTo>
                    <a:pt x="5360780" y="335948"/>
                    <a:pt x="5401111" y="333158"/>
                    <a:pt x="5441194" y="332911"/>
                  </a:cubicBezTo>
                  <a:cubicBezTo>
                    <a:pt x="5681691" y="331431"/>
                    <a:pt x="5913222" y="421498"/>
                    <a:pt x="6083385" y="582796"/>
                  </a:cubicBezTo>
                  <a:lnTo>
                    <a:pt x="6153132" y="658463"/>
                  </a:lnTo>
                  <a:lnTo>
                    <a:pt x="6160427" y="649017"/>
                  </a:lnTo>
                  <a:lnTo>
                    <a:pt x="6153746" y="659129"/>
                  </a:lnTo>
                  <a:lnTo>
                    <a:pt x="6163109" y="669287"/>
                  </a:lnTo>
                  <a:cubicBezTo>
                    <a:pt x="6448263" y="351007"/>
                    <a:pt x="6919943" y="246495"/>
                    <a:pt x="7324770" y="411816"/>
                  </a:cubicBezTo>
                  <a:cubicBezTo>
                    <a:pt x="7401887" y="443299"/>
                    <a:pt x="7473549" y="483390"/>
                    <a:pt x="7538593" y="530704"/>
                  </a:cubicBezTo>
                  <a:lnTo>
                    <a:pt x="7582444" y="566853"/>
                  </a:lnTo>
                  <a:lnTo>
                    <a:pt x="7601474" y="569035"/>
                  </a:lnTo>
                  <a:cubicBezTo>
                    <a:pt x="7785902" y="596506"/>
                    <a:pt x="7966828" y="649032"/>
                    <a:pt x="8136199" y="727559"/>
                  </a:cubicBezTo>
                  <a:lnTo>
                    <a:pt x="8136563" y="727087"/>
                  </a:lnTo>
                  <a:lnTo>
                    <a:pt x="8134963" y="726122"/>
                  </a:lnTo>
                  <a:lnTo>
                    <a:pt x="8136627" y="727004"/>
                  </a:lnTo>
                  <a:lnTo>
                    <a:pt x="8220899" y="617612"/>
                  </a:lnTo>
                  <a:cubicBezTo>
                    <a:pt x="8678948" y="96880"/>
                    <a:pt x="9635975" y="13531"/>
                    <a:pt x="10225004" y="473108"/>
                  </a:cubicBezTo>
                  <a:cubicBezTo>
                    <a:pt x="10383438" y="221675"/>
                    <a:pt x="10687699" y="47872"/>
                    <a:pt x="11038923" y="8482"/>
                  </a:cubicBezTo>
                  <a:cubicBezTo>
                    <a:pt x="11087244" y="3055"/>
                    <a:pt x="11135557" y="265"/>
                    <a:pt x="11183573" y="18"/>
                  </a:cubicBezTo>
                  <a:close/>
                </a:path>
              </a:pathLst>
            </a:cu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2"/>
            <p:cNvSpPr/>
            <p:nvPr/>
          </p:nvSpPr>
          <p:spPr>
            <a:xfrm>
              <a:off x="-2191619" y="3978404"/>
              <a:ext cx="15357178" cy="6546017"/>
            </a:xfrm>
            <a:custGeom>
              <a:avLst/>
              <a:gdLst>
                <a:gd name="connsiteX0" fmla="*/ 11183573 w 15357178"/>
                <a:gd name="connsiteY0" fmla="*/ 18 h 6546017"/>
                <a:gd name="connsiteX1" fmla="*/ 11952849 w 15357178"/>
                <a:gd name="connsiteY1" fmla="*/ 249903 h 6546017"/>
                <a:gd name="connsiteX2" fmla="*/ 12036399 w 15357178"/>
                <a:gd name="connsiteY2" fmla="*/ 325570 h 6546017"/>
                <a:gd name="connsiteX3" fmla="*/ 12045138 w 15357178"/>
                <a:gd name="connsiteY3" fmla="*/ 316124 h 6546017"/>
                <a:gd name="connsiteX4" fmla="*/ 12037135 w 15357178"/>
                <a:gd name="connsiteY4" fmla="*/ 326236 h 6546017"/>
                <a:gd name="connsiteX5" fmla="*/ 12048351 w 15357178"/>
                <a:gd name="connsiteY5" fmla="*/ 336394 h 6546017"/>
                <a:gd name="connsiteX6" fmla="*/ 13439899 w 15357178"/>
                <a:gd name="connsiteY6" fmla="*/ 78923 h 6546017"/>
                <a:gd name="connsiteX7" fmla="*/ 14145560 w 15357178"/>
                <a:gd name="connsiteY7" fmla="*/ 781325 h 6546017"/>
                <a:gd name="connsiteX8" fmla="*/ 14149379 w 15357178"/>
                <a:gd name="connsiteY8" fmla="*/ 782356 h 6546017"/>
                <a:gd name="connsiteX9" fmla="*/ 14301422 w 15357178"/>
                <a:gd name="connsiteY9" fmla="*/ 823435 h 6546017"/>
                <a:gd name="connsiteX10" fmla="*/ 15051178 w 15357178"/>
                <a:gd name="connsiteY10" fmla="*/ 1463025 h 6546017"/>
                <a:gd name="connsiteX11" fmla="*/ 15010643 w 15357178"/>
                <a:gd name="connsiteY11" fmla="*/ 2202228 h 6546017"/>
                <a:gd name="connsiteX12" fmla="*/ 15306748 w 15357178"/>
                <a:gd name="connsiteY12" fmla="*/ 3332453 h 6546017"/>
                <a:gd name="connsiteX13" fmla="*/ 13919650 w 15357178"/>
                <a:gd name="connsiteY13" fmla="*/ 4321796 h 6546017"/>
                <a:gd name="connsiteX14" fmla="*/ 13423092 w 15357178"/>
                <a:gd name="connsiteY14" fmla="*/ 5169536 h 6546017"/>
                <a:gd name="connsiteX15" fmla="*/ 11732473 w 15357178"/>
                <a:gd name="connsiteY15" fmla="*/ 5272180 h 6546017"/>
                <a:gd name="connsiteX16" fmla="*/ 10524323 w 15357178"/>
                <a:gd name="connsiteY16" fmla="*/ 6176561 h 6546017"/>
                <a:gd name="connsiteX17" fmla="*/ 8747937 w 15357178"/>
                <a:gd name="connsiteY17" fmla="*/ 5624530 h 6546017"/>
                <a:gd name="connsiteX18" fmla="*/ 7107332 w 15357178"/>
                <a:gd name="connsiteY18" fmla="*/ 5748382 h 6546017"/>
                <a:gd name="connsiteX19" fmla="*/ 6960886 w 15357178"/>
                <a:gd name="connsiteY19" fmla="*/ 5699250 h 6546017"/>
                <a:gd name="connsiteX20" fmla="*/ 6807099 w 15357178"/>
                <a:gd name="connsiteY20" fmla="*/ 5746125 h 6546017"/>
                <a:gd name="connsiteX21" fmla="*/ 5899414 w 15357178"/>
                <a:gd name="connsiteY21" fmla="*/ 5605072 h 6546017"/>
                <a:gd name="connsiteX22" fmla="*/ 4890854 w 15357178"/>
                <a:gd name="connsiteY22" fmla="*/ 6509454 h 6546017"/>
                <a:gd name="connsiteX23" fmla="*/ 3407932 w 15357178"/>
                <a:gd name="connsiteY23" fmla="*/ 5957423 h 6546017"/>
                <a:gd name="connsiteX24" fmla="*/ 1205111 w 15357178"/>
                <a:gd name="connsiteY24" fmla="*/ 5412006 h 6546017"/>
                <a:gd name="connsiteX25" fmla="*/ 236579 w 15357178"/>
                <a:gd name="connsiteY25" fmla="*/ 4805060 h 6546017"/>
                <a:gd name="connsiteX26" fmla="*/ 443532 w 15357178"/>
                <a:gd name="connsiteY26" fmla="*/ 3985783 h 6546017"/>
                <a:gd name="connsiteX27" fmla="*/ 6517 w 15357178"/>
                <a:gd name="connsiteY27" fmla="*/ 3145230 h 6546017"/>
                <a:gd name="connsiteX28" fmla="*/ 804616 w 15357178"/>
                <a:gd name="connsiteY28" fmla="*/ 2398120 h 6546017"/>
                <a:gd name="connsiteX29" fmla="*/ 812250 w 15357178"/>
                <a:gd name="connsiteY29" fmla="*/ 2378425 h 6546017"/>
                <a:gd name="connsiteX30" fmla="*/ 1167764 w 15357178"/>
                <a:gd name="connsiteY30" fmla="*/ 1305560 h 6546017"/>
                <a:gd name="connsiteX31" fmla="*/ 2897255 w 15357178"/>
                <a:gd name="connsiteY31" fmla="*/ 1060452 h 6546017"/>
                <a:gd name="connsiteX32" fmla="*/ 2897559 w 15357178"/>
                <a:gd name="connsiteY32" fmla="*/ 1059980 h 6546017"/>
                <a:gd name="connsiteX33" fmla="*/ 2896224 w 15357178"/>
                <a:gd name="connsiteY33" fmla="*/ 1059015 h 6546017"/>
                <a:gd name="connsiteX34" fmla="*/ 2897612 w 15357178"/>
                <a:gd name="connsiteY34" fmla="*/ 1059897 h 6546017"/>
                <a:gd name="connsiteX35" fmla="*/ 2967962 w 15357178"/>
                <a:gd name="connsiteY35" fmla="*/ 950505 h 6546017"/>
                <a:gd name="connsiteX36" fmla="*/ 4640984 w 15357178"/>
                <a:gd name="connsiteY36" fmla="*/ 806001 h 6546017"/>
                <a:gd name="connsiteX37" fmla="*/ 5320441 w 15357178"/>
                <a:gd name="connsiteY37" fmla="*/ 341375 h 6546017"/>
                <a:gd name="connsiteX38" fmla="*/ 5441194 w 15357178"/>
                <a:gd name="connsiteY38" fmla="*/ 332911 h 6546017"/>
                <a:gd name="connsiteX39" fmla="*/ 6083385 w 15357178"/>
                <a:gd name="connsiteY39" fmla="*/ 582796 h 6546017"/>
                <a:gd name="connsiteX40" fmla="*/ 6153132 w 15357178"/>
                <a:gd name="connsiteY40" fmla="*/ 658463 h 6546017"/>
                <a:gd name="connsiteX41" fmla="*/ 6160427 w 15357178"/>
                <a:gd name="connsiteY41" fmla="*/ 649017 h 6546017"/>
                <a:gd name="connsiteX42" fmla="*/ 6153746 w 15357178"/>
                <a:gd name="connsiteY42" fmla="*/ 659129 h 6546017"/>
                <a:gd name="connsiteX43" fmla="*/ 6163109 w 15357178"/>
                <a:gd name="connsiteY43" fmla="*/ 669287 h 6546017"/>
                <a:gd name="connsiteX44" fmla="*/ 7324770 w 15357178"/>
                <a:gd name="connsiteY44" fmla="*/ 411816 h 6546017"/>
                <a:gd name="connsiteX45" fmla="*/ 7538593 w 15357178"/>
                <a:gd name="connsiteY45" fmla="*/ 530704 h 6546017"/>
                <a:gd name="connsiteX46" fmla="*/ 7582444 w 15357178"/>
                <a:gd name="connsiteY46" fmla="*/ 566853 h 6546017"/>
                <a:gd name="connsiteX47" fmla="*/ 7601474 w 15357178"/>
                <a:gd name="connsiteY47" fmla="*/ 569035 h 6546017"/>
                <a:gd name="connsiteX48" fmla="*/ 8136199 w 15357178"/>
                <a:gd name="connsiteY48" fmla="*/ 727559 h 6546017"/>
                <a:gd name="connsiteX49" fmla="*/ 8136563 w 15357178"/>
                <a:gd name="connsiteY49" fmla="*/ 727087 h 6546017"/>
                <a:gd name="connsiteX50" fmla="*/ 8134963 w 15357178"/>
                <a:gd name="connsiteY50" fmla="*/ 726122 h 6546017"/>
                <a:gd name="connsiteX51" fmla="*/ 8136627 w 15357178"/>
                <a:gd name="connsiteY51" fmla="*/ 727004 h 6546017"/>
                <a:gd name="connsiteX52" fmla="*/ 8220899 w 15357178"/>
                <a:gd name="connsiteY52" fmla="*/ 617612 h 6546017"/>
                <a:gd name="connsiteX53" fmla="*/ 10225004 w 15357178"/>
                <a:gd name="connsiteY53" fmla="*/ 473108 h 6546017"/>
                <a:gd name="connsiteX54" fmla="*/ 11038923 w 15357178"/>
                <a:gd name="connsiteY54" fmla="*/ 8482 h 6546017"/>
                <a:gd name="connsiteX55" fmla="*/ 11183573 w 15357178"/>
                <a:gd name="connsiteY55" fmla="*/ 18 h 65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357178" h="6546017">
                  <a:moveTo>
                    <a:pt x="11183573" y="18"/>
                  </a:moveTo>
                  <a:cubicBezTo>
                    <a:pt x="11471663" y="-1462"/>
                    <a:pt x="11749013" y="88605"/>
                    <a:pt x="11952849" y="249903"/>
                  </a:cubicBezTo>
                  <a:lnTo>
                    <a:pt x="12036399" y="325570"/>
                  </a:lnTo>
                  <a:lnTo>
                    <a:pt x="12045138" y="316124"/>
                  </a:lnTo>
                  <a:lnTo>
                    <a:pt x="12037135" y="326236"/>
                  </a:lnTo>
                  <a:lnTo>
                    <a:pt x="12048351" y="336394"/>
                  </a:lnTo>
                  <a:cubicBezTo>
                    <a:pt x="12389935" y="18114"/>
                    <a:pt x="12954959" y="-86399"/>
                    <a:pt x="13439899" y="78923"/>
                  </a:cubicBezTo>
                  <a:cubicBezTo>
                    <a:pt x="13809413" y="204855"/>
                    <a:pt x="14074376" y="468507"/>
                    <a:pt x="14145560" y="781325"/>
                  </a:cubicBezTo>
                  <a:lnTo>
                    <a:pt x="14149379" y="782356"/>
                  </a:lnTo>
                  <a:lnTo>
                    <a:pt x="14301422" y="823435"/>
                  </a:lnTo>
                  <a:cubicBezTo>
                    <a:pt x="14654538" y="938803"/>
                    <a:pt x="14930067" y="1171196"/>
                    <a:pt x="15051178" y="1463025"/>
                  </a:cubicBezTo>
                  <a:cubicBezTo>
                    <a:pt x="15151775" y="1705113"/>
                    <a:pt x="15137439" y="1968047"/>
                    <a:pt x="15010643" y="2202228"/>
                  </a:cubicBezTo>
                  <a:cubicBezTo>
                    <a:pt x="15322320" y="2523384"/>
                    <a:pt x="15431320" y="2939707"/>
                    <a:pt x="15306748" y="3332453"/>
                  </a:cubicBezTo>
                  <a:cubicBezTo>
                    <a:pt x="15141147" y="3854582"/>
                    <a:pt x="14592931" y="4245604"/>
                    <a:pt x="13919650" y="4321796"/>
                  </a:cubicBezTo>
                  <a:cubicBezTo>
                    <a:pt x="13916436" y="4647695"/>
                    <a:pt x="13735263" y="4956774"/>
                    <a:pt x="13423092" y="5169536"/>
                  </a:cubicBezTo>
                  <a:cubicBezTo>
                    <a:pt x="12948779" y="5492848"/>
                    <a:pt x="12263633" y="5534394"/>
                    <a:pt x="11732473" y="5272180"/>
                  </a:cubicBezTo>
                  <a:cubicBezTo>
                    <a:pt x="11560692" y="5722573"/>
                    <a:pt x="11100715" y="6066874"/>
                    <a:pt x="10524323" y="6176561"/>
                  </a:cubicBezTo>
                  <a:cubicBezTo>
                    <a:pt x="9845109" y="6305799"/>
                    <a:pt x="9136235" y="6085562"/>
                    <a:pt x="8747937" y="5624530"/>
                  </a:cubicBezTo>
                  <a:cubicBezTo>
                    <a:pt x="8232409" y="5870680"/>
                    <a:pt x="7630230" y="5900544"/>
                    <a:pt x="7107332" y="5748382"/>
                  </a:cubicBezTo>
                  <a:lnTo>
                    <a:pt x="6960886" y="5699250"/>
                  </a:lnTo>
                  <a:lnTo>
                    <a:pt x="6807099" y="5746125"/>
                  </a:lnTo>
                  <a:cubicBezTo>
                    <a:pt x="6503893" y="5814184"/>
                    <a:pt x="6176547" y="5768956"/>
                    <a:pt x="5899414" y="5605072"/>
                  </a:cubicBezTo>
                  <a:cubicBezTo>
                    <a:pt x="5756012" y="6055466"/>
                    <a:pt x="5372025" y="6399766"/>
                    <a:pt x="4890854" y="6509454"/>
                  </a:cubicBezTo>
                  <a:cubicBezTo>
                    <a:pt x="4323848" y="6638692"/>
                    <a:pt x="3732083" y="6418455"/>
                    <a:pt x="3407932" y="5957423"/>
                  </a:cubicBezTo>
                  <a:cubicBezTo>
                    <a:pt x="2642846" y="6395022"/>
                    <a:pt x="1649141" y="6149052"/>
                    <a:pt x="1205111" y="5412006"/>
                  </a:cubicBezTo>
                  <a:cubicBezTo>
                    <a:pt x="768921" y="5460452"/>
                    <a:pt x="359348" y="5203844"/>
                    <a:pt x="236579" y="4805060"/>
                  </a:cubicBezTo>
                  <a:cubicBezTo>
                    <a:pt x="147649" y="4516537"/>
                    <a:pt x="226262" y="4205157"/>
                    <a:pt x="443532" y="3985783"/>
                  </a:cubicBezTo>
                  <a:cubicBezTo>
                    <a:pt x="135269" y="3813705"/>
                    <a:pt x="-36401" y="3483493"/>
                    <a:pt x="6517" y="3145230"/>
                  </a:cubicBezTo>
                  <a:cubicBezTo>
                    <a:pt x="56862" y="2749177"/>
                    <a:pt x="388234" y="2438947"/>
                    <a:pt x="804616" y="2398120"/>
                  </a:cubicBezTo>
                  <a:cubicBezTo>
                    <a:pt x="807092" y="2391507"/>
                    <a:pt x="809775" y="2385038"/>
                    <a:pt x="812250" y="2378425"/>
                  </a:cubicBezTo>
                  <a:cubicBezTo>
                    <a:pt x="756334" y="1988410"/>
                    <a:pt x="886737" y="1595088"/>
                    <a:pt x="1167764" y="1305560"/>
                  </a:cubicBezTo>
                  <a:cubicBezTo>
                    <a:pt x="1611795" y="848266"/>
                    <a:pt x="2331694" y="746341"/>
                    <a:pt x="2897255" y="1060452"/>
                  </a:cubicBezTo>
                  <a:lnTo>
                    <a:pt x="2897559" y="1059980"/>
                  </a:lnTo>
                  <a:lnTo>
                    <a:pt x="2896224" y="1059015"/>
                  </a:lnTo>
                  <a:lnTo>
                    <a:pt x="2897612" y="1059897"/>
                  </a:lnTo>
                  <a:lnTo>
                    <a:pt x="2967962" y="950505"/>
                  </a:lnTo>
                  <a:cubicBezTo>
                    <a:pt x="3350341" y="429773"/>
                    <a:pt x="4149264" y="346424"/>
                    <a:pt x="4640984" y="806001"/>
                  </a:cubicBezTo>
                  <a:cubicBezTo>
                    <a:pt x="4773244" y="554568"/>
                    <a:pt x="5027241" y="380765"/>
                    <a:pt x="5320441" y="341375"/>
                  </a:cubicBezTo>
                  <a:cubicBezTo>
                    <a:pt x="5360780" y="335948"/>
                    <a:pt x="5401111" y="333158"/>
                    <a:pt x="5441194" y="332911"/>
                  </a:cubicBezTo>
                  <a:cubicBezTo>
                    <a:pt x="5681691" y="331431"/>
                    <a:pt x="5913222" y="421498"/>
                    <a:pt x="6083385" y="582796"/>
                  </a:cubicBezTo>
                  <a:lnTo>
                    <a:pt x="6153132" y="658463"/>
                  </a:lnTo>
                  <a:lnTo>
                    <a:pt x="6160427" y="649017"/>
                  </a:lnTo>
                  <a:lnTo>
                    <a:pt x="6153746" y="659129"/>
                  </a:lnTo>
                  <a:lnTo>
                    <a:pt x="6163109" y="669287"/>
                  </a:lnTo>
                  <a:cubicBezTo>
                    <a:pt x="6448263" y="351007"/>
                    <a:pt x="6919943" y="246495"/>
                    <a:pt x="7324770" y="411816"/>
                  </a:cubicBezTo>
                  <a:cubicBezTo>
                    <a:pt x="7401887" y="443299"/>
                    <a:pt x="7473549" y="483390"/>
                    <a:pt x="7538593" y="530704"/>
                  </a:cubicBezTo>
                  <a:lnTo>
                    <a:pt x="7582444" y="566853"/>
                  </a:lnTo>
                  <a:lnTo>
                    <a:pt x="7601474" y="569035"/>
                  </a:lnTo>
                  <a:cubicBezTo>
                    <a:pt x="7785902" y="596506"/>
                    <a:pt x="7966828" y="649032"/>
                    <a:pt x="8136199" y="727559"/>
                  </a:cubicBezTo>
                  <a:lnTo>
                    <a:pt x="8136563" y="727087"/>
                  </a:lnTo>
                  <a:lnTo>
                    <a:pt x="8134963" y="726122"/>
                  </a:lnTo>
                  <a:lnTo>
                    <a:pt x="8136627" y="727004"/>
                  </a:lnTo>
                  <a:lnTo>
                    <a:pt x="8220899" y="617612"/>
                  </a:lnTo>
                  <a:cubicBezTo>
                    <a:pt x="8678948" y="96880"/>
                    <a:pt x="9635975" y="13531"/>
                    <a:pt x="10225004" y="473108"/>
                  </a:cubicBezTo>
                  <a:cubicBezTo>
                    <a:pt x="10383438" y="221675"/>
                    <a:pt x="10687699" y="47872"/>
                    <a:pt x="11038923" y="8482"/>
                  </a:cubicBezTo>
                  <a:cubicBezTo>
                    <a:pt x="11087244" y="3055"/>
                    <a:pt x="11135557" y="265"/>
                    <a:pt x="11183573" y="18"/>
                  </a:cubicBezTo>
                  <a:close/>
                </a:path>
              </a:pathLst>
            </a:custGeom>
            <a:solidFill>
              <a:srgbClr val="FFC7C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506808" y="2499581"/>
            <a:ext cx="8066785" cy="1015663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dir="60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151D38"/>
                </a:solidFill>
                <a:latin typeface="海派腔调禅粗黑简2.0" panose="02000500000000000000" pitchFamily="2" charset="-122"/>
                <a:ea typeface="海派腔调禅粗黑简2.0" panose="02000500000000000000" pitchFamily="2" charset="-122"/>
              </a:rPr>
              <a:t>第 一 部 分</a:t>
            </a: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3637859" y="3515244"/>
            <a:ext cx="5804685" cy="7185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,THE TEMPLATE THANK YOU WATCHING THIS ONE. THIS IS A ART TEMPLATE ,THE THANK YOU WATCHING THIS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02864 0.011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3"/>
          <p:cNvSpPr>
            <a:spLocks noChangeArrowheads="1"/>
          </p:cNvSpPr>
          <p:nvPr/>
        </p:nvSpPr>
        <p:spPr bwMode="auto">
          <a:xfrm>
            <a:off x="409223" y="3215233"/>
            <a:ext cx="2387252" cy="18726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3"/>
          <p:cNvSpPr>
            <a:spLocks noChangeArrowheads="1"/>
          </p:cNvSpPr>
          <p:nvPr/>
        </p:nvSpPr>
        <p:spPr bwMode="auto">
          <a:xfrm>
            <a:off x="3132542" y="3215232"/>
            <a:ext cx="2387252" cy="18726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23"/>
          <p:cNvSpPr>
            <a:spLocks noChangeArrowheads="1"/>
          </p:cNvSpPr>
          <p:nvPr/>
        </p:nvSpPr>
        <p:spPr bwMode="auto">
          <a:xfrm>
            <a:off x="5869113" y="3215232"/>
            <a:ext cx="2387252" cy="18726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80711" y="1598148"/>
            <a:ext cx="1355765" cy="13557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688335" y="1598148"/>
            <a:ext cx="1355765" cy="13557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433665" y="1598148"/>
            <a:ext cx="1355765" cy="13557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74577" y="1989360"/>
            <a:ext cx="76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01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82202" y="1989360"/>
            <a:ext cx="76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02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27533" y="1989359"/>
            <a:ext cx="76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03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383188" y="1873871"/>
            <a:ext cx="3413166" cy="3110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962424" y="237082"/>
            <a:ext cx="7336719" cy="6069499"/>
          </a:xfrm>
          <a:prstGeom prst="rect">
            <a:avLst/>
          </a:prstGeom>
        </p:spPr>
      </p:pic>
      <p:sp>
        <p:nvSpPr>
          <p:cNvPr id="3" name="文本框 22"/>
          <p:cNvSpPr txBox="1">
            <a:spLocks noChangeArrowheads="1"/>
          </p:cNvSpPr>
          <p:nvPr/>
        </p:nvSpPr>
        <p:spPr bwMode="auto">
          <a:xfrm>
            <a:off x="6856149" y="1561816"/>
            <a:ext cx="422251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TITLE HERE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23"/>
          <p:cNvSpPr>
            <a:spLocks noChangeArrowheads="1"/>
          </p:cNvSpPr>
          <p:nvPr/>
        </p:nvSpPr>
        <p:spPr bwMode="auto">
          <a:xfrm>
            <a:off x="6862772" y="2023481"/>
            <a:ext cx="4858779" cy="603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6862772" y="2967335"/>
            <a:ext cx="422251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TITLE HERE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6869395" y="3429000"/>
            <a:ext cx="4858779" cy="603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22"/>
          <p:cNvSpPr txBox="1">
            <a:spLocks noChangeArrowheads="1"/>
          </p:cNvSpPr>
          <p:nvPr/>
        </p:nvSpPr>
        <p:spPr bwMode="auto">
          <a:xfrm>
            <a:off x="6862772" y="4394494"/>
            <a:ext cx="422251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TITLE HERE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6869395" y="4856159"/>
            <a:ext cx="4858779" cy="603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16200000">
            <a:off x="-370747" y="1814066"/>
            <a:ext cx="6676256" cy="314066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414713" y="1626098"/>
            <a:ext cx="8500403" cy="3605804"/>
          </a:xfrm>
          <a:prstGeom prst="rect">
            <a:avLst/>
          </a:prstGeom>
          <a:solidFill>
            <a:srgbClr val="FBD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58979" y="1776918"/>
            <a:ext cx="738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点击添加标题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04817" y="1776918"/>
            <a:ext cx="1154162" cy="4566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18471" y="1776918"/>
            <a:ext cx="738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点击添加标题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64309" y="1776918"/>
            <a:ext cx="1154162" cy="4566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/>
        </p:nvGraphicFramePr>
        <p:xfrm>
          <a:off x="791418" y="1740351"/>
          <a:ext cx="5527385" cy="338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7"/>
          <p:cNvSpPr txBox="1"/>
          <p:nvPr/>
        </p:nvSpPr>
        <p:spPr>
          <a:xfrm>
            <a:off x="6577490" y="1939537"/>
            <a:ext cx="2115721" cy="400110"/>
          </a:xfrm>
          <a:prstGeom prst="rect">
            <a:avLst/>
          </a:prstGeom>
          <a:solidFill>
            <a:srgbClr val="FBDECE"/>
          </a:solidFill>
          <a:ln>
            <a:solidFill>
              <a:srgbClr val="FBDECE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defRPr/>
            </a:pPr>
            <a:r>
              <a:rPr lang="zh-CN" altLang="en-US" sz="2000" b="1" spc="300" noProof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 Light" panose="020B0502040204020203" pitchFamily="34" charset="-122"/>
              </a:rPr>
              <a:t>点击添加标题</a:t>
            </a:r>
            <a:endParaRPr lang="en-US" altLang="zh-CN" sz="2000" b="1" spc="300" noProof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 Light" panose="020B0502040204020203" pitchFamily="34" charset="-122"/>
            </a:endParaRPr>
          </a:p>
        </p:txBody>
      </p:sp>
      <p:sp>
        <p:nvSpPr>
          <p:cNvPr id="8" name="TextBox 23"/>
          <p:cNvSpPr txBox="1"/>
          <p:nvPr/>
        </p:nvSpPr>
        <p:spPr>
          <a:xfrm>
            <a:off x="6577489" y="2295035"/>
            <a:ext cx="4632202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6577490" y="3798461"/>
            <a:ext cx="2115721" cy="400110"/>
          </a:xfrm>
          <a:prstGeom prst="rect">
            <a:avLst/>
          </a:prstGeom>
          <a:solidFill>
            <a:srgbClr val="FBDECE"/>
          </a:solidFill>
          <a:ln>
            <a:solidFill>
              <a:srgbClr val="FBDECE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defRPr/>
            </a:pPr>
            <a:r>
              <a:rPr lang="zh-CN" altLang="en-US" sz="2000" b="1" spc="300" noProof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 Light" panose="020B0502040204020203" pitchFamily="34" charset="-122"/>
              </a:rPr>
              <a:t>点击添加标题</a:t>
            </a:r>
            <a:endParaRPr lang="en-US" altLang="zh-CN" sz="2000" b="1" spc="300" noProof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 Light" panose="020B0502040204020203" pitchFamily="34" charset="-122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6577489" y="4153959"/>
            <a:ext cx="4632202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34000" y="1322815"/>
            <a:ext cx="9725812" cy="4212369"/>
            <a:chOff x="-2209892" y="3865124"/>
            <a:chExt cx="15375451" cy="6659297"/>
          </a:xfrm>
        </p:grpSpPr>
        <p:sp>
          <p:nvSpPr>
            <p:cNvPr id="3" name="任意多边形 1"/>
            <p:cNvSpPr/>
            <p:nvPr/>
          </p:nvSpPr>
          <p:spPr>
            <a:xfrm>
              <a:off x="-2209892" y="3865124"/>
              <a:ext cx="15357178" cy="6546017"/>
            </a:xfrm>
            <a:custGeom>
              <a:avLst/>
              <a:gdLst>
                <a:gd name="connsiteX0" fmla="*/ 11183573 w 15357178"/>
                <a:gd name="connsiteY0" fmla="*/ 18 h 6546017"/>
                <a:gd name="connsiteX1" fmla="*/ 11952849 w 15357178"/>
                <a:gd name="connsiteY1" fmla="*/ 249903 h 6546017"/>
                <a:gd name="connsiteX2" fmla="*/ 12036399 w 15357178"/>
                <a:gd name="connsiteY2" fmla="*/ 325570 h 6546017"/>
                <a:gd name="connsiteX3" fmla="*/ 12045138 w 15357178"/>
                <a:gd name="connsiteY3" fmla="*/ 316124 h 6546017"/>
                <a:gd name="connsiteX4" fmla="*/ 12037135 w 15357178"/>
                <a:gd name="connsiteY4" fmla="*/ 326236 h 6546017"/>
                <a:gd name="connsiteX5" fmla="*/ 12048351 w 15357178"/>
                <a:gd name="connsiteY5" fmla="*/ 336394 h 6546017"/>
                <a:gd name="connsiteX6" fmla="*/ 13439899 w 15357178"/>
                <a:gd name="connsiteY6" fmla="*/ 78923 h 6546017"/>
                <a:gd name="connsiteX7" fmla="*/ 14145560 w 15357178"/>
                <a:gd name="connsiteY7" fmla="*/ 781325 h 6546017"/>
                <a:gd name="connsiteX8" fmla="*/ 14149379 w 15357178"/>
                <a:gd name="connsiteY8" fmla="*/ 782356 h 6546017"/>
                <a:gd name="connsiteX9" fmla="*/ 14301422 w 15357178"/>
                <a:gd name="connsiteY9" fmla="*/ 823435 h 6546017"/>
                <a:gd name="connsiteX10" fmla="*/ 15051178 w 15357178"/>
                <a:gd name="connsiteY10" fmla="*/ 1463025 h 6546017"/>
                <a:gd name="connsiteX11" fmla="*/ 15010643 w 15357178"/>
                <a:gd name="connsiteY11" fmla="*/ 2202228 h 6546017"/>
                <a:gd name="connsiteX12" fmla="*/ 15306748 w 15357178"/>
                <a:gd name="connsiteY12" fmla="*/ 3332453 h 6546017"/>
                <a:gd name="connsiteX13" fmla="*/ 13919650 w 15357178"/>
                <a:gd name="connsiteY13" fmla="*/ 4321796 h 6546017"/>
                <a:gd name="connsiteX14" fmla="*/ 13423092 w 15357178"/>
                <a:gd name="connsiteY14" fmla="*/ 5169536 h 6546017"/>
                <a:gd name="connsiteX15" fmla="*/ 11732473 w 15357178"/>
                <a:gd name="connsiteY15" fmla="*/ 5272180 h 6546017"/>
                <a:gd name="connsiteX16" fmla="*/ 10524323 w 15357178"/>
                <a:gd name="connsiteY16" fmla="*/ 6176561 h 6546017"/>
                <a:gd name="connsiteX17" fmla="*/ 8747937 w 15357178"/>
                <a:gd name="connsiteY17" fmla="*/ 5624530 h 6546017"/>
                <a:gd name="connsiteX18" fmla="*/ 7107332 w 15357178"/>
                <a:gd name="connsiteY18" fmla="*/ 5748382 h 6546017"/>
                <a:gd name="connsiteX19" fmla="*/ 6960886 w 15357178"/>
                <a:gd name="connsiteY19" fmla="*/ 5699250 h 6546017"/>
                <a:gd name="connsiteX20" fmla="*/ 6807099 w 15357178"/>
                <a:gd name="connsiteY20" fmla="*/ 5746125 h 6546017"/>
                <a:gd name="connsiteX21" fmla="*/ 5899414 w 15357178"/>
                <a:gd name="connsiteY21" fmla="*/ 5605072 h 6546017"/>
                <a:gd name="connsiteX22" fmla="*/ 4890854 w 15357178"/>
                <a:gd name="connsiteY22" fmla="*/ 6509454 h 6546017"/>
                <a:gd name="connsiteX23" fmla="*/ 3407932 w 15357178"/>
                <a:gd name="connsiteY23" fmla="*/ 5957423 h 6546017"/>
                <a:gd name="connsiteX24" fmla="*/ 1205111 w 15357178"/>
                <a:gd name="connsiteY24" fmla="*/ 5412006 h 6546017"/>
                <a:gd name="connsiteX25" fmla="*/ 236579 w 15357178"/>
                <a:gd name="connsiteY25" fmla="*/ 4805060 h 6546017"/>
                <a:gd name="connsiteX26" fmla="*/ 443532 w 15357178"/>
                <a:gd name="connsiteY26" fmla="*/ 3985783 h 6546017"/>
                <a:gd name="connsiteX27" fmla="*/ 6517 w 15357178"/>
                <a:gd name="connsiteY27" fmla="*/ 3145230 h 6546017"/>
                <a:gd name="connsiteX28" fmla="*/ 804616 w 15357178"/>
                <a:gd name="connsiteY28" fmla="*/ 2398120 h 6546017"/>
                <a:gd name="connsiteX29" fmla="*/ 812250 w 15357178"/>
                <a:gd name="connsiteY29" fmla="*/ 2378425 h 6546017"/>
                <a:gd name="connsiteX30" fmla="*/ 1167764 w 15357178"/>
                <a:gd name="connsiteY30" fmla="*/ 1305560 h 6546017"/>
                <a:gd name="connsiteX31" fmla="*/ 2897255 w 15357178"/>
                <a:gd name="connsiteY31" fmla="*/ 1060452 h 6546017"/>
                <a:gd name="connsiteX32" fmla="*/ 2897559 w 15357178"/>
                <a:gd name="connsiteY32" fmla="*/ 1059980 h 6546017"/>
                <a:gd name="connsiteX33" fmla="*/ 2896224 w 15357178"/>
                <a:gd name="connsiteY33" fmla="*/ 1059015 h 6546017"/>
                <a:gd name="connsiteX34" fmla="*/ 2897612 w 15357178"/>
                <a:gd name="connsiteY34" fmla="*/ 1059897 h 6546017"/>
                <a:gd name="connsiteX35" fmla="*/ 2967962 w 15357178"/>
                <a:gd name="connsiteY35" fmla="*/ 950505 h 6546017"/>
                <a:gd name="connsiteX36" fmla="*/ 4640984 w 15357178"/>
                <a:gd name="connsiteY36" fmla="*/ 806001 h 6546017"/>
                <a:gd name="connsiteX37" fmla="*/ 5320441 w 15357178"/>
                <a:gd name="connsiteY37" fmla="*/ 341375 h 6546017"/>
                <a:gd name="connsiteX38" fmla="*/ 5441194 w 15357178"/>
                <a:gd name="connsiteY38" fmla="*/ 332911 h 6546017"/>
                <a:gd name="connsiteX39" fmla="*/ 6083385 w 15357178"/>
                <a:gd name="connsiteY39" fmla="*/ 582796 h 6546017"/>
                <a:gd name="connsiteX40" fmla="*/ 6153132 w 15357178"/>
                <a:gd name="connsiteY40" fmla="*/ 658463 h 6546017"/>
                <a:gd name="connsiteX41" fmla="*/ 6160427 w 15357178"/>
                <a:gd name="connsiteY41" fmla="*/ 649017 h 6546017"/>
                <a:gd name="connsiteX42" fmla="*/ 6153746 w 15357178"/>
                <a:gd name="connsiteY42" fmla="*/ 659129 h 6546017"/>
                <a:gd name="connsiteX43" fmla="*/ 6163109 w 15357178"/>
                <a:gd name="connsiteY43" fmla="*/ 669287 h 6546017"/>
                <a:gd name="connsiteX44" fmla="*/ 7324770 w 15357178"/>
                <a:gd name="connsiteY44" fmla="*/ 411816 h 6546017"/>
                <a:gd name="connsiteX45" fmla="*/ 7538593 w 15357178"/>
                <a:gd name="connsiteY45" fmla="*/ 530704 h 6546017"/>
                <a:gd name="connsiteX46" fmla="*/ 7582444 w 15357178"/>
                <a:gd name="connsiteY46" fmla="*/ 566853 h 6546017"/>
                <a:gd name="connsiteX47" fmla="*/ 7601474 w 15357178"/>
                <a:gd name="connsiteY47" fmla="*/ 569035 h 6546017"/>
                <a:gd name="connsiteX48" fmla="*/ 8136199 w 15357178"/>
                <a:gd name="connsiteY48" fmla="*/ 727559 h 6546017"/>
                <a:gd name="connsiteX49" fmla="*/ 8136563 w 15357178"/>
                <a:gd name="connsiteY49" fmla="*/ 727087 h 6546017"/>
                <a:gd name="connsiteX50" fmla="*/ 8134963 w 15357178"/>
                <a:gd name="connsiteY50" fmla="*/ 726122 h 6546017"/>
                <a:gd name="connsiteX51" fmla="*/ 8136627 w 15357178"/>
                <a:gd name="connsiteY51" fmla="*/ 727004 h 6546017"/>
                <a:gd name="connsiteX52" fmla="*/ 8220899 w 15357178"/>
                <a:gd name="connsiteY52" fmla="*/ 617612 h 6546017"/>
                <a:gd name="connsiteX53" fmla="*/ 10225004 w 15357178"/>
                <a:gd name="connsiteY53" fmla="*/ 473108 h 6546017"/>
                <a:gd name="connsiteX54" fmla="*/ 11038923 w 15357178"/>
                <a:gd name="connsiteY54" fmla="*/ 8482 h 6546017"/>
                <a:gd name="connsiteX55" fmla="*/ 11183573 w 15357178"/>
                <a:gd name="connsiteY55" fmla="*/ 18 h 65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357178" h="6546017">
                  <a:moveTo>
                    <a:pt x="11183573" y="18"/>
                  </a:moveTo>
                  <a:cubicBezTo>
                    <a:pt x="11471663" y="-1462"/>
                    <a:pt x="11749013" y="88605"/>
                    <a:pt x="11952849" y="249903"/>
                  </a:cubicBezTo>
                  <a:lnTo>
                    <a:pt x="12036399" y="325570"/>
                  </a:lnTo>
                  <a:lnTo>
                    <a:pt x="12045138" y="316124"/>
                  </a:lnTo>
                  <a:lnTo>
                    <a:pt x="12037135" y="326236"/>
                  </a:lnTo>
                  <a:lnTo>
                    <a:pt x="12048351" y="336394"/>
                  </a:lnTo>
                  <a:cubicBezTo>
                    <a:pt x="12389935" y="18114"/>
                    <a:pt x="12954959" y="-86399"/>
                    <a:pt x="13439899" y="78923"/>
                  </a:cubicBezTo>
                  <a:cubicBezTo>
                    <a:pt x="13809413" y="204855"/>
                    <a:pt x="14074376" y="468507"/>
                    <a:pt x="14145560" y="781325"/>
                  </a:cubicBezTo>
                  <a:lnTo>
                    <a:pt x="14149379" y="782356"/>
                  </a:lnTo>
                  <a:lnTo>
                    <a:pt x="14301422" y="823435"/>
                  </a:lnTo>
                  <a:cubicBezTo>
                    <a:pt x="14654538" y="938803"/>
                    <a:pt x="14930067" y="1171196"/>
                    <a:pt x="15051178" y="1463025"/>
                  </a:cubicBezTo>
                  <a:cubicBezTo>
                    <a:pt x="15151775" y="1705113"/>
                    <a:pt x="15137439" y="1968047"/>
                    <a:pt x="15010643" y="2202228"/>
                  </a:cubicBezTo>
                  <a:cubicBezTo>
                    <a:pt x="15322320" y="2523384"/>
                    <a:pt x="15431320" y="2939707"/>
                    <a:pt x="15306748" y="3332453"/>
                  </a:cubicBezTo>
                  <a:cubicBezTo>
                    <a:pt x="15141147" y="3854582"/>
                    <a:pt x="14592931" y="4245604"/>
                    <a:pt x="13919650" y="4321796"/>
                  </a:cubicBezTo>
                  <a:cubicBezTo>
                    <a:pt x="13916436" y="4647695"/>
                    <a:pt x="13735263" y="4956774"/>
                    <a:pt x="13423092" y="5169536"/>
                  </a:cubicBezTo>
                  <a:cubicBezTo>
                    <a:pt x="12948779" y="5492848"/>
                    <a:pt x="12263633" y="5534394"/>
                    <a:pt x="11732473" y="5272180"/>
                  </a:cubicBezTo>
                  <a:cubicBezTo>
                    <a:pt x="11560692" y="5722573"/>
                    <a:pt x="11100715" y="6066874"/>
                    <a:pt x="10524323" y="6176561"/>
                  </a:cubicBezTo>
                  <a:cubicBezTo>
                    <a:pt x="9845109" y="6305799"/>
                    <a:pt x="9136235" y="6085562"/>
                    <a:pt x="8747937" y="5624530"/>
                  </a:cubicBezTo>
                  <a:cubicBezTo>
                    <a:pt x="8232409" y="5870680"/>
                    <a:pt x="7630230" y="5900544"/>
                    <a:pt x="7107332" y="5748382"/>
                  </a:cubicBezTo>
                  <a:lnTo>
                    <a:pt x="6960886" y="5699250"/>
                  </a:lnTo>
                  <a:lnTo>
                    <a:pt x="6807099" y="5746125"/>
                  </a:lnTo>
                  <a:cubicBezTo>
                    <a:pt x="6503893" y="5814184"/>
                    <a:pt x="6176547" y="5768956"/>
                    <a:pt x="5899414" y="5605072"/>
                  </a:cubicBezTo>
                  <a:cubicBezTo>
                    <a:pt x="5756012" y="6055466"/>
                    <a:pt x="5372025" y="6399766"/>
                    <a:pt x="4890854" y="6509454"/>
                  </a:cubicBezTo>
                  <a:cubicBezTo>
                    <a:pt x="4323848" y="6638692"/>
                    <a:pt x="3732083" y="6418455"/>
                    <a:pt x="3407932" y="5957423"/>
                  </a:cubicBezTo>
                  <a:cubicBezTo>
                    <a:pt x="2642846" y="6395022"/>
                    <a:pt x="1649141" y="6149052"/>
                    <a:pt x="1205111" y="5412006"/>
                  </a:cubicBezTo>
                  <a:cubicBezTo>
                    <a:pt x="768921" y="5460452"/>
                    <a:pt x="359348" y="5203844"/>
                    <a:pt x="236579" y="4805060"/>
                  </a:cubicBezTo>
                  <a:cubicBezTo>
                    <a:pt x="147649" y="4516537"/>
                    <a:pt x="226262" y="4205157"/>
                    <a:pt x="443532" y="3985783"/>
                  </a:cubicBezTo>
                  <a:cubicBezTo>
                    <a:pt x="135269" y="3813705"/>
                    <a:pt x="-36401" y="3483493"/>
                    <a:pt x="6517" y="3145230"/>
                  </a:cubicBezTo>
                  <a:cubicBezTo>
                    <a:pt x="56862" y="2749177"/>
                    <a:pt x="388234" y="2438947"/>
                    <a:pt x="804616" y="2398120"/>
                  </a:cubicBezTo>
                  <a:cubicBezTo>
                    <a:pt x="807092" y="2391507"/>
                    <a:pt x="809775" y="2385038"/>
                    <a:pt x="812250" y="2378425"/>
                  </a:cubicBezTo>
                  <a:cubicBezTo>
                    <a:pt x="756334" y="1988410"/>
                    <a:pt x="886737" y="1595088"/>
                    <a:pt x="1167764" y="1305560"/>
                  </a:cubicBezTo>
                  <a:cubicBezTo>
                    <a:pt x="1611795" y="848266"/>
                    <a:pt x="2331694" y="746341"/>
                    <a:pt x="2897255" y="1060452"/>
                  </a:cubicBezTo>
                  <a:lnTo>
                    <a:pt x="2897559" y="1059980"/>
                  </a:lnTo>
                  <a:lnTo>
                    <a:pt x="2896224" y="1059015"/>
                  </a:lnTo>
                  <a:lnTo>
                    <a:pt x="2897612" y="1059897"/>
                  </a:lnTo>
                  <a:lnTo>
                    <a:pt x="2967962" y="950505"/>
                  </a:lnTo>
                  <a:cubicBezTo>
                    <a:pt x="3350341" y="429773"/>
                    <a:pt x="4149264" y="346424"/>
                    <a:pt x="4640984" y="806001"/>
                  </a:cubicBezTo>
                  <a:cubicBezTo>
                    <a:pt x="4773244" y="554568"/>
                    <a:pt x="5027241" y="380765"/>
                    <a:pt x="5320441" y="341375"/>
                  </a:cubicBezTo>
                  <a:cubicBezTo>
                    <a:pt x="5360780" y="335948"/>
                    <a:pt x="5401111" y="333158"/>
                    <a:pt x="5441194" y="332911"/>
                  </a:cubicBezTo>
                  <a:cubicBezTo>
                    <a:pt x="5681691" y="331431"/>
                    <a:pt x="5913222" y="421498"/>
                    <a:pt x="6083385" y="582796"/>
                  </a:cubicBezTo>
                  <a:lnTo>
                    <a:pt x="6153132" y="658463"/>
                  </a:lnTo>
                  <a:lnTo>
                    <a:pt x="6160427" y="649017"/>
                  </a:lnTo>
                  <a:lnTo>
                    <a:pt x="6153746" y="659129"/>
                  </a:lnTo>
                  <a:lnTo>
                    <a:pt x="6163109" y="669287"/>
                  </a:lnTo>
                  <a:cubicBezTo>
                    <a:pt x="6448263" y="351007"/>
                    <a:pt x="6919943" y="246495"/>
                    <a:pt x="7324770" y="411816"/>
                  </a:cubicBezTo>
                  <a:cubicBezTo>
                    <a:pt x="7401887" y="443299"/>
                    <a:pt x="7473549" y="483390"/>
                    <a:pt x="7538593" y="530704"/>
                  </a:cubicBezTo>
                  <a:lnTo>
                    <a:pt x="7582444" y="566853"/>
                  </a:lnTo>
                  <a:lnTo>
                    <a:pt x="7601474" y="569035"/>
                  </a:lnTo>
                  <a:cubicBezTo>
                    <a:pt x="7785902" y="596506"/>
                    <a:pt x="7966828" y="649032"/>
                    <a:pt x="8136199" y="727559"/>
                  </a:cubicBezTo>
                  <a:lnTo>
                    <a:pt x="8136563" y="727087"/>
                  </a:lnTo>
                  <a:lnTo>
                    <a:pt x="8134963" y="726122"/>
                  </a:lnTo>
                  <a:lnTo>
                    <a:pt x="8136627" y="727004"/>
                  </a:lnTo>
                  <a:lnTo>
                    <a:pt x="8220899" y="617612"/>
                  </a:lnTo>
                  <a:cubicBezTo>
                    <a:pt x="8678948" y="96880"/>
                    <a:pt x="9635975" y="13531"/>
                    <a:pt x="10225004" y="473108"/>
                  </a:cubicBezTo>
                  <a:cubicBezTo>
                    <a:pt x="10383438" y="221675"/>
                    <a:pt x="10687699" y="47872"/>
                    <a:pt x="11038923" y="8482"/>
                  </a:cubicBezTo>
                  <a:cubicBezTo>
                    <a:pt x="11087244" y="3055"/>
                    <a:pt x="11135557" y="265"/>
                    <a:pt x="11183573" y="18"/>
                  </a:cubicBezTo>
                  <a:close/>
                </a:path>
              </a:pathLst>
            </a:cu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2"/>
            <p:cNvSpPr/>
            <p:nvPr/>
          </p:nvSpPr>
          <p:spPr>
            <a:xfrm>
              <a:off x="-2191619" y="3978404"/>
              <a:ext cx="15357178" cy="6546017"/>
            </a:xfrm>
            <a:custGeom>
              <a:avLst/>
              <a:gdLst>
                <a:gd name="connsiteX0" fmla="*/ 11183573 w 15357178"/>
                <a:gd name="connsiteY0" fmla="*/ 18 h 6546017"/>
                <a:gd name="connsiteX1" fmla="*/ 11952849 w 15357178"/>
                <a:gd name="connsiteY1" fmla="*/ 249903 h 6546017"/>
                <a:gd name="connsiteX2" fmla="*/ 12036399 w 15357178"/>
                <a:gd name="connsiteY2" fmla="*/ 325570 h 6546017"/>
                <a:gd name="connsiteX3" fmla="*/ 12045138 w 15357178"/>
                <a:gd name="connsiteY3" fmla="*/ 316124 h 6546017"/>
                <a:gd name="connsiteX4" fmla="*/ 12037135 w 15357178"/>
                <a:gd name="connsiteY4" fmla="*/ 326236 h 6546017"/>
                <a:gd name="connsiteX5" fmla="*/ 12048351 w 15357178"/>
                <a:gd name="connsiteY5" fmla="*/ 336394 h 6546017"/>
                <a:gd name="connsiteX6" fmla="*/ 13439899 w 15357178"/>
                <a:gd name="connsiteY6" fmla="*/ 78923 h 6546017"/>
                <a:gd name="connsiteX7" fmla="*/ 14145560 w 15357178"/>
                <a:gd name="connsiteY7" fmla="*/ 781325 h 6546017"/>
                <a:gd name="connsiteX8" fmla="*/ 14149379 w 15357178"/>
                <a:gd name="connsiteY8" fmla="*/ 782356 h 6546017"/>
                <a:gd name="connsiteX9" fmla="*/ 14301422 w 15357178"/>
                <a:gd name="connsiteY9" fmla="*/ 823435 h 6546017"/>
                <a:gd name="connsiteX10" fmla="*/ 15051178 w 15357178"/>
                <a:gd name="connsiteY10" fmla="*/ 1463025 h 6546017"/>
                <a:gd name="connsiteX11" fmla="*/ 15010643 w 15357178"/>
                <a:gd name="connsiteY11" fmla="*/ 2202228 h 6546017"/>
                <a:gd name="connsiteX12" fmla="*/ 15306748 w 15357178"/>
                <a:gd name="connsiteY12" fmla="*/ 3332453 h 6546017"/>
                <a:gd name="connsiteX13" fmla="*/ 13919650 w 15357178"/>
                <a:gd name="connsiteY13" fmla="*/ 4321796 h 6546017"/>
                <a:gd name="connsiteX14" fmla="*/ 13423092 w 15357178"/>
                <a:gd name="connsiteY14" fmla="*/ 5169536 h 6546017"/>
                <a:gd name="connsiteX15" fmla="*/ 11732473 w 15357178"/>
                <a:gd name="connsiteY15" fmla="*/ 5272180 h 6546017"/>
                <a:gd name="connsiteX16" fmla="*/ 10524323 w 15357178"/>
                <a:gd name="connsiteY16" fmla="*/ 6176561 h 6546017"/>
                <a:gd name="connsiteX17" fmla="*/ 8747937 w 15357178"/>
                <a:gd name="connsiteY17" fmla="*/ 5624530 h 6546017"/>
                <a:gd name="connsiteX18" fmla="*/ 7107332 w 15357178"/>
                <a:gd name="connsiteY18" fmla="*/ 5748382 h 6546017"/>
                <a:gd name="connsiteX19" fmla="*/ 6960886 w 15357178"/>
                <a:gd name="connsiteY19" fmla="*/ 5699250 h 6546017"/>
                <a:gd name="connsiteX20" fmla="*/ 6807099 w 15357178"/>
                <a:gd name="connsiteY20" fmla="*/ 5746125 h 6546017"/>
                <a:gd name="connsiteX21" fmla="*/ 5899414 w 15357178"/>
                <a:gd name="connsiteY21" fmla="*/ 5605072 h 6546017"/>
                <a:gd name="connsiteX22" fmla="*/ 4890854 w 15357178"/>
                <a:gd name="connsiteY22" fmla="*/ 6509454 h 6546017"/>
                <a:gd name="connsiteX23" fmla="*/ 3407932 w 15357178"/>
                <a:gd name="connsiteY23" fmla="*/ 5957423 h 6546017"/>
                <a:gd name="connsiteX24" fmla="*/ 1205111 w 15357178"/>
                <a:gd name="connsiteY24" fmla="*/ 5412006 h 6546017"/>
                <a:gd name="connsiteX25" fmla="*/ 236579 w 15357178"/>
                <a:gd name="connsiteY25" fmla="*/ 4805060 h 6546017"/>
                <a:gd name="connsiteX26" fmla="*/ 443532 w 15357178"/>
                <a:gd name="connsiteY26" fmla="*/ 3985783 h 6546017"/>
                <a:gd name="connsiteX27" fmla="*/ 6517 w 15357178"/>
                <a:gd name="connsiteY27" fmla="*/ 3145230 h 6546017"/>
                <a:gd name="connsiteX28" fmla="*/ 804616 w 15357178"/>
                <a:gd name="connsiteY28" fmla="*/ 2398120 h 6546017"/>
                <a:gd name="connsiteX29" fmla="*/ 812250 w 15357178"/>
                <a:gd name="connsiteY29" fmla="*/ 2378425 h 6546017"/>
                <a:gd name="connsiteX30" fmla="*/ 1167764 w 15357178"/>
                <a:gd name="connsiteY30" fmla="*/ 1305560 h 6546017"/>
                <a:gd name="connsiteX31" fmla="*/ 2897255 w 15357178"/>
                <a:gd name="connsiteY31" fmla="*/ 1060452 h 6546017"/>
                <a:gd name="connsiteX32" fmla="*/ 2897559 w 15357178"/>
                <a:gd name="connsiteY32" fmla="*/ 1059980 h 6546017"/>
                <a:gd name="connsiteX33" fmla="*/ 2896224 w 15357178"/>
                <a:gd name="connsiteY33" fmla="*/ 1059015 h 6546017"/>
                <a:gd name="connsiteX34" fmla="*/ 2897612 w 15357178"/>
                <a:gd name="connsiteY34" fmla="*/ 1059897 h 6546017"/>
                <a:gd name="connsiteX35" fmla="*/ 2967962 w 15357178"/>
                <a:gd name="connsiteY35" fmla="*/ 950505 h 6546017"/>
                <a:gd name="connsiteX36" fmla="*/ 4640984 w 15357178"/>
                <a:gd name="connsiteY36" fmla="*/ 806001 h 6546017"/>
                <a:gd name="connsiteX37" fmla="*/ 5320441 w 15357178"/>
                <a:gd name="connsiteY37" fmla="*/ 341375 h 6546017"/>
                <a:gd name="connsiteX38" fmla="*/ 5441194 w 15357178"/>
                <a:gd name="connsiteY38" fmla="*/ 332911 h 6546017"/>
                <a:gd name="connsiteX39" fmla="*/ 6083385 w 15357178"/>
                <a:gd name="connsiteY39" fmla="*/ 582796 h 6546017"/>
                <a:gd name="connsiteX40" fmla="*/ 6153132 w 15357178"/>
                <a:gd name="connsiteY40" fmla="*/ 658463 h 6546017"/>
                <a:gd name="connsiteX41" fmla="*/ 6160427 w 15357178"/>
                <a:gd name="connsiteY41" fmla="*/ 649017 h 6546017"/>
                <a:gd name="connsiteX42" fmla="*/ 6153746 w 15357178"/>
                <a:gd name="connsiteY42" fmla="*/ 659129 h 6546017"/>
                <a:gd name="connsiteX43" fmla="*/ 6163109 w 15357178"/>
                <a:gd name="connsiteY43" fmla="*/ 669287 h 6546017"/>
                <a:gd name="connsiteX44" fmla="*/ 7324770 w 15357178"/>
                <a:gd name="connsiteY44" fmla="*/ 411816 h 6546017"/>
                <a:gd name="connsiteX45" fmla="*/ 7538593 w 15357178"/>
                <a:gd name="connsiteY45" fmla="*/ 530704 h 6546017"/>
                <a:gd name="connsiteX46" fmla="*/ 7582444 w 15357178"/>
                <a:gd name="connsiteY46" fmla="*/ 566853 h 6546017"/>
                <a:gd name="connsiteX47" fmla="*/ 7601474 w 15357178"/>
                <a:gd name="connsiteY47" fmla="*/ 569035 h 6546017"/>
                <a:gd name="connsiteX48" fmla="*/ 8136199 w 15357178"/>
                <a:gd name="connsiteY48" fmla="*/ 727559 h 6546017"/>
                <a:gd name="connsiteX49" fmla="*/ 8136563 w 15357178"/>
                <a:gd name="connsiteY49" fmla="*/ 727087 h 6546017"/>
                <a:gd name="connsiteX50" fmla="*/ 8134963 w 15357178"/>
                <a:gd name="connsiteY50" fmla="*/ 726122 h 6546017"/>
                <a:gd name="connsiteX51" fmla="*/ 8136627 w 15357178"/>
                <a:gd name="connsiteY51" fmla="*/ 727004 h 6546017"/>
                <a:gd name="connsiteX52" fmla="*/ 8220899 w 15357178"/>
                <a:gd name="connsiteY52" fmla="*/ 617612 h 6546017"/>
                <a:gd name="connsiteX53" fmla="*/ 10225004 w 15357178"/>
                <a:gd name="connsiteY53" fmla="*/ 473108 h 6546017"/>
                <a:gd name="connsiteX54" fmla="*/ 11038923 w 15357178"/>
                <a:gd name="connsiteY54" fmla="*/ 8482 h 6546017"/>
                <a:gd name="connsiteX55" fmla="*/ 11183573 w 15357178"/>
                <a:gd name="connsiteY55" fmla="*/ 18 h 65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357178" h="6546017">
                  <a:moveTo>
                    <a:pt x="11183573" y="18"/>
                  </a:moveTo>
                  <a:cubicBezTo>
                    <a:pt x="11471663" y="-1462"/>
                    <a:pt x="11749013" y="88605"/>
                    <a:pt x="11952849" y="249903"/>
                  </a:cubicBezTo>
                  <a:lnTo>
                    <a:pt x="12036399" y="325570"/>
                  </a:lnTo>
                  <a:lnTo>
                    <a:pt x="12045138" y="316124"/>
                  </a:lnTo>
                  <a:lnTo>
                    <a:pt x="12037135" y="326236"/>
                  </a:lnTo>
                  <a:lnTo>
                    <a:pt x="12048351" y="336394"/>
                  </a:lnTo>
                  <a:cubicBezTo>
                    <a:pt x="12389935" y="18114"/>
                    <a:pt x="12954959" y="-86399"/>
                    <a:pt x="13439899" y="78923"/>
                  </a:cubicBezTo>
                  <a:cubicBezTo>
                    <a:pt x="13809413" y="204855"/>
                    <a:pt x="14074376" y="468507"/>
                    <a:pt x="14145560" y="781325"/>
                  </a:cubicBezTo>
                  <a:lnTo>
                    <a:pt x="14149379" y="782356"/>
                  </a:lnTo>
                  <a:lnTo>
                    <a:pt x="14301422" y="823435"/>
                  </a:lnTo>
                  <a:cubicBezTo>
                    <a:pt x="14654538" y="938803"/>
                    <a:pt x="14930067" y="1171196"/>
                    <a:pt x="15051178" y="1463025"/>
                  </a:cubicBezTo>
                  <a:cubicBezTo>
                    <a:pt x="15151775" y="1705113"/>
                    <a:pt x="15137439" y="1968047"/>
                    <a:pt x="15010643" y="2202228"/>
                  </a:cubicBezTo>
                  <a:cubicBezTo>
                    <a:pt x="15322320" y="2523384"/>
                    <a:pt x="15431320" y="2939707"/>
                    <a:pt x="15306748" y="3332453"/>
                  </a:cubicBezTo>
                  <a:cubicBezTo>
                    <a:pt x="15141147" y="3854582"/>
                    <a:pt x="14592931" y="4245604"/>
                    <a:pt x="13919650" y="4321796"/>
                  </a:cubicBezTo>
                  <a:cubicBezTo>
                    <a:pt x="13916436" y="4647695"/>
                    <a:pt x="13735263" y="4956774"/>
                    <a:pt x="13423092" y="5169536"/>
                  </a:cubicBezTo>
                  <a:cubicBezTo>
                    <a:pt x="12948779" y="5492848"/>
                    <a:pt x="12263633" y="5534394"/>
                    <a:pt x="11732473" y="5272180"/>
                  </a:cubicBezTo>
                  <a:cubicBezTo>
                    <a:pt x="11560692" y="5722573"/>
                    <a:pt x="11100715" y="6066874"/>
                    <a:pt x="10524323" y="6176561"/>
                  </a:cubicBezTo>
                  <a:cubicBezTo>
                    <a:pt x="9845109" y="6305799"/>
                    <a:pt x="9136235" y="6085562"/>
                    <a:pt x="8747937" y="5624530"/>
                  </a:cubicBezTo>
                  <a:cubicBezTo>
                    <a:pt x="8232409" y="5870680"/>
                    <a:pt x="7630230" y="5900544"/>
                    <a:pt x="7107332" y="5748382"/>
                  </a:cubicBezTo>
                  <a:lnTo>
                    <a:pt x="6960886" y="5699250"/>
                  </a:lnTo>
                  <a:lnTo>
                    <a:pt x="6807099" y="5746125"/>
                  </a:lnTo>
                  <a:cubicBezTo>
                    <a:pt x="6503893" y="5814184"/>
                    <a:pt x="6176547" y="5768956"/>
                    <a:pt x="5899414" y="5605072"/>
                  </a:cubicBezTo>
                  <a:cubicBezTo>
                    <a:pt x="5756012" y="6055466"/>
                    <a:pt x="5372025" y="6399766"/>
                    <a:pt x="4890854" y="6509454"/>
                  </a:cubicBezTo>
                  <a:cubicBezTo>
                    <a:pt x="4323848" y="6638692"/>
                    <a:pt x="3732083" y="6418455"/>
                    <a:pt x="3407932" y="5957423"/>
                  </a:cubicBezTo>
                  <a:cubicBezTo>
                    <a:pt x="2642846" y="6395022"/>
                    <a:pt x="1649141" y="6149052"/>
                    <a:pt x="1205111" y="5412006"/>
                  </a:cubicBezTo>
                  <a:cubicBezTo>
                    <a:pt x="768921" y="5460452"/>
                    <a:pt x="359348" y="5203844"/>
                    <a:pt x="236579" y="4805060"/>
                  </a:cubicBezTo>
                  <a:cubicBezTo>
                    <a:pt x="147649" y="4516537"/>
                    <a:pt x="226262" y="4205157"/>
                    <a:pt x="443532" y="3985783"/>
                  </a:cubicBezTo>
                  <a:cubicBezTo>
                    <a:pt x="135269" y="3813705"/>
                    <a:pt x="-36401" y="3483493"/>
                    <a:pt x="6517" y="3145230"/>
                  </a:cubicBezTo>
                  <a:cubicBezTo>
                    <a:pt x="56862" y="2749177"/>
                    <a:pt x="388234" y="2438947"/>
                    <a:pt x="804616" y="2398120"/>
                  </a:cubicBezTo>
                  <a:cubicBezTo>
                    <a:pt x="807092" y="2391507"/>
                    <a:pt x="809775" y="2385038"/>
                    <a:pt x="812250" y="2378425"/>
                  </a:cubicBezTo>
                  <a:cubicBezTo>
                    <a:pt x="756334" y="1988410"/>
                    <a:pt x="886737" y="1595088"/>
                    <a:pt x="1167764" y="1305560"/>
                  </a:cubicBezTo>
                  <a:cubicBezTo>
                    <a:pt x="1611795" y="848266"/>
                    <a:pt x="2331694" y="746341"/>
                    <a:pt x="2897255" y="1060452"/>
                  </a:cubicBezTo>
                  <a:lnTo>
                    <a:pt x="2897559" y="1059980"/>
                  </a:lnTo>
                  <a:lnTo>
                    <a:pt x="2896224" y="1059015"/>
                  </a:lnTo>
                  <a:lnTo>
                    <a:pt x="2897612" y="1059897"/>
                  </a:lnTo>
                  <a:lnTo>
                    <a:pt x="2967962" y="950505"/>
                  </a:lnTo>
                  <a:cubicBezTo>
                    <a:pt x="3350341" y="429773"/>
                    <a:pt x="4149264" y="346424"/>
                    <a:pt x="4640984" y="806001"/>
                  </a:cubicBezTo>
                  <a:cubicBezTo>
                    <a:pt x="4773244" y="554568"/>
                    <a:pt x="5027241" y="380765"/>
                    <a:pt x="5320441" y="341375"/>
                  </a:cubicBezTo>
                  <a:cubicBezTo>
                    <a:pt x="5360780" y="335948"/>
                    <a:pt x="5401111" y="333158"/>
                    <a:pt x="5441194" y="332911"/>
                  </a:cubicBezTo>
                  <a:cubicBezTo>
                    <a:pt x="5681691" y="331431"/>
                    <a:pt x="5913222" y="421498"/>
                    <a:pt x="6083385" y="582796"/>
                  </a:cubicBezTo>
                  <a:lnTo>
                    <a:pt x="6153132" y="658463"/>
                  </a:lnTo>
                  <a:lnTo>
                    <a:pt x="6160427" y="649017"/>
                  </a:lnTo>
                  <a:lnTo>
                    <a:pt x="6153746" y="659129"/>
                  </a:lnTo>
                  <a:lnTo>
                    <a:pt x="6163109" y="669287"/>
                  </a:lnTo>
                  <a:cubicBezTo>
                    <a:pt x="6448263" y="351007"/>
                    <a:pt x="6919943" y="246495"/>
                    <a:pt x="7324770" y="411816"/>
                  </a:cubicBezTo>
                  <a:cubicBezTo>
                    <a:pt x="7401887" y="443299"/>
                    <a:pt x="7473549" y="483390"/>
                    <a:pt x="7538593" y="530704"/>
                  </a:cubicBezTo>
                  <a:lnTo>
                    <a:pt x="7582444" y="566853"/>
                  </a:lnTo>
                  <a:lnTo>
                    <a:pt x="7601474" y="569035"/>
                  </a:lnTo>
                  <a:cubicBezTo>
                    <a:pt x="7785902" y="596506"/>
                    <a:pt x="7966828" y="649032"/>
                    <a:pt x="8136199" y="727559"/>
                  </a:cubicBezTo>
                  <a:lnTo>
                    <a:pt x="8136563" y="727087"/>
                  </a:lnTo>
                  <a:lnTo>
                    <a:pt x="8134963" y="726122"/>
                  </a:lnTo>
                  <a:lnTo>
                    <a:pt x="8136627" y="727004"/>
                  </a:lnTo>
                  <a:lnTo>
                    <a:pt x="8220899" y="617612"/>
                  </a:lnTo>
                  <a:cubicBezTo>
                    <a:pt x="8678948" y="96880"/>
                    <a:pt x="9635975" y="13531"/>
                    <a:pt x="10225004" y="473108"/>
                  </a:cubicBezTo>
                  <a:cubicBezTo>
                    <a:pt x="10383438" y="221675"/>
                    <a:pt x="10687699" y="47872"/>
                    <a:pt x="11038923" y="8482"/>
                  </a:cubicBezTo>
                  <a:cubicBezTo>
                    <a:pt x="11087244" y="3055"/>
                    <a:pt x="11135557" y="265"/>
                    <a:pt x="11183573" y="18"/>
                  </a:cubicBezTo>
                  <a:close/>
                </a:path>
              </a:pathLst>
            </a:custGeom>
            <a:solidFill>
              <a:srgbClr val="FFC7C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506808" y="2499581"/>
            <a:ext cx="8066785" cy="1015663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dir="60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151D38"/>
                </a:solidFill>
                <a:latin typeface="海派腔调禅粗黑简2.0" panose="02000500000000000000" pitchFamily="2" charset="-122"/>
                <a:ea typeface="海派腔调禅粗黑简2.0" panose="02000500000000000000" pitchFamily="2" charset="-122"/>
              </a:rPr>
              <a:t>第 二 部 分</a:t>
            </a: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3637859" y="3515244"/>
            <a:ext cx="5804685" cy="7185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,THE TEMPLATE THANK YOU WATCHING THIS ONE. THIS IS A ART TEMPLATE ,THE THANK YOU WATCHING THIS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02864 0.011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4"/>
          <p:cNvSpPr txBox="1"/>
          <p:nvPr/>
        </p:nvSpPr>
        <p:spPr>
          <a:xfrm>
            <a:off x="5254571" y="1670697"/>
            <a:ext cx="205056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spc="-300" dirty="0">
                <a:solidFill>
                  <a:srgbClr val="FBE5D6"/>
                </a:solidFill>
                <a:latin typeface="Arial Narrow" panose="020B0606020202030204" pitchFamily="34" charset="0"/>
              </a:rPr>
              <a:t>01</a:t>
            </a:r>
          </a:p>
        </p:txBody>
      </p:sp>
      <p:sp>
        <p:nvSpPr>
          <p:cNvPr id="3" name="Rectangle 25"/>
          <p:cNvSpPr/>
          <p:nvPr/>
        </p:nvSpPr>
        <p:spPr>
          <a:xfrm>
            <a:off x="5368871" y="2947048"/>
            <a:ext cx="1828800" cy="319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defRPr/>
            </a:pPr>
            <a:r>
              <a:rPr lang="en-US" altLang="zh-CN" sz="1600" b="1" spc="300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 Light" panose="020B0502040204020203" pitchFamily="34" charset="-122"/>
              </a:rPr>
              <a:t>Tittle here</a:t>
            </a:r>
          </a:p>
        </p:txBody>
      </p:sp>
      <p:sp>
        <p:nvSpPr>
          <p:cNvPr id="4" name="TextBox 50"/>
          <p:cNvSpPr txBox="1"/>
          <p:nvPr/>
        </p:nvSpPr>
        <p:spPr>
          <a:xfrm>
            <a:off x="5169814" y="4160978"/>
            <a:ext cx="2959920" cy="11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24"/>
          <p:cNvSpPr txBox="1"/>
          <p:nvPr/>
        </p:nvSpPr>
        <p:spPr>
          <a:xfrm>
            <a:off x="8347119" y="1670697"/>
            <a:ext cx="205056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spc="-300" dirty="0">
                <a:solidFill>
                  <a:srgbClr val="FBE5D6"/>
                </a:solidFill>
                <a:latin typeface="Arial Narrow" panose="020B0606020202030204" pitchFamily="34" charset="0"/>
              </a:rPr>
              <a:t>02</a:t>
            </a:r>
          </a:p>
        </p:txBody>
      </p:sp>
      <p:sp>
        <p:nvSpPr>
          <p:cNvPr id="6" name="Rectangle 25"/>
          <p:cNvSpPr/>
          <p:nvPr/>
        </p:nvSpPr>
        <p:spPr>
          <a:xfrm>
            <a:off x="8461419" y="2947048"/>
            <a:ext cx="1828800" cy="319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defRPr/>
            </a:pPr>
            <a:r>
              <a:rPr lang="en-US" altLang="zh-CN" sz="1600" b="1" spc="300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 Light" panose="020B0502040204020203" pitchFamily="34" charset="-122"/>
              </a:rPr>
              <a:t>Tittle here</a:t>
            </a:r>
          </a:p>
        </p:txBody>
      </p:sp>
      <p:sp>
        <p:nvSpPr>
          <p:cNvPr id="7" name="TextBox 50"/>
          <p:cNvSpPr txBox="1"/>
          <p:nvPr/>
        </p:nvSpPr>
        <p:spPr>
          <a:xfrm>
            <a:off x="8262362" y="4160978"/>
            <a:ext cx="2959920" cy="11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25551" y="915868"/>
            <a:ext cx="3402276" cy="5215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4A8B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4A8B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animBg="1"/>
      <p:bldP spid="4" grpId="0"/>
      <p:bldP spid="5" grpId="0"/>
      <p:bldP spid="5" grpId="1"/>
      <p:bldP spid="5" grpId="2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1171</Words>
  <Application>Microsoft Office PowerPoint</Application>
  <PresentationFormat>宽屏</PresentationFormat>
  <Paragraphs>82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Open Sans</vt:lpstr>
      <vt:lpstr>方正姚体</vt:lpstr>
      <vt:lpstr>海派腔调禅粗黑简2.0</vt:lpstr>
      <vt:lpstr>楷体</vt:lpstr>
      <vt:lpstr>全字库正楷体</vt:lpstr>
      <vt:lpstr>宋体</vt:lpstr>
      <vt:lpstr>微软雅黑</vt:lpstr>
      <vt:lpstr>微软雅黑 Light</vt:lpstr>
      <vt:lpstr>Arial</vt:lpstr>
      <vt:lpstr>Arial Narrow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2021-07-07T01:14:10Z</dcterms:created>
  <dcterms:modified xsi:type="dcterms:W3CDTF">2023-01-10T06:05:39Z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A942C1FB1B5B49CCB38269ABFB6CE11C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