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0" r:id="rId2"/>
    <p:sldId id="259" r:id="rId3"/>
    <p:sldId id="29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92" r:id="rId12"/>
    <p:sldId id="272" r:id="rId13"/>
    <p:sldId id="273" r:id="rId14"/>
    <p:sldId id="274" r:id="rId15"/>
    <p:sldId id="275" r:id="rId16"/>
    <p:sldId id="293" r:id="rId17"/>
    <p:sldId id="276" r:id="rId18"/>
    <p:sldId id="277" r:id="rId19"/>
    <p:sldId id="278" r:id="rId20"/>
    <p:sldId id="295" r:id="rId21"/>
    <p:sldId id="279" r:id="rId22"/>
    <p:sldId id="280" r:id="rId23"/>
    <p:sldId id="281" r:id="rId24"/>
    <p:sldId id="294" r:id="rId25"/>
    <p:sldId id="282" r:id="rId26"/>
    <p:sldId id="283" r:id="rId27"/>
    <p:sldId id="284" r:id="rId28"/>
    <p:sldId id="285" r:id="rId29"/>
    <p:sldId id="286" r:id="rId30"/>
    <p:sldId id="296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F4C"/>
    <a:srgbClr val="FBB613"/>
    <a:srgbClr val="28313A"/>
    <a:srgbClr val="080808"/>
    <a:srgbClr val="0000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6" autoAdjust="0"/>
    <p:restoredTop sz="94707" autoAdjust="0"/>
  </p:normalViewPr>
  <p:slideViewPr>
    <p:cSldViewPr snapToGrid="0" showGuides="1">
      <p:cViewPr varScale="1">
        <p:scale>
          <a:sx n="114" d="100"/>
          <a:sy n="114" d="100"/>
        </p:scale>
        <p:origin x="-624" y="-96"/>
      </p:cViewPr>
      <p:guideLst>
        <p:guide orient="horz" pos="2160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38325475405198E-2"/>
          <c:y val="3.5645820878346703E-2"/>
          <c:w val="0.95450634426848302"/>
          <c:h val="0.850102131874629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</c:v>
                </c:pt>
                <c:pt idx="1">
                  <c:v>9</c:v>
                </c:pt>
                <c:pt idx="2">
                  <c:v>25</c:v>
                </c:pt>
                <c:pt idx="3">
                  <c:v>20</c:v>
                </c:pt>
                <c:pt idx="4">
                  <c:v>39</c:v>
                </c:pt>
                <c:pt idx="5">
                  <c:v>45</c:v>
                </c:pt>
                <c:pt idx="6">
                  <c:v>31</c:v>
                </c:pt>
                <c:pt idx="7">
                  <c:v>52</c:v>
                </c:pt>
                <c:pt idx="8">
                  <c:v>25</c:v>
                </c:pt>
                <c:pt idx="9">
                  <c:v>45</c:v>
                </c:pt>
                <c:pt idx="10">
                  <c:v>68</c:v>
                </c:pt>
                <c:pt idx="11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03-47DA-87BD-C307D8C9D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25024"/>
        <c:axId val="175899776"/>
      </c:lineChart>
      <c:catAx>
        <c:axId val="17542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5899776"/>
        <c:crosses val="autoZero"/>
        <c:auto val="1"/>
        <c:lblAlgn val="ctr"/>
        <c:lblOffset val="100"/>
        <c:noMultiLvlLbl val="0"/>
      </c:catAx>
      <c:valAx>
        <c:axId val="17589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542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38325475405198E-2"/>
          <c:y val="8.8145866141732296E-2"/>
          <c:w val="0.95450634426848302"/>
          <c:h val="0.79760216535433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今年</c:v>
                </c:pt>
              </c:strCache>
            </c:strRef>
          </c:tx>
          <c:spPr>
            <a:solidFill>
              <a:schemeClr val="accent1"/>
            </a:solidFill>
            <a:ln w="50800"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</c:v>
                </c:pt>
                <c:pt idx="1">
                  <c:v>9</c:v>
                </c:pt>
                <c:pt idx="2">
                  <c:v>25</c:v>
                </c:pt>
                <c:pt idx="3">
                  <c:v>20</c:v>
                </c:pt>
                <c:pt idx="4">
                  <c:v>39</c:v>
                </c:pt>
                <c:pt idx="5">
                  <c:v>45</c:v>
                </c:pt>
                <c:pt idx="6">
                  <c:v>31</c:v>
                </c:pt>
                <c:pt idx="7">
                  <c:v>52</c:v>
                </c:pt>
                <c:pt idx="8">
                  <c:v>25</c:v>
                </c:pt>
                <c:pt idx="9">
                  <c:v>45</c:v>
                </c:pt>
                <c:pt idx="10">
                  <c:v>68</c:v>
                </c:pt>
                <c:pt idx="1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7-40AD-ADF2-2FC0AFBFFE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去年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</c:v>
                </c:pt>
                <c:pt idx="1">
                  <c:v>8</c:v>
                </c:pt>
                <c:pt idx="2">
                  <c:v>20</c:v>
                </c:pt>
                <c:pt idx="3">
                  <c:v>41</c:v>
                </c:pt>
                <c:pt idx="4">
                  <c:v>23</c:v>
                </c:pt>
                <c:pt idx="5">
                  <c:v>21</c:v>
                </c:pt>
                <c:pt idx="6">
                  <c:v>30</c:v>
                </c:pt>
                <c:pt idx="7">
                  <c:v>47</c:v>
                </c:pt>
                <c:pt idx="8">
                  <c:v>20</c:v>
                </c:pt>
                <c:pt idx="9">
                  <c:v>40</c:v>
                </c:pt>
                <c:pt idx="10">
                  <c:v>42</c:v>
                </c:pt>
                <c:pt idx="1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7-40AD-ADF2-2FC0AFBFF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112384"/>
        <c:axId val="178113920"/>
      </c:barChart>
      <c:catAx>
        <c:axId val="17811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8113920"/>
        <c:crosses val="autoZero"/>
        <c:auto val="1"/>
        <c:lblAlgn val="ctr"/>
        <c:lblOffset val="100"/>
        <c:noMultiLvlLbl val="0"/>
      </c:catAx>
      <c:valAx>
        <c:axId val="17811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811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5582851420645298"/>
          <c:y val="0"/>
          <c:w val="0.109588176662337"/>
          <c:h val="5.5663976377952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40271078952798E-2"/>
          <c:y val="4.0612605760348502E-2"/>
          <c:w val="0.81571920282417099"/>
          <c:h val="0.918774788479303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 w="19050"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B2-4C08-BDE6-7AE83E2A868A}"/>
              </c:ext>
            </c:extLst>
          </c:dPt>
          <c:dPt>
            <c:idx val="1"/>
            <c:bubble3D val="0"/>
            <c:explosion val="15"/>
            <c:spPr>
              <a:solidFill>
                <a:schemeClr val="accent2">
                  <a:alpha val="8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B2-4C08-BDE6-7AE83E2A86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Value 01</c:v>
                </c:pt>
                <c:pt idx="1">
                  <c:v>Value 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B2-4C08-BDE6-7AE83E2A8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537F-46D0-4F30-B376-C0D781F269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1A30-200E-4BA7-AB40-C52DD5986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537F-46D0-4F30-B376-C0D781F269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1A30-200E-4BA7-AB40-C52DD5986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537F-46D0-4F30-B376-C0D781F269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1A30-200E-4BA7-AB40-C52DD59861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35692" y="235379"/>
            <a:ext cx="10515600" cy="49161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235379"/>
            <a:ext cx="197708" cy="491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6838" y="235379"/>
            <a:ext cx="45719" cy="491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537F-46D0-4F30-B376-C0D781F269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1A30-200E-4BA7-AB40-C52DD5986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537F-46D0-4F30-B376-C0D781F269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1A30-200E-4BA7-AB40-C52DD59861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6382945" y="0"/>
            <a:ext cx="5809055" cy="4610100"/>
          </a:xfrm>
          <a:custGeom>
            <a:avLst/>
            <a:gdLst>
              <a:gd name="connsiteX0" fmla="*/ 0 w 6896100"/>
              <a:gd name="connsiteY0" fmla="*/ 0 h 4648200"/>
              <a:gd name="connsiteX1" fmla="*/ 6896100 w 6896100"/>
              <a:gd name="connsiteY1" fmla="*/ 0 h 4648200"/>
              <a:gd name="connsiteX2" fmla="*/ 6896100 w 6896100"/>
              <a:gd name="connsiteY2" fmla="*/ 4648200 h 4648200"/>
              <a:gd name="connsiteX3" fmla="*/ 4203663 w 6896100"/>
              <a:gd name="connsiteY3" fmla="*/ 4648200 h 4648200"/>
              <a:gd name="connsiteX4" fmla="*/ 1087045 w 6896100"/>
              <a:gd name="connsiteY4" fmla="*/ 2 h 4648200"/>
              <a:gd name="connsiteX5" fmla="*/ 0 w 6896100"/>
              <a:gd name="connsiteY5" fmla="*/ 2 h 4648200"/>
              <a:gd name="connsiteX6" fmla="*/ 0 w 6896100"/>
              <a:gd name="connsiteY6" fmla="*/ 0 h 4648200"/>
              <a:gd name="connsiteX0-1" fmla="*/ 0 w 6896100"/>
              <a:gd name="connsiteY0-2" fmla="*/ 2 h 4648200"/>
              <a:gd name="connsiteX1-3" fmla="*/ 6896100 w 6896100"/>
              <a:gd name="connsiteY1-4" fmla="*/ 0 h 4648200"/>
              <a:gd name="connsiteX2-5" fmla="*/ 6896100 w 6896100"/>
              <a:gd name="connsiteY2-6" fmla="*/ 4648200 h 4648200"/>
              <a:gd name="connsiteX3-7" fmla="*/ 4203663 w 6896100"/>
              <a:gd name="connsiteY3-8" fmla="*/ 4648200 h 4648200"/>
              <a:gd name="connsiteX4-9" fmla="*/ 1087045 w 6896100"/>
              <a:gd name="connsiteY4-10" fmla="*/ 2 h 4648200"/>
              <a:gd name="connsiteX5-11" fmla="*/ 0 w 6896100"/>
              <a:gd name="connsiteY5-12" fmla="*/ 2 h 4648200"/>
              <a:gd name="connsiteX0-13" fmla="*/ 0 w 5809055"/>
              <a:gd name="connsiteY0-14" fmla="*/ 2 h 4648200"/>
              <a:gd name="connsiteX1-15" fmla="*/ 5809055 w 5809055"/>
              <a:gd name="connsiteY1-16" fmla="*/ 0 h 4648200"/>
              <a:gd name="connsiteX2-17" fmla="*/ 5809055 w 5809055"/>
              <a:gd name="connsiteY2-18" fmla="*/ 4648200 h 4648200"/>
              <a:gd name="connsiteX3-19" fmla="*/ 3116618 w 5809055"/>
              <a:gd name="connsiteY3-20" fmla="*/ 4648200 h 4648200"/>
              <a:gd name="connsiteX4-21" fmla="*/ 0 w 5809055"/>
              <a:gd name="connsiteY4-22" fmla="*/ 2 h 4648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09055" h="4648200">
                <a:moveTo>
                  <a:pt x="0" y="2"/>
                </a:moveTo>
                <a:lnTo>
                  <a:pt x="5809055" y="0"/>
                </a:lnTo>
                <a:lnTo>
                  <a:pt x="5809055" y="4648200"/>
                </a:lnTo>
                <a:lnTo>
                  <a:pt x="3116618" y="4648200"/>
                </a:lnTo>
                <a:lnTo>
                  <a:pt x="0" y="2"/>
                </a:lnTo>
                <a:close/>
              </a:path>
            </a:pathLst>
          </a:custGeom>
          <a:blipFill>
            <a:blip r:embed="rId3" cstate="print"/>
            <a:stretch>
              <a:fillRect l="-9682" r="-96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 flipH="1">
            <a:off x="0" y="0"/>
            <a:ext cx="8646886" cy="6858000"/>
          </a:xfrm>
          <a:custGeom>
            <a:avLst/>
            <a:gdLst>
              <a:gd name="connsiteX0" fmla="*/ 8646886 w 8646886"/>
              <a:gd name="connsiteY0" fmla="*/ 0 h 6858000"/>
              <a:gd name="connsiteX1" fmla="*/ 3097461 w 8646886"/>
              <a:gd name="connsiteY1" fmla="*/ 0 h 6858000"/>
              <a:gd name="connsiteX2" fmla="*/ 0 w 8646886"/>
              <a:gd name="connsiteY2" fmla="*/ 4619625 h 6858000"/>
              <a:gd name="connsiteX3" fmla="*/ 1500832 w 8646886"/>
              <a:gd name="connsiteY3" fmla="*/ 6858000 h 6858000"/>
              <a:gd name="connsiteX4" fmla="*/ 8646886 w 86468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6886" h="6858000">
                <a:moveTo>
                  <a:pt x="8646886" y="0"/>
                </a:moveTo>
                <a:lnTo>
                  <a:pt x="3097461" y="0"/>
                </a:lnTo>
                <a:lnTo>
                  <a:pt x="0" y="4619625"/>
                </a:lnTo>
                <a:lnTo>
                  <a:pt x="1500832" y="6858000"/>
                </a:lnTo>
                <a:lnTo>
                  <a:pt x="8646886" y="6858000"/>
                </a:lnTo>
                <a:close/>
              </a:path>
            </a:pathLst>
          </a:custGeom>
          <a:solidFill>
            <a:srgbClr val="28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7992346" y="4629150"/>
            <a:ext cx="4199654" cy="2247900"/>
          </a:xfrm>
          <a:custGeom>
            <a:avLst/>
            <a:gdLst>
              <a:gd name="connsiteX0" fmla="*/ 1507217 w 4199654"/>
              <a:gd name="connsiteY0" fmla="*/ 0 h 2247900"/>
              <a:gd name="connsiteX1" fmla="*/ 4199654 w 4199654"/>
              <a:gd name="connsiteY1" fmla="*/ 0 h 2247900"/>
              <a:gd name="connsiteX2" fmla="*/ 4199654 w 4199654"/>
              <a:gd name="connsiteY2" fmla="*/ 2247900 h 2247900"/>
              <a:gd name="connsiteX3" fmla="*/ 0 w 4199654"/>
              <a:gd name="connsiteY3" fmla="*/ 2247900 h 2247900"/>
              <a:gd name="connsiteX4" fmla="*/ 1507217 w 4199654"/>
              <a:gd name="connsiteY4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9654" h="2247900">
                <a:moveTo>
                  <a:pt x="1507217" y="0"/>
                </a:moveTo>
                <a:lnTo>
                  <a:pt x="4199654" y="0"/>
                </a:lnTo>
                <a:lnTo>
                  <a:pt x="4199654" y="2247900"/>
                </a:lnTo>
                <a:lnTo>
                  <a:pt x="0" y="2247900"/>
                </a:lnTo>
                <a:lnTo>
                  <a:pt x="1507217" y="0"/>
                </a:lnTo>
                <a:close/>
              </a:path>
            </a:pathLst>
          </a:custGeom>
          <a:solidFill>
            <a:srgbClr val="FBB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90587" y="3614678"/>
            <a:ext cx="767149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r>
              <a:rPr lang="zh-CN" altLang="en-US" sz="5400">
                <a:solidFill>
                  <a:schemeClr val="bg1"/>
                </a:solidFill>
                <a:latin typeface="+mj-ea"/>
                <a:ea typeface="+mj-ea"/>
              </a:rPr>
              <a:t>年个人工作汇报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0587" y="4881939"/>
            <a:ext cx="60960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spc="300">
                <a:solidFill>
                  <a:schemeClr val="bg1"/>
                </a:solidFill>
                <a:latin typeface="+mn-ea"/>
              </a:rPr>
              <a:t>只做有用并且好用的</a:t>
            </a:r>
            <a:r>
              <a:rPr lang="en-US" altLang="zh-CN" sz="2400" spc="3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2400" spc="300">
                <a:solidFill>
                  <a:schemeClr val="bg1"/>
                </a:solidFill>
                <a:latin typeface="+mn-ea"/>
              </a:rPr>
              <a:t>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0587" y="2929929"/>
            <a:ext cx="4572000" cy="6769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zh-CN" altLang="en-US" sz="4400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r>
              <a:rPr lang="en-US" altLang="zh-CN" sz="4400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r>
              <a:rPr lang="zh-CN" altLang="en-US" sz="4400">
                <a:solidFill>
                  <a:schemeClr val="bg1"/>
                </a:solidFill>
                <a:latin typeface="+mj-ea"/>
                <a:ea typeface="+mj-ea"/>
              </a:rPr>
              <a:t>合集</a:t>
            </a:r>
          </a:p>
        </p:txBody>
      </p:sp>
      <p:sp>
        <p:nvSpPr>
          <p:cNvPr id="10" name="矩形 9"/>
          <p:cNvSpPr/>
          <p:nvPr/>
        </p:nvSpPr>
        <p:spPr>
          <a:xfrm>
            <a:off x="890587" y="4581525"/>
            <a:ext cx="3319463" cy="95250"/>
          </a:xfrm>
          <a:prstGeom prst="rect">
            <a:avLst/>
          </a:prstGeom>
          <a:solidFill>
            <a:srgbClr val="FBB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32402" y="5779751"/>
            <a:ext cx="1640848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  <a:latin typeface="+mn-ea"/>
              </a:rPr>
              <a:t>汇报人：</a:t>
            </a:r>
            <a:r>
              <a:rPr lang="en-US" altLang="zh-CN" sz="1600" smtClean="0">
                <a:solidFill>
                  <a:schemeClr val="bg1"/>
                </a:solidFill>
                <a:latin typeface="+mn-ea"/>
              </a:rPr>
              <a:t>PPT818</a:t>
            </a: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2402" y="6083299"/>
            <a:ext cx="20425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+mn-ea"/>
              </a:rPr>
              <a:t>20XX</a:t>
            </a:r>
            <a:r>
              <a:rPr lang="zh-CN" altLang="en-US" sz="160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CN" sz="1600"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 sz="1600"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zh-CN" sz="1600"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 sz="1600">
                <a:solidFill>
                  <a:schemeClr val="bg1"/>
                </a:solidFill>
                <a:latin typeface="+mn-ea"/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团队建设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95617" y="1816680"/>
            <a:ext cx="2631712" cy="4053249"/>
            <a:chOff x="695617" y="1816680"/>
            <a:chExt cx="2631712" cy="4053249"/>
          </a:xfrm>
        </p:grpSpPr>
        <p:sp>
          <p:nvSpPr>
            <p:cNvPr id="25" name="Freeform 18"/>
            <p:cNvSpPr/>
            <p:nvPr/>
          </p:nvSpPr>
          <p:spPr>
            <a:xfrm>
              <a:off x="1142981" y="1816680"/>
              <a:ext cx="2095500" cy="183173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400" kern="1200"/>
            </a:p>
          </p:txBody>
        </p:sp>
        <p:sp>
          <p:nvSpPr>
            <p:cNvPr id="26" name="Freeform 19"/>
            <p:cNvSpPr/>
            <p:nvPr/>
          </p:nvSpPr>
          <p:spPr>
            <a:xfrm>
              <a:off x="695617" y="2601703"/>
              <a:ext cx="1047750" cy="1047750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903621" y="2797239"/>
              <a:ext cx="610974" cy="609600"/>
              <a:chOff x="5507038" y="2843213"/>
              <a:chExt cx="1411287" cy="1408112"/>
            </a:xfrm>
          </p:grpSpPr>
          <p:sp>
            <p:nvSpPr>
              <p:cNvPr id="31" name="Line 5"/>
              <p:cNvSpPr>
                <a:spLocks noChangeShapeType="1"/>
              </p:cNvSpPr>
              <p:nvPr/>
            </p:nvSpPr>
            <p:spPr bwMode="auto">
              <a:xfrm>
                <a:off x="6284913" y="3621088"/>
                <a:ext cx="0" cy="0"/>
              </a:xfrm>
              <a:prstGeom prst="line">
                <a:avLst/>
              </a:prstGeom>
              <a:noFill/>
              <a:ln w="42863" cap="flat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5507038" y="2843213"/>
                <a:ext cx="974725" cy="976312"/>
              </a:xfrm>
              <a:custGeom>
                <a:avLst/>
                <a:gdLst>
                  <a:gd name="T0" fmla="*/ 133 w 266"/>
                  <a:gd name="T1" fmla="*/ 266 h 266"/>
                  <a:gd name="T2" fmla="*/ 0 w 266"/>
                  <a:gd name="T3" fmla="*/ 133 h 266"/>
                  <a:gd name="T4" fmla="*/ 39 w 266"/>
                  <a:gd name="T5" fmla="*/ 39 h 266"/>
                  <a:gd name="T6" fmla="*/ 133 w 266"/>
                  <a:gd name="T7" fmla="*/ 0 h 266"/>
                  <a:gd name="T8" fmla="*/ 227 w 266"/>
                  <a:gd name="T9" fmla="*/ 39 h 266"/>
                  <a:gd name="T10" fmla="*/ 266 w 266"/>
                  <a:gd name="T11" fmla="*/ 133 h 266"/>
                  <a:gd name="T12" fmla="*/ 228 w 266"/>
                  <a:gd name="T13" fmla="*/ 227 h 266"/>
                  <a:gd name="T14" fmla="*/ 133 w 266"/>
                  <a:gd name="T15" fmla="*/ 266 h 266"/>
                  <a:gd name="T16" fmla="*/ 133 w 266"/>
                  <a:gd name="T17" fmla="*/ 12 h 266"/>
                  <a:gd name="T18" fmla="*/ 48 w 266"/>
                  <a:gd name="T19" fmla="*/ 47 h 266"/>
                  <a:gd name="T20" fmla="*/ 12 w 266"/>
                  <a:gd name="T21" fmla="*/ 133 h 266"/>
                  <a:gd name="T22" fmla="*/ 133 w 266"/>
                  <a:gd name="T23" fmla="*/ 254 h 266"/>
                  <a:gd name="T24" fmla="*/ 133 w 266"/>
                  <a:gd name="T25" fmla="*/ 260 h 266"/>
                  <a:gd name="T26" fmla="*/ 133 w 266"/>
                  <a:gd name="T27" fmla="*/ 254 h 266"/>
                  <a:gd name="T28" fmla="*/ 219 w 266"/>
                  <a:gd name="T29" fmla="*/ 218 h 266"/>
                  <a:gd name="T30" fmla="*/ 254 w 266"/>
                  <a:gd name="T31" fmla="*/ 133 h 266"/>
                  <a:gd name="T32" fmla="*/ 219 w 266"/>
                  <a:gd name="T33" fmla="*/ 47 h 266"/>
                  <a:gd name="T34" fmla="*/ 133 w 266"/>
                  <a:gd name="T35" fmla="*/ 1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6" h="266">
                    <a:moveTo>
                      <a:pt x="133" y="266"/>
                    </a:moveTo>
                    <a:cubicBezTo>
                      <a:pt x="60" y="266"/>
                      <a:pt x="0" y="206"/>
                      <a:pt x="0" y="133"/>
                    </a:cubicBezTo>
                    <a:cubicBezTo>
                      <a:pt x="0" y="97"/>
                      <a:pt x="14" y="64"/>
                      <a:pt x="39" y="39"/>
                    </a:cubicBezTo>
                    <a:cubicBezTo>
                      <a:pt x="64" y="14"/>
                      <a:pt x="98" y="0"/>
                      <a:pt x="133" y="0"/>
                    </a:cubicBezTo>
                    <a:cubicBezTo>
                      <a:pt x="169" y="0"/>
                      <a:pt x="202" y="14"/>
                      <a:pt x="227" y="39"/>
                    </a:cubicBezTo>
                    <a:cubicBezTo>
                      <a:pt x="252" y="64"/>
                      <a:pt x="266" y="97"/>
                      <a:pt x="266" y="133"/>
                    </a:cubicBezTo>
                    <a:cubicBezTo>
                      <a:pt x="266" y="168"/>
                      <a:pt x="253" y="201"/>
                      <a:pt x="228" y="227"/>
                    </a:cubicBezTo>
                    <a:cubicBezTo>
                      <a:pt x="202" y="252"/>
                      <a:pt x="169" y="266"/>
                      <a:pt x="133" y="266"/>
                    </a:cubicBezTo>
                    <a:close/>
                    <a:moveTo>
                      <a:pt x="133" y="12"/>
                    </a:moveTo>
                    <a:cubicBezTo>
                      <a:pt x="101" y="12"/>
                      <a:pt x="70" y="24"/>
                      <a:pt x="48" y="47"/>
                    </a:cubicBezTo>
                    <a:cubicBezTo>
                      <a:pt x="25" y="70"/>
                      <a:pt x="12" y="101"/>
                      <a:pt x="12" y="133"/>
                    </a:cubicBezTo>
                    <a:cubicBezTo>
                      <a:pt x="12" y="199"/>
                      <a:pt x="67" y="254"/>
                      <a:pt x="133" y="254"/>
                    </a:cubicBezTo>
                    <a:cubicBezTo>
                      <a:pt x="133" y="260"/>
                      <a:pt x="133" y="260"/>
                      <a:pt x="133" y="260"/>
                    </a:cubicBezTo>
                    <a:cubicBezTo>
                      <a:pt x="133" y="254"/>
                      <a:pt x="133" y="254"/>
                      <a:pt x="133" y="254"/>
                    </a:cubicBezTo>
                    <a:cubicBezTo>
                      <a:pt x="166" y="254"/>
                      <a:pt x="196" y="241"/>
                      <a:pt x="219" y="218"/>
                    </a:cubicBezTo>
                    <a:cubicBezTo>
                      <a:pt x="242" y="195"/>
                      <a:pt x="254" y="165"/>
                      <a:pt x="254" y="133"/>
                    </a:cubicBezTo>
                    <a:cubicBezTo>
                      <a:pt x="254" y="100"/>
                      <a:pt x="242" y="70"/>
                      <a:pt x="219" y="47"/>
                    </a:cubicBezTo>
                    <a:cubicBezTo>
                      <a:pt x="196" y="24"/>
                      <a:pt x="166" y="12"/>
                      <a:pt x="133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7"/>
              <p:cNvSpPr/>
              <p:nvPr/>
            </p:nvSpPr>
            <p:spPr bwMode="auto">
              <a:xfrm>
                <a:off x="6259513" y="3592513"/>
                <a:ext cx="179387" cy="182562"/>
              </a:xfrm>
              <a:custGeom>
                <a:avLst/>
                <a:gdLst>
                  <a:gd name="T0" fmla="*/ 18 w 49"/>
                  <a:gd name="T1" fmla="*/ 50 h 50"/>
                  <a:gd name="T2" fmla="*/ 2 w 49"/>
                  <a:gd name="T3" fmla="*/ 33 h 50"/>
                  <a:gd name="T4" fmla="*/ 0 w 49"/>
                  <a:gd name="T5" fmla="*/ 29 h 50"/>
                  <a:gd name="T6" fmla="*/ 2 w 49"/>
                  <a:gd name="T7" fmla="*/ 24 h 50"/>
                  <a:gd name="T8" fmla="*/ 14 w 49"/>
                  <a:gd name="T9" fmla="*/ 14 h 50"/>
                  <a:gd name="T10" fmla="*/ 24 w 49"/>
                  <a:gd name="T11" fmla="*/ 2 h 50"/>
                  <a:gd name="T12" fmla="*/ 29 w 49"/>
                  <a:gd name="T13" fmla="*/ 0 h 50"/>
                  <a:gd name="T14" fmla="*/ 33 w 49"/>
                  <a:gd name="T15" fmla="*/ 2 h 50"/>
                  <a:gd name="T16" fmla="*/ 49 w 49"/>
                  <a:gd name="T17" fmla="*/ 18 h 50"/>
                  <a:gd name="T18" fmla="*/ 41 w 49"/>
                  <a:gd name="T19" fmla="*/ 27 h 50"/>
                  <a:gd name="T20" fmla="*/ 29 w 49"/>
                  <a:gd name="T21" fmla="*/ 15 h 50"/>
                  <a:gd name="T22" fmla="*/ 23 w 49"/>
                  <a:gd name="T23" fmla="*/ 23 h 50"/>
                  <a:gd name="T24" fmla="*/ 15 w 49"/>
                  <a:gd name="T25" fmla="*/ 30 h 50"/>
                  <a:gd name="T26" fmla="*/ 26 w 49"/>
                  <a:gd name="T27" fmla="*/ 41 h 50"/>
                  <a:gd name="T28" fmla="*/ 18 w 49"/>
                  <a:gd name="T2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50">
                    <a:moveTo>
                      <a:pt x="18" y="50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0" y="32"/>
                      <a:pt x="0" y="30"/>
                      <a:pt x="0" y="29"/>
                    </a:cubicBezTo>
                    <a:cubicBezTo>
                      <a:pt x="0" y="27"/>
                      <a:pt x="1" y="25"/>
                      <a:pt x="2" y="24"/>
                    </a:cubicBezTo>
                    <a:cubicBezTo>
                      <a:pt x="7" y="21"/>
                      <a:pt x="10" y="18"/>
                      <a:pt x="14" y="14"/>
                    </a:cubicBezTo>
                    <a:cubicBezTo>
                      <a:pt x="18" y="11"/>
                      <a:pt x="21" y="7"/>
                      <a:pt x="24" y="2"/>
                    </a:cubicBezTo>
                    <a:cubicBezTo>
                      <a:pt x="25" y="1"/>
                      <a:pt x="27" y="0"/>
                      <a:pt x="29" y="0"/>
                    </a:cubicBezTo>
                    <a:cubicBezTo>
                      <a:pt x="30" y="0"/>
                      <a:pt x="32" y="1"/>
                      <a:pt x="33" y="2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8"/>
                      <a:pt x="25" y="20"/>
                      <a:pt x="23" y="23"/>
                    </a:cubicBezTo>
                    <a:cubicBezTo>
                      <a:pt x="20" y="25"/>
                      <a:pt x="18" y="27"/>
                      <a:pt x="15" y="30"/>
                    </a:cubicBezTo>
                    <a:cubicBezTo>
                      <a:pt x="26" y="41"/>
                      <a:pt x="26" y="41"/>
                      <a:pt x="26" y="41"/>
                    </a:cubicBezTo>
                    <a:lnTo>
                      <a:pt x="18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6288088" y="3621088"/>
                <a:ext cx="598487" cy="601662"/>
              </a:xfrm>
              <a:custGeom>
                <a:avLst/>
                <a:gdLst>
                  <a:gd name="T0" fmla="*/ 121 w 163"/>
                  <a:gd name="T1" fmla="*/ 164 h 164"/>
                  <a:gd name="T2" fmla="*/ 116 w 163"/>
                  <a:gd name="T3" fmla="*/ 162 h 164"/>
                  <a:gd name="T4" fmla="*/ 2 w 163"/>
                  <a:gd name="T5" fmla="*/ 47 h 164"/>
                  <a:gd name="T6" fmla="*/ 0 w 163"/>
                  <a:gd name="T7" fmla="*/ 43 h 164"/>
                  <a:gd name="T8" fmla="*/ 2 w 163"/>
                  <a:gd name="T9" fmla="*/ 39 h 164"/>
                  <a:gd name="T10" fmla="*/ 38 w 163"/>
                  <a:gd name="T11" fmla="*/ 2 h 164"/>
                  <a:gd name="T12" fmla="*/ 47 w 163"/>
                  <a:gd name="T13" fmla="*/ 2 h 164"/>
                  <a:gd name="T14" fmla="*/ 161 w 163"/>
                  <a:gd name="T15" fmla="*/ 117 h 164"/>
                  <a:gd name="T16" fmla="*/ 163 w 163"/>
                  <a:gd name="T17" fmla="*/ 121 h 164"/>
                  <a:gd name="T18" fmla="*/ 161 w 163"/>
                  <a:gd name="T19" fmla="*/ 125 h 164"/>
                  <a:gd name="T20" fmla="*/ 125 w 163"/>
                  <a:gd name="T21" fmla="*/ 162 h 164"/>
                  <a:gd name="T22" fmla="*/ 121 w 163"/>
                  <a:gd name="T23" fmla="*/ 164 h 164"/>
                  <a:gd name="T24" fmla="*/ 15 w 163"/>
                  <a:gd name="T25" fmla="*/ 43 h 164"/>
                  <a:gd name="T26" fmla="*/ 121 w 163"/>
                  <a:gd name="T27" fmla="*/ 149 h 164"/>
                  <a:gd name="T28" fmla="*/ 149 w 163"/>
                  <a:gd name="T29" fmla="*/ 121 h 164"/>
                  <a:gd name="T30" fmla="*/ 43 w 163"/>
                  <a:gd name="T31" fmla="*/ 15 h 164"/>
                  <a:gd name="T32" fmla="*/ 15 w 163"/>
                  <a:gd name="T33" fmla="*/ 4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3" h="164">
                    <a:moveTo>
                      <a:pt x="121" y="164"/>
                    </a:moveTo>
                    <a:cubicBezTo>
                      <a:pt x="119" y="164"/>
                      <a:pt x="117" y="163"/>
                      <a:pt x="116" y="162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" y="46"/>
                      <a:pt x="0" y="45"/>
                      <a:pt x="0" y="43"/>
                    </a:cubicBezTo>
                    <a:cubicBezTo>
                      <a:pt x="0" y="42"/>
                      <a:pt x="1" y="40"/>
                      <a:pt x="2" y="39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41" y="0"/>
                      <a:pt x="45" y="0"/>
                      <a:pt x="47" y="2"/>
                    </a:cubicBezTo>
                    <a:cubicBezTo>
                      <a:pt x="161" y="117"/>
                      <a:pt x="161" y="117"/>
                      <a:pt x="161" y="117"/>
                    </a:cubicBezTo>
                    <a:cubicBezTo>
                      <a:pt x="163" y="118"/>
                      <a:pt x="163" y="119"/>
                      <a:pt x="163" y="121"/>
                    </a:cubicBezTo>
                    <a:cubicBezTo>
                      <a:pt x="163" y="123"/>
                      <a:pt x="163" y="124"/>
                      <a:pt x="161" y="125"/>
                    </a:cubicBezTo>
                    <a:cubicBezTo>
                      <a:pt x="125" y="162"/>
                      <a:pt x="125" y="162"/>
                      <a:pt x="125" y="162"/>
                    </a:cubicBezTo>
                    <a:cubicBezTo>
                      <a:pt x="124" y="163"/>
                      <a:pt x="122" y="164"/>
                      <a:pt x="121" y="164"/>
                    </a:cubicBezTo>
                    <a:close/>
                    <a:moveTo>
                      <a:pt x="15" y="43"/>
                    </a:moveTo>
                    <a:cubicBezTo>
                      <a:pt x="121" y="149"/>
                      <a:pt x="121" y="149"/>
                      <a:pt x="121" y="149"/>
                    </a:cubicBezTo>
                    <a:cubicBezTo>
                      <a:pt x="149" y="121"/>
                      <a:pt x="149" y="121"/>
                      <a:pt x="149" y="121"/>
                    </a:cubicBezTo>
                    <a:cubicBezTo>
                      <a:pt x="43" y="15"/>
                      <a:pt x="43" y="15"/>
                      <a:pt x="43" y="15"/>
                    </a:cubicBezTo>
                    <a:lnTo>
                      <a:pt x="15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6288088" y="3621088"/>
                <a:ext cx="227012" cy="227012"/>
              </a:xfrm>
              <a:custGeom>
                <a:avLst/>
                <a:gdLst>
                  <a:gd name="T0" fmla="*/ 19 w 62"/>
                  <a:gd name="T1" fmla="*/ 62 h 62"/>
                  <a:gd name="T2" fmla="*/ 15 w 62"/>
                  <a:gd name="T3" fmla="*/ 61 h 62"/>
                  <a:gd name="T4" fmla="*/ 2 w 62"/>
                  <a:gd name="T5" fmla="*/ 47 h 62"/>
                  <a:gd name="T6" fmla="*/ 0 w 62"/>
                  <a:gd name="T7" fmla="*/ 43 h 62"/>
                  <a:gd name="T8" fmla="*/ 2 w 62"/>
                  <a:gd name="T9" fmla="*/ 39 h 62"/>
                  <a:gd name="T10" fmla="*/ 38 w 62"/>
                  <a:gd name="T11" fmla="*/ 2 h 62"/>
                  <a:gd name="T12" fmla="*/ 47 w 62"/>
                  <a:gd name="T13" fmla="*/ 2 h 62"/>
                  <a:gd name="T14" fmla="*/ 60 w 62"/>
                  <a:gd name="T15" fmla="*/ 16 h 62"/>
                  <a:gd name="T16" fmla="*/ 62 w 62"/>
                  <a:gd name="T17" fmla="*/ 20 h 62"/>
                  <a:gd name="T18" fmla="*/ 60 w 62"/>
                  <a:gd name="T19" fmla="*/ 24 h 62"/>
                  <a:gd name="T20" fmla="*/ 24 w 62"/>
                  <a:gd name="T21" fmla="*/ 61 h 62"/>
                  <a:gd name="T22" fmla="*/ 19 w 62"/>
                  <a:gd name="T23" fmla="*/ 62 h 62"/>
                  <a:gd name="T24" fmla="*/ 15 w 62"/>
                  <a:gd name="T25" fmla="*/ 43 h 62"/>
                  <a:gd name="T26" fmla="*/ 19 w 62"/>
                  <a:gd name="T27" fmla="*/ 48 h 62"/>
                  <a:gd name="T28" fmla="*/ 48 w 62"/>
                  <a:gd name="T29" fmla="*/ 20 h 62"/>
                  <a:gd name="T30" fmla="*/ 43 w 62"/>
                  <a:gd name="T31" fmla="*/ 15 h 62"/>
                  <a:gd name="T32" fmla="*/ 15 w 62"/>
                  <a:gd name="T33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2">
                    <a:moveTo>
                      <a:pt x="19" y="62"/>
                    </a:moveTo>
                    <a:cubicBezTo>
                      <a:pt x="18" y="62"/>
                      <a:pt x="16" y="62"/>
                      <a:pt x="15" y="6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" y="46"/>
                      <a:pt x="0" y="45"/>
                      <a:pt x="0" y="43"/>
                    </a:cubicBezTo>
                    <a:cubicBezTo>
                      <a:pt x="0" y="42"/>
                      <a:pt x="1" y="40"/>
                      <a:pt x="2" y="39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41" y="0"/>
                      <a:pt x="45" y="0"/>
                      <a:pt x="47" y="2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1" y="17"/>
                      <a:pt x="62" y="18"/>
                      <a:pt x="62" y="20"/>
                    </a:cubicBezTo>
                    <a:cubicBezTo>
                      <a:pt x="62" y="21"/>
                      <a:pt x="61" y="23"/>
                      <a:pt x="60" y="24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2" y="62"/>
                      <a:pt x="21" y="62"/>
                      <a:pt x="19" y="62"/>
                    </a:cubicBezTo>
                    <a:close/>
                    <a:moveTo>
                      <a:pt x="15" y="43"/>
                    </a:moveTo>
                    <a:cubicBezTo>
                      <a:pt x="19" y="48"/>
                      <a:pt x="19" y="48"/>
                      <a:pt x="19" y="48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3" y="15"/>
                      <a:pt x="43" y="15"/>
                      <a:pt x="43" y="15"/>
                    </a:cubicBezTo>
                    <a:lnTo>
                      <a:pt x="15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0"/>
              <p:cNvSpPr>
                <a:spLocks noEditPoints="1"/>
              </p:cNvSpPr>
              <p:nvPr/>
            </p:nvSpPr>
            <p:spPr bwMode="auto">
              <a:xfrm>
                <a:off x="6705600" y="4038600"/>
                <a:ext cx="212725" cy="212725"/>
              </a:xfrm>
              <a:custGeom>
                <a:avLst/>
                <a:gdLst>
                  <a:gd name="T0" fmla="*/ 15 w 58"/>
                  <a:gd name="T1" fmla="*/ 58 h 58"/>
                  <a:gd name="T2" fmla="*/ 11 w 58"/>
                  <a:gd name="T3" fmla="*/ 57 h 58"/>
                  <a:gd name="T4" fmla="*/ 2 w 58"/>
                  <a:gd name="T5" fmla="*/ 48 h 58"/>
                  <a:gd name="T6" fmla="*/ 2 w 58"/>
                  <a:gd name="T7" fmla="*/ 39 h 58"/>
                  <a:gd name="T8" fmla="*/ 39 w 58"/>
                  <a:gd name="T9" fmla="*/ 3 h 58"/>
                  <a:gd name="T10" fmla="*/ 47 w 58"/>
                  <a:gd name="T11" fmla="*/ 3 h 58"/>
                  <a:gd name="T12" fmla="*/ 56 w 58"/>
                  <a:gd name="T13" fmla="*/ 11 h 58"/>
                  <a:gd name="T14" fmla="*/ 58 w 58"/>
                  <a:gd name="T15" fmla="*/ 16 h 58"/>
                  <a:gd name="T16" fmla="*/ 15 w 58"/>
                  <a:gd name="T17" fmla="*/ 58 h 58"/>
                  <a:gd name="T18" fmla="*/ 15 w 58"/>
                  <a:gd name="T19" fmla="*/ 44 h 58"/>
                  <a:gd name="T20" fmla="*/ 18 w 58"/>
                  <a:gd name="T21" fmla="*/ 46 h 58"/>
                  <a:gd name="T22" fmla="*/ 46 w 58"/>
                  <a:gd name="T23" fmla="*/ 18 h 58"/>
                  <a:gd name="T24" fmla="*/ 43 w 58"/>
                  <a:gd name="T25" fmla="*/ 15 h 58"/>
                  <a:gd name="T26" fmla="*/ 15 w 58"/>
                  <a:gd name="T27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58">
                    <a:moveTo>
                      <a:pt x="15" y="58"/>
                    </a:moveTo>
                    <a:cubicBezTo>
                      <a:pt x="14" y="58"/>
                      <a:pt x="12" y="58"/>
                      <a:pt x="11" y="57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0" y="46"/>
                      <a:pt x="0" y="42"/>
                      <a:pt x="2" y="39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1" y="0"/>
                      <a:pt x="45" y="0"/>
                      <a:pt x="47" y="3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13"/>
                      <a:pt x="58" y="14"/>
                      <a:pt x="58" y="16"/>
                    </a:cubicBezTo>
                    <a:cubicBezTo>
                      <a:pt x="58" y="39"/>
                      <a:pt x="39" y="58"/>
                      <a:pt x="15" y="58"/>
                    </a:cubicBezTo>
                    <a:close/>
                    <a:moveTo>
                      <a:pt x="15" y="44"/>
                    </a:moveTo>
                    <a:cubicBezTo>
                      <a:pt x="18" y="46"/>
                      <a:pt x="18" y="46"/>
                      <a:pt x="18" y="46"/>
                    </a:cubicBezTo>
                    <a:cubicBezTo>
                      <a:pt x="33" y="45"/>
                      <a:pt x="45" y="33"/>
                      <a:pt x="46" y="18"/>
                    </a:cubicBezTo>
                    <a:cubicBezTo>
                      <a:pt x="43" y="15"/>
                      <a:pt x="43" y="15"/>
                      <a:pt x="43" y="15"/>
                    </a:cubicBezTo>
                    <a:lnTo>
                      <a:pt x="15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5621338" y="2954338"/>
                <a:ext cx="750887" cy="750887"/>
              </a:xfrm>
              <a:custGeom>
                <a:avLst/>
                <a:gdLst>
                  <a:gd name="T0" fmla="*/ 102 w 205"/>
                  <a:gd name="T1" fmla="*/ 205 h 205"/>
                  <a:gd name="T2" fmla="*/ 30 w 205"/>
                  <a:gd name="T3" fmla="*/ 175 h 205"/>
                  <a:gd name="T4" fmla="*/ 0 w 205"/>
                  <a:gd name="T5" fmla="*/ 103 h 205"/>
                  <a:gd name="T6" fmla="*/ 30 w 205"/>
                  <a:gd name="T7" fmla="*/ 30 h 205"/>
                  <a:gd name="T8" fmla="*/ 102 w 205"/>
                  <a:gd name="T9" fmla="*/ 0 h 205"/>
                  <a:gd name="T10" fmla="*/ 175 w 205"/>
                  <a:gd name="T11" fmla="*/ 30 h 205"/>
                  <a:gd name="T12" fmla="*/ 205 w 205"/>
                  <a:gd name="T13" fmla="*/ 103 h 205"/>
                  <a:gd name="T14" fmla="*/ 175 w 205"/>
                  <a:gd name="T15" fmla="*/ 175 h 205"/>
                  <a:gd name="T16" fmla="*/ 102 w 205"/>
                  <a:gd name="T17" fmla="*/ 205 h 205"/>
                  <a:gd name="T18" fmla="*/ 102 w 205"/>
                  <a:gd name="T19" fmla="*/ 12 h 205"/>
                  <a:gd name="T20" fmla="*/ 38 w 205"/>
                  <a:gd name="T21" fmla="*/ 39 h 205"/>
                  <a:gd name="T22" fmla="*/ 12 w 205"/>
                  <a:gd name="T23" fmla="*/ 103 h 205"/>
                  <a:gd name="T24" fmla="*/ 38 w 205"/>
                  <a:gd name="T25" fmla="*/ 167 h 205"/>
                  <a:gd name="T26" fmla="*/ 102 w 205"/>
                  <a:gd name="T27" fmla="*/ 193 h 205"/>
                  <a:gd name="T28" fmla="*/ 102 w 205"/>
                  <a:gd name="T29" fmla="*/ 199 h 205"/>
                  <a:gd name="T30" fmla="*/ 102 w 205"/>
                  <a:gd name="T31" fmla="*/ 193 h 205"/>
                  <a:gd name="T32" fmla="*/ 167 w 205"/>
                  <a:gd name="T33" fmla="*/ 167 h 205"/>
                  <a:gd name="T34" fmla="*/ 193 w 205"/>
                  <a:gd name="T35" fmla="*/ 103 h 205"/>
                  <a:gd name="T36" fmla="*/ 166 w 205"/>
                  <a:gd name="T37" fmla="*/ 39 h 205"/>
                  <a:gd name="T38" fmla="*/ 102 w 205"/>
                  <a:gd name="T39" fmla="*/ 1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5" h="205">
                    <a:moveTo>
                      <a:pt x="102" y="205"/>
                    </a:moveTo>
                    <a:cubicBezTo>
                      <a:pt x="75" y="205"/>
                      <a:pt x="49" y="195"/>
                      <a:pt x="30" y="175"/>
                    </a:cubicBezTo>
                    <a:cubicBezTo>
                      <a:pt x="10" y="156"/>
                      <a:pt x="0" y="130"/>
                      <a:pt x="0" y="103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49" y="11"/>
                      <a:pt x="75" y="0"/>
                      <a:pt x="102" y="0"/>
                    </a:cubicBezTo>
                    <a:cubicBezTo>
                      <a:pt x="130" y="0"/>
                      <a:pt x="155" y="11"/>
                      <a:pt x="175" y="30"/>
                    </a:cubicBezTo>
                    <a:cubicBezTo>
                      <a:pt x="194" y="50"/>
                      <a:pt x="205" y="75"/>
                      <a:pt x="205" y="103"/>
                    </a:cubicBezTo>
                    <a:cubicBezTo>
                      <a:pt x="205" y="130"/>
                      <a:pt x="194" y="156"/>
                      <a:pt x="175" y="175"/>
                    </a:cubicBezTo>
                    <a:cubicBezTo>
                      <a:pt x="156" y="195"/>
                      <a:pt x="130" y="205"/>
                      <a:pt x="102" y="205"/>
                    </a:cubicBezTo>
                    <a:close/>
                    <a:moveTo>
                      <a:pt x="102" y="12"/>
                    </a:moveTo>
                    <a:cubicBezTo>
                      <a:pt x="78" y="12"/>
                      <a:pt x="55" y="22"/>
                      <a:pt x="38" y="39"/>
                    </a:cubicBezTo>
                    <a:cubicBezTo>
                      <a:pt x="21" y="56"/>
                      <a:pt x="12" y="79"/>
                      <a:pt x="12" y="103"/>
                    </a:cubicBezTo>
                    <a:cubicBezTo>
                      <a:pt x="12" y="127"/>
                      <a:pt x="21" y="150"/>
                      <a:pt x="38" y="167"/>
                    </a:cubicBezTo>
                    <a:cubicBezTo>
                      <a:pt x="55" y="184"/>
                      <a:pt x="78" y="193"/>
                      <a:pt x="102" y="193"/>
                    </a:cubicBezTo>
                    <a:cubicBezTo>
                      <a:pt x="102" y="199"/>
                      <a:pt x="102" y="199"/>
                      <a:pt x="102" y="199"/>
                    </a:cubicBezTo>
                    <a:cubicBezTo>
                      <a:pt x="102" y="193"/>
                      <a:pt x="102" y="193"/>
                      <a:pt x="102" y="193"/>
                    </a:cubicBezTo>
                    <a:cubicBezTo>
                      <a:pt x="127" y="193"/>
                      <a:pt x="149" y="184"/>
                      <a:pt x="167" y="167"/>
                    </a:cubicBezTo>
                    <a:cubicBezTo>
                      <a:pt x="184" y="149"/>
                      <a:pt x="193" y="127"/>
                      <a:pt x="193" y="103"/>
                    </a:cubicBezTo>
                    <a:cubicBezTo>
                      <a:pt x="193" y="79"/>
                      <a:pt x="183" y="56"/>
                      <a:pt x="166" y="39"/>
                    </a:cubicBezTo>
                    <a:cubicBezTo>
                      <a:pt x="149" y="22"/>
                      <a:pt x="126" y="12"/>
                      <a:pt x="10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5719763" y="3332163"/>
                <a:ext cx="539750" cy="373062"/>
              </a:xfrm>
              <a:custGeom>
                <a:avLst/>
                <a:gdLst>
                  <a:gd name="T0" fmla="*/ 75 w 147"/>
                  <a:gd name="T1" fmla="*/ 102 h 102"/>
                  <a:gd name="T2" fmla="*/ 43 w 147"/>
                  <a:gd name="T3" fmla="*/ 97 h 102"/>
                  <a:gd name="T4" fmla="*/ 43 w 147"/>
                  <a:gd name="T5" fmla="*/ 98 h 102"/>
                  <a:gd name="T6" fmla="*/ 35 w 147"/>
                  <a:gd name="T7" fmla="*/ 94 h 102"/>
                  <a:gd name="T8" fmla="*/ 35 w 147"/>
                  <a:gd name="T9" fmla="*/ 94 h 102"/>
                  <a:gd name="T10" fmla="*/ 31 w 147"/>
                  <a:gd name="T11" fmla="*/ 92 h 102"/>
                  <a:gd name="T12" fmla="*/ 2 w 147"/>
                  <a:gd name="T13" fmla="*/ 71 h 102"/>
                  <a:gd name="T14" fmla="*/ 0 w 147"/>
                  <a:gd name="T15" fmla="*/ 70 h 102"/>
                  <a:gd name="T16" fmla="*/ 0 w 147"/>
                  <a:gd name="T17" fmla="*/ 39 h 102"/>
                  <a:gd name="T18" fmla="*/ 21 w 147"/>
                  <a:gd name="T19" fmla="*/ 10 h 102"/>
                  <a:gd name="T20" fmla="*/ 125 w 147"/>
                  <a:gd name="T21" fmla="*/ 10 h 102"/>
                  <a:gd name="T22" fmla="*/ 147 w 147"/>
                  <a:gd name="T23" fmla="*/ 39 h 102"/>
                  <a:gd name="T24" fmla="*/ 147 w 147"/>
                  <a:gd name="T25" fmla="*/ 73 h 102"/>
                  <a:gd name="T26" fmla="*/ 145 w 147"/>
                  <a:gd name="T27" fmla="*/ 75 h 102"/>
                  <a:gd name="T28" fmla="*/ 116 w 147"/>
                  <a:gd name="T29" fmla="*/ 94 h 102"/>
                  <a:gd name="T30" fmla="*/ 116 w 147"/>
                  <a:gd name="T31" fmla="*/ 94 h 102"/>
                  <a:gd name="T32" fmla="*/ 104 w 147"/>
                  <a:gd name="T33" fmla="*/ 99 h 102"/>
                  <a:gd name="T34" fmla="*/ 104 w 147"/>
                  <a:gd name="T35" fmla="*/ 98 h 102"/>
                  <a:gd name="T36" fmla="*/ 75 w 147"/>
                  <a:gd name="T37" fmla="*/ 102 h 102"/>
                  <a:gd name="T38" fmla="*/ 43 w 147"/>
                  <a:gd name="T39" fmla="*/ 84 h 102"/>
                  <a:gd name="T40" fmla="*/ 75 w 147"/>
                  <a:gd name="T41" fmla="*/ 90 h 102"/>
                  <a:gd name="T42" fmla="*/ 75 w 147"/>
                  <a:gd name="T43" fmla="*/ 96 h 102"/>
                  <a:gd name="T44" fmla="*/ 75 w 147"/>
                  <a:gd name="T45" fmla="*/ 90 h 102"/>
                  <a:gd name="T46" fmla="*/ 104 w 147"/>
                  <a:gd name="T47" fmla="*/ 86 h 102"/>
                  <a:gd name="T48" fmla="*/ 104 w 147"/>
                  <a:gd name="T49" fmla="*/ 45 h 102"/>
                  <a:gd name="T50" fmla="*/ 116 w 147"/>
                  <a:gd name="T51" fmla="*/ 45 h 102"/>
                  <a:gd name="T52" fmla="*/ 116 w 147"/>
                  <a:gd name="T53" fmla="*/ 81 h 102"/>
                  <a:gd name="T54" fmla="*/ 135 w 147"/>
                  <a:gd name="T55" fmla="*/ 68 h 102"/>
                  <a:gd name="T56" fmla="*/ 135 w 147"/>
                  <a:gd name="T57" fmla="*/ 39 h 102"/>
                  <a:gd name="T58" fmla="*/ 122 w 147"/>
                  <a:gd name="T59" fmla="*/ 22 h 102"/>
                  <a:gd name="T60" fmla="*/ 25 w 147"/>
                  <a:gd name="T61" fmla="*/ 22 h 102"/>
                  <a:gd name="T62" fmla="*/ 12 w 147"/>
                  <a:gd name="T63" fmla="*/ 39 h 102"/>
                  <a:gd name="T64" fmla="*/ 12 w 147"/>
                  <a:gd name="T65" fmla="*/ 65 h 102"/>
                  <a:gd name="T66" fmla="*/ 31 w 147"/>
                  <a:gd name="T67" fmla="*/ 79 h 102"/>
                  <a:gd name="T68" fmla="*/ 31 w 147"/>
                  <a:gd name="T69" fmla="*/ 45 h 102"/>
                  <a:gd name="T70" fmla="*/ 43 w 147"/>
                  <a:gd name="T71" fmla="*/ 45 h 102"/>
                  <a:gd name="T72" fmla="*/ 43 w 147"/>
                  <a:gd name="T73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7" h="102">
                    <a:moveTo>
                      <a:pt x="75" y="102"/>
                    </a:moveTo>
                    <a:cubicBezTo>
                      <a:pt x="64" y="102"/>
                      <a:pt x="53" y="101"/>
                      <a:pt x="43" y="97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0" y="87"/>
                      <a:pt x="10" y="80"/>
                      <a:pt x="2" y="7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27"/>
                      <a:pt x="10" y="14"/>
                      <a:pt x="21" y="10"/>
                    </a:cubicBezTo>
                    <a:cubicBezTo>
                      <a:pt x="55" y="0"/>
                      <a:pt x="92" y="0"/>
                      <a:pt x="125" y="10"/>
                    </a:cubicBezTo>
                    <a:cubicBezTo>
                      <a:pt x="137" y="14"/>
                      <a:pt x="147" y="27"/>
                      <a:pt x="147" y="39"/>
                    </a:cubicBezTo>
                    <a:cubicBezTo>
                      <a:pt x="147" y="73"/>
                      <a:pt x="147" y="73"/>
                      <a:pt x="147" y="73"/>
                    </a:cubicBezTo>
                    <a:cubicBezTo>
                      <a:pt x="145" y="75"/>
                      <a:pt x="145" y="75"/>
                      <a:pt x="145" y="75"/>
                    </a:cubicBezTo>
                    <a:cubicBezTo>
                      <a:pt x="136" y="83"/>
                      <a:pt x="126" y="89"/>
                      <a:pt x="116" y="94"/>
                    </a:cubicBezTo>
                    <a:cubicBezTo>
                      <a:pt x="116" y="94"/>
                      <a:pt x="116" y="94"/>
                      <a:pt x="116" y="94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95" y="101"/>
                      <a:pt x="85" y="102"/>
                      <a:pt x="75" y="102"/>
                    </a:cubicBezTo>
                    <a:close/>
                    <a:moveTo>
                      <a:pt x="43" y="84"/>
                    </a:moveTo>
                    <a:cubicBezTo>
                      <a:pt x="53" y="88"/>
                      <a:pt x="64" y="90"/>
                      <a:pt x="75" y="90"/>
                    </a:cubicBezTo>
                    <a:cubicBezTo>
                      <a:pt x="75" y="96"/>
                      <a:pt x="75" y="96"/>
                      <a:pt x="75" y="96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90"/>
                      <a:pt x="95" y="89"/>
                      <a:pt x="104" y="86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16" y="45"/>
                      <a:pt x="116" y="45"/>
                      <a:pt x="116" y="45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23" y="77"/>
                      <a:pt x="129" y="73"/>
                      <a:pt x="135" y="68"/>
                    </a:cubicBezTo>
                    <a:cubicBezTo>
                      <a:pt x="135" y="39"/>
                      <a:pt x="135" y="39"/>
                      <a:pt x="135" y="39"/>
                    </a:cubicBezTo>
                    <a:cubicBezTo>
                      <a:pt x="135" y="32"/>
                      <a:pt x="129" y="24"/>
                      <a:pt x="122" y="22"/>
                    </a:cubicBezTo>
                    <a:cubicBezTo>
                      <a:pt x="91" y="12"/>
                      <a:pt x="56" y="12"/>
                      <a:pt x="25" y="22"/>
                    </a:cubicBezTo>
                    <a:cubicBezTo>
                      <a:pt x="18" y="24"/>
                      <a:pt x="12" y="32"/>
                      <a:pt x="12" y="39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8" y="70"/>
                      <a:pt x="24" y="75"/>
                      <a:pt x="31" y="79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43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5840413" y="3086100"/>
                <a:ext cx="296862" cy="293687"/>
              </a:xfrm>
              <a:custGeom>
                <a:avLst/>
                <a:gdLst>
                  <a:gd name="T0" fmla="*/ 40 w 81"/>
                  <a:gd name="T1" fmla="*/ 80 h 80"/>
                  <a:gd name="T2" fmla="*/ 0 w 81"/>
                  <a:gd name="T3" fmla="*/ 40 h 80"/>
                  <a:gd name="T4" fmla="*/ 40 w 81"/>
                  <a:gd name="T5" fmla="*/ 0 h 80"/>
                  <a:gd name="T6" fmla="*/ 81 w 81"/>
                  <a:gd name="T7" fmla="*/ 40 h 80"/>
                  <a:gd name="T8" fmla="*/ 40 w 81"/>
                  <a:gd name="T9" fmla="*/ 80 h 80"/>
                  <a:gd name="T10" fmla="*/ 40 w 81"/>
                  <a:gd name="T11" fmla="*/ 12 h 80"/>
                  <a:gd name="T12" fmla="*/ 12 w 81"/>
                  <a:gd name="T13" fmla="*/ 40 h 80"/>
                  <a:gd name="T14" fmla="*/ 40 w 81"/>
                  <a:gd name="T15" fmla="*/ 68 h 80"/>
                  <a:gd name="T16" fmla="*/ 69 w 81"/>
                  <a:gd name="T17" fmla="*/ 40 h 80"/>
                  <a:gd name="T18" fmla="*/ 40 w 81"/>
                  <a:gd name="T19" fmla="*/ 1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0">
                    <a:moveTo>
                      <a:pt x="40" y="80"/>
                    </a:moveTo>
                    <a:cubicBezTo>
                      <a:pt x="18" y="80"/>
                      <a:pt x="0" y="62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3" y="0"/>
                      <a:pt x="81" y="18"/>
                      <a:pt x="81" y="40"/>
                    </a:cubicBezTo>
                    <a:cubicBezTo>
                      <a:pt x="81" y="62"/>
                      <a:pt x="63" y="80"/>
                      <a:pt x="40" y="80"/>
                    </a:cubicBezTo>
                    <a:close/>
                    <a:moveTo>
                      <a:pt x="40" y="12"/>
                    </a:moveTo>
                    <a:cubicBezTo>
                      <a:pt x="25" y="12"/>
                      <a:pt x="12" y="25"/>
                      <a:pt x="12" y="40"/>
                    </a:cubicBezTo>
                    <a:cubicBezTo>
                      <a:pt x="12" y="56"/>
                      <a:pt x="25" y="68"/>
                      <a:pt x="40" y="68"/>
                    </a:cubicBezTo>
                    <a:cubicBezTo>
                      <a:pt x="56" y="68"/>
                      <a:pt x="69" y="56"/>
                      <a:pt x="69" y="40"/>
                    </a:cubicBezTo>
                    <a:cubicBezTo>
                      <a:pt x="69" y="25"/>
                      <a:pt x="56" y="12"/>
                      <a:pt x="4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5621338" y="2954338"/>
                <a:ext cx="750887" cy="750887"/>
              </a:xfrm>
              <a:custGeom>
                <a:avLst/>
                <a:gdLst>
                  <a:gd name="T0" fmla="*/ 102 w 205"/>
                  <a:gd name="T1" fmla="*/ 205 h 205"/>
                  <a:gd name="T2" fmla="*/ 30 w 205"/>
                  <a:gd name="T3" fmla="*/ 175 h 205"/>
                  <a:gd name="T4" fmla="*/ 0 w 205"/>
                  <a:gd name="T5" fmla="*/ 103 h 205"/>
                  <a:gd name="T6" fmla="*/ 30 w 205"/>
                  <a:gd name="T7" fmla="*/ 30 h 205"/>
                  <a:gd name="T8" fmla="*/ 102 w 205"/>
                  <a:gd name="T9" fmla="*/ 0 h 205"/>
                  <a:gd name="T10" fmla="*/ 175 w 205"/>
                  <a:gd name="T11" fmla="*/ 30 h 205"/>
                  <a:gd name="T12" fmla="*/ 205 w 205"/>
                  <a:gd name="T13" fmla="*/ 103 h 205"/>
                  <a:gd name="T14" fmla="*/ 175 w 205"/>
                  <a:gd name="T15" fmla="*/ 175 h 205"/>
                  <a:gd name="T16" fmla="*/ 102 w 205"/>
                  <a:gd name="T17" fmla="*/ 205 h 205"/>
                  <a:gd name="T18" fmla="*/ 102 w 205"/>
                  <a:gd name="T19" fmla="*/ 12 h 205"/>
                  <a:gd name="T20" fmla="*/ 38 w 205"/>
                  <a:gd name="T21" fmla="*/ 39 h 205"/>
                  <a:gd name="T22" fmla="*/ 12 w 205"/>
                  <a:gd name="T23" fmla="*/ 103 h 205"/>
                  <a:gd name="T24" fmla="*/ 38 w 205"/>
                  <a:gd name="T25" fmla="*/ 167 h 205"/>
                  <a:gd name="T26" fmla="*/ 102 w 205"/>
                  <a:gd name="T27" fmla="*/ 193 h 205"/>
                  <a:gd name="T28" fmla="*/ 102 w 205"/>
                  <a:gd name="T29" fmla="*/ 199 h 205"/>
                  <a:gd name="T30" fmla="*/ 102 w 205"/>
                  <a:gd name="T31" fmla="*/ 193 h 205"/>
                  <a:gd name="T32" fmla="*/ 167 w 205"/>
                  <a:gd name="T33" fmla="*/ 167 h 205"/>
                  <a:gd name="T34" fmla="*/ 193 w 205"/>
                  <a:gd name="T35" fmla="*/ 103 h 205"/>
                  <a:gd name="T36" fmla="*/ 166 w 205"/>
                  <a:gd name="T37" fmla="*/ 39 h 205"/>
                  <a:gd name="T38" fmla="*/ 102 w 205"/>
                  <a:gd name="T39" fmla="*/ 1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5" h="205">
                    <a:moveTo>
                      <a:pt x="102" y="205"/>
                    </a:moveTo>
                    <a:cubicBezTo>
                      <a:pt x="75" y="205"/>
                      <a:pt x="49" y="195"/>
                      <a:pt x="30" y="175"/>
                    </a:cubicBezTo>
                    <a:cubicBezTo>
                      <a:pt x="10" y="156"/>
                      <a:pt x="0" y="130"/>
                      <a:pt x="0" y="103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49" y="11"/>
                      <a:pt x="75" y="0"/>
                      <a:pt x="102" y="0"/>
                    </a:cubicBezTo>
                    <a:cubicBezTo>
                      <a:pt x="130" y="0"/>
                      <a:pt x="155" y="11"/>
                      <a:pt x="175" y="30"/>
                    </a:cubicBezTo>
                    <a:cubicBezTo>
                      <a:pt x="194" y="50"/>
                      <a:pt x="205" y="75"/>
                      <a:pt x="205" y="103"/>
                    </a:cubicBezTo>
                    <a:cubicBezTo>
                      <a:pt x="205" y="130"/>
                      <a:pt x="194" y="156"/>
                      <a:pt x="175" y="175"/>
                    </a:cubicBezTo>
                    <a:cubicBezTo>
                      <a:pt x="156" y="195"/>
                      <a:pt x="130" y="205"/>
                      <a:pt x="102" y="205"/>
                    </a:cubicBezTo>
                    <a:close/>
                    <a:moveTo>
                      <a:pt x="102" y="12"/>
                    </a:moveTo>
                    <a:cubicBezTo>
                      <a:pt x="78" y="12"/>
                      <a:pt x="55" y="22"/>
                      <a:pt x="38" y="39"/>
                    </a:cubicBezTo>
                    <a:cubicBezTo>
                      <a:pt x="21" y="56"/>
                      <a:pt x="12" y="79"/>
                      <a:pt x="12" y="103"/>
                    </a:cubicBezTo>
                    <a:cubicBezTo>
                      <a:pt x="12" y="127"/>
                      <a:pt x="21" y="150"/>
                      <a:pt x="38" y="167"/>
                    </a:cubicBezTo>
                    <a:cubicBezTo>
                      <a:pt x="55" y="184"/>
                      <a:pt x="78" y="193"/>
                      <a:pt x="102" y="193"/>
                    </a:cubicBezTo>
                    <a:cubicBezTo>
                      <a:pt x="102" y="199"/>
                      <a:pt x="102" y="199"/>
                      <a:pt x="102" y="199"/>
                    </a:cubicBezTo>
                    <a:cubicBezTo>
                      <a:pt x="102" y="193"/>
                      <a:pt x="102" y="193"/>
                      <a:pt x="102" y="193"/>
                    </a:cubicBezTo>
                    <a:cubicBezTo>
                      <a:pt x="127" y="193"/>
                      <a:pt x="149" y="184"/>
                      <a:pt x="167" y="167"/>
                    </a:cubicBezTo>
                    <a:cubicBezTo>
                      <a:pt x="184" y="149"/>
                      <a:pt x="193" y="127"/>
                      <a:pt x="193" y="103"/>
                    </a:cubicBezTo>
                    <a:cubicBezTo>
                      <a:pt x="193" y="79"/>
                      <a:pt x="183" y="56"/>
                      <a:pt x="166" y="39"/>
                    </a:cubicBezTo>
                    <a:cubicBezTo>
                      <a:pt x="149" y="22"/>
                      <a:pt x="126" y="12"/>
                      <a:pt x="10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760000" y="2505643"/>
              <a:ext cx="1071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04969" y="3924689"/>
              <a:ext cx="252236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04969" y="4972439"/>
              <a:ext cx="252236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33516" y="1377323"/>
            <a:ext cx="3760581" cy="4804823"/>
            <a:chOff x="4033516" y="1377323"/>
            <a:chExt cx="3760581" cy="4804823"/>
          </a:xfrm>
        </p:grpSpPr>
        <p:sp>
          <p:nvSpPr>
            <p:cNvPr id="42" name="Freeform 4"/>
            <p:cNvSpPr/>
            <p:nvPr/>
          </p:nvSpPr>
          <p:spPr>
            <a:xfrm>
              <a:off x="4695112" y="1377323"/>
              <a:ext cx="3098985" cy="2708902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400" kern="1200"/>
            </a:p>
          </p:txBody>
        </p:sp>
        <p:sp>
          <p:nvSpPr>
            <p:cNvPr id="43" name="Freeform 5"/>
            <p:cNvSpPr/>
            <p:nvPr/>
          </p:nvSpPr>
          <p:spPr>
            <a:xfrm>
              <a:off x="4033516" y="2538275"/>
              <a:ext cx="1549493" cy="1549492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488816" y="2967429"/>
              <a:ext cx="689686" cy="691184"/>
              <a:chOff x="5370513" y="2697163"/>
              <a:chExt cx="1460500" cy="1463675"/>
            </a:xfrm>
          </p:grpSpPr>
          <p:sp>
            <p:nvSpPr>
              <p:cNvPr id="48" name="Freeform 18"/>
              <p:cNvSpPr/>
              <p:nvPr/>
            </p:nvSpPr>
            <p:spPr bwMode="auto">
              <a:xfrm>
                <a:off x="6254750" y="3708400"/>
                <a:ext cx="392113" cy="204788"/>
              </a:xfrm>
              <a:custGeom>
                <a:avLst/>
                <a:gdLst>
                  <a:gd name="T0" fmla="*/ 80 w 92"/>
                  <a:gd name="T1" fmla="*/ 48 h 48"/>
                  <a:gd name="T2" fmla="*/ 78 w 92"/>
                  <a:gd name="T3" fmla="*/ 31 h 48"/>
                  <a:gd name="T4" fmla="*/ 78 w 92"/>
                  <a:gd name="T5" fmla="*/ 30 h 48"/>
                  <a:gd name="T6" fmla="*/ 64 w 92"/>
                  <a:gd name="T7" fmla="*/ 20 h 48"/>
                  <a:gd name="T8" fmla="*/ 0 w 92"/>
                  <a:gd name="T9" fmla="*/ 12 h 48"/>
                  <a:gd name="T10" fmla="*/ 1 w 92"/>
                  <a:gd name="T11" fmla="*/ 0 h 48"/>
                  <a:gd name="T12" fmla="*/ 66 w 92"/>
                  <a:gd name="T13" fmla="*/ 8 h 48"/>
                  <a:gd name="T14" fmla="*/ 90 w 92"/>
                  <a:gd name="T15" fmla="*/ 30 h 48"/>
                  <a:gd name="T16" fmla="*/ 92 w 92"/>
                  <a:gd name="T17" fmla="*/ 46 h 48"/>
                  <a:gd name="T18" fmla="*/ 80 w 92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48">
                    <a:moveTo>
                      <a:pt x="80" y="48"/>
                    </a:moveTo>
                    <a:cubicBezTo>
                      <a:pt x="79" y="43"/>
                      <a:pt x="79" y="37"/>
                      <a:pt x="78" y="31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27"/>
                      <a:pt x="72" y="22"/>
                      <a:pt x="64" y="20"/>
                    </a:cubicBezTo>
                    <a:cubicBezTo>
                      <a:pt x="41" y="16"/>
                      <a:pt x="21" y="13"/>
                      <a:pt x="0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2" y="1"/>
                      <a:pt x="43" y="4"/>
                      <a:pt x="66" y="8"/>
                    </a:cubicBezTo>
                    <a:cubicBezTo>
                      <a:pt x="79" y="11"/>
                      <a:pt x="89" y="20"/>
                      <a:pt x="90" y="30"/>
                    </a:cubicBezTo>
                    <a:cubicBezTo>
                      <a:pt x="91" y="36"/>
                      <a:pt x="91" y="41"/>
                      <a:pt x="92" y="46"/>
                    </a:cubicBezTo>
                    <a:lnTo>
                      <a:pt x="8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9"/>
              <p:cNvSpPr/>
              <p:nvPr/>
            </p:nvSpPr>
            <p:spPr bwMode="auto">
              <a:xfrm>
                <a:off x="5553075" y="3708400"/>
                <a:ext cx="368300" cy="201613"/>
              </a:xfrm>
              <a:custGeom>
                <a:avLst/>
                <a:gdLst>
                  <a:gd name="T0" fmla="*/ 12 w 86"/>
                  <a:gd name="T1" fmla="*/ 47 h 47"/>
                  <a:gd name="T2" fmla="*/ 0 w 86"/>
                  <a:gd name="T3" fmla="*/ 45 h 47"/>
                  <a:gd name="T4" fmla="*/ 3 w 86"/>
                  <a:gd name="T5" fmla="*/ 30 h 47"/>
                  <a:gd name="T6" fmla="*/ 26 w 86"/>
                  <a:gd name="T7" fmla="*/ 8 h 47"/>
                  <a:gd name="T8" fmla="*/ 85 w 86"/>
                  <a:gd name="T9" fmla="*/ 0 h 47"/>
                  <a:gd name="T10" fmla="*/ 86 w 86"/>
                  <a:gd name="T11" fmla="*/ 12 h 47"/>
                  <a:gd name="T12" fmla="*/ 28 w 86"/>
                  <a:gd name="T13" fmla="*/ 20 h 47"/>
                  <a:gd name="T14" fmla="*/ 15 w 86"/>
                  <a:gd name="T15" fmla="*/ 30 h 47"/>
                  <a:gd name="T16" fmla="*/ 14 w 86"/>
                  <a:gd name="T17" fmla="*/ 31 h 47"/>
                  <a:gd name="T18" fmla="*/ 12 w 86"/>
                  <a:gd name="T1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47">
                    <a:moveTo>
                      <a:pt x="12" y="47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1" y="41"/>
                      <a:pt x="2" y="36"/>
                      <a:pt x="3" y="30"/>
                    </a:cubicBezTo>
                    <a:cubicBezTo>
                      <a:pt x="3" y="20"/>
                      <a:pt x="13" y="11"/>
                      <a:pt x="26" y="8"/>
                    </a:cubicBezTo>
                    <a:cubicBezTo>
                      <a:pt x="47" y="4"/>
                      <a:pt x="67" y="2"/>
                      <a:pt x="85" y="0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68" y="14"/>
                      <a:pt x="49" y="16"/>
                      <a:pt x="28" y="20"/>
                    </a:cubicBezTo>
                    <a:cubicBezTo>
                      <a:pt x="20" y="22"/>
                      <a:pt x="15" y="27"/>
                      <a:pt x="15" y="30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3" y="37"/>
                      <a:pt x="13" y="42"/>
                      <a:pt x="12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0"/>
              <p:cNvSpPr/>
              <p:nvPr/>
            </p:nvSpPr>
            <p:spPr bwMode="auto">
              <a:xfrm>
                <a:off x="5840413" y="3081338"/>
                <a:ext cx="503238" cy="234950"/>
              </a:xfrm>
              <a:custGeom>
                <a:avLst/>
                <a:gdLst>
                  <a:gd name="T0" fmla="*/ 118 w 118"/>
                  <a:gd name="T1" fmla="*/ 55 h 55"/>
                  <a:gd name="T2" fmla="*/ 106 w 118"/>
                  <a:gd name="T3" fmla="*/ 55 h 55"/>
                  <a:gd name="T4" fmla="*/ 106 w 118"/>
                  <a:gd name="T5" fmla="*/ 18 h 55"/>
                  <a:gd name="T6" fmla="*/ 100 w 118"/>
                  <a:gd name="T7" fmla="*/ 12 h 55"/>
                  <a:gd name="T8" fmla="*/ 18 w 118"/>
                  <a:gd name="T9" fmla="*/ 12 h 55"/>
                  <a:gd name="T10" fmla="*/ 12 w 118"/>
                  <a:gd name="T11" fmla="*/ 18 h 55"/>
                  <a:gd name="T12" fmla="*/ 12 w 118"/>
                  <a:gd name="T13" fmla="*/ 55 h 55"/>
                  <a:gd name="T14" fmla="*/ 0 w 118"/>
                  <a:gd name="T15" fmla="*/ 55 h 55"/>
                  <a:gd name="T16" fmla="*/ 0 w 118"/>
                  <a:gd name="T17" fmla="*/ 18 h 55"/>
                  <a:gd name="T18" fmla="*/ 18 w 118"/>
                  <a:gd name="T19" fmla="*/ 0 h 55"/>
                  <a:gd name="T20" fmla="*/ 100 w 118"/>
                  <a:gd name="T21" fmla="*/ 0 h 55"/>
                  <a:gd name="T22" fmla="*/ 118 w 118"/>
                  <a:gd name="T23" fmla="*/ 18 h 55"/>
                  <a:gd name="T24" fmla="*/ 118 w 118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55">
                    <a:moveTo>
                      <a:pt x="118" y="55"/>
                    </a:move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5"/>
                      <a:pt x="104" y="12"/>
                      <a:pt x="100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12"/>
                      <a:pt x="12" y="15"/>
                      <a:pt x="12" y="18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8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10" y="0"/>
                      <a:pt x="118" y="8"/>
                      <a:pt x="118" y="18"/>
                    </a:cubicBezTo>
                    <a:lnTo>
                      <a:pt x="118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1"/>
              <p:cNvSpPr>
                <a:spLocks noEditPoints="1"/>
              </p:cNvSpPr>
              <p:nvPr/>
            </p:nvSpPr>
            <p:spPr bwMode="auto">
              <a:xfrm>
                <a:off x="5772150" y="2935288"/>
                <a:ext cx="644525" cy="1055688"/>
              </a:xfrm>
              <a:custGeom>
                <a:avLst/>
                <a:gdLst>
                  <a:gd name="T0" fmla="*/ 33 w 151"/>
                  <a:gd name="T1" fmla="*/ 212 h 247"/>
                  <a:gd name="T2" fmla="*/ 31 w 151"/>
                  <a:gd name="T3" fmla="*/ 190 h 247"/>
                  <a:gd name="T4" fmla="*/ 17 w 151"/>
                  <a:gd name="T5" fmla="*/ 154 h 247"/>
                  <a:gd name="T6" fmla="*/ 15 w 151"/>
                  <a:gd name="T7" fmla="*/ 140 h 247"/>
                  <a:gd name="T8" fmla="*/ 0 w 151"/>
                  <a:gd name="T9" fmla="*/ 96 h 247"/>
                  <a:gd name="T10" fmla="*/ 8 w 151"/>
                  <a:gd name="T11" fmla="*/ 74 h 247"/>
                  <a:gd name="T12" fmla="*/ 7 w 151"/>
                  <a:gd name="T13" fmla="*/ 67 h 247"/>
                  <a:gd name="T14" fmla="*/ 76 w 151"/>
                  <a:gd name="T15" fmla="*/ 0 h 247"/>
                  <a:gd name="T16" fmla="*/ 144 w 151"/>
                  <a:gd name="T17" fmla="*/ 68 h 247"/>
                  <a:gd name="T18" fmla="*/ 142 w 151"/>
                  <a:gd name="T19" fmla="*/ 83 h 247"/>
                  <a:gd name="T20" fmla="*/ 151 w 151"/>
                  <a:gd name="T21" fmla="*/ 96 h 247"/>
                  <a:gd name="T22" fmla="*/ 136 w 151"/>
                  <a:gd name="T23" fmla="*/ 140 h 247"/>
                  <a:gd name="T24" fmla="*/ 121 w 151"/>
                  <a:gd name="T25" fmla="*/ 174 h 247"/>
                  <a:gd name="T26" fmla="*/ 118 w 151"/>
                  <a:gd name="T27" fmla="*/ 210 h 247"/>
                  <a:gd name="T28" fmla="*/ 72 w 151"/>
                  <a:gd name="T29" fmla="*/ 247 h 247"/>
                  <a:gd name="T30" fmla="*/ 73 w 151"/>
                  <a:gd name="T31" fmla="*/ 231 h 247"/>
                  <a:gd name="T32" fmla="*/ 108 w 151"/>
                  <a:gd name="T33" fmla="*/ 189 h 247"/>
                  <a:gd name="T34" fmla="*/ 110 w 151"/>
                  <a:gd name="T35" fmla="*/ 167 h 247"/>
                  <a:gd name="T36" fmla="*/ 122 w 151"/>
                  <a:gd name="T37" fmla="*/ 153 h 247"/>
                  <a:gd name="T38" fmla="*/ 126 w 151"/>
                  <a:gd name="T39" fmla="*/ 118 h 247"/>
                  <a:gd name="T40" fmla="*/ 135 w 151"/>
                  <a:gd name="T41" fmla="*/ 128 h 247"/>
                  <a:gd name="T42" fmla="*/ 139 w 151"/>
                  <a:gd name="T43" fmla="*/ 94 h 247"/>
                  <a:gd name="T44" fmla="*/ 130 w 151"/>
                  <a:gd name="T45" fmla="*/ 86 h 247"/>
                  <a:gd name="T46" fmla="*/ 132 w 151"/>
                  <a:gd name="T47" fmla="*/ 66 h 247"/>
                  <a:gd name="T48" fmla="*/ 76 w 151"/>
                  <a:gd name="T49" fmla="*/ 12 h 247"/>
                  <a:gd name="T50" fmla="*/ 19 w 151"/>
                  <a:gd name="T51" fmla="*/ 66 h 247"/>
                  <a:gd name="T52" fmla="*/ 19 w 151"/>
                  <a:gd name="T53" fmla="*/ 72 h 247"/>
                  <a:gd name="T54" fmla="*/ 23 w 151"/>
                  <a:gd name="T55" fmla="*/ 100 h 247"/>
                  <a:gd name="T56" fmla="*/ 16 w 151"/>
                  <a:gd name="T57" fmla="*/ 128 h 247"/>
                  <a:gd name="T58" fmla="*/ 26 w 151"/>
                  <a:gd name="T59" fmla="*/ 131 h 247"/>
                  <a:gd name="T60" fmla="*/ 29 w 151"/>
                  <a:gd name="T61" fmla="*/ 153 h 247"/>
                  <a:gd name="T62" fmla="*/ 41 w 151"/>
                  <a:gd name="T63" fmla="*/ 167 h 247"/>
                  <a:gd name="T64" fmla="*/ 43 w 151"/>
                  <a:gd name="T65" fmla="*/ 19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47">
                    <a:moveTo>
                      <a:pt x="72" y="247"/>
                    </a:moveTo>
                    <a:cubicBezTo>
                      <a:pt x="33" y="212"/>
                      <a:pt x="33" y="212"/>
                      <a:pt x="33" y="212"/>
                    </a:cubicBezTo>
                    <a:cubicBezTo>
                      <a:pt x="33" y="210"/>
                      <a:pt x="33" y="210"/>
                      <a:pt x="33" y="210"/>
                    </a:cubicBezTo>
                    <a:cubicBezTo>
                      <a:pt x="33" y="206"/>
                      <a:pt x="32" y="199"/>
                      <a:pt x="31" y="190"/>
                    </a:cubicBezTo>
                    <a:cubicBezTo>
                      <a:pt x="31" y="184"/>
                      <a:pt x="31" y="178"/>
                      <a:pt x="30" y="174"/>
                    </a:cubicBezTo>
                    <a:cubicBezTo>
                      <a:pt x="23" y="168"/>
                      <a:pt x="17" y="161"/>
                      <a:pt x="17" y="154"/>
                    </a:cubicBezTo>
                    <a:cubicBezTo>
                      <a:pt x="17" y="152"/>
                      <a:pt x="17" y="152"/>
                      <a:pt x="17" y="152"/>
                    </a:cubicBezTo>
                    <a:cubicBezTo>
                      <a:pt x="16" y="148"/>
                      <a:pt x="16" y="144"/>
                      <a:pt x="15" y="140"/>
                    </a:cubicBezTo>
                    <a:cubicBezTo>
                      <a:pt x="9" y="139"/>
                      <a:pt x="4" y="135"/>
                      <a:pt x="4" y="12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0"/>
                      <a:pt x="3" y="84"/>
                      <a:pt x="9" y="83"/>
                    </a:cubicBezTo>
                    <a:cubicBezTo>
                      <a:pt x="8" y="80"/>
                      <a:pt x="8" y="77"/>
                      <a:pt x="8" y="74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0"/>
                      <a:pt x="7" y="69"/>
                      <a:pt x="7" y="67"/>
                    </a:cubicBezTo>
                    <a:cubicBezTo>
                      <a:pt x="6" y="57"/>
                      <a:pt x="4" y="34"/>
                      <a:pt x="21" y="19"/>
                    </a:cubicBezTo>
                    <a:cubicBezTo>
                      <a:pt x="33" y="7"/>
                      <a:pt x="53" y="0"/>
                      <a:pt x="76" y="0"/>
                    </a:cubicBezTo>
                    <a:cubicBezTo>
                      <a:pt x="98" y="0"/>
                      <a:pt x="118" y="7"/>
                      <a:pt x="130" y="19"/>
                    </a:cubicBezTo>
                    <a:cubicBezTo>
                      <a:pt x="147" y="34"/>
                      <a:pt x="145" y="57"/>
                      <a:pt x="144" y="68"/>
                    </a:cubicBezTo>
                    <a:cubicBezTo>
                      <a:pt x="144" y="69"/>
                      <a:pt x="144" y="70"/>
                      <a:pt x="144" y="70"/>
                    </a:cubicBezTo>
                    <a:cubicBezTo>
                      <a:pt x="143" y="75"/>
                      <a:pt x="143" y="79"/>
                      <a:pt x="142" y="83"/>
                    </a:cubicBezTo>
                    <a:cubicBezTo>
                      <a:pt x="145" y="83"/>
                      <a:pt x="147" y="85"/>
                      <a:pt x="148" y="87"/>
                    </a:cubicBezTo>
                    <a:cubicBezTo>
                      <a:pt x="150" y="89"/>
                      <a:pt x="151" y="92"/>
                      <a:pt x="151" y="96"/>
                    </a:cubicBezTo>
                    <a:cubicBezTo>
                      <a:pt x="147" y="129"/>
                      <a:pt x="147" y="129"/>
                      <a:pt x="147" y="129"/>
                    </a:cubicBezTo>
                    <a:cubicBezTo>
                      <a:pt x="147" y="135"/>
                      <a:pt x="142" y="139"/>
                      <a:pt x="136" y="140"/>
                    </a:cubicBezTo>
                    <a:cubicBezTo>
                      <a:pt x="135" y="145"/>
                      <a:pt x="135" y="149"/>
                      <a:pt x="134" y="154"/>
                    </a:cubicBezTo>
                    <a:cubicBezTo>
                      <a:pt x="134" y="161"/>
                      <a:pt x="129" y="168"/>
                      <a:pt x="121" y="174"/>
                    </a:cubicBezTo>
                    <a:cubicBezTo>
                      <a:pt x="120" y="178"/>
                      <a:pt x="120" y="184"/>
                      <a:pt x="120" y="190"/>
                    </a:cubicBezTo>
                    <a:cubicBezTo>
                      <a:pt x="119" y="198"/>
                      <a:pt x="118" y="206"/>
                      <a:pt x="118" y="210"/>
                    </a:cubicBezTo>
                    <a:cubicBezTo>
                      <a:pt x="118" y="213"/>
                      <a:pt x="118" y="213"/>
                      <a:pt x="118" y="213"/>
                    </a:cubicBezTo>
                    <a:lnTo>
                      <a:pt x="72" y="247"/>
                    </a:lnTo>
                    <a:close/>
                    <a:moveTo>
                      <a:pt x="45" y="206"/>
                    </a:moveTo>
                    <a:cubicBezTo>
                      <a:pt x="73" y="231"/>
                      <a:pt x="73" y="231"/>
                      <a:pt x="73" y="231"/>
                    </a:cubicBezTo>
                    <a:cubicBezTo>
                      <a:pt x="106" y="206"/>
                      <a:pt x="106" y="206"/>
                      <a:pt x="106" y="206"/>
                    </a:cubicBezTo>
                    <a:cubicBezTo>
                      <a:pt x="107" y="202"/>
                      <a:pt x="107" y="196"/>
                      <a:pt x="108" y="189"/>
                    </a:cubicBezTo>
                    <a:cubicBezTo>
                      <a:pt x="108" y="181"/>
                      <a:pt x="109" y="174"/>
                      <a:pt x="109" y="170"/>
                    </a:cubicBezTo>
                    <a:cubicBezTo>
                      <a:pt x="110" y="167"/>
                      <a:pt x="110" y="167"/>
                      <a:pt x="110" y="167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8" y="161"/>
                      <a:pt x="122" y="156"/>
                      <a:pt x="122" y="153"/>
                    </a:cubicBezTo>
                    <a:cubicBezTo>
                      <a:pt x="123" y="145"/>
                      <a:pt x="124" y="138"/>
                      <a:pt x="125" y="131"/>
                    </a:cubicBezTo>
                    <a:cubicBezTo>
                      <a:pt x="126" y="118"/>
                      <a:pt x="126" y="118"/>
                      <a:pt x="126" y="118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9" y="94"/>
                      <a:pt x="139" y="94"/>
                      <a:pt x="139" y="94"/>
                    </a:cubicBezTo>
                    <a:cubicBezTo>
                      <a:pt x="129" y="100"/>
                      <a:pt x="129" y="100"/>
                      <a:pt x="129" y="100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1" y="80"/>
                      <a:pt x="131" y="75"/>
                      <a:pt x="132" y="69"/>
                    </a:cubicBezTo>
                    <a:cubicBezTo>
                      <a:pt x="132" y="69"/>
                      <a:pt x="132" y="68"/>
                      <a:pt x="132" y="66"/>
                    </a:cubicBezTo>
                    <a:cubicBezTo>
                      <a:pt x="133" y="57"/>
                      <a:pt x="135" y="39"/>
                      <a:pt x="122" y="28"/>
                    </a:cubicBezTo>
                    <a:cubicBezTo>
                      <a:pt x="112" y="18"/>
                      <a:pt x="94" y="12"/>
                      <a:pt x="76" y="12"/>
                    </a:cubicBezTo>
                    <a:cubicBezTo>
                      <a:pt x="57" y="12"/>
                      <a:pt x="39" y="18"/>
                      <a:pt x="29" y="28"/>
                    </a:cubicBezTo>
                    <a:cubicBezTo>
                      <a:pt x="16" y="39"/>
                      <a:pt x="18" y="57"/>
                      <a:pt x="19" y="66"/>
                    </a:cubicBezTo>
                    <a:cubicBezTo>
                      <a:pt x="19" y="68"/>
                      <a:pt x="19" y="69"/>
                      <a:pt x="19" y="70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0" y="78"/>
                      <a:pt x="21" y="83"/>
                      <a:pt x="21" y="88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4" y="118"/>
                      <a:pt x="24" y="118"/>
                      <a:pt x="24" y="118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7" y="138"/>
                      <a:pt x="28" y="144"/>
                      <a:pt x="29" y="151"/>
                    </a:cubicBezTo>
                    <a:cubicBezTo>
                      <a:pt x="29" y="153"/>
                      <a:pt x="29" y="153"/>
                      <a:pt x="29" y="153"/>
                    </a:cubicBezTo>
                    <a:cubicBezTo>
                      <a:pt x="29" y="156"/>
                      <a:pt x="33" y="161"/>
                      <a:pt x="39" y="165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2" y="170"/>
                      <a:pt x="42" y="170"/>
                      <a:pt x="42" y="170"/>
                    </a:cubicBezTo>
                    <a:cubicBezTo>
                      <a:pt x="42" y="174"/>
                      <a:pt x="43" y="181"/>
                      <a:pt x="43" y="190"/>
                    </a:cubicBezTo>
                    <a:cubicBezTo>
                      <a:pt x="44" y="196"/>
                      <a:pt x="44" y="202"/>
                      <a:pt x="45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2"/>
              <p:cNvSpPr/>
              <p:nvPr/>
            </p:nvSpPr>
            <p:spPr bwMode="auto">
              <a:xfrm>
                <a:off x="5908675" y="3635375"/>
                <a:ext cx="250825" cy="107950"/>
              </a:xfrm>
              <a:custGeom>
                <a:avLst/>
                <a:gdLst>
                  <a:gd name="T0" fmla="*/ 158 w 158"/>
                  <a:gd name="T1" fmla="*/ 68 h 68"/>
                  <a:gd name="T2" fmla="*/ 75 w 158"/>
                  <a:gd name="T3" fmla="*/ 68 h 68"/>
                  <a:gd name="T4" fmla="*/ 0 w 158"/>
                  <a:gd name="T5" fmla="*/ 30 h 68"/>
                  <a:gd name="T6" fmla="*/ 16 w 158"/>
                  <a:gd name="T7" fmla="*/ 0 h 68"/>
                  <a:gd name="T8" fmla="*/ 83 w 158"/>
                  <a:gd name="T9" fmla="*/ 35 h 68"/>
                  <a:gd name="T10" fmla="*/ 158 w 158"/>
                  <a:gd name="T11" fmla="*/ 35 h 68"/>
                  <a:gd name="T12" fmla="*/ 158 w 158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68">
                    <a:moveTo>
                      <a:pt x="158" y="68"/>
                    </a:moveTo>
                    <a:lnTo>
                      <a:pt x="75" y="68"/>
                    </a:lnTo>
                    <a:lnTo>
                      <a:pt x="0" y="30"/>
                    </a:lnTo>
                    <a:lnTo>
                      <a:pt x="16" y="0"/>
                    </a:lnTo>
                    <a:lnTo>
                      <a:pt x="83" y="35"/>
                    </a:lnTo>
                    <a:lnTo>
                      <a:pt x="158" y="35"/>
                    </a:lnTo>
                    <a:lnTo>
                      <a:pt x="158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3"/>
              <p:cNvSpPr>
                <a:spLocks noEditPoints="1"/>
              </p:cNvSpPr>
              <p:nvPr/>
            </p:nvSpPr>
            <p:spPr bwMode="auto">
              <a:xfrm>
                <a:off x="5370513" y="2697163"/>
                <a:ext cx="1460500" cy="1463675"/>
              </a:xfrm>
              <a:custGeom>
                <a:avLst/>
                <a:gdLst>
                  <a:gd name="T0" fmla="*/ 171 w 342"/>
                  <a:gd name="T1" fmla="*/ 343 h 343"/>
                  <a:gd name="T2" fmla="*/ 0 w 342"/>
                  <a:gd name="T3" fmla="*/ 172 h 343"/>
                  <a:gd name="T4" fmla="*/ 171 w 342"/>
                  <a:gd name="T5" fmla="*/ 0 h 343"/>
                  <a:gd name="T6" fmla="*/ 342 w 342"/>
                  <a:gd name="T7" fmla="*/ 172 h 343"/>
                  <a:gd name="T8" fmla="*/ 171 w 342"/>
                  <a:gd name="T9" fmla="*/ 343 h 343"/>
                  <a:gd name="T10" fmla="*/ 171 w 342"/>
                  <a:gd name="T11" fmla="*/ 12 h 343"/>
                  <a:gd name="T12" fmla="*/ 12 w 342"/>
                  <a:gd name="T13" fmla="*/ 172 h 343"/>
                  <a:gd name="T14" fmla="*/ 171 w 342"/>
                  <a:gd name="T15" fmla="*/ 331 h 343"/>
                  <a:gd name="T16" fmla="*/ 330 w 342"/>
                  <a:gd name="T17" fmla="*/ 172 h 343"/>
                  <a:gd name="T18" fmla="*/ 171 w 342"/>
                  <a:gd name="T19" fmla="*/ 1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2" h="343">
                    <a:moveTo>
                      <a:pt x="171" y="343"/>
                    </a:moveTo>
                    <a:cubicBezTo>
                      <a:pt x="77" y="343"/>
                      <a:pt x="0" y="266"/>
                      <a:pt x="0" y="172"/>
                    </a:cubicBezTo>
                    <a:cubicBezTo>
                      <a:pt x="0" y="77"/>
                      <a:pt x="77" y="0"/>
                      <a:pt x="171" y="0"/>
                    </a:cubicBezTo>
                    <a:cubicBezTo>
                      <a:pt x="266" y="0"/>
                      <a:pt x="342" y="77"/>
                      <a:pt x="342" y="172"/>
                    </a:cubicBezTo>
                    <a:cubicBezTo>
                      <a:pt x="342" y="266"/>
                      <a:pt x="266" y="343"/>
                      <a:pt x="171" y="343"/>
                    </a:cubicBezTo>
                    <a:close/>
                    <a:moveTo>
                      <a:pt x="171" y="12"/>
                    </a:moveTo>
                    <a:cubicBezTo>
                      <a:pt x="83" y="12"/>
                      <a:pt x="12" y="84"/>
                      <a:pt x="12" y="172"/>
                    </a:cubicBezTo>
                    <a:cubicBezTo>
                      <a:pt x="12" y="259"/>
                      <a:pt x="83" y="331"/>
                      <a:pt x="171" y="331"/>
                    </a:cubicBezTo>
                    <a:cubicBezTo>
                      <a:pt x="259" y="331"/>
                      <a:pt x="330" y="259"/>
                      <a:pt x="330" y="172"/>
                    </a:cubicBezTo>
                    <a:cubicBezTo>
                      <a:pt x="330" y="84"/>
                      <a:pt x="259" y="12"/>
                      <a:pt x="17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6005640" y="2505643"/>
              <a:ext cx="1071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889410" y="4236906"/>
              <a:ext cx="252236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889410" y="5284656"/>
              <a:ext cx="252236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864673" y="1816680"/>
            <a:ext cx="2565376" cy="4053249"/>
            <a:chOff x="8864673" y="1816680"/>
            <a:chExt cx="2565376" cy="4053249"/>
          </a:xfrm>
        </p:grpSpPr>
        <p:sp>
          <p:nvSpPr>
            <p:cNvPr id="55" name="Freeform 11"/>
            <p:cNvSpPr/>
            <p:nvPr/>
          </p:nvSpPr>
          <p:spPr>
            <a:xfrm>
              <a:off x="9312037" y="1816680"/>
              <a:ext cx="2095500" cy="183173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400" kern="1200"/>
            </a:p>
          </p:txBody>
        </p:sp>
        <p:sp>
          <p:nvSpPr>
            <p:cNvPr id="56" name="Freeform 12"/>
            <p:cNvSpPr/>
            <p:nvPr/>
          </p:nvSpPr>
          <p:spPr>
            <a:xfrm>
              <a:off x="8864673" y="2601703"/>
              <a:ext cx="1047750" cy="1047750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9176976" y="2874975"/>
              <a:ext cx="423144" cy="572336"/>
              <a:chOff x="5449888" y="2552700"/>
              <a:chExt cx="1292225" cy="1747838"/>
            </a:xfrm>
          </p:grpSpPr>
          <p:sp>
            <p:nvSpPr>
              <p:cNvPr id="61" name="Freeform 27"/>
              <p:cNvSpPr>
                <a:spLocks noEditPoints="1"/>
              </p:cNvSpPr>
              <p:nvPr/>
            </p:nvSpPr>
            <p:spPr bwMode="auto">
              <a:xfrm>
                <a:off x="5449888" y="2552700"/>
                <a:ext cx="1292225" cy="1747838"/>
              </a:xfrm>
              <a:custGeom>
                <a:avLst/>
                <a:gdLst>
                  <a:gd name="T0" fmla="*/ 151 w 302"/>
                  <a:gd name="T1" fmla="*/ 410 h 410"/>
                  <a:gd name="T2" fmla="*/ 0 w 302"/>
                  <a:gd name="T3" fmla="*/ 259 h 410"/>
                  <a:gd name="T4" fmla="*/ 113 w 302"/>
                  <a:gd name="T5" fmla="*/ 113 h 410"/>
                  <a:gd name="T6" fmla="*/ 113 w 302"/>
                  <a:gd name="T7" fmla="*/ 49 h 410"/>
                  <a:gd name="T8" fmla="*/ 103 w 302"/>
                  <a:gd name="T9" fmla="*/ 49 h 410"/>
                  <a:gd name="T10" fmla="*/ 103 w 302"/>
                  <a:gd name="T11" fmla="*/ 0 h 410"/>
                  <a:gd name="T12" fmla="*/ 199 w 302"/>
                  <a:gd name="T13" fmla="*/ 0 h 410"/>
                  <a:gd name="T14" fmla="*/ 199 w 302"/>
                  <a:gd name="T15" fmla="*/ 49 h 410"/>
                  <a:gd name="T16" fmla="*/ 189 w 302"/>
                  <a:gd name="T17" fmla="*/ 49 h 410"/>
                  <a:gd name="T18" fmla="*/ 189 w 302"/>
                  <a:gd name="T19" fmla="*/ 113 h 410"/>
                  <a:gd name="T20" fmla="*/ 302 w 302"/>
                  <a:gd name="T21" fmla="*/ 259 h 410"/>
                  <a:gd name="T22" fmla="*/ 151 w 302"/>
                  <a:gd name="T23" fmla="*/ 410 h 410"/>
                  <a:gd name="T24" fmla="*/ 115 w 302"/>
                  <a:gd name="T25" fmla="*/ 37 h 410"/>
                  <a:gd name="T26" fmla="*/ 125 w 302"/>
                  <a:gd name="T27" fmla="*/ 37 h 410"/>
                  <a:gd name="T28" fmla="*/ 125 w 302"/>
                  <a:gd name="T29" fmla="*/ 122 h 410"/>
                  <a:gd name="T30" fmla="*/ 120 w 302"/>
                  <a:gd name="T31" fmla="*/ 123 h 410"/>
                  <a:gd name="T32" fmla="*/ 12 w 302"/>
                  <a:gd name="T33" fmla="*/ 259 h 410"/>
                  <a:gd name="T34" fmla="*/ 151 w 302"/>
                  <a:gd name="T35" fmla="*/ 398 h 410"/>
                  <a:gd name="T36" fmla="*/ 290 w 302"/>
                  <a:gd name="T37" fmla="*/ 259 h 410"/>
                  <a:gd name="T38" fmla="*/ 182 w 302"/>
                  <a:gd name="T39" fmla="*/ 123 h 410"/>
                  <a:gd name="T40" fmla="*/ 177 w 302"/>
                  <a:gd name="T41" fmla="*/ 122 h 410"/>
                  <a:gd name="T42" fmla="*/ 177 w 302"/>
                  <a:gd name="T43" fmla="*/ 37 h 410"/>
                  <a:gd name="T44" fmla="*/ 187 w 302"/>
                  <a:gd name="T45" fmla="*/ 37 h 410"/>
                  <a:gd name="T46" fmla="*/ 187 w 302"/>
                  <a:gd name="T47" fmla="*/ 12 h 410"/>
                  <a:gd name="T48" fmla="*/ 115 w 302"/>
                  <a:gd name="T49" fmla="*/ 12 h 410"/>
                  <a:gd name="T50" fmla="*/ 115 w 302"/>
                  <a:gd name="T51" fmla="*/ 37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2" h="410">
                    <a:moveTo>
                      <a:pt x="151" y="410"/>
                    </a:moveTo>
                    <a:cubicBezTo>
                      <a:pt x="68" y="410"/>
                      <a:pt x="0" y="342"/>
                      <a:pt x="0" y="259"/>
                    </a:cubicBezTo>
                    <a:cubicBezTo>
                      <a:pt x="0" y="190"/>
                      <a:pt x="46" y="130"/>
                      <a:pt x="113" y="113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03" y="49"/>
                      <a:pt x="103" y="49"/>
                      <a:pt x="103" y="49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49"/>
                      <a:pt x="199" y="49"/>
                      <a:pt x="199" y="49"/>
                    </a:cubicBezTo>
                    <a:cubicBezTo>
                      <a:pt x="189" y="49"/>
                      <a:pt x="189" y="49"/>
                      <a:pt x="189" y="49"/>
                    </a:cubicBezTo>
                    <a:cubicBezTo>
                      <a:pt x="189" y="113"/>
                      <a:pt x="189" y="113"/>
                      <a:pt x="189" y="113"/>
                    </a:cubicBezTo>
                    <a:cubicBezTo>
                      <a:pt x="256" y="130"/>
                      <a:pt x="302" y="190"/>
                      <a:pt x="302" y="259"/>
                    </a:cubicBezTo>
                    <a:cubicBezTo>
                      <a:pt x="302" y="342"/>
                      <a:pt x="234" y="410"/>
                      <a:pt x="151" y="410"/>
                    </a:cubicBezTo>
                    <a:close/>
                    <a:moveTo>
                      <a:pt x="115" y="37"/>
                    </a:moveTo>
                    <a:cubicBezTo>
                      <a:pt x="125" y="37"/>
                      <a:pt x="125" y="37"/>
                      <a:pt x="125" y="37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56" y="138"/>
                      <a:pt x="12" y="194"/>
                      <a:pt x="12" y="259"/>
                    </a:cubicBezTo>
                    <a:cubicBezTo>
                      <a:pt x="12" y="336"/>
                      <a:pt x="74" y="398"/>
                      <a:pt x="151" y="398"/>
                    </a:cubicBezTo>
                    <a:cubicBezTo>
                      <a:pt x="228" y="398"/>
                      <a:pt x="290" y="336"/>
                      <a:pt x="290" y="259"/>
                    </a:cubicBezTo>
                    <a:cubicBezTo>
                      <a:pt x="290" y="194"/>
                      <a:pt x="246" y="138"/>
                      <a:pt x="182" y="123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7" y="37"/>
                      <a:pt x="177" y="37"/>
                      <a:pt x="177" y="37"/>
                    </a:cubicBezTo>
                    <a:cubicBezTo>
                      <a:pt x="187" y="37"/>
                      <a:pt x="187" y="37"/>
                      <a:pt x="187" y="37"/>
                    </a:cubicBezTo>
                    <a:cubicBezTo>
                      <a:pt x="187" y="12"/>
                      <a:pt x="187" y="12"/>
                      <a:pt x="187" y="12"/>
                    </a:cubicBezTo>
                    <a:cubicBezTo>
                      <a:pt x="115" y="12"/>
                      <a:pt x="115" y="12"/>
                      <a:pt x="115" y="12"/>
                    </a:cubicBezTo>
                    <a:lnTo>
                      <a:pt x="115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8"/>
              <p:cNvSpPr>
                <a:spLocks noEditPoints="1"/>
              </p:cNvSpPr>
              <p:nvPr/>
            </p:nvSpPr>
            <p:spPr bwMode="auto">
              <a:xfrm>
                <a:off x="5600700" y="3154363"/>
                <a:ext cx="1000125" cy="996950"/>
              </a:xfrm>
              <a:custGeom>
                <a:avLst/>
                <a:gdLst>
                  <a:gd name="T0" fmla="*/ 117 w 234"/>
                  <a:gd name="T1" fmla="*/ 234 h 234"/>
                  <a:gd name="T2" fmla="*/ 0 w 234"/>
                  <a:gd name="T3" fmla="*/ 117 h 234"/>
                  <a:gd name="T4" fmla="*/ 117 w 234"/>
                  <a:gd name="T5" fmla="*/ 0 h 234"/>
                  <a:gd name="T6" fmla="*/ 234 w 234"/>
                  <a:gd name="T7" fmla="*/ 117 h 234"/>
                  <a:gd name="T8" fmla="*/ 117 w 234"/>
                  <a:gd name="T9" fmla="*/ 234 h 234"/>
                  <a:gd name="T10" fmla="*/ 117 w 234"/>
                  <a:gd name="T11" fmla="*/ 12 h 234"/>
                  <a:gd name="T12" fmla="*/ 12 w 234"/>
                  <a:gd name="T13" fmla="*/ 117 h 234"/>
                  <a:gd name="T14" fmla="*/ 117 w 234"/>
                  <a:gd name="T15" fmla="*/ 222 h 234"/>
                  <a:gd name="T16" fmla="*/ 222 w 234"/>
                  <a:gd name="T17" fmla="*/ 117 h 234"/>
                  <a:gd name="T18" fmla="*/ 117 w 234"/>
                  <a:gd name="T19" fmla="*/ 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234">
                    <a:moveTo>
                      <a:pt x="117" y="234"/>
                    </a:moveTo>
                    <a:cubicBezTo>
                      <a:pt x="52" y="234"/>
                      <a:pt x="0" y="182"/>
                      <a:pt x="0" y="117"/>
                    </a:cubicBezTo>
                    <a:cubicBezTo>
                      <a:pt x="0" y="53"/>
                      <a:pt x="52" y="0"/>
                      <a:pt x="117" y="0"/>
                    </a:cubicBezTo>
                    <a:cubicBezTo>
                      <a:pt x="181" y="0"/>
                      <a:pt x="234" y="53"/>
                      <a:pt x="234" y="117"/>
                    </a:cubicBezTo>
                    <a:cubicBezTo>
                      <a:pt x="234" y="182"/>
                      <a:pt x="181" y="234"/>
                      <a:pt x="117" y="234"/>
                    </a:cubicBezTo>
                    <a:close/>
                    <a:moveTo>
                      <a:pt x="117" y="12"/>
                    </a:moveTo>
                    <a:cubicBezTo>
                      <a:pt x="59" y="12"/>
                      <a:pt x="12" y="59"/>
                      <a:pt x="12" y="117"/>
                    </a:cubicBezTo>
                    <a:cubicBezTo>
                      <a:pt x="12" y="175"/>
                      <a:pt x="59" y="222"/>
                      <a:pt x="117" y="222"/>
                    </a:cubicBezTo>
                    <a:cubicBezTo>
                      <a:pt x="175" y="222"/>
                      <a:pt x="222" y="175"/>
                      <a:pt x="222" y="117"/>
                    </a:cubicBezTo>
                    <a:cubicBezTo>
                      <a:pt x="222" y="59"/>
                      <a:pt x="175" y="12"/>
                      <a:pt x="11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9"/>
              <p:cNvSpPr>
                <a:spLocks noEditPoints="1"/>
              </p:cNvSpPr>
              <p:nvPr/>
            </p:nvSpPr>
            <p:spPr bwMode="auto">
              <a:xfrm>
                <a:off x="5800725" y="3154363"/>
                <a:ext cx="598488" cy="996950"/>
              </a:xfrm>
              <a:custGeom>
                <a:avLst/>
                <a:gdLst>
                  <a:gd name="T0" fmla="*/ 70 w 140"/>
                  <a:gd name="T1" fmla="*/ 234 h 234"/>
                  <a:gd name="T2" fmla="*/ 0 w 140"/>
                  <a:gd name="T3" fmla="*/ 117 h 234"/>
                  <a:gd name="T4" fmla="*/ 70 w 140"/>
                  <a:gd name="T5" fmla="*/ 0 h 234"/>
                  <a:gd name="T6" fmla="*/ 140 w 140"/>
                  <a:gd name="T7" fmla="*/ 117 h 234"/>
                  <a:gd name="T8" fmla="*/ 70 w 140"/>
                  <a:gd name="T9" fmla="*/ 234 h 234"/>
                  <a:gd name="T10" fmla="*/ 70 w 140"/>
                  <a:gd name="T11" fmla="*/ 12 h 234"/>
                  <a:gd name="T12" fmla="*/ 12 w 140"/>
                  <a:gd name="T13" fmla="*/ 117 h 234"/>
                  <a:gd name="T14" fmla="*/ 70 w 140"/>
                  <a:gd name="T15" fmla="*/ 222 h 234"/>
                  <a:gd name="T16" fmla="*/ 128 w 140"/>
                  <a:gd name="T17" fmla="*/ 117 h 234"/>
                  <a:gd name="T18" fmla="*/ 70 w 140"/>
                  <a:gd name="T19" fmla="*/ 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234">
                    <a:moveTo>
                      <a:pt x="70" y="234"/>
                    </a:moveTo>
                    <a:cubicBezTo>
                      <a:pt x="30" y="234"/>
                      <a:pt x="0" y="183"/>
                      <a:pt x="0" y="117"/>
                    </a:cubicBezTo>
                    <a:cubicBezTo>
                      <a:pt x="0" y="52"/>
                      <a:pt x="30" y="0"/>
                      <a:pt x="70" y="0"/>
                    </a:cubicBezTo>
                    <a:cubicBezTo>
                      <a:pt x="109" y="0"/>
                      <a:pt x="140" y="52"/>
                      <a:pt x="140" y="117"/>
                    </a:cubicBezTo>
                    <a:cubicBezTo>
                      <a:pt x="140" y="183"/>
                      <a:pt x="109" y="234"/>
                      <a:pt x="70" y="234"/>
                    </a:cubicBezTo>
                    <a:close/>
                    <a:moveTo>
                      <a:pt x="70" y="12"/>
                    </a:moveTo>
                    <a:cubicBezTo>
                      <a:pt x="38" y="12"/>
                      <a:pt x="12" y="60"/>
                      <a:pt x="12" y="117"/>
                    </a:cubicBezTo>
                    <a:cubicBezTo>
                      <a:pt x="12" y="174"/>
                      <a:pt x="38" y="222"/>
                      <a:pt x="70" y="222"/>
                    </a:cubicBezTo>
                    <a:cubicBezTo>
                      <a:pt x="101" y="222"/>
                      <a:pt x="128" y="174"/>
                      <a:pt x="128" y="117"/>
                    </a:cubicBezTo>
                    <a:cubicBezTo>
                      <a:pt x="128" y="60"/>
                      <a:pt x="101" y="12"/>
                      <a:pt x="7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0"/>
              <p:cNvSpPr>
                <a:spLocks noEditPoints="1"/>
              </p:cNvSpPr>
              <p:nvPr/>
            </p:nvSpPr>
            <p:spPr bwMode="auto">
              <a:xfrm>
                <a:off x="6075363" y="3154363"/>
                <a:ext cx="525463" cy="996950"/>
              </a:xfrm>
              <a:custGeom>
                <a:avLst/>
                <a:gdLst>
                  <a:gd name="T0" fmla="*/ 6 w 123"/>
                  <a:gd name="T1" fmla="*/ 234 h 234"/>
                  <a:gd name="T2" fmla="*/ 0 w 123"/>
                  <a:gd name="T3" fmla="*/ 228 h 234"/>
                  <a:gd name="T4" fmla="*/ 0 w 123"/>
                  <a:gd name="T5" fmla="*/ 6 h 234"/>
                  <a:gd name="T6" fmla="*/ 6 w 123"/>
                  <a:gd name="T7" fmla="*/ 0 h 234"/>
                  <a:gd name="T8" fmla="*/ 123 w 123"/>
                  <a:gd name="T9" fmla="*/ 117 h 234"/>
                  <a:gd name="T10" fmla="*/ 6 w 123"/>
                  <a:gd name="T11" fmla="*/ 234 h 234"/>
                  <a:gd name="T12" fmla="*/ 12 w 123"/>
                  <a:gd name="T13" fmla="*/ 12 h 234"/>
                  <a:gd name="T14" fmla="*/ 12 w 123"/>
                  <a:gd name="T15" fmla="*/ 222 h 234"/>
                  <a:gd name="T16" fmla="*/ 111 w 123"/>
                  <a:gd name="T17" fmla="*/ 117 h 234"/>
                  <a:gd name="T18" fmla="*/ 12 w 123"/>
                  <a:gd name="T19" fmla="*/ 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234">
                    <a:moveTo>
                      <a:pt x="6" y="234"/>
                    </a:moveTo>
                    <a:cubicBezTo>
                      <a:pt x="3" y="234"/>
                      <a:pt x="0" y="231"/>
                      <a:pt x="0" y="2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70" y="0"/>
                      <a:pt x="123" y="53"/>
                      <a:pt x="123" y="117"/>
                    </a:cubicBezTo>
                    <a:cubicBezTo>
                      <a:pt x="123" y="182"/>
                      <a:pt x="70" y="234"/>
                      <a:pt x="6" y="234"/>
                    </a:cubicBezTo>
                    <a:close/>
                    <a:moveTo>
                      <a:pt x="12" y="12"/>
                    </a:moveTo>
                    <a:cubicBezTo>
                      <a:pt x="12" y="222"/>
                      <a:pt x="12" y="222"/>
                      <a:pt x="12" y="222"/>
                    </a:cubicBezTo>
                    <a:cubicBezTo>
                      <a:pt x="67" y="219"/>
                      <a:pt x="111" y="173"/>
                      <a:pt x="111" y="117"/>
                    </a:cubicBezTo>
                    <a:cubicBezTo>
                      <a:pt x="111" y="61"/>
                      <a:pt x="67" y="15"/>
                      <a:pt x="1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31"/>
              <p:cNvSpPr>
                <a:spLocks noEditPoints="1"/>
              </p:cNvSpPr>
              <p:nvPr/>
            </p:nvSpPr>
            <p:spPr bwMode="auto">
              <a:xfrm>
                <a:off x="5600700" y="3460750"/>
                <a:ext cx="1000125" cy="384175"/>
              </a:xfrm>
              <a:custGeom>
                <a:avLst/>
                <a:gdLst>
                  <a:gd name="T0" fmla="*/ 221 w 234"/>
                  <a:gd name="T1" fmla="*/ 90 h 90"/>
                  <a:gd name="T2" fmla="*/ 13 w 234"/>
                  <a:gd name="T3" fmla="*/ 90 h 90"/>
                  <a:gd name="T4" fmla="*/ 7 w 234"/>
                  <a:gd name="T5" fmla="*/ 86 h 90"/>
                  <a:gd name="T6" fmla="*/ 0 w 234"/>
                  <a:gd name="T7" fmla="*/ 45 h 90"/>
                  <a:gd name="T8" fmla="*/ 7 w 234"/>
                  <a:gd name="T9" fmla="*/ 4 h 90"/>
                  <a:gd name="T10" fmla="*/ 13 w 234"/>
                  <a:gd name="T11" fmla="*/ 0 h 90"/>
                  <a:gd name="T12" fmla="*/ 221 w 234"/>
                  <a:gd name="T13" fmla="*/ 0 h 90"/>
                  <a:gd name="T14" fmla="*/ 226 w 234"/>
                  <a:gd name="T15" fmla="*/ 4 h 90"/>
                  <a:gd name="T16" fmla="*/ 234 w 234"/>
                  <a:gd name="T17" fmla="*/ 45 h 90"/>
                  <a:gd name="T18" fmla="*/ 226 w 234"/>
                  <a:gd name="T19" fmla="*/ 86 h 90"/>
                  <a:gd name="T20" fmla="*/ 221 w 234"/>
                  <a:gd name="T21" fmla="*/ 90 h 90"/>
                  <a:gd name="T22" fmla="*/ 17 w 234"/>
                  <a:gd name="T23" fmla="*/ 78 h 90"/>
                  <a:gd name="T24" fmla="*/ 216 w 234"/>
                  <a:gd name="T25" fmla="*/ 78 h 90"/>
                  <a:gd name="T26" fmla="*/ 222 w 234"/>
                  <a:gd name="T27" fmla="*/ 45 h 90"/>
                  <a:gd name="T28" fmla="*/ 216 w 234"/>
                  <a:gd name="T29" fmla="*/ 12 h 90"/>
                  <a:gd name="T30" fmla="*/ 17 w 234"/>
                  <a:gd name="T31" fmla="*/ 12 h 90"/>
                  <a:gd name="T32" fmla="*/ 12 w 234"/>
                  <a:gd name="T33" fmla="*/ 45 h 90"/>
                  <a:gd name="T34" fmla="*/ 17 w 234"/>
                  <a:gd name="T35" fmla="*/ 7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90">
                    <a:moveTo>
                      <a:pt x="221" y="90"/>
                    </a:moveTo>
                    <a:cubicBezTo>
                      <a:pt x="13" y="90"/>
                      <a:pt x="13" y="90"/>
                      <a:pt x="13" y="90"/>
                    </a:cubicBezTo>
                    <a:cubicBezTo>
                      <a:pt x="11" y="90"/>
                      <a:pt x="8" y="89"/>
                      <a:pt x="7" y="86"/>
                    </a:cubicBezTo>
                    <a:cubicBezTo>
                      <a:pt x="2" y="73"/>
                      <a:pt x="0" y="59"/>
                      <a:pt x="0" y="45"/>
                    </a:cubicBezTo>
                    <a:cubicBezTo>
                      <a:pt x="0" y="31"/>
                      <a:pt x="2" y="17"/>
                      <a:pt x="7" y="4"/>
                    </a:cubicBezTo>
                    <a:cubicBezTo>
                      <a:pt x="8" y="2"/>
                      <a:pt x="11" y="0"/>
                      <a:pt x="13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3" y="0"/>
                      <a:pt x="225" y="2"/>
                      <a:pt x="226" y="4"/>
                    </a:cubicBezTo>
                    <a:cubicBezTo>
                      <a:pt x="231" y="17"/>
                      <a:pt x="234" y="31"/>
                      <a:pt x="234" y="45"/>
                    </a:cubicBezTo>
                    <a:cubicBezTo>
                      <a:pt x="234" y="59"/>
                      <a:pt x="231" y="73"/>
                      <a:pt x="226" y="86"/>
                    </a:cubicBezTo>
                    <a:cubicBezTo>
                      <a:pt x="225" y="89"/>
                      <a:pt x="223" y="90"/>
                      <a:pt x="221" y="90"/>
                    </a:cubicBezTo>
                    <a:close/>
                    <a:moveTo>
                      <a:pt x="17" y="78"/>
                    </a:moveTo>
                    <a:cubicBezTo>
                      <a:pt x="216" y="78"/>
                      <a:pt x="216" y="78"/>
                      <a:pt x="216" y="78"/>
                    </a:cubicBezTo>
                    <a:cubicBezTo>
                      <a:pt x="220" y="67"/>
                      <a:pt x="222" y="56"/>
                      <a:pt x="222" y="45"/>
                    </a:cubicBezTo>
                    <a:cubicBezTo>
                      <a:pt x="222" y="34"/>
                      <a:pt x="220" y="23"/>
                      <a:pt x="2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23"/>
                      <a:pt x="12" y="34"/>
                      <a:pt x="12" y="45"/>
                    </a:cubicBezTo>
                    <a:cubicBezTo>
                      <a:pt x="12" y="56"/>
                      <a:pt x="14" y="67"/>
                      <a:pt x="17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32"/>
              <p:cNvSpPr>
                <a:spLocks noChangeArrowheads="1"/>
              </p:cNvSpPr>
              <p:nvPr/>
            </p:nvSpPr>
            <p:spPr bwMode="auto">
              <a:xfrm>
                <a:off x="5916613" y="2711450"/>
                <a:ext cx="192088" cy="50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9912423" y="2505643"/>
              <a:ext cx="1071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907689" y="3924689"/>
              <a:ext cx="252236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8907689" y="4972439"/>
              <a:ext cx="252236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0"/>
            <a:ext cx="12192000" cy="6877050"/>
            <a:chOff x="0" y="0"/>
            <a:chExt cx="12192000" cy="6877050"/>
          </a:xfrm>
        </p:grpSpPr>
        <p:sp>
          <p:nvSpPr>
            <p:cNvPr id="9" name="任意多边形: 形状 8"/>
            <p:cNvSpPr/>
            <p:nvPr/>
          </p:nvSpPr>
          <p:spPr>
            <a:xfrm flipH="1">
              <a:off x="0" y="0"/>
              <a:ext cx="8646886" cy="6858000"/>
            </a:xfrm>
            <a:custGeom>
              <a:avLst/>
              <a:gdLst>
                <a:gd name="connsiteX0" fmla="*/ 8646886 w 8646886"/>
                <a:gd name="connsiteY0" fmla="*/ 0 h 6858000"/>
                <a:gd name="connsiteX1" fmla="*/ 3097461 w 8646886"/>
                <a:gd name="connsiteY1" fmla="*/ 0 h 6858000"/>
                <a:gd name="connsiteX2" fmla="*/ 0 w 8646886"/>
                <a:gd name="connsiteY2" fmla="*/ 4619625 h 6858000"/>
                <a:gd name="connsiteX3" fmla="*/ 1500832 w 8646886"/>
                <a:gd name="connsiteY3" fmla="*/ 6858000 h 6858000"/>
                <a:gd name="connsiteX4" fmla="*/ 8646886 w 8646886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6886" h="6858000">
                  <a:moveTo>
                    <a:pt x="8646886" y="0"/>
                  </a:moveTo>
                  <a:lnTo>
                    <a:pt x="3097461" y="0"/>
                  </a:lnTo>
                  <a:lnTo>
                    <a:pt x="0" y="4619625"/>
                  </a:lnTo>
                  <a:lnTo>
                    <a:pt x="1500832" y="6858000"/>
                  </a:lnTo>
                  <a:lnTo>
                    <a:pt x="8646886" y="6858000"/>
                  </a:lnTo>
                  <a:close/>
                </a:path>
              </a:pathLst>
            </a:custGeom>
            <a:solidFill>
              <a:srgbClr val="283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7992346" y="4629150"/>
              <a:ext cx="4199654" cy="2247900"/>
            </a:xfrm>
            <a:custGeom>
              <a:avLst/>
              <a:gdLst>
                <a:gd name="connsiteX0" fmla="*/ 1507217 w 4199654"/>
                <a:gd name="connsiteY0" fmla="*/ 0 h 2247900"/>
                <a:gd name="connsiteX1" fmla="*/ 4199654 w 4199654"/>
                <a:gd name="connsiteY1" fmla="*/ 0 h 2247900"/>
                <a:gd name="connsiteX2" fmla="*/ 4199654 w 4199654"/>
                <a:gd name="connsiteY2" fmla="*/ 2247900 h 2247900"/>
                <a:gd name="connsiteX3" fmla="*/ 0 w 4199654"/>
                <a:gd name="connsiteY3" fmla="*/ 2247900 h 2247900"/>
                <a:gd name="connsiteX4" fmla="*/ 1507217 w 4199654"/>
                <a:gd name="connsiteY4" fmla="*/ 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9654" h="2247900">
                  <a:moveTo>
                    <a:pt x="1507217" y="0"/>
                  </a:moveTo>
                  <a:lnTo>
                    <a:pt x="4199654" y="0"/>
                  </a:lnTo>
                  <a:lnTo>
                    <a:pt x="4199654" y="2247900"/>
                  </a:lnTo>
                  <a:lnTo>
                    <a:pt x="0" y="2247900"/>
                  </a:lnTo>
                  <a:lnTo>
                    <a:pt x="1507217" y="0"/>
                  </a:lnTo>
                  <a:close/>
                </a:path>
              </a:pathLst>
            </a:custGeom>
            <a:solidFill>
              <a:srgbClr val="FBB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552543" y="708451"/>
            <a:ext cx="3733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8617" y="1724680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第一部分：全年工作概述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08617" y="2614469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第二部分：工作完成情况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08617" y="3504258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第三部分：项目成果展示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08617" y="4394047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第四部分：问题经验总结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8617" y="5283836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第五部分：新年工作计划</a:t>
            </a:r>
          </a:p>
        </p:txBody>
      </p:sp>
      <p:sp>
        <p:nvSpPr>
          <p:cNvPr id="11" name="任意多边形: 形状 10"/>
          <p:cNvSpPr/>
          <p:nvPr/>
        </p:nvSpPr>
        <p:spPr>
          <a:xfrm flipV="1">
            <a:off x="6382945" y="2247900"/>
            <a:ext cx="5809055" cy="4610100"/>
          </a:xfrm>
          <a:custGeom>
            <a:avLst/>
            <a:gdLst>
              <a:gd name="connsiteX0" fmla="*/ 0 w 6896100"/>
              <a:gd name="connsiteY0" fmla="*/ 0 h 4648200"/>
              <a:gd name="connsiteX1" fmla="*/ 6896100 w 6896100"/>
              <a:gd name="connsiteY1" fmla="*/ 0 h 4648200"/>
              <a:gd name="connsiteX2" fmla="*/ 6896100 w 6896100"/>
              <a:gd name="connsiteY2" fmla="*/ 4648200 h 4648200"/>
              <a:gd name="connsiteX3" fmla="*/ 4203663 w 6896100"/>
              <a:gd name="connsiteY3" fmla="*/ 4648200 h 4648200"/>
              <a:gd name="connsiteX4" fmla="*/ 1087045 w 6896100"/>
              <a:gd name="connsiteY4" fmla="*/ 2 h 4648200"/>
              <a:gd name="connsiteX5" fmla="*/ 0 w 6896100"/>
              <a:gd name="connsiteY5" fmla="*/ 2 h 4648200"/>
              <a:gd name="connsiteX6" fmla="*/ 0 w 6896100"/>
              <a:gd name="connsiteY6" fmla="*/ 0 h 4648200"/>
              <a:gd name="connsiteX0-1" fmla="*/ 0 w 6896100"/>
              <a:gd name="connsiteY0-2" fmla="*/ 2 h 4648200"/>
              <a:gd name="connsiteX1-3" fmla="*/ 6896100 w 6896100"/>
              <a:gd name="connsiteY1-4" fmla="*/ 0 h 4648200"/>
              <a:gd name="connsiteX2-5" fmla="*/ 6896100 w 6896100"/>
              <a:gd name="connsiteY2-6" fmla="*/ 4648200 h 4648200"/>
              <a:gd name="connsiteX3-7" fmla="*/ 4203663 w 6896100"/>
              <a:gd name="connsiteY3-8" fmla="*/ 4648200 h 4648200"/>
              <a:gd name="connsiteX4-9" fmla="*/ 1087045 w 6896100"/>
              <a:gd name="connsiteY4-10" fmla="*/ 2 h 4648200"/>
              <a:gd name="connsiteX5-11" fmla="*/ 0 w 6896100"/>
              <a:gd name="connsiteY5-12" fmla="*/ 2 h 4648200"/>
              <a:gd name="connsiteX0-13" fmla="*/ 0 w 5809055"/>
              <a:gd name="connsiteY0-14" fmla="*/ 2 h 4648200"/>
              <a:gd name="connsiteX1-15" fmla="*/ 5809055 w 5809055"/>
              <a:gd name="connsiteY1-16" fmla="*/ 0 h 4648200"/>
              <a:gd name="connsiteX2-17" fmla="*/ 5809055 w 5809055"/>
              <a:gd name="connsiteY2-18" fmla="*/ 4648200 h 4648200"/>
              <a:gd name="connsiteX3-19" fmla="*/ 3116618 w 5809055"/>
              <a:gd name="connsiteY3-20" fmla="*/ 4648200 h 4648200"/>
              <a:gd name="connsiteX4-21" fmla="*/ 0 w 5809055"/>
              <a:gd name="connsiteY4-22" fmla="*/ 2 h 4648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09055" h="4648200">
                <a:moveTo>
                  <a:pt x="0" y="2"/>
                </a:moveTo>
                <a:lnTo>
                  <a:pt x="5809055" y="0"/>
                </a:lnTo>
                <a:lnTo>
                  <a:pt x="5809055" y="4648200"/>
                </a:lnTo>
                <a:lnTo>
                  <a:pt x="3116618" y="4648200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 cstate="print"/>
            <a:srcRect/>
            <a:stretch>
              <a:fillRect l="-9682" r="-96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23472" y="2614469"/>
            <a:ext cx="190500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计划目标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990319" y="3046588"/>
            <a:ext cx="2583046" cy="1482186"/>
            <a:chOff x="6990319" y="3046588"/>
            <a:chExt cx="2583046" cy="1482186"/>
          </a:xfrm>
        </p:grpSpPr>
        <p:sp>
          <p:nvSpPr>
            <p:cNvPr id="23" name="Shape 6"/>
            <p:cNvSpPr/>
            <p:nvPr/>
          </p:nvSpPr>
          <p:spPr>
            <a:xfrm>
              <a:off x="8749928" y="3046588"/>
              <a:ext cx="823437" cy="148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0"/>
                  </a:lnTo>
                  <a:cubicBezTo>
                    <a:pt x="21600" y="108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Shape 7"/>
            <p:cNvSpPr/>
            <p:nvPr/>
          </p:nvSpPr>
          <p:spPr>
            <a:xfrm>
              <a:off x="6990319" y="3195176"/>
              <a:ext cx="1763705" cy="119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02" y="1080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89943" y="3046588"/>
            <a:ext cx="2583044" cy="1482186"/>
            <a:chOff x="5089943" y="3046588"/>
            <a:chExt cx="2583044" cy="1482186"/>
          </a:xfrm>
        </p:grpSpPr>
        <p:sp>
          <p:nvSpPr>
            <p:cNvPr id="26" name="Shape 8"/>
            <p:cNvSpPr/>
            <p:nvPr/>
          </p:nvSpPr>
          <p:spPr>
            <a:xfrm>
              <a:off x="6849551" y="3046588"/>
              <a:ext cx="823436" cy="148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0"/>
                  </a:lnTo>
                  <a:cubicBezTo>
                    <a:pt x="21600" y="108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 9"/>
            <p:cNvSpPr/>
            <p:nvPr/>
          </p:nvSpPr>
          <p:spPr>
            <a:xfrm>
              <a:off x="5089943" y="3195176"/>
              <a:ext cx="1763705" cy="119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02" y="1080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173924" y="3046588"/>
            <a:ext cx="2583045" cy="1482186"/>
            <a:chOff x="3173924" y="3046588"/>
            <a:chExt cx="2583045" cy="1482186"/>
          </a:xfrm>
        </p:grpSpPr>
        <p:sp>
          <p:nvSpPr>
            <p:cNvPr id="29" name="Shape 10"/>
            <p:cNvSpPr/>
            <p:nvPr/>
          </p:nvSpPr>
          <p:spPr>
            <a:xfrm>
              <a:off x="4933533" y="3046588"/>
              <a:ext cx="823436" cy="148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0"/>
                  </a:lnTo>
                  <a:cubicBezTo>
                    <a:pt x="21600" y="108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 11"/>
            <p:cNvSpPr/>
            <p:nvPr/>
          </p:nvSpPr>
          <p:spPr>
            <a:xfrm>
              <a:off x="3173924" y="3195176"/>
              <a:ext cx="1763705" cy="119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02" y="1080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31" name="Group 15"/>
          <p:cNvGrpSpPr/>
          <p:nvPr/>
        </p:nvGrpSpPr>
        <p:grpSpPr>
          <a:xfrm>
            <a:off x="-665932" y="2295821"/>
            <a:ext cx="4506883" cy="2981875"/>
            <a:chOff x="-665932" y="2295821"/>
            <a:chExt cx="4506883" cy="2981875"/>
          </a:xfrm>
        </p:grpSpPr>
        <p:sp>
          <p:nvSpPr>
            <p:cNvPr id="32" name="Shape 12"/>
            <p:cNvSpPr/>
            <p:nvPr/>
          </p:nvSpPr>
          <p:spPr>
            <a:xfrm>
              <a:off x="-665932" y="4157095"/>
              <a:ext cx="2318291" cy="11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34" y="0"/>
                  </a:moveTo>
                  <a:cubicBezTo>
                    <a:pt x="11490" y="4778"/>
                    <a:pt x="9564" y="10123"/>
                    <a:pt x="6781" y="10123"/>
                  </a:cubicBezTo>
                  <a:lnTo>
                    <a:pt x="0" y="10123"/>
                  </a:lnTo>
                  <a:lnTo>
                    <a:pt x="0" y="21600"/>
                  </a:lnTo>
                  <a:lnTo>
                    <a:pt x="6781" y="21600"/>
                  </a:lnTo>
                  <a:cubicBezTo>
                    <a:pt x="14736" y="21600"/>
                    <a:pt x="15403" y="4123"/>
                    <a:pt x="21600" y="4123"/>
                  </a:cubicBezTo>
                  <a:cubicBezTo>
                    <a:pt x="18723" y="3671"/>
                    <a:pt x="16546" y="3724"/>
                    <a:pt x="13934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 13"/>
            <p:cNvSpPr/>
            <p:nvPr/>
          </p:nvSpPr>
          <p:spPr>
            <a:xfrm>
              <a:off x="-665932" y="2295821"/>
              <a:ext cx="2318291" cy="11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34" y="21600"/>
                  </a:moveTo>
                  <a:cubicBezTo>
                    <a:pt x="11490" y="16822"/>
                    <a:pt x="9564" y="11477"/>
                    <a:pt x="6781" y="11477"/>
                  </a:cubicBezTo>
                  <a:lnTo>
                    <a:pt x="0" y="11477"/>
                  </a:lnTo>
                  <a:lnTo>
                    <a:pt x="0" y="0"/>
                  </a:lnTo>
                  <a:lnTo>
                    <a:pt x="6781" y="0"/>
                  </a:lnTo>
                  <a:cubicBezTo>
                    <a:pt x="14736" y="0"/>
                    <a:pt x="15403" y="17477"/>
                    <a:pt x="21600" y="17477"/>
                  </a:cubicBezTo>
                  <a:cubicBezTo>
                    <a:pt x="18723" y="17929"/>
                    <a:pt x="16546" y="17876"/>
                    <a:pt x="13934" y="21600"/>
                  </a:cubicBez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 14"/>
            <p:cNvSpPr/>
            <p:nvPr/>
          </p:nvSpPr>
          <p:spPr>
            <a:xfrm>
              <a:off x="1367393" y="3195176"/>
              <a:ext cx="1652982" cy="1190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15"/>
            <p:cNvSpPr/>
            <p:nvPr/>
          </p:nvSpPr>
          <p:spPr>
            <a:xfrm>
              <a:off x="3017515" y="3046588"/>
              <a:ext cx="823436" cy="148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0"/>
                  </a:lnTo>
                  <a:cubicBezTo>
                    <a:pt x="21600" y="108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Shape 16"/>
            <p:cNvSpPr/>
            <p:nvPr/>
          </p:nvSpPr>
          <p:spPr>
            <a:xfrm>
              <a:off x="-665932" y="3109151"/>
              <a:ext cx="2036651" cy="127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524"/>
                  </a:moveTo>
                  <a:cubicBezTo>
                    <a:pt x="12999" y="11524"/>
                    <a:pt x="14359" y="0"/>
                    <a:pt x="6046" y="0"/>
                  </a:cubicBezTo>
                  <a:lnTo>
                    <a:pt x="0" y="0"/>
                  </a:lnTo>
                  <a:lnTo>
                    <a:pt x="0" y="10076"/>
                  </a:lnTo>
                  <a:lnTo>
                    <a:pt x="6046" y="10076"/>
                  </a:lnTo>
                  <a:cubicBezTo>
                    <a:pt x="14359" y="10076"/>
                    <a:pt x="12999" y="21600"/>
                    <a:pt x="21600" y="21600"/>
                  </a:cubicBezTo>
                  <a:cubicBezTo>
                    <a:pt x="21600" y="21600"/>
                    <a:pt x="21600" y="11524"/>
                    <a:pt x="21600" y="1152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Shape 17"/>
            <p:cNvSpPr/>
            <p:nvPr/>
          </p:nvSpPr>
          <p:spPr>
            <a:xfrm>
              <a:off x="209962" y="3437611"/>
              <a:ext cx="1024867" cy="675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88" y="0"/>
                  </a:moveTo>
                  <a:cubicBezTo>
                    <a:pt x="8149" y="512"/>
                    <a:pt x="7815" y="1024"/>
                    <a:pt x="7488" y="1529"/>
                  </a:cubicBezTo>
                  <a:cubicBezTo>
                    <a:pt x="5243" y="4995"/>
                    <a:pt x="3187" y="8149"/>
                    <a:pt x="0" y="9958"/>
                  </a:cubicBezTo>
                  <a:cubicBezTo>
                    <a:pt x="5004" y="12482"/>
                    <a:pt x="6914" y="17009"/>
                    <a:pt x="10175" y="21600"/>
                  </a:cubicBezTo>
                  <a:cubicBezTo>
                    <a:pt x="11922" y="18777"/>
                    <a:pt x="15911" y="12634"/>
                    <a:pt x="21600" y="11021"/>
                  </a:cubicBezTo>
                  <a:cubicBezTo>
                    <a:pt x="14849" y="9938"/>
                    <a:pt x="11679" y="4924"/>
                    <a:pt x="8488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" name="Shape 18"/>
            <p:cNvSpPr/>
            <p:nvPr/>
          </p:nvSpPr>
          <p:spPr>
            <a:xfrm>
              <a:off x="-665932" y="3195176"/>
              <a:ext cx="2036651" cy="127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076"/>
                  </a:moveTo>
                  <a:cubicBezTo>
                    <a:pt x="12999" y="10076"/>
                    <a:pt x="14359" y="21600"/>
                    <a:pt x="6046" y="21600"/>
                  </a:cubicBezTo>
                  <a:lnTo>
                    <a:pt x="0" y="21600"/>
                  </a:lnTo>
                  <a:lnTo>
                    <a:pt x="0" y="11524"/>
                  </a:lnTo>
                  <a:lnTo>
                    <a:pt x="6046" y="11524"/>
                  </a:lnTo>
                  <a:cubicBezTo>
                    <a:pt x="14359" y="11524"/>
                    <a:pt x="12999" y="0"/>
                    <a:pt x="21600" y="0"/>
                  </a:cubicBezTo>
                  <a:cubicBezTo>
                    <a:pt x="21600" y="0"/>
                    <a:pt x="21600" y="10076"/>
                    <a:pt x="21600" y="1007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827309" y="1686289"/>
            <a:ext cx="3306285" cy="982718"/>
            <a:chOff x="4166106" y="3143091"/>
            <a:chExt cx="6499005" cy="982718"/>
          </a:xfrm>
        </p:grpSpPr>
        <p:sp>
          <p:nvSpPr>
            <p:cNvPr id="40" name="文本框 39"/>
            <p:cNvSpPr txBox="1"/>
            <p:nvPr/>
          </p:nvSpPr>
          <p:spPr>
            <a:xfrm>
              <a:off x="4166106" y="3505318"/>
              <a:ext cx="6499005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166106" y="3143091"/>
              <a:ext cx="6187143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103826" y="4792216"/>
            <a:ext cx="3306285" cy="982718"/>
            <a:chOff x="4166106" y="3143091"/>
            <a:chExt cx="6499005" cy="982718"/>
          </a:xfrm>
        </p:grpSpPr>
        <p:sp>
          <p:nvSpPr>
            <p:cNvPr id="43" name="文本框 42"/>
            <p:cNvSpPr txBox="1"/>
            <p:nvPr/>
          </p:nvSpPr>
          <p:spPr>
            <a:xfrm>
              <a:off x="4166106" y="3505318"/>
              <a:ext cx="6499005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166106" y="3143091"/>
              <a:ext cx="6187143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132513" y="1804462"/>
            <a:ext cx="3306285" cy="982718"/>
            <a:chOff x="4166106" y="3143091"/>
            <a:chExt cx="6499005" cy="982718"/>
          </a:xfrm>
        </p:grpSpPr>
        <p:sp>
          <p:nvSpPr>
            <p:cNvPr id="46" name="文本框 45"/>
            <p:cNvSpPr txBox="1"/>
            <p:nvPr/>
          </p:nvSpPr>
          <p:spPr>
            <a:xfrm>
              <a:off x="4166106" y="3505318"/>
              <a:ext cx="6499005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166106" y="3143091"/>
              <a:ext cx="6187143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208435" y="4792216"/>
            <a:ext cx="3306285" cy="982718"/>
            <a:chOff x="4166106" y="3143091"/>
            <a:chExt cx="6499005" cy="982718"/>
          </a:xfrm>
        </p:grpSpPr>
        <p:sp>
          <p:nvSpPr>
            <p:cNvPr id="49" name="文本框 48"/>
            <p:cNvSpPr txBox="1"/>
            <p:nvPr/>
          </p:nvSpPr>
          <p:spPr>
            <a:xfrm>
              <a:off x="4166106" y="3505318"/>
              <a:ext cx="6499005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166106" y="3143091"/>
              <a:ext cx="6187143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905862" y="3568362"/>
            <a:ext cx="165298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</a:rPr>
              <a:t>PPT设计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024657" y="3568362"/>
            <a:ext cx="165298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</a:rPr>
              <a:t>PPT设计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890883" y="3568362"/>
            <a:ext cx="165298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</a:rPr>
              <a:t>PPT设计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812922" y="3568362"/>
            <a:ext cx="165298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</a:rPr>
              <a:t>PPT设计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目标完成情况</a:t>
            </a: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4706256" y="2840038"/>
            <a:ext cx="2590800" cy="2590800"/>
          </a:xfrm>
          <a:custGeom>
            <a:avLst/>
            <a:gdLst>
              <a:gd name="T0" fmla="*/ 378 w 416"/>
              <a:gd name="T1" fmla="*/ 173 h 416"/>
              <a:gd name="T2" fmla="*/ 348 w 416"/>
              <a:gd name="T3" fmla="*/ 139 h 416"/>
              <a:gd name="T4" fmla="*/ 367 w 416"/>
              <a:gd name="T5" fmla="*/ 97 h 416"/>
              <a:gd name="T6" fmla="*/ 342 w 416"/>
              <a:gd name="T7" fmla="*/ 48 h 416"/>
              <a:gd name="T8" fmla="*/ 304 w 416"/>
              <a:gd name="T9" fmla="*/ 63 h 416"/>
              <a:gd name="T10" fmla="*/ 259 w 416"/>
              <a:gd name="T11" fmla="*/ 60 h 416"/>
              <a:gd name="T12" fmla="*/ 242 w 416"/>
              <a:gd name="T13" fmla="*/ 17 h 416"/>
              <a:gd name="T14" fmla="*/ 190 w 416"/>
              <a:gd name="T15" fmla="*/ 0 h 416"/>
              <a:gd name="T16" fmla="*/ 173 w 416"/>
              <a:gd name="T17" fmla="*/ 38 h 416"/>
              <a:gd name="T18" fmla="*/ 139 w 416"/>
              <a:gd name="T19" fmla="*/ 67 h 416"/>
              <a:gd name="T20" fmla="*/ 97 w 416"/>
              <a:gd name="T21" fmla="*/ 48 h 416"/>
              <a:gd name="T22" fmla="*/ 48 w 416"/>
              <a:gd name="T23" fmla="*/ 73 h 416"/>
              <a:gd name="T24" fmla="*/ 63 w 416"/>
              <a:gd name="T25" fmla="*/ 112 h 416"/>
              <a:gd name="T26" fmla="*/ 60 w 416"/>
              <a:gd name="T27" fmla="*/ 157 h 416"/>
              <a:gd name="T28" fmla="*/ 17 w 416"/>
              <a:gd name="T29" fmla="*/ 173 h 416"/>
              <a:gd name="T30" fmla="*/ 0 w 416"/>
              <a:gd name="T31" fmla="*/ 226 h 416"/>
              <a:gd name="T32" fmla="*/ 38 w 416"/>
              <a:gd name="T33" fmla="*/ 242 h 416"/>
              <a:gd name="T34" fmla="*/ 67 w 416"/>
              <a:gd name="T35" fmla="*/ 277 h 416"/>
              <a:gd name="T36" fmla="*/ 48 w 416"/>
              <a:gd name="T37" fmla="*/ 318 h 416"/>
              <a:gd name="T38" fmla="*/ 73 w 416"/>
              <a:gd name="T39" fmla="*/ 367 h 416"/>
              <a:gd name="T40" fmla="*/ 112 w 416"/>
              <a:gd name="T41" fmla="*/ 353 h 416"/>
              <a:gd name="T42" fmla="*/ 157 w 416"/>
              <a:gd name="T43" fmla="*/ 356 h 416"/>
              <a:gd name="T44" fmla="*/ 173 w 416"/>
              <a:gd name="T45" fmla="*/ 399 h 416"/>
              <a:gd name="T46" fmla="*/ 226 w 416"/>
              <a:gd name="T47" fmla="*/ 416 h 416"/>
              <a:gd name="T48" fmla="*/ 242 w 416"/>
              <a:gd name="T49" fmla="*/ 378 h 416"/>
              <a:gd name="T50" fmla="*/ 277 w 416"/>
              <a:gd name="T51" fmla="*/ 348 h 416"/>
              <a:gd name="T52" fmla="*/ 318 w 416"/>
              <a:gd name="T53" fmla="*/ 367 h 416"/>
              <a:gd name="T54" fmla="*/ 367 w 416"/>
              <a:gd name="T55" fmla="*/ 342 h 416"/>
              <a:gd name="T56" fmla="*/ 353 w 416"/>
              <a:gd name="T57" fmla="*/ 304 h 416"/>
              <a:gd name="T58" fmla="*/ 356 w 416"/>
              <a:gd name="T59" fmla="*/ 259 h 416"/>
              <a:gd name="T60" fmla="*/ 399 w 416"/>
              <a:gd name="T61" fmla="*/ 242 h 416"/>
              <a:gd name="T62" fmla="*/ 416 w 416"/>
              <a:gd name="T63" fmla="*/ 190 h 416"/>
              <a:gd name="T64" fmla="*/ 208 w 416"/>
              <a:gd name="T65" fmla="*/ 310 h 416"/>
              <a:gd name="T66" fmla="*/ 208 w 416"/>
              <a:gd name="T67" fmla="*/ 106 h 416"/>
              <a:gd name="T68" fmla="*/ 208 w 416"/>
              <a:gd name="T69" fmla="*/ 31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6" h="416">
                <a:moveTo>
                  <a:pt x="399" y="173"/>
                </a:moveTo>
                <a:cubicBezTo>
                  <a:pt x="378" y="173"/>
                  <a:pt x="378" y="173"/>
                  <a:pt x="378" y="173"/>
                </a:cubicBezTo>
                <a:cubicBezTo>
                  <a:pt x="369" y="173"/>
                  <a:pt x="359" y="166"/>
                  <a:pt x="356" y="157"/>
                </a:cubicBezTo>
                <a:cubicBezTo>
                  <a:pt x="348" y="139"/>
                  <a:pt x="348" y="139"/>
                  <a:pt x="348" y="139"/>
                </a:cubicBezTo>
                <a:cubicBezTo>
                  <a:pt x="344" y="131"/>
                  <a:pt x="346" y="119"/>
                  <a:pt x="353" y="112"/>
                </a:cubicBezTo>
                <a:cubicBezTo>
                  <a:pt x="367" y="97"/>
                  <a:pt x="367" y="97"/>
                  <a:pt x="367" y="97"/>
                </a:cubicBezTo>
                <a:cubicBezTo>
                  <a:pt x="374" y="91"/>
                  <a:pt x="374" y="80"/>
                  <a:pt x="367" y="73"/>
                </a:cubicBezTo>
                <a:cubicBezTo>
                  <a:pt x="342" y="48"/>
                  <a:pt x="342" y="48"/>
                  <a:pt x="342" y="48"/>
                </a:cubicBezTo>
                <a:cubicBezTo>
                  <a:pt x="336" y="42"/>
                  <a:pt x="325" y="42"/>
                  <a:pt x="318" y="48"/>
                </a:cubicBezTo>
                <a:cubicBezTo>
                  <a:pt x="304" y="63"/>
                  <a:pt x="304" y="63"/>
                  <a:pt x="304" y="63"/>
                </a:cubicBezTo>
                <a:cubicBezTo>
                  <a:pt x="297" y="70"/>
                  <a:pt x="285" y="72"/>
                  <a:pt x="277" y="67"/>
                </a:cubicBezTo>
                <a:cubicBezTo>
                  <a:pt x="259" y="60"/>
                  <a:pt x="259" y="60"/>
                  <a:pt x="259" y="60"/>
                </a:cubicBezTo>
                <a:cubicBezTo>
                  <a:pt x="250" y="57"/>
                  <a:pt x="242" y="47"/>
                  <a:pt x="242" y="38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42" y="8"/>
                  <a:pt x="235" y="0"/>
                  <a:pt x="226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81" y="0"/>
                  <a:pt x="173" y="8"/>
                  <a:pt x="173" y="17"/>
                </a:cubicBezTo>
                <a:cubicBezTo>
                  <a:pt x="173" y="38"/>
                  <a:pt x="173" y="38"/>
                  <a:pt x="173" y="38"/>
                </a:cubicBezTo>
                <a:cubicBezTo>
                  <a:pt x="173" y="47"/>
                  <a:pt x="166" y="57"/>
                  <a:pt x="157" y="60"/>
                </a:cubicBezTo>
                <a:cubicBezTo>
                  <a:pt x="139" y="67"/>
                  <a:pt x="139" y="67"/>
                  <a:pt x="139" y="67"/>
                </a:cubicBezTo>
                <a:cubicBezTo>
                  <a:pt x="131" y="72"/>
                  <a:pt x="119" y="70"/>
                  <a:pt x="112" y="63"/>
                </a:cubicBezTo>
                <a:cubicBezTo>
                  <a:pt x="97" y="48"/>
                  <a:pt x="97" y="48"/>
                  <a:pt x="97" y="48"/>
                </a:cubicBezTo>
                <a:cubicBezTo>
                  <a:pt x="91" y="42"/>
                  <a:pt x="80" y="42"/>
                  <a:pt x="73" y="48"/>
                </a:cubicBezTo>
                <a:cubicBezTo>
                  <a:pt x="48" y="73"/>
                  <a:pt x="48" y="73"/>
                  <a:pt x="48" y="73"/>
                </a:cubicBezTo>
                <a:cubicBezTo>
                  <a:pt x="42" y="80"/>
                  <a:pt x="42" y="91"/>
                  <a:pt x="48" y="97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70" y="119"/>
                  <a:pt x="72" y="131"/>
                  <a:pt x="67" y="139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7" y="166"/>
                  <a:pt x="47" y="173"/>
                  <a:pt x="38" y="173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8" y="173"/>
                  <a:pt x="0" y="181"/>
                  <a:pt x="0" y="190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35"/>
                  <a:pt x="8" y="242"/>
                  <a:pt x="17" y="242"/>
                </a:cubicBezTo>
                <a:cubicBezTo>
                  <a:pt x="38" y="242"/>
                  <a:pt x="38" y="242"/>
                  <a:pt x="38" y="242"/>
                </a:cubicBezTo>
                <a:cubicBezTo>
                  <a:pt x="47" y="242"/>
                  <a:pt x="57" y="250"/>
                  <a:pt x="60" y="259"/>
                </a:cubicBezTo>
                <a:cubicBezTo>
                  <a:pt x="67" y="277"/>
                  <a:pt x="67" y="277"/>
                  <a:pt x="67" y="277"/>
                </a:cubicBezTo>
                <a:cubicBezTo>
                  <a:pt x="72" y="285"/>
                  <a:pt x="70" y="297"/>
                  <a:pt x="63" y="304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42" y="325"/>
                  <a:pt x="42" y="336"/>
                  <a:pt x="48" y="342"/>
                </a:cubicBezTo>
                <a:cubicBezTo>
                  <a:pt x="73" y="367"/>
                  <a:pt x="73" y="367"/>
                  <a:pt x="73" y="367"/>
                </a:cubicBezTo>
                <a:cubicBezTo>
                  <a:pt x="80" y="374"/>
                  <a:pt x="91" y="374"/>
                  <a:pt x="97" y="367"/>
                </a:cubicBezTo>
                <a:cubicBezTo>
                  <a:pt x="112" y="353"/>
                  <a:pt x="112" y="353"/>
                  <a:pt x="112" y="353"/>
                </a:cubicBezTo>
                <a:cubicBezTo>
                  <a:pt x="119" y="346"/>
                  <a:pt x="131" y="344"/>
                  <a:pt x="139" y="348"/>
                </a:cubicBezTo>
                <a:cubicBezTo>
                  <a:pt x="157" y="356"/>
                  <a:pt x="157" y="356"/>
                  <a:pt x="157" y="356"/>
                </a:cubicBezTo>
                <a:cubicBezTo>
                  <a:pt x="166" y="359"/>
                  <a:pt x="173" y="369"/>
                  <a:pt x="173" y="378"/>
                </a:cubicBezTo>
                <a:cubicBezTo>
                  <a:pt x="173" y="399"/>
                  <a:pt x="173" y="399"/>
                  <a:pt x="173" y="399"/>
                </a:cubicBezTo>
                <a:cubicBezTo>
                  <a:pt x="173" y="408"/>
                  <a:pt x="181" y="416"/>
                  <a:pt x="190" y="416"/>
                </a:cubicBezTo>
                <a:cubicBezTo>
                  <a:pt x="226" y="416"/>
                  <a:pt x="226" y="416"/>
                  <a:pt x="226" y="416"/>
                </a:cubicBezTo>
                <a:cubicBezTo>
                  <a:pt x="235" y="416"/>
                  <a:pt x="242" y="408"/>
                  <a:pt x="242" y="399"/>
                </a:cubicBezTo>
                <a:cubicBezTo>
                  <a:pt x="242" y="378"/>
                  <a:pt x="242" y="378"/>
                  <a:pt x="242" y="378"/>
                </a:cubicBezTo>
                <a:cubicBezTo>
                  <a:pt x="242" y="369"/>
                  <a:pt x="250" y="359"/>
                  <a:pt x="259" y="356"/>
                </a:cubicBezTo>
                <a:cubicBezTo>
                  <a:pt x="277" y="348"/>
                  <a:pt x="277" y="348"/>
                  <a:pt x="277" y="348"/>
                </a:cubicBezTo>
                <a:cubicBezTo>
                  <a:pt x="285" y="344"/>
                  <a:pt x="297" y="346"/>
                  <a:pt x="304" y="353"/>
                </a:cubicBezTo>
                <a:cubicBezTo>
                  <a:pt x="318" y="367"/>
                  <a:pt x="318" y="367"/>
                  <a:pt x="318" y="367"/>
                </a:cubicBezTo>
                <a:cubicBezTo>
                  <a:pt x="325" y="374"/>
                  <a:pt x="336" y="374"/>
                  <a:pt x="342" y="367"/>
                </a:cubicBezTo>
                <a:cubicBezTo>
                  <a:pt x="367" y="342"/>
                  <a:pt x="367" y="342"/>
                  <a:pt x="367" y="342"/>
                </a:cubicBezTo>
                <a:cubicBezTo>
                  <a:pt x="374" y="336"/>
                  <a:pt x="374" y="325"/>
                  <a:pt x="367" y="318"/>
                </a:cubicBezTo>
                <a:cubicBezTo>
                  <a:pt x="353" y="304"/>
                  <a:pt x="353" y="304"/>
                  <a:pt x="353" y="304"/>
                </a:cubicBezTo>
                <a:cubicBezTo>
                  <a:pt x="346" y="297"/>
                  <a:pt x="344" y="285"/>
                  <a:pt x="348" y="277"/>
                </a:cubicBezTo>
                <a:cubicBezTo>
                  <a:pt x="356" y="259"/>
                  <a:pt x="356" y="259"/>
                  <a:pt x="356" y="259"/>
                </a:cubicBezTo>
                <a:cubicBezTo>
                  <a:pt x="359" y="250"/>
                  <a:pt x="369" y="242"/>
                  <a:pt x="378" y="242"/>
                </a:cubicBezTo>
                <a:cubicBezTo>
                  <a:pt x="399" y="242"/>
                  <a:pt x="399" y="242"/>
                  <a:pt x="399" y="242"/>
                </a:cubicBezTo>
                <a:cubicBezTo>
                  <a:pt x="408" y="242"/>
                  <a:pt x="416" y="235"/>
                  <a:pt x="416" y="226"/>
                </a:cubicBezTo>
                <a:cubicBezTo>
                  <a:pt x="416" y="190"/>
                  <a:pt x="416" y="190"/>
                  <a:pt x="416" y="190"/>
                </a:cubicBezTo>
                <a:cubicBezTo>
                  <a:pt x="416" y="181"/>
                  <a:pt x="408" y="173"/>
                  <a:pt x="399" y="173"/>
                </a:cubicBezTo>
                <a:close/>
                <a:moveTo>
                  <a:pt x="208" y="310"/>
                </a:moveTo>
                <a:cubicBezTo>
                  <a:pt x="151" y="310"/>
                  <a:pt x="106" y="264"/>
                  <a:pt x="106" y="208"/>
                </a:cubicBezTo>
                <a:cubicBezTo>
                  <a:pt x="106" y="151"/>
                  <a:pt x="151" y="106"/>
                  <a:pt x="208" y="106"/>
                </a:cubicBezTo>
                <a:cubicBezTo>
                  <a:pt x="264" y="106"/>
                  <a:pt x="310" y="151"/>
                  <a:pt x="310" y="208"/>
                </a:cubicBezTo>
                <a:cubicBezTo>
                  <a:pt x="310" y="264"/>
                  <a:pt x="264" y="310"/>
                  <a:pt x="208" y="3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7090228" y="1789113"/>
            <a:ext cx="2082800" cy="2082800"/>
          </a:xfrm>
          <a:custGeom>
            <a:avLst/>
            <a:gdLst>
              <a:gd name="T0" fmla="*/ 378 w 416"/>
              <a:gd name="T1" fmla="*/ 173 h 416"/>
              <a:gd name="T2" fmla="*/ 348 w 416"/>
              <a:gd name="T3" fmla="*/ 139 h 416"/>
              <a:gd name="T4" fmla="*/ 367 w 416"/>
              <a:gd name="T5" fmla="*/ 97 h 416"/>
              <a:gd name="T6" fmla="*/ 342 w 416"/>
              <a:gd name="T7" fmla="*/ 48 h 416"/>
              <a:gd name="T8" fmla="*/ 304 w 416"/>
              <a:gd name="T9" fmla="*/ 63 h 416"/>
              <a:gd name="T10" fmla="*/ 259 w 416"/>
              <a:gd name="T11" fmla="*/ 60 h 416"/>
              <a:gd name="T12" fmla="*/ 242 w 416"/>
              <a:gd name="T13" fmla="*/ 17 h 416"/>
              <a:gd name="T14" fmla="*/ 190 w 416"/>
              <a:gd name="T15" fmla="*/ 0 h 416"/>
              <a:gd name="T16" fmla="*/ 173 w 416"/>
              <a:gd name="T17" fmla="*/ 38 h 416"/>
              <a:gd name="T18" fmla="*/ 139 w 416"/>
              <a:gd name="T19" fmla="*/ 67 h 416"/>
              <a:gd name="T20" fmla="*/ 97 w 416"/>
              <a:gd name="T21" fmla="*/ 48 h 416"/>
              <a:gd name="T22" fmla="*/ 48 w 416"/>
              <a:gd name="T23" fmla="*/ 73 h 416"/>
              <a:gd name="T24" fmla="*/ 63 w 416"/>
              <a:gd name="T25" fmla="*/ 112 h 416"/>
              <a:gd name="T26" fmla="*/ 60 w 416"/>
              <a:gd name="T27" fmla="*/ 157 h 416"/>
              <a:gd name="T28" fmla="*/ 17 w 416"/>
              <a:gd name="T29" fmla="*/ 173 h 416"/>
              <a:gd name="T30" fmla="*/ 0 w 416"/>
              <a:gd name="T31" fmla="*/ 226 h 416"/>
              <a:gd name="T32" fmla="*/ 38 w 416"/>
              <a:gd name="T33" fmla="*/ 242 h 416"/>
              <a:gd name="T34" fmla="*/ 67 w 416"/>
              <a:gd name="T35" fmla="*/ 277 h 416"/>
              <a:gd name="T36" fmla="*/ 48 w 416"/>
              <a:gd name="T37" fmla="*/ 318 h 416"/>
              <a:gd name="T38" fmla="*/ 73 w 416"/>
              <a:gd name="T39" fmla="*/ 367 h 416"/>
              <a:gd name="T40" fmla="*/ 112 w 416"/>
              <a:gd name="T41" fmla="*/ 353 h 416"/>
              <a:gd name="T42" fmla="*/ 157 w 416"/>
              <a:gd name="T43" fmla="*/ 356 h 416"/>
              <a:gd name="T44" fmla="*/ 173 w 416"/>
              <a:gd name="T45" fmla="*/ 399 h 416"/>
              <a:gd name="T46" fmla="*/ 226 w 416"/>
              <a:gd name="T47" fmla="*/ 416 h 416"/>
              <a:gd name="T48" fmla="*/ 242 w 416"/>
              <a:gd name="T49" fmla="*/ 378 h 416"/>
              <a:gd name="T50" fmla="*/ 277 w 416"/>
              <a:gd name="T51" fmla="*/ 348 h 416"/>
              <a:gd name="T52" fmla="*/ 318 w 416"/>
              <a:gd name="T53" fmla="*/ 367 h 416"/>
              <a:gd name="T54" fmla="*/ 367 w 416"/>
              <a:gd name="T55" fmla="*/ 342 h 416"/>
              <a:gd name="T56" fmla="*/ 353 w 416"/>
              <a:gd name="T57" fmla="*/ 304 h 416"/>
              <a:gd name="T58" fmla="*/ 356 w 416"/>
              <a:gd name="T59" fmla="*/ 259 h 416"/>
              <a:gd name="T60" fmla="*/ 399 w 416"/>
              <a:gd name="T61" fmla="*/ 242 h 416"/>
              <a:gd name="T62" fmla="*/ 416 w 416"/>
              <a:gd name="T63" fmla="*/ 190 h 416"/>
              <a:gd name="T64" fmla="*/ 208 w 416"/>
              <a:gd name="T65" fmla="*/ 310 h 416"/>
              <a:gd name="T66" fmla="*/ 208 w 416"/>
              <a:gd name="T67" fmla="*/ 106 h 416"/>
              <a:gd name="T68" fmla="*/ 208 w 416"/>
              <a:gd name="T69" fmla="*/ 31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6" h="416">
                <a:moveTo>
                  <a:pt x="399" y="173"/>
                </a:moveTo>
                <a:cubicBezTo>
                  <a:pt x="378" y="173"/>
                  <a:pt x="378" y="173"/>
                  <a:pt x="378" y="173"/>
                </a:cubicBezTo>
                <a:cubicBezTo>
                  <a:pt x="369" y="173"/>
                  <a:pt x="359" y="166"/>
                  <a:pt x="356" y="157"/>
                </a:cubicBezTo>
                <a:cubicBezTo>
                  <a:pt x="348" y="139"/>
                  <a:pt x="348" y="139"/>
                  <a:pt x="348" y="139"/>
                </a:cubicBezTo>
                <a:cubicBezTo>
                  <a:pt x="344" y="131"/>
                  <a:pt x="346" y="119"/>
                  <a:pt x="353" y="112"/>
                </a:cubicBezTo>
                <a:cubicBezTo>
                  <a:pt x="367" y="97"/>
                  <a:pt x="367" y="97"/>
                  <a:pt x="367" y="97"/>
                </a:cubicBezTo>
                <a:cubicBezTo>
                  <a:pt x="374" y="91"/>
                  <a:pt x="374" y="80"/>
                  <a:pt x="367" y="73"/>
                </a:cubicBezTo>
                <a:cubicBezTo>
                  <a:pt x="342" y="48"/>
                  <a:pt x="342" y="48"/>
                  <a:pt x="342" y="48"/>
                </a:cubicBezTo>
                <a:cubicBezTo>
                  <a:pt x="336" y="42"/>
                  <a:pt x="325" y="42"/>
                  <a:pt x="318" y="48"/>
                </a:cubicBezTo>
                <a:cubicBezTo>
                  <a:pt x="304" y="63"/>
                  <a:pt x="304" y="63"/>
                  <a:pt x="304" y="63"/>
                </a:cubicBezTo>
                <a:cubicBezTo>
                  <a:pt x="297" y="70"/>
                  <a:pt x="285" y="72"/>
                  <a:pt x="277" y="67"/>
                </a:cubicBezTo>
                <a:cubicBezTo>
                  <a:pt x="259" y="60"/>
                  <a:pt x="259" y="60"/>
                  <a:pt x="259" y="60"/>
                </a:cubicBezTo>
                <a:cubicBezTo>
                  <a:pt x="250" y="57"/>
                  <a:pt x="242" y="47"/>
                  <a:pt x="242" y="38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42" y="8"/>
                  <a:pt x="235" y="0"/>
                  <a:pt x="226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81" y="0"/>
                  <a:pt x="173" y="8"/>
                  <a:pt x="173" y="17"/>
                </a:cubicBezTo>
                <a:cubicBezTo>
                  <a:pt x="173" y="38"/>
                  <a:pt x="173" y="38"/>
                  <a:pt x="173" y="38"/>
                </a:cubicBezTo>
                <a:cubicBezTo>
                  <a:pt x="173" y="47"/>
                  <a:pt x="166" y="57"/>
                  <a:pt x="157" y="60"/>
                </a:cubicBezTo>
                <a:cubicBezTo>
                  <a:pt x="139" y="67"/>
                  <a:pt x="139" y="67"/>
                  <a:pt x="139" y="67"/>
                </a:cubicBezTo>
                <a:cubicBezTo>
                  <a:pt x="131" y="72"/>
                  <a:pt x="119" y="70"/>
                  <a:pt x="112" y="63"/>
                </a:cubicBezTo>
                <a:cubicBezTo>
                  <a:pt x="97" y="48"/>
                  <a:pt x="97" y="48"/>
                  <a:pt x="97" y="48"/>
                </a:cubicBezTo>
                <a:cubicBezTo>
                  <a:pt x="91" y="42"/>
                  <a:pt x="80" y="42"/>
                  <a:pt x="73" y="48"/>
                </a:cubicBezTo>
                <a:cubicBezTo>
                  <a:pt x="48" y="73"/>
                  <a:pt x="48" y="73"/>
                  <a:pt x="48" y="73"/>
                </a:cubicBezTo>
                <a:cubicBezTo>
                  <a:pt x="42" y="80"/>
                  <a:pt x="42" y="91"/>
                  <a:pt x="48" y="97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70" y="119"/>
                  <a:pt x="72" y="131"/>
                  <a:pt x="67" y="139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7" y="166"/>
                  <a:pt x="47" y="173"/>
                  <a:pt x="38" y="173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8" y="173"/>
                  <a:pt x="0" y="181"/>
                  <a:pt x="0" y="190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35"/>
                  <a:pt x="8" y="242"/>
                  <a:pt x="17" y="242"/>
                </a:cubicBezTo>
                <a:cubicBezTo>
                  <a:pt x="38" y="242"/>
                  <a:pt x="38" y="242"/>
                  <a:pt x="38" y="242"/>
                </a:cubicBezTo>
                <a:cubicBezTo>
                  <a:pt x="47" y="242"/>
                  <a:pt x="57" y="250"/>
                  <a:pt x="60" y="259"/>
                </a:cubicBezTo>
                <a:cubicBezTo>
                  <a:pt x="67" y="277"/>
                  <a:pt x="67" y="277"/>
                  <a:pt x="67" y="277"/>
                </a:cubicBezTo>
                <a:cubicBezTo>
                  <a:pt x="72" y="285"/>
                  <a:pt x="70" y="297"/>
                  <a:pt x="63" y="304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42" y="325"/>
                  <a:pt x="42" y="336"/>
                  <a:pt x="48" y="342"/>
                </a:cubicBezTo>
                <a:cubicBezTo>
                  <a:pt x="73" y="367"/>
                  <a:pt x="73" y="367"/>
                  <a:pt x="73" y="367"/>
                </a:cubicBezTo>
                <a:cubicBezTo>
                  <a:pt x="80" y="374"/>
                  <a:pt x="91" y="374"/>
                  <a:pt x="97" y="367"/>
                </a:cubicBezTo>
                <a:cubicBezTo>
                  <a:pt x="112" y="353"/>
                  <a:pt x="112" y="353"/>
                  <a:pt x="112" y="353"/>
                </a:cubicBezTo>
                <a:cubicBezTo>
                  <a:pt x="119" y="346"/>
                  <a:pt x="131" y="344"/>
                  <a:pt x="139" y="348"/>
                </a:cubicBezTo>
                <a:cubicBezTo>
                  <a:pt x="157" y="356"/>
                  <a:pt x="157" y="356"/>
                  <a:pt x="157" y="356"/>
                </a:cubicBezTo>
                <a:cubicBezTo>
                  <a:pt x="166" y="359"/>
                  <a:pt x="173" y="369"/>
                  <a:pt x="173" y="378"/>
                </a:cubicBezTo>
                <a:cubicBezTo>
                  <a:pt x="173" y="399"/>
                  <a:pt x="173" y="399"/>
                  <a:pt x="173" y="399"/>
                </a:cubicBezTo>
                <a:cubicBezTo>
                  <a:pt x="173" y="408"/>
                  <a:pt x="181" y="416"/>
                  <a:pt x="190" y="416"/>
                </a:cubicBezTo>
                <a:cubicBezTo>
                  <a:pt x="226" y="416"/>
                  <a:pt x="226" y="416"/>
                  <a:pt x="226" y="416"/>
                </a:cubicBezTo>
                <a:cubicBezTo>
                  <a:pt x="235" y="416"/>
                  <a:pt x="242" y="408"/>
                  <a:pt x="242" y="399"/>
                </a:cubicBezTo>
                <a:cubicBezTo>
                  <a:pt x="242" y="378"/>
                  <a:pt x="242" y="378"/>
                  <a:pt x="242" y="378"/>
                </a:cubicBezTo>
                <a:cubicBezTo>
                  <a:pt x="242" y="369"/>
                  <a:pt x="250" y="359"/>
                  <a:pt x="259" y="356"/>
                </a:cubicBezTo>
                <a:cubicBezTo>
                  <a:pt x="277" y="348"/>
                  <a:pt x="277" y="348"/>
                  <a:pt x="277" y="348"/>
                </a:cubicBezTo>
                <a:cubicBezTo>
                  <a:pt x="285" y="344"/>
                  <a:pt x="297" y="346"/>
                  <a:pt x="304" y="353"/>
                </a:cubicBezTo>
                <a:cubicBezTo>
                  <a:pt x="318" y="367"/>
                  <a:pt x="318" y="367"/>
                  <a:pt x="318" y="367"/>
                </a:cubicBezTo>
                <a:cubicBezTo>
                  <a:pt x="325" y="374"/>
                  <a:pt x="336" y="374"/>
                  <a:pt x="342" y="367"/>
                </a:cubicBezTo>
                <a:cubicBezTo>
                  <a:pt x="367" y="342"/>
                  <a:pt x="367" y="342"/>
                  <a:pt x="367" y="342"/>
                </a:cubicBezTo>
                <a:cubicBezTo>
                  <a:pt x="374" y="336"/>
                  <a:pt x="374" y="325"/>
                  <a:pt x="367" y="318"/>
                </a:cubicBezTo>
                <a:cubicBezTo>
                  <a:pt x="353" y="304"/>
                  <a:pt x="353" y="304"/>
                  <a:pt x="353" y="304"/>
                </a:cubicBezTo>
                <a:cubicBezTo>
                  <a:pt x="346" y="297"/>
                  <a:pt x="344" y="285"/>
                  <a:pt x="348" y="277"/>
                </a:cubicBezTo>
                <a:cubicBezTo>
                  <a:pt x="356" y="259"/>
                  <a:pt x="356" y="259"/>
                  <a:pt x="356" y="259"/>
                </a:cubicBezTo>
                <a:cubicBezTo>
                  <a:pt x="359" y="250"/>
                  <a:pt x="369" y="242"/>
                  <a:pt x="378" y="242"/>
                </a:cubicBezTo>
                <a:cubicBezTo>
                  <a:pt x="399" y="242"/>
                  <a:pt x="399" y="242"/>
                  <a:pt x="399" y="242"/>
                </a:cubicBezTo>
                <a:cubicBezTo>
                  <a:pt x="408" y="242"/>
                  <a:pt x="416" y="235"/>
                  <a:pt x="416" y="226"/>
                </a:cubicBezTo>
                <a:cubicBezTo>
                  <a:pt x="416" y="190"/>
                  <a:pt x="416" y="190"/>
                  <a:pt x="416" y="190"/>
                </a:cubicBezTo>
                <a:cubicBezTo>
                  <a:pt x="416" y="181"/>
                  <a:pt x="408" y="173"/>
                  <a:pt x="399" y="173"/>
                </a:cubicBezTo>
                <a:close/>
                <a:moveTo>
                  <a:pt x="208" y="310"/>
                </a:moveTo>
                <a:cubicBezTo>
                  <a:pt x="151" y="310"/>
                  <a:pt x="106" y="264"/>
                  <a:pt x="106" y="208"/>
                </a:cubicBezTo>
                <a:cubicBezTo>
                  <a:pt x="106" y="151"/>
                  <a:pt x="151" y="106"/>
                  <a:pt x="208" y="106"/>
                </a:cubicBezTo>
                <a:cubicBezTo>
                  <a:pt x="264" y="106"/>
                  <a:pt x="310" y="151"/>
                  <a:pt x="310" y="208"/>
                </a:cubicBezTo>
                <a:cubicBezTo>
                  <a:pt x="310" y="264"/>
                  <a:pt x="264" y="310"/>
                  <a:pt x="208" y="3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5"/>
          <p:cNvSpPr>
            <a:spLocks noEditPoints="1"/>
          </p:cNvSpPr>
          <p:nvPr/>
        </p:nvSpPr>
        <p:spPr bwMode="auto">
          <a:xfrm>
            <a:off x="8392432" y="3608388"/>
            <a:ext cx="1822450" cy="1822450"/>
          </a:xfrm>
          <a:custGeom>
            <a:avLst/>
            <a:gdLst>
              <a:gd name="T0" fmla="*/ 378 w 416"/>
              <a:gd name="T1" fmla="*/ 173 h 416"/>
              <a:gd name="T2" fmla="*/ 348 w 416"/>
              <a:gd name="T3" fmla="*/ 139 h 416"/>
              <a:gd name="T4" fmla="*/ 367 w 416"/>
              <a:gd name="T5" fmla="*/ 97 h 416"/>
              <a:gd name="T6" fmla="*/ 342 w 416"/>
              <a:gd name="T7" fmla="*/ 48 h 416"/>
              <a:gd name="T8" fmla="*/ 304 w 416"/>
              <a:gd name="T9" fmla="*/ 63 h 416"/>
              <a:gd name="T10" fmla="*/ 259 w 416"/>
              <a:gd name="T11" fmla="*/ 60 h 416"/>
              <a:gd name="T12" fmla="*/ 242 w 416"/>
              <a:gd name="T13" fmla="*/ 17 h 416"/>
              <a:gd name="T14" fmla="*/ 190 w 416"/>
              <a:gd name="T15" fmla="*/ 0 h 416"/>
              <a:gd name="T16" fmla="*/ 173 w 416"/>
              <a:gd name="T17" fmla="*/ 38 h 416"/>
              <a:gd name="T18" fmla="*/ 139 w 416"/>
              <a:gd name="T19" fmla="*/ 67 h 416"/>
              <a:gd name="T20" fmla="*/ 97 w 416"/>
              <a:gd name="T21" fmla="*/ 48 h 416"/>
              <a:gd name="T22" fmla="*/ 48 w 416"/>
              <a:gd name="T23" fmla="*/ 73 h 416"/>
              <a:gd name="T24" fmla="*/ 63 w 416"/>
              <a:gd name="T25" fmla="*/ 112 h 416"/>
              <a:gd name="T26" fmla="*/ 60 w 416"/>
              <a:gd name="T27" fmla="*/ 157 h 416"/>
              <a:gd name="T28" fmla="*/ 17 w 416"/>
              <a:gd name="T29" fmla="*/ 173 h 416"/>
              <a:gd name="T30" fmla="*/ 0 w 416"/>
              <a:gd name="T31" fmla="*/ 226 h 416"/>
              <a:gd name="T32" fmla="*/ 38 w 416"/>
              <a:gd name="T33" fmla="*/ 242 h 416"/>
              <a:gd name="T34" fmla="*/ 67 w 416"/>
              <a:gd name="T35" fmla="*/ 277 h 416"/>
              <a:gd name="T36" fmla="*/ 48 w 416"/>
              <a:gd name="T37" fmla="*/ 318 h 416"/>
              <a:gd name="T38" fmla="*/ 73 w 416"/>
              <a:gd name="T39" fmla="*/ 367 h 416"/>
              <a:gd name="T40" fmla="*/ 112 w 416"/>
              <a:gd name="T41" fmla="*/ 353 h 416"/>
              <a:gd name="T42" fmla="*/ 157 w 416"/>
              <a:gd name="T43" fmla="*/ 356 h 416"/>
              <a:gd name="T44" fmla="*/ 173 w 416"/>
              <a:gd name="T45" fmla="*/ 399 h 416"/>
              <a:gd name="T46" fmla="*/ 226 w 416"/>
              <a:gd name="T47" fmla="*/ 416 h 416"/>
              <a:gd name="T48" fmla="*/ 242 w 416"/>
              <a:gd name="T49" fmla="*/ 378 h 416"/>
              <a:gd name="T50" fmla="*/ 277 w 416"/>
              <a:gd name="T51" fmla="*/ 348 h 416"/>
              <a:gd name="T52" fmla="*/ 318 w 416"/>
              <a:gd name="T53" fmla="*/ 367 h 416"/>
              <a:gd name="T54" fmla="*/ 367 w 416"/>
              <a:gd name="T55" fmla="*/ 342 h 416"/>
              <a:gd name="T56" fmla="*/ 353 w 416"/>
              <a:gd name="T57" fmla="*/ 304 h 416"/>
              <a:gd name="T58" fmla="*/ 356 w 416"/>
              <a:gd name="T59" fmla="*/ 259 h 416"/>
              <a:gd name="T60" fmla="*/ 399 w 416"/>
              <a:gd name="T61" fmla="*/ 242 h 416"/>
              <a:gd name="T62" fmla="*/ 416 w 416"/>
              <a:gd name="T63" fmla="*/ 190 h 416"/>
              <a:gd name="T64" fmla="*/ 208 w 416"/>
              <a:gd name="T65" fmla="*/ 310 h 416"/>
              <a:gd name="T66" fmla="*/ 208 w 416"/>
              <a:gd name="T67" fmla="*/ 106 h 416"/>
              <a:gd name="T68" fmla="*/ 208 w 416"/>
              <a:gd name="T69" fmla="*/ 31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6" h="416">
                <a:moveTo>
                  <a:pt x="399" y="173"/>
                </a:moveTo>
                <a:cubicBezTo>
                  <a:pt x="378" y="173"/>
                  <a:pt x="378" y="173"/>
                  <a:pt x="378" y="173"/>
                </a:cubicBezTo>
                <a:cubicBezTo>
                  <a:pt x="369" y="173"/>
                  <a:pt x="359" y="166"/>
                  <a:pt x="356" y="157"/>
                </a:cubicBezTo>
                <a:cubicBezTo>
                  <a:pt x="348" y="139"/>
                  <a:pt x="348" y="139"/>
                  <a:pt x="348" y="139"/>
                </a:cubicBezTo>
                <a:cubicBezTo>
                  <a:pt x="344" y="131"/>
                  <a:pt x="346" y="119"/>
                  <a:pt x="353" y="112"/>
                </a:cubicBezTo>
                <a:cubicBezTo>
                  <a:pt x="367" y="97"/>
                  <a:pt x="367" y="97"/>
                  <a:pt x="367" y="97"/>
                </a:cubicBezTo>
                <a:cubicBezTo>
                  <a:pt x="374" y="91"/>
                  <a:pt x="374" y="80"/>
                  <a:pt x="367" y="73"/>
                </a:cubicBezTo>
                <a:cubicBezTo>
                  <a:pt x="342" y="48"/>
                  <a:pt x="342" y="48"/>
                  <a:pt x="342" y="48"/>
                </a:cubicBezTo>
                <a:cubicBezTo>
                  <a:pt x="336" y="42"/>
                  <a:pt x="325" y="42"/>
                  <a:pt x="318" y="48"/>
                </a:cubicBezTo>
                <a:cubicBezTo>
                  <a:pt x="304" y="63"/>
                  <a:pt x="304" y="63"/>
                  <a:pt x="304" y="63"/>
                </a:cubicBezTo>
                <a:cubicBezTo>
                  <a:pt x="297" y="70"/>
                  <a:pt x="285" y="72"/>
                  <a:pt x="277" y="67"/>
                </a:cubicBezTo>
                <a:cubicBezTo>
                  <a:pt x="259" y="60"/>
                  <a:pt x="259" y="60"/>
                  <a:pt x="259" y="60"/>
                </a:cubicBezTo>
                <a:cubicBezTo>
                  <a:pt x="250" y="57"/>
                  <a:pt x="242" y="47"/>
                  <a:pt x="242" y="38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42" y="8"/>
                  <a:pt x="235" y="0"/>
                  <a:pt x="226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81" y="0"/>
                  <a:pt x="173" y="8"/>
                  <a:pt x="173" y="17"/>
                </a:cubicBezTo>
                <a:cubicBezTo>
                  <a:pt x="173" y="38"/>
                  <a:pt x="173" y="38"/>
                  <a:pt x="173" y="38"/>
                </a:cubicBezTo>
                <a:cubicBezTo>
                  <a:pt x="173" y="47"/>
                  <a:pt x="166" y="57"/>
                  <a:pt x="157" y="60"/>
                </a:cubicBezTo>
                <a:cubicBezTo>
                  <a:pt x="139" y="67"/>
                  <a:pt x="139" y="67"/>
                  <a:pt x="139" y="67"/>
                </a:cubicBezTo>
                <a:cubicBezTo>
                  <a:pt x="131" y="72"/>
                  <a:pt x="119" y="70"/>
                  <a:pt x="112" y="63"/>
                </a:cubicBezTo>
                <a:cubicBezTo>
                  <a:pt x="97" y="48"/>
                  <a:pt x="97" y="48"/>
                  <a:pt x="97" y="48"/>
                </a:cubicBezTo>
                <a:cubicBezTo>
                  <a:pt x="91" y="42"/>
                  <a:pt x="80" y="42"/>
                  <a:pt x="73" y="48"/>
                </a:cubicBezTo>
                <a:cubicBezTo>
                  <a:pt x="48" y="73"/>
                  <a:pt x="48" y="73"/>
                  <a:pt x="48" y="73"/>
                </a:cubicBezTo>
                <a:cubicBezTo>
                  <a:pt x="42" y="80"/>
                  <a:pt x="42" y="91"/>
                  <a:pt x="48" y="97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70" y="119"/>
                  <a:pt x="72" y="131"/>
                  <a:pt x="67" y="139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7" y="166"/>
                  <a:pt x="47" y="173"/>
                  <a:pt x="38" y="173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8" y="173"/>
                  <a:pt x="0" y="181"/>
                  <a:pt x="0" y="190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35"/>
                  <a:pt x="8" y="242"/>
                  <a:pt x="17" y="242"/>
                </a:cubicBezTo>
                <a:cubicBezTo>
                  <a:pt x="38" y="242"/>
                  <a:pt x="38" y="242"/>
                  <a:pt x="38" y="242"/>
                </a:cubicBezTo>
                <a:cubicBezTo>
                  <a:pt x="47" y="242"/>
                  <a:pt x="57" y="250"/>
                  <a:pt x="60" y="259"/>
                </a:cubicBezTo>
                <a:cubicBezTo>
                  <a:pt x="67" y="277"/>
                  <a:pt x="67" y="277"/>
                  <a:pt x="67" y="277"/>
                </a:cubicBezTo>
                <a:cubicBezTo>
                  <a:pt x="72" y="285"/>
                  <a:pt x="70" y="297"/>
                  <a:pt x="63" y="304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42" y="325"/>
                  <a:pt x="42" y="336"/>
                  <a:pt x="48" y="342"/>
                </a:cubicBezTo>
                <a:cubicBezTo>
                  <a:pt x="73" y="367"/>
                  <a:pt x="73" y="367"/>
                  <a:pt x="73" y="367"/>
                </a:cubicBezTo>
                <a:cubicBezTo>
                  <a:pt x="80" y="374"/>
                  <a:pt x="91" y="374"/>
                  <a:pt x="97" y="367"/>
                </a:cubicBezTo>
                <a:cubicBezTo>
                  <a:pt x="112" y="353"/>
                  <a:pt x="112" y="353"/>
                  <a:pt x="112" y="353"/>
                </a:cubicBezTo>
                <a:cubicBezTo>
                  <a:pt x="119" y="346"/>
                  <a:pt x="131" y="344"/>
                  <a:pt x="139" y="348"/>
                </a:cubicBezTo>
                <a:cubicBezTo>
                  <a:pt x="157" y="356"/>
                  <a:pt x="157" y="356"/>
                  <a:pt x="157" y="356"/>
                </a:cubicBezTo>
                <a:cubicBezTo>
                  <a:pt x="166" y="359"/>
                  <a:pt x="173" y="369"/>
                  <a:pt x="173" y="378"/>
                </a:cubicBezTo>
                <a:cubicBezTo>
                  <a:pt x="173" y="399"/>
                  <a:pt x="173" y="399"/>
                  <a:pt x="173" y="399"/>
                </a:cubicBezTo>
                <a:cubicBezTo>
                  <a:pt x="173" y="408"/>
                  <a:pt x="181" y="416"/>
                  <a:pt x="190" y="416"/>
                </a:cubicBezTo>
                <a:cubicBezTo>
                  <a:pt x="226" y="416"/>
                  <a:pt x="226" y="416"/>
                  <a:pt x="226" y="416"/>
                </a:cubicBezTo>
                <a:cubicBezTo>
                  <a:pt x="235" y="416"/>
                  <a:pt x="242" y="408"/>
                  <a:pt x="242" y="399"/>
                </a:cubicBezTo>
                <a:cubicBezTo>
                  <a:pt x="242" y="378"/>
                  <a:pt x="242" y="378"/>
                  <a:pt x="242" y="378"/>
                </a:cubicBezTo>
                <a:cubicBezTo>
                  <a:pt x="242" y="369"/>
                  <a:pt x="250" y="359"/>
                  <a:pt x="259" y="356"/>
                </a:cubicBezTo>
                <a:cubicBezTo>
                  <a:pt x="277" y="348"/>
                  <a:pt x="277" y="348"/>
                  <a:pt x="277" y="348"/>
                </a:cubicBezTo>
                <a:cubicBezTo>
                  <a:pt x="285" y="344"/>
                  <a:pt x="297" y="346"/>
                  <a:pt x="304" y="353"/>
                </a:cubicBezTo>
                <a:cubicBezTo>
                  <a:pt x="318" y="367"/>
                  <a:pt x="318" y="367"/>
                  <a:pt x="318" y="367"/>
                </a:cubicBezTo>
                <a:cubicBezTo>
                  <a:pt x="325" y="374"/>
                  <a:pt x="336" y="374"/>
                  <a:pt x="342" y="367"/>
                </a:cubicBezTo>
                <a:cubicBezTo>
                  <a:pt x="367" y="342"/>
                  <a:pt x="367" y="342"/>
                  <a:pt x="367" y="342"/>
                </a:cubicBezTo>
                <a:cubicBezTo>
                  <a:pt x="374" y="336"/>
                  <a:pt x="374" y="325"/>
                  <a:pt x="367" y="318"/>
                </a:cubicBezTo>
                <a:cubicBezTo>
                  <a:pt x="353" y="304"/>
                  <a:pt x="353" y="304"/>
                  <a:pt x="353" y="304"/>
                </a:cubicBezTo>
                <a:cubicBezTo>
                  <a:pt x="346" y="297"/>
                  <a:pt x="344" y="285"/>
                  <a:pt x="348" y="277"/>
                </a:cubicBezTo>
                <a:cubicBezTo>
                  <a:pt x="356" y="259"/>
                  <a:pt x="356" y="259"/>
                  <a:pt x="356" y="259"/>
                </a:cubicBezTo>
                <a:cubicBezTo>
                  <a:pt x="359" y="250"/>
                  <a:pt x="369" y="242"/>
                  <a:pt x="378" y="242"/>
                </a:cubicBezTo>
                <a:cubicBezTo>
                  <a:pt x="399" y="242"/>
                  <a:pt x="399" y="242"/>
                  <a:pt x="399" y="242"/>
                </a:cubicBezTo>
                <a:cubicBezTo>
                  <a:pt x="408" y="242"/>
                  <a:pt x="416" y="235"/>
                  <a:pt x="416" y="226"/>
                </a:cubicBezTo>
                <a:cubicBezTo>
                  <a:pt x="416" y="190"/>
                  <a:pt x="416" y="190"/>
                  <a:pt x="416" y="190"/>
                </a:cubicBezTo>
                <a:cubicBezTo>
                  <a:pt x="416" y="181"/>
                  <a:pt x="408" y="173"/>
                  <a:pt x="399" y="173"/>
                </a:cubicBezTo>
                <a:close/>
                <a:moveTo>
                  <a:pt x="208" y="310"/>
                </a:moveTo>
                <a:cubicBezTo>
                  <a:pt x="151" y="310"/>
                  <a:pt x="106" y="264"/>
                  <a:pt x="106" y="208"/>
                </a:cubicBezTo>
                <a:cubicBezTo>
                  <a:pt x="106" y="151"/>
                  <a:pt x="151" y="106"/>
                  <a:pt x="208" y="106"/>
                </a:cubicBezTo>
                <a:cubicBezTo>
                  <a:pt x="264" y="106"/>
                  <a:pt x="310" y="151"/>
                  <a:pt x="310" y="208"/>
                </a:cubicBezTo>
                <a:cubicBezTo>
                  <a:pt x="310" y="264"/>
                  <a:pt x="264" y="310"/>
                  <a:pt x="208" y="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 flipH="1">
            <a:off x="5546374" y="3673773"/>
            <a:ext cx="137512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accent2"/>
                </a:solidFill>
                <a:latin typeface="+mj-lt"/>
              </a:rPr>
              <a:t>02</a:t>
            </a:r>
            <a:endParaRPr lang="zh-CN" altLang="en-US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 flipH="1">
            <a:off x="7736958" y="2455317"/>
            <a:ext cx="1375125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3"/>
                </a:solidFill>
                <a:latin typeface="+mj-lt"/>
              </a:rPr>
              <a:t>03</a:t>
            </a:r>
            <a:endParaRPr lang="zh-CN" altLang="en-US" sz="4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0" name="文本框 39"/>
          <p:cNvSpPr txBox="1"/>
          <p:nvPr/>
        </p:nvSpPr>
        <p:spPr>
          <a:xfrm flipH="1">
            <a:off x="8912616" y="4149952"/>
            <a:ext cx="1375125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4"/>
                </a:solidFill>
                <a:latin typeface="+mj-lt"/>
              </a:rPr>
              <a:t>04</a:t>
            </a:r>
            <a:endParaRPr lang="zh-CN" altLang="en-US" sz="4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1" name="Freeform 5"/>
          <p:cNvSpPr>
            <a:spLocks noEditPoints="1"/>
          </p:cNvSpPr>
          <p:nvPr/>
        </p:nvSpPr>
        <p:spPr bwMode="auto">
          <a:xfrm>
            <a:off x="1606881" y="1994242"/>
            <a:ext cx="3110818" cy="3110818"/>
          </a:xfrm>
          <a:custGeom>
            <a:avLst/>
            <a:gdLst>
              <a:gd name="T0" fmla="*/ 378 w 416"/>
              <a:gd name="T1" fmla="*/ 173 h 416"/>
              <a:gd name="T2" fmla="*/ 348 w 416"/>
              <a:gd name="T3" fmla="*/ 139 h 416"/>
              <a:gd name="T4" fmla="*/ 367 w 416"/>
              <a:gd name="T5" fmla="*/ 97 h 416"/>
              <a:gd name="T6" fmla="*/ 342 w 416"/>
              <a:gd name="T7" fmla="*/ 48 h 416"/>
              <a:gd name="T8" fmla="*/ 304 w 416"/>
              <a:gd name="T9" fmla="*/ 63 h 416"/>
              <a:gd name="T10" fmla="*/ 259 w 416"/>
              <a:gd name="T11" fmla="*/ 60 h 416"/>
              <a:gd name="T12" fmla="*/ 242 w 416"/>
              <a:gd name="T13" fmla="*/ 17 h 416"/>
              <a:gd name="T14" fmla="*/ 190 w 416"/>
              <a:gd name="T15" fmla="*/ 0 h 416"/>
              <a:gd name="T16" fmla="*/ 173 w 416"/>
              <a:gd name="T17" fmla="*/ 38 h 416"/>
              <a:gd name="T18" fmla="*/ 139 w 416"/>
              <a:gd name="T19" fmla="*/ 67 h 416"/>
              <a:gd name="T20" fmla="*/ 97 w 416"/>
              <a:gd name="T21" fmla="*/ 48 h 416"/>
              <a:gd name="T22" fmla="*/ 48 w 416"/>
              <a:gd name="T23" fmla="*/ 73 h 416"/>
              <a:gd name="T24" fmla="*/ 63 w 416"/>
              <a:gd name="T25" fmla="*/ 112 h 416"/>
              <a:gd name="T26" fmla="*/ 60 w 416"/>
              <a:gd name="T27" fmla="*/ 157 h 416"/>
              <a:gd name="T28" fmla="*/ 17 w 416"/>
              <a:gd name="T29" fmla="*/ 173 h 416"/>
              <a:gd name="T30" fmla="*/ 0 w 416"/>
              <a:gd name="T31" fmla="*/ 226 h 416"/>
              <a:gd name="T32" fmla="*/ 38 w 416"/>
              <a:gd name="T33" fmla="*/ 242 h 416"/>
              <a:gd name="T34" fmla="*/ 67 w 416"/>
              <a:gd name="T35" fmla="*/ 277 h 416"/>
              <a:gd name="T36" fmla="*/ 48 w 416"/>
              <a:gd name="T37" fmla="*/ 318 h 416"/>
              <a:gd name="T38" fmla="*/ 73 w 416"/>
              <a:gd name="T39" fmla="*/ 367 h 416"/>
              <a:gd name="T40" fmla="*/ 112 w 416"/>
              <a:gd name="T41" fmla="*/ 353 h 416"/>
              <a:gd name="T42" fmla="*/ 157 w 416"/>
              <a:gd name="T43" fmla="*/ 356 h 416"/>
              <a:gd name="T44" fmla="*/ 173 w 416"/>
              <a:gd name="T45" fmla="*/ 399 h 416"/>
              <a:gd name="T46" fmla="*/ 226 w 416"/>
              <a:gd name="T47" fmla="*/ 416 h 416"/>
              <a:gd name="T48" fmla="*/ 242 w 416"/>
              <a:gd name="T49" fmla="*/ 378 h 416"/>
              <a:gd name="T50" fmla="*/ 277 w 416"/>
              <a:gd name="T51" fmla="*/ 348 h 416"/>
              <a:gd name="T52" fmla="*/ 318 w 416"/>
              <a:gd name="T53" fmla="*/ 367 h 416"/>
              <a:gd name="T54" fmla="*/ 367 w 416"/>
              <a:gd name="T55" fmla="*/ 342 h 416"/>
              <a:gd name="T56" fmla="*/ 353 w 416"/>
              <a:gd name="T57" fmla="*/ 304 h 416"/>
              <a:gd name="T58" fmla="*/ 356 w 416"/>
              <a:gd name="T59" fmla="*/ 259 h 416"/>
              <a:gd name="T60" fmla="*/ 399 w 416"/>
              <a:gd name="T61" fmla="*/ 242 h 416"/>
              <a:gd name="T62" fmla="*/ 416 w 416"/>
              <a:gd name="T63" fmla="*/ 190 h 416"/>
              <a:gd name="T64" fmla="*/ 208 w 416"/>
              <a:gd name="T65" fmla="*/ 310 h 416"/>
              <a:gd name="T66" fmla="*/ 208 w 416"/>
              <a:gd name="T67" fmla="*/ 106 h 416"/>
              <a:gd name="T68" fmla="*/ 208 w 416"/>
              <a:gd name="T69" fmla="*/ 31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6" h="416">
                <a:moveTo>
                  <a:pt x="399" y="173"/>
                </a:moveTo>
                <a:cubicBezTo>
                  <a:pt x="378" y="173"/>
                  <a:pt x="378" y="173"/>
                  <a:pt x="378" y="173"/>
                </a:cubicBezTo>
                <a:cubicBezTo>
                  <a:pt x="369" y="173"/>
                  <a:pt x="359" y="166"/>
                  <a:pt x="356" y="157"/>
                </a:cubicBezTo>
                <a:cubicBezTo>
                  <a:pt x="348" y="139"/>
                  <a:pt x="348" y="139"/>
                  <a:pt x="348" y="139"/>
                </a:cubicBezTo>
                <a:cubicBezTo>
                  <a:pt x="344" y="131"/>
                  <a:pt x="346" y="119"/>
                  <a:pt x="353" y="112"/>
                </a:cubicBezTo>
                <a:cubicBezTo>
                  <a:pt x="367" y="97"/>
                  <a:pt x="367" y="97"/>
                  <a:pt x="367" y="97"/>
                </a:cubicBezTo>
                <a:cubicBezTo>
                  <a:pt x="374" y="91"/>
                  <a:pt x="374" y="80"/>
                  <a:pt x="367" y="73"/>
                </a:cubicBezTo>
                <a:cubicBezTo>
                  <a:pt x="342" y="48"/>
                  <a:pt x="342" y="48"/>
                  <a:pt x="342" y="48"/>
                </a:cubicBezTo>
                <a:cubicBezTo>
                  <a:pt x="336" y="42"/>
                  <a:pt x="325" y="42"/>
                  <a:pt x="318" y="48"/>
                </a:cubicBezTo>
                <a:cubicBezTo>
                  <a:pt x="304" y="63"/>
                  <a:pt x="304" y="63"/>
                  <a:pt x="304" y="63"/>
                </a:cubicBezTo>
                <a:cubicBezTo>
                  <a:pt x="297" y="70"/>
                  <a:pt x="285" y="72"/>
                  <a:pt x="277" y="67"/>
                </a:cubicBezTo>
                <a:cubicBezTo>
                  <a:pt x="259" y="60"/>
                  <a:pt x="259" y="60"/>
                  <a:pt x="259" y="60"/>
                </a:cubicBezTo>
                <a:cubicBezTo>
                  <a:pt x="250" y="57"/>
                  <a:pt x="242" y="47"/>
                  <a:pt x="242" y="38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42" y="8"/>
                  <a:pt x="235" y="0"/>
                  <a:pt x="226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81" y="0"/>
                  <a:pt x="173" y="8"/>
                  <a:pt x="173" y="17"/>
                </a:cubicBezTo>
                <a:cubicBezTo>
                  <a:pt x="173" y="38"/>
                  <a:pt x="173" y="38"/>
                  <a:pt x="173" y="38"/>
                </a:cubicBezTo>
                <a:cubicBezTo>
                  <a:pt x="173" y="47"/>
                  <a:pt x="166" y="57"/>
                  <a:pt x="157" y="60"/>
                </a:cubicBezTo>
                <a:cubicBezTo>
                  <a:pt x="139" y="67"/>
                  <a:pt x="139" y="67"/>
                  <a:pt x="139" y="67"/>
                </a:cubicBezTo>
                <a:cubicBezTo>
                  <a:pt x="131" y="72"/>
                  <a:pt x="119" y="70"/>
                  <a:pt x="112" y="63"/>
                </a:cubicBezTo>
                <a:cubicBezTo>
                  <a:pt x="97" y="48"/>
                  <a:pt x="97" y="48"/>
                  <a:pt x="97" y="48"/>
                </a:cubicBezTo>
                <a:cubicBezTo>
                  <a:pt x="91" y="42"/>
                  <a:pt x="80" y="42"/>
                  <a:pt x="73" y="48"/>
                </a:cubicBezTo>
                <a:cubicBezTo>
                  <a:pt x="48" y="73"/>
                  <a:pt x="48" y="73"/>
                  <a:pt x="48" y="73"/>
                </a:cubicBezTo>
                <a:cubicBezTo>
                  <a:pt x="42" y="80"/>
                  <a:pt x="42" y="91"/>
                  <a:pt x="48" y="97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70" y="119"/>
                  <a:pt x="72" y="131"/>
                  <a:pt x="67" y="139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7" y="166"/>
                  <a:pt x="47" y="173"/>
                  <a:pt x="38" y="173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8" y="173"/>
                  <a:pt x="0" y="181"/>
                  <a:pt x="0" y="190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35"/>
                  <a:pt x="8" y="242"/>
                  <a:pt x="17" y="242"/>
                </a:cubicBezTo>
                <a:cubicBezTo>
                  <a:pt x="38" y="242"/>
                  <a:pt x="38" y="242"/>
                  <a:pt x="38" y="242"/>
                </a:cubicBezTo>
                <a:cubicBezTo>
                  <a:pt x="47" y="242"/>
                  <a:pt x="57" y="250"/>
                  <a:pt x="60" y="259"/>
                </a:cubicBezTo>
                <a:cubicBezTo>
                  <a:pt x="67" y="277"/>
                  <a:pt x="67" y="277"/>
                  <a:pt x="67" y="277"/>
                </a:cubicBezTo>
                <a:cubicBezTo>
                  <a:pt x="72" y="285"/>
                  <a:pt x="70" y="297"/>
                  <a:pt x="63" y="304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42" y="325"/>
                  <a:pt x="42" y="336"/>
                  <a:pt x="48" y="342"/>
                </a:cubicBezTo>
                <a:cubicBezTo>
                  <a:pt x="73" y="367"/>
                  <a:pt x="73" y="367"/>
                  <a:pt x="73" y="367"/>
                </a:cubicBezTo>
                <a:cubicBezTo>
                  <a:pt x="80" y="374"/>
                  <a:pt x="91" y="374"/>
                  <a:pt x="97" y="367"/>
                </a:cubicBezTo>
                <a:cubicBezTo>
                  <a:pt x="112" y="353"/>
                  <a:pt x="112" y="353"/>
                  <a:pt x="112" y="353"/>
                </a:cubicBezTo>
                <a:cubicBezTo>
                  <a:pt x="119" y="346"/>
                  <a:pt x="131" y="344"/>
                  <a:pt x="139" y="348"/>
                </a:cubicBezTo>
                <a:cubicBezTo>
                  <a:pt x="157" y="356"/>
                  <a:pt x="157" y="356"/>
                  <a:pt x="157" y="356"/>
                </a:cubicBezTo>
                <a:cubicBezTo>
                  <a:pt x="166" y="359"/>
                  <a:pt x="173" y="369"/>
                  <a:pt x="173" y="378"/>
                </a:cubicBezTo>
                <a:cubicBezTo>
                  <a:pt x="173" y="399"/>
                  <a:pt x="173" y="399"/>
                  <a:pt x="173" y="399"/>
                </a:cubicBezTo>
                <a:cubicBezTo>
                  <a:pt x="173" y="408"/>
                  <a:pt x="181" y="416"/>
                  <a:pt x="190" y="416"/>
                </a:cubicBezTo>
                <a:cubicBezTo>
                  <a:pt x="226" y="416"/>
                  <a:pt x="226" y="416"/>
                  <a:pt x="226" y="416"/>
                </a:cubicBezTo>
                <a:cubicBezTo>
                  <a:pt x="235" y="416"/>
                  <a:pt x="242" y="408"/>
                  <a:pt x="242" y="399"/>
                </a:cubicBezTo>
                <a:cubicBezTo>
                  <a:pt x="242" y="378"/>
                  <a:pt x="242" y="378"/>
                  <a:pt x="242" y="378"/>
                </a:cubicBezTo>
                <a:cubicBezTo>
                  <a:pt x="242" y="369"/>
                  <a:pt x="250" y="359"/>
                  <a:pt x="259" y="356"/>
                </a:cubicBezTo>
                <a:cubicBezTo>
                  <a:pt x="277" y="348"/>
                  <a:pt x="277" y="348"/>
                  <a:pt x="277" y="348"/>
                </a:cubicBezTo>
                <a:cubicBezTo>
                  <a:pt x="285" y="344"/>
                  <a:pt x="297" y="346"/>
                  <a:pt x="304" y="353"/>
                </a:cubicBezTo>
                <a:cubicBezTo>
                  <a:pt x="318" y="367"/>
                  <a:pt x="318" y="367"/>
                  <a:pt x="318" y="367"/>
                </a:cubicBezTo>
                <a:cubicBezTo>
                  <a:pt x="325" y="374"/>
                  <a:pt x="336" y="374"/>
                  <a:pt x="342" y="367"/>
                </a:cubicBezTo>
                <a:cubicBezTo>
                  <a:pt x="367" y="342"/>
                  <a:pt x="367" y="342"/>
                  <a:pt x="367" y="342"/>
                </a:cubicBezTo>
                <a:cubicBezTo>
                  <a:pt x="374" y="336"/>
                  <a:pt x="374" y="325"/>
                  <a:pt x="367" y="318"/>
                </a:cubicBezTo>
                <a:cubicBezTo>
                  <a:pt x="353" y="304"/>
                  <a:pt x="353" y="304"/>
                  <a:pt x="353" y="304"/>
                </a:cubicBezTo>
                <a:cubicBezTo>
                  <a:pt x="346" y="297"/>
                  <a:pt x="344" y="285"/>
                  <a:pt x="348" y="277"/>
                </a:cubicBezTo>
                <a:cubicBezTo>
                  <a:pt x="356" y="259"/>
                  <a:pt x="356" y="259"/>
                  <a:pt x="356" y="259"/>
                </a:cubicBezTo>
                <a:cubicBezTo>
                  <a:pt x="359" y="250"/>
                  <a:pt x="369" y="242"/>
                  <a:pt x="378" y="242"/>
                </a:cubicBezTo>
                <a:cubicBezTo>
                  <a:pt x="399" y="242"/>
                  <a:pt x="399" y="242"/>
                  <a:pt x="399" y="242"/>
                </a:cubicBezTo>
                <a:cubicBezTo>
                  <a:pt x="408" y="242"/>
                  <a:pt x="416" y="235"/>
                  <a:pt x="416" y="226"/>
                </a:cubicBezTo>
                <a:cubicBezTo>
                  <a:pt x="416" y="190"/>
                  <a:pt x="416" y="190"/>
                  <a:pt x="416" y="190"/>
                </a:cubicBezTo>
                <a:cubicBezTo>
                  <a:pt x="416" y="181"/>
                  <a:pt x="408" y="173"/>
                  <a:pt x="399" y="173"/>
                </a:cubicBezTo>
                <a:close/>
                <a:moveTo>
                  <a:pt x="208" y="310"/>
                </a:moveTo>
                <a:cubicBezTo>
                  <a:pt x="151" y="310"/>
                  <a:pt x="106" y="264"/>
                  <a:pt x="106" y="208"/>
                </a:cubicBezTo>
                <a:cubicBezTo>
                  <a:pt x="106" y="151"/>
                  <a:pt x="151" y="106"/>
                  <a:pt x="208" y="106"/>
                </a:cubicBezTo>
                <a:cubicBezTo>
                  <a:pt x="264" y="106"/>
                  <a:pt x="310" y="151"/>
                  <a:pt x="310" y="208"/>
                </a:cubicBezTo>
                <a:cubicBezTo>
                  <a:pt x="310" y="264"/>
                  <a:pt x="264" y="310"/>
                  <a:pt x="208" y="3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 flipH="1">
            <a:off x="2718190" y="3041819"/>
            <a:ext cx="246588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accent1"/>
                </a:solidFill>
                <a:latin typeface="+mj-lt"/>
              </a:rPr>
              <a:t>01</a:t>
            </a:r>
            <a:endParaRPr lang="zh-CN" altLang="en-US" sz="6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3" name="TextBox 11"/>
          <p:cNvSpPr txBox="1"/>
          <p:nvPr/>
        </p:nvSpPr>
        <p:spPr>
          <a:xfrm>
            <a:off x="2161461" y="5065075"/>
            <a:ext cx="157716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>
                <a:latin typeface="+mj-ea"/>
                <a:ea typeface="+mj-ea"/>
                <a:cs typeface="Calibri" panose="020F0502020204030204"/>
              </a:rPr>
              <a:t>PPT设计</a:t>
            </a:r>
            <a:endParaRPr lang="en-US" altLang="zh-CN" sz="2000" dirty="0">
              <a:latin typeface="+mj-ea"/>
              <a:ea typeface="+mj-ea"/>
              <a:cs typeface="Roboto Thin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95325" y="5618668"/>
            <a:ext cx="3043298" cy="89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您的内容请在这里输入，或者复制您的文本后，在此处选择黏贴，并选择只保留文字</a:t>
            </a:r>
            <a:endParaRPr lang="zh-CN" altLang="en-US" sz="1200" spc="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5082747" y="1023937"/>
            <a:ext cx="157716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>
                <a:latin typeface="+mj-ea"/>
                <a:ea typeface="+mj-ea"/>
                <a:cs typeface="Calibri" panose="020F0502020204030204"/>
              </a:rPr>
              <a:t>PPT设计</a:t>
            </a:r>
            <a:endParaRPr lang="en-US" altLang="zh-CN" sz="2000" dirty="0">
              <a:latin typeface="+mj-ea"/>
              <a:ea typeface="+mj-ea"/>
              <a:cs typeface="Roboto Thin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390837" y="1577530"/>
            <a:ext cx="2269072" cy="117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您的内容请在这里输入，或者复制您的文本后，在此处选择黏贴，并选择只保留文字</a:t>
            </a:r>
            <a:endParaRPr lang="zh-CN" altLang="en-US" sz="1200" spc="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7" name="TextBox 11"/>
          <p:cNvSpPr txBox="1"/>
          <p:nvPr/>
        </p:nvSpPr>
        <p:spPr>
          <a:xfrm>
            <a:off x="9341757" y="1724781"/>
            <a:ext cx="157716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+mj-ea"/>
                <a:ea typeface="+mj-ea"/>
                <a:cs typeface="Calibri" panose="020F0502020204030204"/>
              </a:rPr>
              <a:t>PPT设计</a:t>
            </a:r>
            <a:endParaRPr lang="en-US" altLang="zh-CN" sz="2000" dirty="0">
              <a:latin typeface="+mj-ea"/>
              <a:ea typeface="+mj-ea"/>
              <a:cs typeface="Roboto Thin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341757" y="2278374"/>
            <a:ext cx="2269072" cy="117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您的内容请在这里输入，或者复制您的文本后，在此处选择黏贴，并选择只保留文字</a:t>
            </a:r>
            <a:endParaRPr lang="zh-CN" altLang="en-US" sz="1200" spc="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9" name="TextBox 11"/>
          <p:cNvSpPr txBox="1"/>
          <p:nvPr/>
        </p:nvSpPr>
        <p:spPr>
          <a:xfrm>
            <a:off x="7390279" y="4914631"/>
            <a:ext cx="157716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+mj-ea"/>
                <a:ea typeface="+mj-ea"/>
                <a:cs typeface="Calibri" panose="020F0502020204030204"/>
              </a:rPr>
              <a:t>PPT设计</a:t>
            </a:r>
            <a:endParaRPr lang="en-US" altLang="zh-CN" sz="2000" dirty="0">
              <a:latin typeface="+mj-ea"/>
              <a:ea typeface="+mj-ea"/>
              <a:cs typeface="Roboto Thin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390278" y="5468224"/>
            <a:ext cx="2883341" cy="89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您的内容请在这里输入，或者复制您的文本后，在此处选择黏贴，并选择只保留文字</a:t>
            </a:r>
            <a:endParaRPr lang="zh-CN" altLang="en-US" sz="1200" spc="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每月销售业绩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091448" y="1438517"/>
            <a:ext cx="3528109" cy="1297600"/>
            <a:chOff x="8320048" y="2302117"/>
            <a:chExt cx="3528109" cy="1297600"/>
          </a:xfrm>
        </p:grpSpPr>
        <p:sp>
          <p:nvSpPr>
            <p:cNvPr id="5" name="椭圆 4"/>
            <p:cNvSpPr/>
            <p:nvPr/>
          </p:nvSpPr>
          <p:spPr bwMode="auto">
            <a:xfrm>
              <a:off x="8320048" y="2398130"/>
              <a:ext cx="896937" cy="8969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 286"/>
            <p:cNvSpPr>
              <a:spLocks noEditPoints="1"/>
            </p:cNvSpPr>
            <p:nvPr/>
          </p:nvSpPr>
          <p:spPr bwMode="auto">
            <a:xfrm>
              <a:off x="8602623" y="2699755"/>
              <a:ext cx="331787" cy="293688"/>
            </a:xfrm>
            <a:custGeom>
              <a:avLst/>
              <a:gdLst>
                <a:gd name="T0" fmla="*/ 0 w 94"/>
                <a:gd name="T1" fmla="*/ 203880 h 84"/>
                <a:gd name="T2" fmla="*/ 84712 w 94"/>
                <a:gd name="T3" fmla="*/ 203880 h 84"/>
                <a:gd name="T4" fmla="*/ 84712 w 94"/>
                <a:gd name="T5" fmla="*/ 295275 h 84"/>
                <a:gd name="T6" fmla="*/ 0 w 94"/>
                <a:gd name="T7" fmla="*/ 295275 h 84"/>
                <a:gd name="T8" fmla="*/ 0 w 94"/>
                <a:gd name="T9" fmla="*/ 203880 h 84"/>
                <a:gd name="T10" fmla="*/ 218839 w 94"/>
                <a:gd name="T11" fmla="*/ 24606 h 84"/>
                <a:gd name="T12" fmla="*/ 194131 w 94"/>
                <a:gd name="T13" fmla="*/ 70304 h 84"/>
                <a:gd name="T14" fmla="*/ 169424 w 94"/>
                <a:gd name="T15" fmla="*/ 112486 h 84"/>
                <a:gd name="T16" fmla="*/ 151775 w 94"/>
                <a:gd name="T17" fmla="*/ 84364 h 84"/>
                <a:gd name="T18" fmla="*/ 21178 w 94"/>
                <a:gd name="T19" fmla="*/ 161698 h 84"/>
                <a:gd name="T20" fmla="*/ 3530 w 94"/>
                <a:gd name="T21" fmla="*/ 133577 h 84"/>
                <a:gd name="T22" fmla="*/ 134127 w 94"/>
                <a:gd name="T23" fmla="*/ 56243 h 84"/>
                <a:gd name="T24" fmla="*/ 116479 w 94"/>
                <a:gd name="T25" fmla="*/ 28121 h 84"/>
                <a:gd name="T26" fmla="*/ 165894 w 94"/>
                <a:gd name="T27" fmla="*/ 28121 h 84"/>
                <a:gd name="T28" fmla="*/ 218839 w 94"/>
                <a:gd name="T29" fmla="*/ 24606 h 84"/>
                <a:gd name="T30" fmla="*/ 275313 w 94"/>
                <a:gd name="T31" fmla="*/ 0 h 84"/>
                <a:gd name="T32" fmla="*/ 240017 w 94"/>
                <a:gd name="T33" fmla="*/ 31637 h 84"/>
                <a:gd name="T34" fmla="*/ 275313 w 94"/>
                <a:gd name="T35" fmla="*/ 66788 h 84"/>
                <a:gd name="T36" fmla="*/ 307080 w 94"/>
                <a:gd name="T37" fmla="*/ 31637 h 84"/>
                <a:gd name="T38" fmla="*/ 275313 w 94"/>
                <a:gd name="T39" fmla="*/ 0 h 84"/>
                <a:gd name="T40" fmla="*/ 215309 w 94"/>
                <a:gd name="T41" fmla="*/ 161698 h 84"/>
                <a:gd name="T42" fmla="*/ 236487 w 94"/>
                <a:gd name="T43" fmla="*/ 175759 h 84"/>
                <a:gd name="T44" fmla="*/ 232958 w 94"/>
                <a:gd name="T45" fmla="*/ 295275 h 84"/>
                <a:gd name="T46" fmla="*/ 261195 w 94"/>
                <a:gd name="T47" fmla="*/ 295275 h 84"/>
                <a:gd name="T48" fmla="*/ 268254 w 94"/>
                <a:gd name="T49" fmla="*/ 193335 h 84"/>
                <a:gd name="T50" fmla="*/ 278843 w 94"/>
                <a:gd name="T51" fmla="*/ 193335 h 84"/>
                <a:gd name="T52" fmla="*/ 285902 w 94"/>
                <a:gd name="T53" fmla="*/ 295275 h 84"/>
                <a:gd name="T54" fmla="*/ 314140 w 94"/>
                <a:gd name="T55" fmla="*/ 295275 h 84"/>
                <a:gd name="T56" fmla="*/ 310610 w 94"/>
                <a:gd name="T57" fmla="*/ 175759 h 84"/>
                <a:gd name="T58" fmla="*/ 331788 w 94"/>
                <a:gd name="T59" fmla="*/ 161698 h 84"/>
                <a:gd name="T60" fmla="*/ 314140 w 94"/>
                <a:gd name="T61" fmla="*/ 73819 h 84"/>
                <a:gd name="T62" fmla="*/ 232958 w 94"/>
                <a:gd name="T63" fmla="*/ 73819 h 84"/>
                <a:gd name="T64" fmla="*/ 215309 w 94"/>
                <a:gd name="T65" fmla="*/ 161698 h 84"/>
                <a:gd name="T66" fmla="*/ 112949 w 94"/>
                <a:gd name="T67" fmla="*/ 154668 h 84"/>
                <a:gd name="T68" fmla="*/ 112949 w 94"/>
                <a:gd name="T69" fmla="*/ 295275 h 84"/>
                <a:gd name="T70" fmla="*/ 194131 w 94"/>
                <a:gd name="T71" fmla="*/ 295275 h 84"/>
                <a:gd name="T72" fmla="*/ 194131 w 94"/>
                <a:gd name="T73" fmla="*/ 154668 h 84"/>
                <a:gd name="T74" fmla="*/ 112949 w 94"/>
                <a:gd name="T75" fmla="*/ 154668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4" h="84">
                  <a:moveTo>
                    <a:pt x="0" y="58"/>
                  </a:moveTo>
                  <a:cubicBezTo>
                    <a:pt x="24" y="58"/>
                    <a:pt x="24" y="58"/>
                    <a:pt x="24" y="58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62" y="7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62" y="7"/>
                    <a:pt x="62" y="7"/>
                    <a:pt x="62" y="7"/>
                  </a:cubicBezTo>
                  <a:close/>
                  <a:moveTo>
                    <a:pt x="78" y="0"/>
                  </a:moveTo>
                  <a:cubicBezTo>
                    <a:pt x="72" y="0"/>
                    <a:pt x="68" y="4"/>
                    <a:pt x="68" y="9"/>
                  </a:cubicBezTo>
                  <a:cubicBezTo>
                    <a:pt x="68" y="14"/>
                    <a:pt x="72" y="19"/>
                    <a:pt x="78" y="19"/>
                  </a:cubicBezTo>
                  <a:cubicBezTo>
                    <a:pt x="83" y="19"/>
                    <a:pt x="87" y="14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61" y="46"/>
                  </a:moveTo>
                  <a:cubicBezTo>
                    <a:pt x="63" y="47"/>
                    <a:pt x="65" y="49"/>
                    <a:pt x="67" y="50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64" y="21"/>
                    <a:pt x="91" y="21"/>
                    <a:pt x="66" y="21"/>
                  </a:cubicBezTo>
                  <a:cubicBezTo>
                    <a:pt x="61" y="46"/>
                    <a:pt x="61" y="46"/>
                    <a:pt x="61" y="46"/>
                  </a:cubicBezTo>
                  <a:close/>
                  <a:moveTo>
                    <a:pt x="32" y="44"/>
                  </a:moveTo>
                  <a:cubicBezTo>
                    <a:pt x="32" y="84"/>
                    <a:pt x="32" y="84"/>
                    <a:pt x="32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44"/>
                    <a:pt x="55" y="44"/>
                    <a:pt x="55" y="44"/>
                  </a:cubicBezTo>
                  <a:lnTo>
                    <a:pt x="32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295457" y="2702227"/>
              <a:ext cx="2530816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295457" y="2302117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091448" y="3128934"/>
            <a:ext cx="3528109" cy="1297600"/>
            <a:chOff x="8320048" y="4178278"/>
            <a:chExt cx="3528109" cy="1297600"/>
          </a:xfrm>
        </p:grpSpPr>
        <p:sp>
          <p:nvSpPr>
            <p:cNvPr id="10" name="椭圆 9"/>
            <p:cNvSpPr/>
            <p:nvPr/>
          </p:nvSpPr>
          <p:spPr bwMode="auto">
            <a:xfrm>
              <a:off x="8320048" y="4283113"/>
              <a:ext cx="898525" cy="896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295"/>
            <p:cNvSpPr>
              <a:spLocks noEditPoints="1"/>
            </p:cNvSpPr>
            <p:nvPr/>
          </p:nvSpPr>
          <p:spPr bwMode="auto">
            <a:xfrm>
              <a:off x="8575635" y="4578388"/>
              <a:ext cx="387350" cy="306388"/>
            </a:xfrm>
            <a:custGeom>
              <a:avLst/>
              <a:gdLst>
                <a:gd name="T0" fmla="*/ 373063 w 244"/>
                <a:gd name="T1" fmla="*/ 49213 h 193"/>
                <a:gd name="T2" fmla="*/ 387350 w 244"/>
                <a:gd name="T3" fmla="*/ 217488 h 193"/>
                <a:gd name="T4" fmla="*/ 144463 w 244"/>
                <a:gd name="T5" fmla="*/ 231775 h 193"/>
                <a:gd name="T6" fmla="*/ 130175 w 244"/>
                <a:gd name="T7" fmla="*/ 66675 h 193"/>
                <a:gd name="T8" fmla="*/ 101600 w 244"/>
                <a:gd name="T9" fmla="*/ 60325 h 193"/>
                <a:gd name="T10" fmla="*/ 312738 w 244"/>
                <a:gd name="T11" fmla="*/ 38100 h 193"/>
                <a:gd name="T12" fmla="*/ 315913 w 244"/>
                <a:gd name="T13" fmla="*/ 49213 h 193"/>
                <a:gd name="T14" fmla="*/ 73025 w 244"/>
                <a:gd name="T15" fmla="*/ 104775 h 193"/>
                <a:gd name="T16" fmla="*/ 6350 w 244"/>
                <a:gd name="T17" fmla="*/ 127000 h 193"/>
                <a:gd name="T18" fmla="*/ 0 w 244"/>
                <a:gd name="T19" fmla="*/ 104775 h 193"/>
                <a:gd name="T20" fmla="*/ 3175 w 244"/>
                <a:gd name="T21" fmla="*/ 190500 h 193"/>
                <a:gd name="T22" fmla="*/ 112713 w 244"/>
                <a:gd name="T23" fmla="*/ 176213 h 193"/>
                <a:gd name="T24" fmla="*/ 0 w 244"/>
                <a:gd name="T25" fmla="*/ 176213 h 193"/>
                <a:gd name="T26" fmla="*/ 231775 w 244"/>
                <a:gd name="T27" fmla="*/ 295275 h 193"/>
                <a:gd name="T28" fmla="*/ 122238 w 244"/>
                <a:gd name="T29" fmla="*/ 306388 h 193"/>
                <a:gd name="T30" fmla="*/ 119063 w 244"/>
                <a:gd name="T31" fmla="*/ 295275 h 193"/>
                <a:gd name="T32" fmla="*/ 225425 w 244"/>
                <a:gd name="T33" fmla="*/ 260350 h 193"/>
                <a:gd name="T34" fmla="*/ 14288 w 244"/>
                <a:gd name="T35" fmla="*/ 280988 h 193"/>
                <a:gd name="T36" fmla="*/ 9525 w 244"/>
                <a:gd name="T37" fmla="*/ 260350 h 193"/>
                <a:gd name="T38" fmla="*/ 231775 w 244"/>
                <a:gd name="T39" fmla="*/ 0 h 193"/>
                <a:gd name="T40" fmla="*/ 20638 w 244"/>
                <a:gd name="T41" fmla="*/ 23813 h 193"/>
                <a:gd name="T42" fmla="*/ 14288 w 244"/>
                <a:gd name="T43" fmla="*/ 0 h 193"/>
                <a:gd name="T44" fmla="*/ 280988 w 244"/>
                <a:gd name="T45" fmla="*/ 161925 h 193"/>
                <a:gd name="T46" fmla="*/ 257175 w 244"/>
                <a:gd name="T47" fmla="*/ 179388 h 193"/>
                <a:gd name="T48" fmla="*/ 234950 w 244"/>
                <a:gd name="T49" fmla="*/ 161925 h 193"/>
                <a:gd name="T50" fmla="*/ 330200 w 244"/>
                <a:gd name="T51" fmla="*/ 200025 h 193"/>
                <a:gd name="T52" fmla="*/ 158750 w 244"/>
                <a:gd name="T53" fmla="*/ 187325 h 193"/>
                <a:gd name="T54" fmla="*/ 158750 w 244"/>
                <a:gd name="T55" fmla="*/ 98425 h 193"/>
                <a:gd name="T56" fmla="*/ 158750 w 244"/>
                <a:gd name="T57" fmla="*/ 187325 h 193"/>
                <a:gd name="T58" fmla="*/ 257175 w 244"/>
                <a:gd name="T59" fmla="*/ 141288 h 193"/>
                <a:gd name="T60" fmla="*/ 182563 w 244"/>
                <a:gd name="T61" fmla="*/ 80963 h 193"/>
                <a:gd name="T62" fmla="*/ 355600 w 244"/>
                <a:gd name="T63" fmla="*/ 98425 h 193"/>
                <a:gd name="T64" fmla="*/ 355600 w 244"/>
                <a:gd name="T65" fmla="*/ 187325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4" h="193">
                  <a:moveTo>
                    <a:pt x="199" y="31"/>
                  </a:moveTo>
                  <a:lnTo>
                    <a:pt x="235" y="31"/>
                  </a:lnTo>
                  <a:lnTo>
                    <a:pt x="244" y="42"/>
                  </a:lnTo>
                  <a:lnTo>
                    <a:pt x="244" y="137"/>
                  </a:lnTo>
                  <a:lnTo>
                    <a:pt x="235" y="146"/>
                  </a:lnTo>
                  <a:lnTo>
                    <a:pt x="91" y="146"/>
                  </a:lnTo>
                  <a:lnTo>
                    <a:pt x="82" y="137"/>
                  </a:lnTo>
                  <a:lnTo>
                    <a:pt x="82" y="42"/>
                  </a:lnTo>
                  <a:lnTo>
                    <a:pt x="84" y="38"/>
                  </a:lnTo>
                  <a:lnTo>
                    <a:pt x="64" y="38"/>
                  </a:lnTo>
                  <a:lnTo>
                    <a:pt x="60" y="24"/>
                  </a:lnTo>
                  <a:lnTo>
                    <a:pt x="197" y="24"/>
                  </a:lnTo>
                  <a:lnTo>
                    <a:pt x="199" y="31"/>
                  </a:lnTo>
                  <a:close/>
                  <a:moveTo>
                    <a:pt x="0" y="66"/>
                  </a:moveTo>
                  <a:lnTo>
                    <a:pt x="46" y="66"/>
                  </a:lnTo>
                  <a:lnTo>
                    <a:pt x="51" y="80"/>
                  </a:lnTo>
                  <a:lnTo>
                    <a:pt x="4" y="80"/>
                  </a:lnTo>
                  <a:lnTo>
                    <a:pt x="0" y="66"/>
                  </a:lnTo>
                  <a:close/>
                  <a:moveTo>
                    <a:pt x="0" y="111"/>
                  </a:moveTo>
                  <a:lnTo>
                    <a:pt x="2" y="120"/>
                  </a:lnTo>
                  <a:lnTo>
                    <a:pt x="73" y="120"/>
                  </a:lnTo>
                  <a:lnTo>
                    <a:pt x="71" y="111"/>
                  </a:lnTo>
                  <a:lnTo>
                    <a:pt x="0" y="111"/>
                  </a:lnTo>
                  <a:close/>
                  <a:moveTo>
                    <a:pt x="75" y="186"/>
                  </a:moveTo>
                  <a:lnTo>
                    <a:pt x="146" y="186"/>
                  </a:lnTo>
                  <a:lnTo>
                    <a:pt x="148" y="193"/>
                  </a:lnTo>
                  <a:lnTo>
                    <a:pt x="77" y="193"/>
                  </a:lnTo>
                  <a:lnTo>
                    <a:pt x="75" y="186"/>
                  </a:lnTo>
                  <a:close/>
                  <a:moveTo>
                    <a:pt x="6" y="164"/>
                  </a:moveTo>
                  <a:lnTo>
                    <a:pt x="142" y="164"/>
                  </a:lnTo>
                  <a:lnTo>
                    <a:pt x="146" y="177"/>
                  </a:lnTo>
                  <a:lnTo>
                    <a:pt x="9" y="177"/>
                  </a:lnTo>
                  <a:lnTo>
                    <a:pt x="6" y="164"/>
                  </a:lnTo>
                  <a:close/>
                  <a:moveTo>
                    <a:pt x="9" y="0"/>
                  </a:moveTo>
                  <a:lnTo>
                    <a:pt x="146" y="0"/>
                  </a:lnTo>
                  <a:lnTo>
                    <a:pt x="151" y="15"/>
                  </a:lnTo>
                  <a:lnTo>
                    <a:pt x="13" y="15"/>
                  </a:lnTo>
                  <a:lnTo>
                    <a:pt x="9" y="0"/>
                  </a:lnTo>
                  <a:close/>
                  <a:moveTo>
                    <a:pt x="208" y="126"/>
                  </a:moveTo>
                  <a:lnTo>
                    <a:pt x="177" y="102"/>
                  </a:lnTo>
                  <a:lnTo>
                    <a:pt x="168" y="109"/>
                  </a:lnTo>
                  <a:lnTo>
                    <a:pt x="162" y="113"/>
                  </a:lnTo>
                  <a:lnTo>
                    <a:pt x="157" y="109"/>
                  </a:lnTo>
                  <a:lnTo>
                    <a:pt x="148" y="102"/>
                  </a:lnTo>
                  <a:lnTo>
                    <a:pt x="115" y="126"/>
                  </a:lnTo>
                  <a:lnTo>
                    <a:pt x="208" y="126"/>
                  </a:lnTo>
                  <a:close/>
                  <a:moveTo>
                    <a:pt x="100" y="118"/>
                  </a:moveTo>
                  <a:lnTo>
                    <a:pt x="133" y="89"/>
                  </a:lnTo>
                  <a:lnTo>
                    <a:pt x="100" y="62"/>
                  </a:lnTo>
                  <a:lnTo>
                    <a:pt x="100" y="118"/>
                  </a:lnTo>
                  <a:close/>
                  <a:moveTo>
                    <a:pt x="115" y="51"/>
                  </a:moveTo>
                  <a:lnTo>
                    <a:pt x="162" y="89"/>
                  </a:lnTo>
                  <a:lnTo>
                    <a:pt x="208" y="51"/>
                  </a:lnTo>
                  <a:lnTo>
                    <a:pt x="115" y="51"/>
                  </a:lnTo>
                  <a:close/>
                  <a:moveTo>
                    <a:pt x="224" y="62"/>
                  </a:moveTo>
                  <a:lnTo>
                    <a:pt x="191" y="89"/>
                  </a:lnTo>
                  <a:lnTo>
                    <a:pt x="224" y="118"/>
                  </a:lnTo>
                  <a:lnTo>
                    <a:pt x="224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295457" y="4578388"/>
              <a:ext cx="2530816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295457" y="4178278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91448" y="4919634"/>
            <a:ext cx="3528109" cy="1297600"/>
            <a:chOff x="8091448" y="4919634"/>
            <a:chExt cx="3528109" cy="1297600"/>
          </a:xfrm>
        </p:grpSpPr>
        <p:grpSp>
          <p:nvGrpSpPr>
            <p:cNvPr id="15" name="组合 14"/>
            <p:cNvGrpSpPr/>
            <p:nvPr/>
          </p:nvGrpSpPr>
          <p:grpSpPr>
            <a:xfrm>
              <a:off x="8091448" y="4919634"/>
              <a:ext cx="3528109" cy="1297600"/>
              <a:chOff x="8320048" y="4178278"/>
              <a:chExt cx="3528109" cy="1297600"/>
            </a:xfrm>
          </p:grpSpPr>
          <p:sp>
            <p:nvSpPr>
              <p:cNvPr id="17" name="椭圆 16"/>
              <p:cNvSpPr/>
              <p:nvPr/>
            </p:nvSpPr>
            <p:spPr bwMode="auto">
              <a:xfrm>
                <a:off x="8320048" y="4283113"/>
                <a:ext cx="898525" cy="89693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9295457" y="4578388"/>
                <a:ext cx="2530816" cy="897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9295457" y="4178278"/>
                <a:ext cx="2552700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>
                    <a:latin typeface="+mj-ea"/>
                    <a:ea typeface="+mj-ea"/>
                  </a:rPr>
                  <a:t>PPT设计</a:t>
                </a:r>
              </a:p>
            </p:txBody>
          </p:sp>
        </p:grp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8374022" y="5274849"/>
              <a:ext cx="331788" cy="396178"/>
            </a:xfrm>
            <a:custGeom>
              <a:avLst/>
              <a:gdLst>
                <a:gd name="T0" fmla="*/ 2147483646 w 134"/>
                <a:gd name="T1" fmla="*/ 2147483646 h 160"/>
                <a:gd name="T2" fmla="*/ 2147483646 w 134"/>
                <a:gd name="T3" fmla="*/ 2147483646 h 160"/>
                <a:gd name="T4" fmla="*/ 2147483646 w 134"/>
                <a:gd name="T5" fmla="*/ 2147483646 h 160"/>
                <a:gd name="T6" fmla="*/ 2147483646 w 134"/>
                <a:gd name="T7" fmla="*/ 2147483646 h 160"/>
                <a:gd name="T8" fmla="*/ 2147483646 w 134"/>
                <a:gd name="T9" fmla="*/ 2147483646 h 160"/>
                <a:gd name="T10" fmla="*/ 2147483646 w 134"/>
                <a:gd name="T11" fmla="*/ 2147483646 h 160"/>
                <a:gd name="T12" fmla="*/ 2147483646 w 134"/>
                <a:gd name="T13" fmla="*/ 2147483646 h 160"/>
                <a:gd name="T14" fmla="*/ 2147483646 w 134"/>
                <a:gd name="T15" fmla="*/ 2147483646 h 160"/>
                <a:gd name="T16" fmla="*/ 2147483646 w 134"/>
                <a:gd name="T17" fmla="*/ 2147483646 h 160"/>
                <a:gd name="T18" fmla="*/ 2147483646 w 134"/>
                <a:gd name="T19" fmla="*/ 2147483646 h 160"/>
                <a:gd name="T20" fmla="*/ 2147483646 w 134"/>
                <a:gd name="T21" fmla="*/ 2147483646 h 160"/>
                <a:gd name="T22" fmla="*/ 2147483646 w 134"/>
                <a:gd name="T23" fmla="*/ 2147483646 h 160"/>
                <a:gd name="T24" fmla="*/ 2147483646 w 134"/>
                <a:gd name="T25" fmla="*/ 2147483646 h 160"/>
                <a:gd name="T26" fmla="*/ 2147483646 w 134"/>
                <a:gd name="T27" fmla="*/ 2147483646 h 160"/>
                <a:gd name="T28" fmla="*/ 2147483646 w 134"/>
                <a:gd name="T29" fmla="*/ 2147483646 h 160"/>
                <a:gd name="T30" fmla="*/ 2147483646 w 134"/>
                <a:gd name="T31" fmla="*/ 2147483646 h 160"/>
                <a:gd name="T32" fmla="*/ 2147483646 w 134"/>
                <a:gd name="T33" fmla="*/ 2147483646 h 160"/>
                <a:gd name="T34" fmla="*/ 2147483646 w 134"/>
                <a:gd name="T35" fmla="*/ 2147483646 h 160"/>
                <a:gd name="T36" fmla="*/ 2147483646 w 134"/>
                <a:gd name="T37" fmla="*/ 2147483646 h 160"/>
                <a:gd name="T38" fmla="*/ 2147483646 w 134"/>
                <a:gd name="T39" fmla="*/ 2147483646 h 160"/>
                <a:gd name="T40" fmla="*/ 2147483646 w 134"/>
                <a:gd name="T41" fmla="*/ 2147483646 h 160"/>
                <a:gd name="T42" fmla="*/ 2147483646 w 134"/>
                <a:gd name="T43" fmla="*/ 2147483646 h 160"/>
                <a:gd name="T44" fmla="*/ 2147483646 w 134"/>
                <a:gd name="T45" fmla="*/ 2147483646 h 160"/>
                <a:gd name="T46" fmla="*/ 2147483646 w 134"/>
                <a:gd name="T47" fmla="*/ 2147483646 h 160"/>
                <a:gd name="T48" fmla="*/ 2147483646 w 134"/>
                <a:gd name="T49" fmla="*/ 0 h 160"/>
                <a:gd name="T50" fmla="*/ 2147483646 w 134"/>
                <a:gd name="T51" fmla="*/ 2147483646 h 160"/>
                <a:gd name="T52" fmla="*/ 2147483646 w 134"/>
                <a:gd name="T53" fmla="*/ 2147483646 h 160"/>
                <a:gd name="T54" fmla="*/ 2147483646 w 134"/>
                <a:gd name="T55" fmla="*/ 2147483646 h 160"/>
                <a:gd name="T56" fmla="*/ 2147483646 w 134"/>
                <a:gd name="T57" fmla="*/ 2147483646 h 160"/>
                <a:gd name="T58" fmla="*/ 2147483646 w 134"/>
                <a:gd name="T59" fmla="*/ 2147483646 h 160"/>
                <a:gd name="T60" fmla="*/ 2147483646 w 134"/>
                <a:gd name="T61" fmla="*/ 2147483646 h 160"/>
                <a:gd name="T62" fmla="*/ 2147483646 w 134"/>
                <a:gd name="T63" fmla="*/ 2147483646 h 160"/>
                <a:gd name="T64" fmla="*/ 2147483646 w 134"/>
                <a:gd name="T65" fmla="*/ 2147483646 h 160"/>
                <a:gd name="T66" fmla="*/ 2147483646 w 134"/>
                <a:gd name="T67" fmla="*/ 2147483646 h 160"/>
                <a:gd name="T68" fmla="*/ 2147483646 w 134"/>
                <a:gd name="T69" fmla="*/ 2147483646 h 160"/>
                <a:gd name="T70" fmla="*/ 2147483646 w 134"/>
                <a:gd name="T71" fmla="*/ 2147483646 h 160"/>
                <a:gd name="T72" fmla="*/ 2147483646 w 134"/>
                <a:gd name="T73" fmla="*/ 2147483646 h 160"/>
                <a:gd name="T74" fmla="*/ 2147483646 w 134"/>
                <a:gd name="T75" fmla="*/ 2147483646 h 160"/>
                <a:gd name="T76" fmla="*/ 2147483646 w 134"/>
                <a:gd name="T77" fmla="*/ 2147483646 h 160"/>
                <a:gd name="T78" fmla="*/ 2147483646 w 134"/>
                <a:gd name="T79" fmla="*/ 2147483646 h 160"/>
                <a:gd name="T80" fmla="*/ 2147483646 w 134"/>
                <a:gd name="T81" fmla="*/ 2147483646 h 160"/>
                <a:gd name="T82" fmla="*/ 2147483646 w 134"/>
                <a:gd name="T83" fmla="*/ 2147483646 h 160"/>
                <a:gd name="T84" fmla="*/ 2147483646 w 134"/>
                <a:gd name="T85" fmla="*/ 2147483646 h 160"/>
                <a:gd name="T86" fmla="*/ 2147483646 w 134"/>
                <a:gd name="T87" fmla="*/ 2147483646 h 160"/>
                <a:gd name="T88" fmla="*/ 2147483646 w 134"/>
                <a:gd name="T89" fmla="*/ 2147483646 h 160"/>
                <a:gd name="T90" fmla="*/ 2147483646 w 134"/>
                <a:gd name="T91" fmla="*/ 2147483646 h 160"/>
                <a:gd name="T92" fmla="*/ 2147483646 w 134"/>
                <a:gd name="T93" fmla="*/ 2147483646 h 160"/>
                <a:gd name="T94" fmla="*/ 2147483646 w 134"/>
                <a:gd name="T95" fmla="*/ 2147483646 h 160"/>
                <a:gd name="T96" fmla="*/ 2147483646 w 134"/>
                <a:gd name="T97" fmla="*/ 2147483646 h 160"/>
                <a:gd name="T98" fmla="*/ 2147483646 w 134"/>
                <a:gd name="T99" fmla="*/ 2147483646 h 160"/>
                <a:gd name="T100" fmla="*/ 2147483646 w 134"/>
                <a:gd name="T101" fmla="*/ 2147483646 h 1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4" h="160">
                  <a:moveTo>
                    <a:pt x="89" y="154"/>
                  </a:moveTo>
                  <a:cubicBezTo>
                    <a:pt x="89" y="157"/>
                    <a:pt x="87" y="160"/>
                    <a:pt x="84" y="160"/>
                  </a:cubicBezTo>
                  <a:cubicBezTo>
                    <a:pt x="50" y="160"/>
                    <a:pt x="50" y="160"/>
                    <a:pt x="50" y="160"/>
                  </a:cubicBezTo>
                  <a:cubicBezTo>
                    <a:pt x="47" y="160"/>
                    <a:pt x="45" y="157"/>
                    <a:pt x="45" y="154"/>
                  </a:cubicBezTo>
                  <a:cubicBezTo>
                    <a:pt x="45" y="154"/>
                    <a:pt x="45" y="154"/>
                    <a:pt x="45" y="154"/>
                  </a:cubicBezTo>
                  <a:cubicBezTo>
                    <a:pt x="45" y="151"/>
                    <a:pt x="47" y="149"/>
                    <a:pt x="50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7" y="149"/>
                    <a:pt x="89" y="151"/>
                    <a:pt x="89" y="154"/>
                  </a:cubicBezTo>
                  <a:close/>
                  <a:moveTo>
                    <a:pt x="89" y="140"/>
                  </a:moveTo>
                  <a:cubicBezTo>
                    <a:pt x="89" y="137"/>
                    <a:pt x="87" y="134"/>
                    <a:pt x="84" y="134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47" y="134"/>
                    <a:pt x="45" y="137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3"/>
                    <a:pt x="47" y="145"/>
                    <a:pt x="50" y="145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87" y="145"/>
                    <a:pt x="89" y="143"/>
                    <a:pt x="89" y="140"/>
                  </a:cubicBezTo>
                  <a:close/>
                  <a:moveTo>
                    <a:pt x="72" y="79"/>
                  </a:moveTo>
                  <a:cubicBezTo>
                    <a:pt x="65" y="79"/>
                    <a:pt x="65" y="79"/>
                    <a:pt x="65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3" y="131"/>
                    <a:pt x="65" y="131"/>
                    <a:pt x="67" y="13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9" y="131"/>
                    <a:pt x="71" y="131"/>
                    <a:pt x="72" y="131"/>
                  </a:cubicBezTo>
                  <a:lnTo>
                    <a:pt x="72" y="79"/>
                  </a:lnTo>
                  <a:close/>
                  <a:moveTo>
                    <a:pt x="48" y="58"/>
                  </a:moveTo>
                  <a:cubicBezTo>
                    <a:pt x="44" y="58"/>
                    <a:pt x="40" y="61"/>
                    <a:pt x="40" y="66"/>
                  </a:cubicBezTo>
                  <a:cubicBezTo>
                    <a:pt x="40" y="70"/>
                    <a:pt x="44" y="74"/>
                    <a:pt x="48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1"/>
                    <a:pt x="53" y="58"/>
                    <a:pt x="48" y="58"/>
                  </a:cubicBezTo>
                  <a:close/>
                  <a:moveTo>
                    <a:pt x="94" y="66"/>
                  </a:moveTo>
                  <a:cubicBezTo>
                    <a:pt x="94" y="61"/>
                    <a:pt x="90" y="58"/>
                    <a:pt x="86" y="58"/>
                  </a:cubicBezTo>
                  <a:cubicBezTo>
                    <a:pt x="81" y="58"/>
                    <a:pt x="78" y="61"/>
                    <a:pt x="78" y="66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90" y="74"/>
                    <a:pt x="94" y="70"/>
                    <a:pt x="94" y="66"/>
                  </a:cubicBezTo>
                  <a:close/>
                  <a:moveTo>
                    <a:pt x="111" y="51"/>
                  </a:moveTo>
                  <a:cubicBezTo>
                    <a:pt x="108" y="37"/>
                    <a:pt x="91" y="21"/>
                    <a:pt x="67" y="21"/>
                  </a:cubicBezTo>
                  <a:cubicBezTo>
                    <a:pt x="43" y="21"/>
                    <a:pt x="26" y="37"/>
                    <a:pt x="23" y="51"/>
                  </a:cubicBezTo>
                  <a:cubicBezTo>
                    <a:pt x="20" y="62"/>
                    <a:pt x="23" y="72"/>
                    <a:pt x="28" y="82"/>
                  </a:cubicBezTo>
                  <a:cubicBezTo>
                    <a:pt x="32" y="91"/>
                    <a:pt x="37" y="99"/>
                    <a:pt x="41" y="108"/>
                  </a:cubicBezTo>
                  <a:cubicBezTo>
                    <a:pt x="43" y="113"/>
                    <a:pt x="44" y="120"/>
                    <a:pt x="46" y="125"/>
                  </a:cubicBezTo>
                  <a:cubicBezTo>
                    <a:pt x="46" y="129"/>
                    <a:pt x="48" y="131"/>
                    <a:pt x="53" y="131"/>
                  </a:cubicBezTo>
                  <a:cubicBezTo>
                    <a:pt x="54" y="131"/>
                    <a:pt x="55" y="131"/>
                    <a:pt x="56" y="131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5" y="79"/>
                    <a:pt x="42" y="77"/>
                    <a:pt x="39" y="75"/>
                  </a:cubicBezTo>
                  <a:cubicBezTo>
                    <a:pt x="37" y="72"/>
                    <a:pt x="35" y="69"/>
                    <a:pt x="35" y="66"/>
                  </a:cubicBezTo>
                  <a:cubicBezTo>
                    <a:pt x="35" y="62"/>
                    <a:pt x="37" y="59"/>
                    <a:pt x="39" y="56"/>
                  </a:cubicBezTo>
                  <a:cubicBezTo>
                    <a:pt x="42" y="54"/>
                    <a:pt x="45" y="52"/>
                    <a:pt x="48" y="52"/>
                  </a:cubicBezTo>
                  <a:cubicBezTo>
                    <a:pt x="56" y="52"/>
                    <a:pt x="62" y="58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2"/>
                    <a:pt x="74" y="59"/>
                    <a:pt x="76" y="56"/>
                  </a:cubicBezTo>
                  <a:cubicBezTo>
                    <a:pt x="79" y="54"/>
                    <a:pt x="82" y="52"/>
                    <a:pt x="86" y="52"/>
                  </a:cubicBezTo>
                  <a:cubicBezTo>
                    <a:pt x="89" y="52"/>
                    <a:pt x="92" y="54"/>
                    <a:pt x="95" y="56"/>
                  </a:cubicBezTo>
                  <a:cubicBezTo>
                    <a:pt x="97" y="59"/>
                    <a:pt x="99" y="62"/>
                    <a:pt x="99" y="66"/>
                  </a:cubicBezTo>
                  <a:cubicBezTo>
                    <a:pt x="99" y="69"/>
                    <a:pt x="97" y="72"/>
                    <a:pt x="95" y="75"/>
                  </a:cubicBezTo>
                  <a:cubicBezTo>
                    <a:pt x="92" y="77"/>
                    <a:pt x="89" y="79"/>
                    <a:pt x="86" y="79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80" y="131"/>
                    <a:pt x="81" y="131"/>
                  </a:cubicBezTo>
                  <a:cubicBezTo>
                    <a:pt x="86" y="131"/>
                    <a:pt x="88" y="129"/>
                    <a:pt x="88" y="125"/>
                  </a:cubicBezTo>
                  <a:cubicBezTo>
                    <a:pt x="90" y="120"/>
                    <a:pt x="90" y="113"/>
                    <a:pt x="93" y="108"/>
                  </a:cubicBezTo>
                  <a:cubicBezTo>
                    <a:pt x="97" y="99"/>
                    <a:pt x="102" y="91"/>
                    <a:pt x="106" y="82"/>
                  </a:cubicBezTo>
                  <a:cubicBezTo>
                    <a:pt x="111" y="72"/>
                    <a:pt x="114" y="62"/>
                    <a:pt x="111" y="51"/>
                  </a:cubicBezTo>
                  <a:close/>
                  <a:moveTo>
                    <a:pt x="72" y="5"/>
                  </a:moveTo>
                  <a:cubicBezTo>
                    <a:pt x="72" y="2"/>
                    <a:pt x="70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4" y="0"/>
                    <a:pt x="62" y="2"/>
                    <a:pt x="62" y="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7"/>
                    <a:pt x="64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19"/>
                    <a:pt x="72" y="17"/>
                    <a:pt x="72" y="14"/>
                  </a:cubicBezTo>
                  <a:lnTo>
                    <a:pt x="72" y="5"/>
                  </a:lnTo>
                  <a:close/>
                  <a:moveTo>
                    <a:pt x="99" y="13"/>
                  </a:moveTo>
                  <a:cubicBezTo>
                    <a:pt x="100" y="11"/>
                    <a:pt x="99" y="8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5" y="5"/>
                    <a:pt x="92" y="6"/>
                    <a:pt x="90" y="8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9"/>
                    <a:pt x="86" y="21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4"/>
                    <a:pt x="93" y="23"/>
                    <a:pt x="95" y="21"/>
                  </a:cubicBezTo>
                  <a:lnTo>
                    <a:pt x="99" y="13"/>
                  </a:lnTo>
                  <a:close/>
                  <a:moveTo>
                    <a:pt x="119" y="29"/>
                  </a:moveTo>
                  <a:cubicBezTo>
                    <a:pt x="121" y="27"/>
                    <a:pt x="121" y="24"/>
                    <a:pt x="119" y="22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7" y="20"/>
                    <a:pt x="114" y="20"/>
                    <a:pt x="112" y="21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9"/>
                    <a:pt x="103" y="32"/>
                    <a:pt x="105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7" y="36"/>
                    <a:pt x="110" y="36"/>
                    <a:pt x="112" y="35"/>
                  </a:cubicBezTo>
                  <a:lnTo>
                    <a:pt x="119" y="29"/>
                  </a:lnTo>
                  <a:close/>
                  <a:moveTo>
                    <a:pt x="129" y="52"/>
                  </a:moveTo>
                  <a:cubicBezTo>
                    <a:pt x="132" y="52"/>
                    <a:pt x="134" y="49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4"/>
                    <a:pt x="130" y="42"/>
                    <a:pt x="127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6" y="45"/>
                    <a:pt x="114" y="48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3"/>
                    <a:pt x="118" y="55"/>
                    <a:pt x="120" y="54"/>
                  </a:cubicBezTo>
                  <a:lnTo>
                    <a:pt x="129" y="52"/>
                  </a:lnTo>
                  <a:close/>
                  <a:moveTo>
                    <a:pt x="127" y="79"/>
                  </a:moveTo>
                  <a:cubicBezTo>
                    <a:pt x="130" y="79"/>
                    <a:pt x="132" y="77"/>
                    <a:pt x="133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3" y="72"/>
                    <a:pt x="132" y="70"/>
                    <a:pt x="129" y="69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18" y="67"/>
                    <a:pt x="115" y="68"/>
                    <a:pt x="114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4" y="74"/>
                    <a:pt x="116" y="76"/>
                    <a:pt x="118" y="77"/>
                  </a:cubicBezTo>
                  <a:lnTo>
                    <a:pt x="127" y="79"/>
                  </a:lnTo>
                  <a:close/>
                  <a:moveTo>
                    <a:pt x="39" y="21"/>
                  </a:moveTo>
                  <a:cubicBezTo>
                    <a:pt x="40" y="23"/>
                    <a:pt x="43" y="2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8" y="21"/>
                    <a:pt x="49" y="19"/>
                    <a:pt x="47" y="16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6"/>
                    <a:pt x="39" y="5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4" y="8"/>
                    <a:pt x="33" y="11"/>
                    <a:pt x="34" y="13"/>
                  </a:cubicBezTo>
                  <a:lnTo>
                    <a:pt x="39" y="21"/>
                  </a:lnTo>
                  <a:close/>
                  <a:moveTo>
                    <a:pt x="21" y="35"/>
                  </a:moveTo>
                  <a:cubicBezTo>
                    <a:pt x="23" y="36"/>
                    <a:pt x="26" y="36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2"/>
                    <a:pt x="30" y="29"/>
                    <a:pt x="28" y="2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9" y="20"/>
                    <a:pt x="16" y="20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2" y="24"/>
                    <a:pt x="13" y="27"/>
                    <a:pt x="15" y="29"/>
                  </a:cubicBezTo>
                  <a:lnTo>
                    <a:pt x="21" y="35"/>
                  </a:lnTo>
                  <a:close/>
                  <a:moveTo>
                    <a:pt x="13" y="54"/>
                  </a:moveTo>
                  <a:cubicBezTo>
                    <a:pt x="16" y="55"/>
                    <a:pt x="18" y="53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48"/>
                    <a:pt x="17" y="45"/>
                    <a:pt x="15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3" y="42"/>
                    <a:pt x="1" y="44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1" y="52"/>
                    <a:pt x="4" y="52"/>
                  </a:cubicBezTo>
                  <a:lnTo>
                    <a:pt x="13" y="54"/>
                  </a:lnTo>
                  <a:close/>
                  <a:moveTo>
                    <a:pt x="15" y="77"/>
                  </a:moveTo>
                  <a:cubicBezTo>
                    <a:pt x="18" y="76"/>
                    <a:pt x="19" y="74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68"/>
                    <a:pt x="16" y="67"/>
                    <a:pt x="13" y="67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70"/>
                    <a:pt x="0" y="72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7"/>
                    <a:pt x="4" y="79"/>
                    <a:pt x="6" y="79"/>
                  </a:cubicBezTo>
                  <a:lnTo>
                    <a:pt x="15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20" name="Chart 23"/>
          <p:cNvGraphicFramePr/>
          <p:nvPr/>
        </p:nvGraphicFramePr>
        <p:xfrm>
          <a:off x="695325" y="977900"/>
          <a:ext cx="6797675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与去年同期对比</a:t>
            </a:r>
          </a:p>
        </p:txBody>
      </p:sp>
      <p:graphicFrame>
        <p:nvGraphicFramePr>
          <p:cNvPr id="3" name="Chart 23"/>
          <p:cNvGraphicFramePr/>
          <p:nvPr/>
        </p:nvGraphicFramePr>
        <p:xfrm>
          <a:off x="593725" y="1397000"/>
          <a:ext cx="10760075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0"/>
            <a:ext cx="12192000" cy="6877050"/>
            <a:chOff x="0" y="0"/>
            <a:chExt cx="12192000" cy="6877050"/>
          </a:xfrm>
        </p:grpSpPr>
        <p:sp>
          <p:nvSpPr>
            <p:cNvPr id="9" name="任意多边形: 形状 8"/>
            <p:cNvSpPr/>
            <p:nvPr/>
          </p:nvSpPr>
          <p:spPr>
            <a:xfrm flipH="1">
              <a:off x="0" y="0"/>
              <a:ext cx="8646886" cy="6858000"/>
            </a:xfrm>
            <a:custGeom>
              <a:avLst/>
              <a:gdLst>
                <a:gd name="connsiteX0" fmla="*/ 8646886 w 8646886"/>
                <a:gd name="connsiteY0" fmla="*/ 0 h 6858000"/>
                <a:gd name="connsiteX1" fmla="*/ 3097461 w 8646886"/>
                <a:gd name="connsiteY1" fmla="*/ 0 h 6858000"/>
                <a:gd name="connsiteX2" fmla="*/ 0 w 8646886"/>
                <a:gd name="connsiteY2" fmla="*/ 4619625 h 6858000"/>
                <a:gd name="connsiteX3" fmla="*/ 1500832 w 8646886"/>
                <a:gd name="connsiteY3" fmla="*/ 6858000 h 6858000"/>
                <a:gd name="connsiteX4" fmla="*/ 8646886 w 8646886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6886" h="6858000">
                  <a:moveTo>
                    <a:pt x="8646886" y="0"/>
                  </a:moveTo>
                  <a:lnTo>
                    <a:pt x="3097461" y="0"/>
                  </a:lnTo>
                  <a:lnTo>
                    <a:pt x="0" y="4619625"/>
                  </a:lnTo>
                  <a:lnTo>
                    <a:pt x="1500832" y="6858000"/>
                  </a:lnTo>
                  <a:lnTo>
                    <a:pt x="8646886" y="6858000"/>
                  </a:lnTo>
                  <a:close/>
                </a:path>
              </a:pathLst>
            </a:custGeom>
            <a:solidFill>
              <a:srgbClr val="283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7992346" y="4629150"/>
              <a:ext cx="4199654" cy="2247900"/>
            </a:xfrm>
            <a:custGeom>
              <a:avLst/>
              <a:gdLst>
                <a:gd name="connsiteX0" fmla="*/ 1507217 w 4199654"/>
                <a:gd name="connsiteY0" fmla="*/ 0 h 2247900"/>
                <a:gd name="connsiteX1" fmla="*/ 4199654 w 4199654"/>
                <a:gd name="connsiteY1" fmla="*/ 0 h 2247900"/>
                <a:gd name="connsiteX2" fmla="*/ 4199654 w 4199654"/>
                <a:gd name="connsiteY2" fmla="*/ 2247900 h 2247900"/>
                <a:gd name="connsiteX3" fmla="*/ 0 w 4199654"/>
                <a:gd name="connsiteY3" fmla="*/ 2247900 h 2247900"/>
                <a:gd name="connsiteX4" fmla="*/ 1507217 w 4199654"/>
                <a:gd name="connsiteY4" fmla="*/ 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9654" h="2247900">
                  <a:moveTo>
                    <a:pt x="1507217" y="0"/>
                  </a:moveTo>
                  <a:lnTo>
                    <a:pt x="4199654" y="0"/>
                  </a:lnTo>
                  <a:lnTo>
                    <a:pt x="4199654" y="2247900"/>
                  </a:lnTo>
                  <a:lnTo>
                    <a:pt x="0" y="2247900"/>
                  </a:lnTo>
                  <a:lnTo>
                    <a:pt x="1507217" y="0"/>
                  </a:lnTo>
                  <a:close/>
                </a:path>
              </a:pathLst>
            </a:custGeom>
            <a:solidFill>
              <a:srgbClr val="FBB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552543" y="708451"/>
            <a:ext cx="3733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8617" y="1724680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第一部分：全年工作概述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08617" y="2614469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第二部分：工作完成情况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08617" y="3504258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第三部分：项目成果展示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08617" y="4394047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第四部分：问题经验总结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8617" y="5283836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第五部分：新年工作计划</a:t>
            </a:r>
          </a:p>
        </p:txBody>
      </p:sp>
      <p:sp>
        <p:nvSpPr>
          <p:cNvPr id="11" name="任意多边形: 形状 10"/>
          <p:cNvSpPr/>
          <p:nvPr/>
        </p:nvSpPr>
        <p:spPr>
          <a:xfrm flipV="1">
            <a:off x="6382945" y="2247900"/>
            <a:ext cx="5809055" cy="4610100"/>
          </a:xfrm>
          <a:custGeom>
            <a:avLst/>
            <a:gdLst>
              <a:gd name="connsiteX0" fmla="*/ 0 w 6896100"/>
              <a:gd name="connsiteY0" fmla="*/ 0 h 4648200"/>
              <a:gd name="connsiteX1" fmla="*/ 6896100 w 6896100"/>
              <a:gd name="connsiteY1" fmla="*/ 0 h 4648200"/>
              <a:gd name="connsiteX2" fmla="*/ 6896100 w 6896100"/>
              <a:gd name="connsiteY2" fmla="*/ 4648200 h 4648200"/>
              <a:gd name="connsiteX3" fmla="*/ 4203663 w 6896100"/>
              <a:gd name="connsiteY3" fmla="*/ 4648200 h 4648200"/>
              <a:gd name="connsiteX4" fmla="*/ 1087045 w 6896100"/>
              <a:gd name="connsiteY4" fmla="*/ 2 h 4648200"/>
              <a:gd name="connsiteX5" fmla="*/ 0 w 6896100"/>
              <a:gd name="connsiteY5" fmla="*/ 2 h 4648200"/>
              <a:gd name="connsiteX6" fmla="*/ 0 w 6896100"/>
              <a:gd name="connsiteY6" fmla="*/ 0 h 4648200"/>
              <a:gd name="connsiteX0-1" fmla="*/ 0 w 6896100"/>
              <a:gd name="connsiteY0-2" fmla="*/ 2 h 4648200"/>
              <a:gd name="connsiteX1-3" fmla="*/ 6896100 w 6896100"/>
              <a:gd name="connsiteY1-4" fmla="*/ 0 h 4648200"/>
              <a:gd name="connsiteX2-5" fmla="*/ 6896100 w 6896100"/>
              <a:gd name="connsiteY2-6" fmla="*/ 4648200 h 4648200"/>
              <a:gd name="connsiteX3-7" fmla="*/ 4203663 w 6896100"/>
              <a:gd name="connsiteY3-8" fmla="*/ 4648200 h 4648200"/>
              <a:gd name="connsiteX4-9" fmla="*/ 1087045 w 6896100"/>
              <a:gd name="connsiteY4-10" fmla="*/ 2 h 4648200"/>
              <a:gd name="connsiteX5-11" fmla="*/ 0 w 6896100"/>
              <a:gd name="connsiteY5-12" fmla="*/ 2 h 4648200"/>
              <a:gd name="connsiteX0-13" fmla="*/ 0 w 5809055"/>
              <a:gd name="connsiteY0-14" fmla="*/ 2 h 4648200"/>
              <a:gd name="connsiteX1-15" fmla="*/ 5809055 w 5809055"/>
              <a:gd name="connsiteY1-16" fmla="*/ 0 h 4648200"/>
              <a:gd name="connsiteX2-17" fmla="*/ 5809055 w 5809055"/>
              <a:gd name="connsiteY2-18" fmla="*/ 4648200 h 4648200"/>
              <a:gd name="connsiteX3-19" fmla="*/ 3116618 w 5809055"/>
              <a:gd name="connsiteY3-20" fmla="*/ 4648200 h 4648200"/>
              <a:gd name="connsiteX4-21" fmla="*/ 0 w 5809055"/>
              <a:gd name="connsiteY4-22" fmla="*/ 2 h 4648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09055" h="4648200">
                <a:moveTo>
                  <a:pt x="0" y="2"/>
                </a:moveTo>
                <a:lnTo>
                  <a:pt x="5809055" y="0"/>
                </a:lnTo>
                <a:lnTo>
                  <a:pt x="5809055" y="4648200"/>
                </a:lnTo>
                <a:lnTo>
                  <a:pt x="3116618" y="4648200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 cstate="print"/>
            <a:srcRect/>
            <a:stretch>
              <a:fillRect l="-9682" r="-96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23472" y="3504258"/>
            <a:ext cx="190500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项目展示概述</a:t>
            </a:r>
          </a:p>
        </p:txBody>
      </p:sp>
      <p:graphicFrame>
        <p:nvGraphicFramePr>
          <p:cNvPr id="16" name="차트 8"/>
          <p:cNvGraphicFramePr/>
          <p:nvPr/>
        </p:nvGraphicFramePr>
        <p:xfrm>
          <a:off x="6593672" y="1239285"/>
          <a:ext cx="4700609" cy="389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6593672" y="4934057"/>
            <a:ext cx="4700609" cy="1033469"/>
            <a:chOff x="7331408" y="4934057"/>
            <a:chExt cx="4700609" cy="1033469"/>
          </a:xfrm>
        </p:grpSpPr>
        <p:sp>
          <p:nvSpPr>
            <p:cNvPr id="18" name="文本框 17"/>
            <p:cNvSpPr txBox="1"/>
            <p:nvPr/>
          </p:nvSpPr>
          <p:spPr>
            <a:xfrm>
              <a:off x="7331409" y="5347035"/>
              <a:ext cx="4700608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331408" y="4934057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5325" y="1848201"/>
            <a:ext cx="4317667" cy="1688014"/>
            <a:chOff x="695325" y="1748424"/>
            <a:chExt cx="4317667" cy="1688014"/>
          </a:xfrm>
        </p:grpSpPr>
        <p:grpSp>
          <p:nvGrpSpPr>
            <p:cNvPr id="21" name="组合 20"/>
            <p:cNvGrpSpPr/>
            <p:nvPr/>
          </p:nvGrpSpPr>
          <p:grpSpPr>
            <a:xfrm>
              <a:off x="695325" y="2179680"/>
              <a:ext cx="4317667" cy="1256758"/>
              <a:chOff x="755933" y="2657621"/>
              <a:chExt cx="4263844" cy="1256758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755933" y="2657621"/>
                <a:ext cx="4236975" cy="620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755933" y="3293888"/>
                <a:ext cx="4263844" cy="620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755933" y="1748424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5325" y="4262108"/>
            <a:ext cx="4463767" cy="1712856"/>
            <a:chOff x="755933" y="4162331"/>
            <a:chExt cx="4463767" cy="1712856"/>
          </a:xfrm>
        </p:grpSpPr>
        <p:grpSp>
          <p:nvGrpSpPr>
            <p:cNvPr id="26" name="组合 25"/>
            <p:cNvGrpSpPr/>
            <p:nvPr/>
          </p:nvGrpSpPr>
          <p:grpSpPr>
            <a:xfrm>
              <a:off x="755933" y="4599157"/>
              <a:ext cx="4463767" cy="1276030"/>
              <a:chOff x="755933" y="4599157"/>
              <a:chExt cx="4494441" cy="1276030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755933" y="4599157"/>
                <a:ext cx="4236975" cy="620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755933" y="5254696"/>
                <a:ext cx="4494441" cy="620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755933" y="4162331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重点项目展示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44882" y="1993388"/>
            <a:ext cx="5423742" cy="4330738"/>
            <a:chOff x="644882" y="1993388"/>
            <a:chExt cx="5423742" cy="4330738"/>
          </a:xfrm>
        </p:grpSpPr>
        <p:sp>
          <p:nvSpPr>
            <p:cNvPr id="26" name="AutoShape 19"/>
            <p:cNvSpPr/>
            <p:nvPr/>
          </p:nvSpPr>
          <p:spPr bwMode="auto">
            <a:xfrm>
              <a:off x="1184272" y="4062481"/>
              <a:ext cx="4884352" cy="523085"/>
            </a:xfrm>
            <a:custGeom>
              <a:avLst/>
              <a:gdLst>
                <a:gd name="T0" fmla="*/ 4654550 w 21600"/>
                <a:gd name="T1" fmla="*/ 498475 h 21600"/>
                <a:gd name="T2" fmla="*/ 4654550 w 21600"/>
                <a:gd name="T3" fmla="*/ 498475 h 21600"/>
                <a:gd name="T4" fmla="*/ 4654550 w 21600"/>
                <a:gd name="T5" fmla="*/ 498475 h 21600"/>
                <a:gd name="T6" fmla="*/ 4654550 w 21600"/>
                <a:gd name="T7" fmla="*/ 4984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 sz="1200"/>
            </a:p>
          </p:txBody>
        </p:sp>
        <p:sp>
          <p:nvSpPr>
            <p:cNvPr id="27" name="AutoShape 20"/>
            <p:cNvSpPr/>
            <p:nvPr/>
          </p:nvSpPr>
          <p:spPr bwMode="auto">
            <a:xfrm>
              <a:off x="5033282" y="4149107"/>
              <a:ext cx="1035342" cy="3531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825500">
                <a:defRPr/>
              </a:pPr>
              <a:r>
                <a:rPr lang="en-US" sz="2000">
                  <a:solidFill>
                    <a:schemeClr val="bg1"/>
                  </a:solidFill>
                  <a:latin typeface="+mj-lt"/>
                  <a:ea typeface="MS PGothic" panose="020B0600070205080204" charset="-128"/>
                  <a:cs typeface="Roboto" charset="0"/>
                  <a:sym typeface="Roboto" charset="0"/>
                </a:rPr>
                <a:t>100%</a:t>
              </a:r>
              <a:endParaRPr lang="en-US" sz="1050">
                <a:solidFill>
                  <a:schemeClr val="bg1"/>
                </a:solidFill>
                <a:latin typeface="+mj-lt"/>
                <a:ea typeface="MS PGothic" panose="020B0600070205080204" charset="-128"/>
                <a:cs typeface="Roboto" charset="0"/>
                <a:sym typeface="Roboto" charset="0"/>
              </a:endParaRPr>
            </a:p>
          </p:txBody>
        </p:sp>
        <p:sp>
          <p:nvSpPr>
            <p:cNvPr id="28" name="AutoShape 22"/>
            <p:cNvSpPr/>
            <p:nvPr/>
          </p:nvSpPr>
          <p:spPr bwMode="auto">
            <a:xfrm>
              <a:off x="1184272" y="3446107"/>
              <a:ext cx="4527022" cy="523085"/>
            </a:xfrm>
            <a:custGeom>
              <a:avLst/>
              <a:gdLst>
                <a:gd name="T0" fmla="*/ 4314032 w 21600"/>
                <a:gd name="T1" fmla="*/ 498475 h 21600"/>
                <a:gd name="T2" fmla="*/ 4314032 w 21600"/>
                <a:gd name="T3" fmla="*/ 498475 h 21600"/>
                <a:gd name="T4" fmla="*/ 4314032 w 21600"/>
                <a:gd name="T5" fmla="*/ 498475 h 21600"/>
                <a:gd name="T6" fmla="*/ 4314032 w 21600"/>
                <a:gd name="T7" fmla="*/ 4984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 sz="1200"/>
            </a:p>
          </p:txBody>
        </p:sp>
        <p:sp>
          <p:nvSpPr>
            <p:cNvPr id="29" name="AutoShape 23"/>
            <p:cNvSpPr/>
            <p:nvPr/>
          </p:nvSpPr>
          <p:spPr bwMode="auto">
            <a:xfrm>
              <a:off x="4675951" y="3532732"/>
              <a:ext cx="1035343" cy="3531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825500">
                <a:defRPr/>
              </a:pPr>
              <a:r>
                <a:rPr lang="en-US" sz="2000">
                  <a:solidFill>
                    <a:schemeClr val="bg1"/>
                  </a:solidFill>
                  <a:latin typeface="+mj-lt"/>
                  <a:ea typeface="MS PGothic" panose="020B0600070205080204" charset="-128"/>
                  <a:cs typeface="Roboto" charset="0"/>
                  <a:sym typeface="Roboto" charset="0"/>
                </a:rPr>
                <a:t>94%</a:t>
              </a:r>
              <a:endParaRPr lang="en-US" sz="1050">
                <a:solidFill>
                  <a:schemeClr val="bg1"/>
                </a:solidFill>
                <a:latin typeface="+mj-lt"/>
                <a:ea typeface="MS PGothic" panose="020B0600070205080204" charset="-128"/>
                <a:cs typeface="Roboto" charset="0"/>
                <a:sym typeface="Roboto" charset="0"/>
              </a:endParaRPr>
            </a:p>
          </p:txBody>
        </p:sp>
        <p:sp>
          <p:nvSpPr>
            <p:cNvPr id="30" name="AutoShape 25"/>
            <p:cNvSpPr/>
            <p:nvPr/>
          </p:nvSpPr>
          <p:spPr bwMode="auto">
            <a:xfrm>
              <a:off x="1184272" y="2826400"/>
              <a:ext cx="3151840" cy="523085"/>
            </a:xfrm>
            <a:custGeom>
              <a:avLst/>
              <a:gdLst>
                <a:gd name="T0" fmla="*/ 3003550 w 21600"/>
                <a:gd name="T1" fmla="*/ 498475 h 21600"/>
                <a:gd name="T2" fmla="*/ 3003550 w 21600"/>
                <a:gd name="T3" fmla="*/ 498475 h 21600"/>
                <a:gd name="T4" fmla="*/ 3003550 w 21600"/>
                <a:gd name="T5" fmla="*/ 498475 h 21600"/>
                <a:gd name="T6" fmla="*/ 3003550 w 21600"/>
                <a:gd name="T7" fmla="*/ 4984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 sz="1200"/>
            </a:p>
          </p:txBody>
        </p:sp>
        <p:sp>
          <p:nvSpPr>
            <p:cNvPr id="31" name="AutoShape 26"/>
            <p:cNvSpPr/>
            <p:nvPr/>
          </p:nvSpPr>
          <p:spPr bwMode="auto">
            <a:xfrm>
              <a:off x="3300769" y="2913026"/>
              <a:ext cx="1035342" cy="3531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825500">
                <a:defRPr/>
              </a:pPr>
              <a:r>
                <a:rPr lang="en-US" sz="2000" dirty="0">
                  <a:solidFill>
                    <a:schemeClr val="bg1"/>
                  </a:solidFill>
                  <a:latin typeface="+mj-lt"/>
                  <a:ea typeface="MS PGothic" panose="020B0600070205080204" charset="-128"/>
                  <a:cs typeface="Roboto" charset="0"/>
                  <a:sym typeface="Roboto" charset="0"/>
                </a:rPr>
                <a:t>59%</a:t>
              </a:r>
              <a:endParaRPr lang="en-US" sz="1050" dirty="0">
                <a:solidFill>
                  <a:schemeClr val="bg1"/>
                </a:solidFill>
                <a:latin typeface="+mj-lt"/>
                <a:ea typeface="MS PGothic" panose="020B0600070205080204" charset="-128"/>
                <a:cs typeface="Roboto" charset="0"/>
                <a:sym typeface="Roboto" charset="0"/>
              </a:endParaRPr>
            </a:p>
          </p:txBody>
        </p:sp>
        <p:sp>
          <p:nvSpPr>
            <p:cNvPr id="32" name="AutoShape 28"/>
            <p:cNvSpPr/>
            <p:nvPr/>
          </p:nvSpPr>
          <p:spPr bwMode="auto">
            <a:xfrm>
              <a:off x="1184272" y="2210026"/>
              <a:ext cx="4044750" cy="523085"/>
            </a:xfrm>
            <a:custGeom>
              <a:avLst/>
              <a:gdLst>
                <a:gd name="T0" fmla="*/ 3854450 w 21600"/>
                <a:gd name="T1" fmla="*/ 498475 h 21600"/>
                <a:gd name="T2" fmla="*/ 3854450 w 21600"/>
                <a:gd name="T3" fmla="*/ 498475 h 21600"/>
                <a:gd name="T4" fmla="*/ 3854450 w 21600"/>
                <a:gd name="T5" fmla="*/ 498475 h 21600"/>
                <a:gd name="T6" fmla="*/ 3854450 w 21600"/>
                <a:gd name="T7" fmla="*/ 4984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 sz="1200"/>
            </a:p>
          </p:txBody>
        </p:sp>
        <p:sp>
          <p:nvSpPr>
            <p:cNvPr id="33" name="AutoShape 29"/>
            <p:cNvSpPr/>
            <p:nvPr/>
          </p:nvSpPr>
          <p:spPr bwMode="auto">
            <a:xfrm>
              <a:off x="4193679" y="2296652"/>
              <a:ext cx="1035342" cy="3531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825500">
                <a:defRPr/>
              </a:pPr>
              <a:r>
                <a:rPr lang="en-US" sz="2000">
                  <a:solidFill>
                    <a:schemeClr val="bg1"/>
                  </a:solidFill>
                  <a:latin typeface="+mj-lt"/>
                  <a:ea typeface="MS PGothic" panose="020B0600070205080204" charset="-128"/>
                  <a:cs typeface="Roboto" charset="0"/>
                  <a:sym typeface="Roboto" charset="0"/>
                </a:rPr>
                <a:t>82%</a:t>
              </a:r>
              <a:endParaRPr lang="en-US" sz="1050">
                <a:solidFill>
                  <a:schemeClr val="bg1"/>
                </a:solidFill>
                <a:latin typeface="+mj-lt"/>
                <a:ea typeface="MS PGothic" panose="020B0600070205080204" charset="-128"/>
                <a:cs typeface="Roboto" charset="0"/>
                <a:sym typeface="Roboto" charset="0"/>
              </a:endParaRPr>
            </a:p>
          </p:txBody>
        </p:sp>
        <p:sp>
          <p:nvSpPr>
            <p:cNvPr id="34" name="AutoShape 31"/>
            <p:cNvSpPr/>
            <p:nvPr/>
          </p:nvSpPr>
          <p:spPr bwMode="auto">
            <a:xfrm>
              <a:off x="1184272" y="4678856"/>
              <a:ext cx="3764883" cy="523085"/>
            </a:xfrm>
            <a:custGeom>
              <a:avLst/>
              <a:gdLst>
                <a:gd name="T0" fmla="*/ 3587750 w 21600"/>
                <a:gd name="T1" fmla="*/ 498475 h 21600"/>
                <a:gd name="T2" fmla="*/ 3587750 w 21600"/>
                <a:gd name="T3" fmla="*/ 498475 h 21600"/>
                <a:gd name="T4" fmla="*/ 3587750 w 21600"/>
                <a:gd name="T5" fmla="*/ 498475 h 21600"/>
                <a:gd name="T6" fmla="*/ 3587750 w 21600"/>
                <a:gd name="T7" fmla="*/ 4984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 sz="1200"/>
            </a:p>
          </p:txBody>
        </p:sp>
        <p:sp>
          <p:nvSpPr>
            <p:cNvPr id="35" name="AutoShape 32"/>
            <p:cNvSpPr/>
            <p:nvPr/>
          </p:nvSpPr>
          <p:spPr bwMode="auto">
            <a:xfrm>
              <a:off x="3913812" y="4765481"/>
              <a:ext cx="1035342" cy="3531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825500">
                <a:defRPr/>
              </a:pPr>
              <a:r>
                <a:rPr lang="en-US" sz="2000">
                  <a:solidFill>
                    <a:schemeClr val="bg1"/>
                  </a:solidFill>
                  <a:latin typeface="+mj-lt"/>
                  <a:ea typeface="MS PGothic" panose="020B0600070205080204" charset="-128"/>
                  <a:cs typeface="Roboto" charset="0"/>
                  <a:sym typeface="Roboto" charset="0"/>
                </a:rPr>
                <a:t>78%</a:t>
              </a:r>
              <a:endParaRPr lang="en-US" sz="1050">
                <a:solidFill>
                  <a:schemeClr val="bg1"/>
                </a:solidFill>
                <a:latin typeface="+mj-lt"/>
                <a:ea typeface="MS PGothic" panose="020B0600070205080204" charset="-128"/>
                <a:cs typeface="Roboto" charset="0"/>
                <a:sym typeface="Roboto" charset="0"/>
              </a:endParaRPr>
            </a:p>
          </p:txBody>
        </p:sp>
        <p:sp>
          <p:nvSpPr>
            <p:cNvPr id="36" name="AutoShape 4"/>
            <p:cNvSpPr/>
            <p:nvPr/>
          </p:nvSpPr>
          <p:spPr bwMode="auto">
            <a:xfrm>
              <a:off x="644882" y="1993388"/>
              <a:ext cx="1320216" cy="4330738"/>
            </a:xfrm>
            <a:custGeom>
              <a:avLst/>
              <a:gdLst>
                <a:gd name="T0" fmla="*/ 1262856 w 21536"/>
                <a:gd name="T1" fmla="*/ 4143157 h 21597"/>
                <a:gd name="T2" fmla="*/ 1262856 w 21536"/>
                <a:gd name="T3" fmla="*/ 4143157 h 21597"/>
                <a:gd name="T4" fmla="*/ 1262856 w 21536"/>
                <a:gd name="T5" fmla="*/ 4143157 h 21597"/>
                <a:gd name="T6" fmla="*/ 1262856 w 21536"/>
                <a:gd name="T7" fmla="*/ 4143157 h 215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36" h="21597">
                  <a:moveTo>
                    <a:pt x="17846" y="9016"/>
                  </a:moveTo>
                  <a:cubicBezTo>
                    <a:pt x="17815" y="8988"/>
                    <a:pt x="17525" y="8482"/>
                    <a:pt x="17494" y="8457"/>
                  </a:cubicBezTo>
                  <a:cubicBezTo>
                    <a:pt x="17463" y="8431"/>
                    <a:pt x="17680" y="8412"/>
                    <a:pt x="17690" y="8393"/>
                  </a:cubicBezTo>
                  <a:cubicBezTo>
                    <a:pt x="17701" y="8374"/>
                    <a:pt x="17338" y="8210"/>
                    <a:pt x="17090" y="8020"/>
                  </a:cubicBezTo>
                  <a:cubicBezTo>
                    <a:pt x="16842" y="7831"/>
                    <a:pt x="16801" y="6945"/>
                    <a:pt x="16946" y="6442"/>
                  </a:cubicBezTo>
                  <a:lnTo>
                    <a:pt x="16987" y="6439"/>
                  </a:lnTo>
                  <a:lnTo>
                    <a:pt x="17152" y="6382"/>
                  </a:lnTo>
                  <a:cubicBezTo>
                    <a:pt x="17152" y="6382"/>
                    <a:pt x="17194" y="6474"/>
                    <a:pt x="17194" y="6483"/>
                  </a:cubicBezTo>
                  <a:cubicBezTo>
                    <a:pt x="17194" y="6493"/>
                    <a:pt x="17463" y="7473"/>
                    <a:pt x="17473" y="7520"/>
                  </a:cubicBezTo>
                  <a:cubicBezTo>
                    <a:pt x="17484" y="7568"/>
                    <a:pt x="17638" y="7812"/>
                    <a:pt x="17649" y="7890"/>
                  </a:cubicBezTo>
                  <a:cubicBezTo>
                    <a:pt x="17660" y="7970"/>
                    <a:pt x="17970" y="8147"/>
                    <a:pt x="18021" y="8229"/>
                  </a:cubicBezTo>
                  <a:cubicBezTo>
                    <a:pt x="18073" y="8311"/>
                    <a:pt x="17877" y="9045"/>
                    <a:pt x="17846" y="9016"/>
                  </a:cubicBezTo>
                  <a:close/>
                  <a:moveTo>
                    <a:pt x="21533" y="7821"/>
                  </a:moveTo>
                  <a:cubicBezTo>
                    <a:pt x="21497" y="7747"/>
                    <a:pt x="21219" y="7681"/>
                    <a:pt x="21322" y="7636"/>
                  </a:cubicBezTo>
                  <a:cubicBezTo>
                    <a:pt x="21424" y="7592"/>
                    <a:pt x="21448" y="7447"/>
                    <a:pt x="21412" y="7429"/>
                  </a:cubicBezTo>
                  <a:cubicBezTo>
                    <a:pt x="21376" y="7410"/>
                    <a:pt x="21189" y="7054"/>
                    <a:pt x="21063" y="6917"/>
                  </a:cubicBezTo>
                  <a:cubicBezTo>
                    <a:pt x="20937" y="6781"/>
                    <a:pt x="20407" y="6068"/>
                    <a:pt x="20383" y="5983"/>
                  </a:cubicBezTo>
                  <a:cubicBezTo>
                    <a:pt x="20359" y="5898"/>
                    <a:pt x="20022" y="5284"/>
                    <a:pt x="19943" y="5185"/>
                  </a:cubicBezTo>
                  <a:cubicBezTo>
                    <a:pt x="19865" y="5085"/>
                    <a:pt x="19312" y="4326"/>
                    <a:pt x="19251" y="4241"/>
                  </a:cubicBezTo>
                  <a:cubicBezTo>
                    <a:pt x="19192" y="4156"/>
                    <a:pt x="18668" y="3630"/>
                    <a:pt x="18644" y="3573"/>
                  </a:cubicBezTo>
                  <a:cubicBezTo>
                    <a:pt x="18620" y="3516"/>
                    <a:pt x="18144" y="3494"/>
                    <a:pt x="18072" y="3479"/>
                  </a:cubicBezTo>
                  <a:cubicBezTo>
                    <a:pt x="18000" y="3465"/>
                    <a:pt x="14527" y="3134"/>
                    <a:pt x="14527" y="3134"/>
                  </a:cubicBezTo>
                  <a:cubicBezTo>
                    <a:pt x="14527" y="3134"/>
                    <a:pt x="13474" y="3032"/>
                    <a:pt x="13324" y="3010"/>
                  </a:cubicBezTo>
                  <a:cubicBezTo>
                    <a:pt x="13208" y="2993"/>
                    <a:pt x="12667" y="2868"/>
                    <a:pt x="12436" y="2807"/>
                  </a:cubicBezTo>
                  <a:cubicBezTo>
                    <a:pt x="12425" y="2778"/>
                    <a:pt x="12418" y="2764"/>
                    <a:pt x="12416" y="2771"/>
                  </a:cubicBezTo>
                  <a:cubicBezTo>
                    <a:pt x="12414" y="2776"/>
                    <a:pt x="12410" y="2785"/>
                    <a:pt x="12403" y="2798"/>
                  </a:cubicBezTo>
                  <a:cubicBezTo>
                    <a:pt x="12353" y="2784"/>
                    <a:pt x="12325" y="2775"/>
                    <a:pt x="12331" y="2773"/>
                  </a:cubicBezTo>
                  <a:cubicBezTo>
                    <a:pt x="12361" y="2764"/>
                    <a:pt x="12319" y="2569"/>
                    <a:pt x="12313" y="2525"/>
                  </a:cubicBezTo>
                  <a:cubicBezTo>
                    <a:pt x="12306" y="2481"/>
                    <a:pt x="12385" y="2359"/>
                    <a:pt x="12414" y="2304"/>
                  </a:cubicBezTo>
                  <a:cubicBezTo>
                    <a:pt x="12445" y="2249"/>
                    <a:pt x="12481" y="2148"/>
                    <a:pt x="12499" y="2140"/>
                  </a:cubicBezTo>
                  <a:cubicBezTo>
                    <a:pt x="12517" y="2133"/>
                    <a:pt x="12746" y="2166"/>
                    <a:pt x="12818" y="2140"/>
                  </a:cubicBezTo>
                  <a:cubicBezTo>
                    <a:pt x="12890" y="2115"/>
                    <a:pt x="13089" y="1984"/>
                    <a:pt x="13173" y="1931"/>
                  </a:cubicBezTo>
                  <a:cubicBezTo>
                    <a:pt x="13257" y="1877"/>
                    <a:pt x="13390" y="1594"/>
                    <a:pt x="13360" y="1589"/>
                  </a:cubicBezTo>
                  <a:cubicBezTo>
                    <a:pt x="13329" y="1583"/>
                    <a:pt x="13125" y="1590"/>
                    <a:pt x="13131" y="1561"/>
                  </a:cubicBezTo>
                  <a:cubicBezTo>
                    <a:pt x="13137" y="1532"/>
                    <a:pt x="13149" y="1416"/>
                    <a:pt x="13149" y="1416"/>
                  </a:cubicBezTo>
                  <a:cubicBezTo>
                    <a:pt x="13149" y="1416"/>
                    <a:pt x="13456" y="1134"/>
                    <a:pt x="13504" y="1022"/>
                  </a:cubicBezTo>
                  <a:cubicBezTo>
                    <a:pt x="13552" y="910"/>
                    <a:pt x="13528" y="842"/>
                    <a:pt x="13504" y="801"/>
                  </a:cubicBezTo>
                  <a:cubicBezTo>
                    <a:pt x="13480" y="761"/>
                    <a:pt x="12673" y="376"/>
                    <a:pt x="12511" y="318"/>
                  </a:cubicBezTo>
                  <a:cubicBezTo>
                    <a:pt x="12348" y="259"/>
                    <a:pt x="12240" y="211"/>
                    <a:pt x="11909" y="176"/>
                  </a:cubicBezTo>
                  <a:cubicBezTo>
                    <a:pt x="11578" y="141"/>
                    <a:pt x="10573" y="65"/>
                    <a:pt x="10573" y="65"/>
                  </a:cubicBezTo>
                  <a:cubicBezTo>
                    <a:pt x="10573" y="65"/>
                    <a:pt x="9905" y="-2"/>
                    <a:pt x="9580" y="-1"/>
                  </a:cubicBezTo>
                  <a:cubicBezTo>
                    <a:pt x="9255" y="1"/>
                    <a:pt x="8798" y="3"/>
                    <a:pt x="8611" y="18"/>
                  </a:cubicBezTo>
                  <a:cubicBezTo>
                    <a:pt x="8424" y="32"/>
                    <a:pt x="8076" y="113"/>
                    <a:pt x="8076" y="113"/>
                  </a:cubicBezTo>
                  <a:cubicBezTo>
                    <a:pt x="8076" y="113"/>
                    <a:pt x="7829" y="58"/>
                    <a:pt x="7709" y="54"/>
                  </a:cubicBezTo>
                  <a:cubicBezTo>
                    <a:pt x="7588" y="51"/>
                    <a:pt x="7299" y="64"/>
                    <a:pt x="7257" y="49"/>
                  </a:cubicBezTo>
                  <a:cubicBezTo>
                    <a:pt x="7214" y="34"/>
                    <a:pt x="6745" y="31"/>
                    <a:pt x="6745" y="31"/>
                  </a:cubicBezTo>
                  <a:cubicBezTo>
                    <a:pt x="6847" y="364"/>
                    <a:pt x="7251" y="432"/>
                    <a:pt x="7245" y="505"/>
                  </a:cubicBezTo>
                  <a:cubicBezTo>
                    <a:pt x="7239" y="579"/>
                    <a:pt x="6884" y="599"/>
                    <a:pt x="6757" y="661"/>
                  </a:cubicBezTo>
                  <a:cubicBezTo>
                    <a:pt x="6631" y="724"/>
                    <a:pt x="6511" y="807"/>
                    <a:pt x="6552" y="833"/>
                  </a:cubicBezTo>
                  <a:cubicBezTo>
                    <a:pt x="6594" y="858"/>
                    <a:pt x="6667" y="958"/>
                    <a:pt x="6691" y="1007"/>
                  </a:cubicBezTo>
                  <a:cubicBezTo>
                    <a:pt x="6715" y="1057"/>
                    <a:pt x="6794" y="1169"/>
                    <a:pt x="6799" y="1254"/>
                  </a:cubicBezTo>
                  <a:cubicBezTo>
                    <a:pt x="6805" y="1338"/>
                    <a:pt x="6956" y="1410"/>
                    <a:pt x="6926" y="1438"/>
                  </a:cubicBezTo>
                  <a:cubicBezTo>
                    <a:pt x="6895" y="1465"/>
                    <a:pt x="6842" y="1493"/>
                    <a:pt x="6794" y="1486"/>
                  </a:cubicBezTo>
                  <a:cubicBezTo>
                    <a:pt x="6745" y="1478"/>
                    <a:pt x="6697" y="1467"/>
                    <a:pt x="6649" y="1467"/>
                  </a:cubicBezTo>
                  <a:cubicBezTo>
                    <a:pt x="6601" y="1467"/>
                    <a:pt x="6535" y="1502"/>
                    <a:pt x="6511" y="1517"/>
                  </a:cubicBezTo>
                  <a:cubicBezTo>
                    <a:pt x="6486" y="1532"/>
                    <a:pt x="6475" y="1570"/>
                    <a:pt x="6504" y="1585"/>
                  </a:cubicBezTo>
                  <a:cubicBezTo>
                    <a:pt x="6535" y="1599"/>
                    <a:pt x="6577" y="1647"/>
                    <a:pt x="6583" y="1701"/>
                  </a:cubicBezTo>
                  <a:cubicBezTo>
                    <a:pt x="6589" y="1754"/>
                    <a:pt x="6547" y="1776"/>
                    <a:pt x="6619" y="1815"/>
                  </a:cubicBezTo>
                  <a:cubicBezTo>
                    <a:pt x="6691" y="1853"/>
                    <a:pt x="6823" y="1933"/>
                    <a:pt x="6853" y="1953"/>
                  </a:cubicBezTo>
                  <a:cubicBezTo>
                    <a:pt x="6884" y="1973"/>
                    <a:pt x="6938" y="2013"/>
                    <a:pt x="6968" y="2045"/>
                  </a:cubicBezTo>
                  <a:cubicBezTo>
                    <a:pt x="6998" y="2076"/>
                    <a:pt x="7064" y="2111"/>
                    <a:pt x="7118" y="2113"/>
                  </a:cubicBezTo>
                  <a:cubicBezTo>
                    <a:pt x="7173" y="2115"/>
                    <a:pt x="7371" y="2085"/>
                    <a:pt x="7395" y="2085"/>
                  </a:cubicBezTo>
                  <a:cubicBezTo>
                    <a:pt x="7419" y="2085"/>
                    <a:pt x="7552" y="2247"/>
                    <a:pt x="7564" y="2322"/>
                  </a:cubicBezTo>
                  <a:cubicBezTo>
                    <a:pt x="7576" y="2398"/>
                    <a:pt x="7714" y="2466"/>
                    <a:pt x="7757" y="2514"/>
                  </a:cubicBezTo>
                  <a:cubicBezTo>
                    <a:pt x="7798" y="2562"/>
                    <a:pt x="7835" y="2611"/>
                    <a:pt x="7835" y="2637"/>
                  </a:cubicBezTo>
                  <a:cubicBezTo>
                    <a:pt x="7835" y="2663"/>
                    <a:pt x="7816" y="2790"/>
                    <a:pt x="7804" y="2817"/>
                  </a:cubicBezTo>
                  <a:cubicBezTo>
                    <a:pt x="7793" y="2845"/>
                    <a:pt x="7768" y="2959"/>
                    <a:pt x="7738" y="2970"/>
                  </a:cubicBezTo>
                  <a:cubicBezTo>
                    <a:pt x="7732" y="2972"/>
                    <a:pt x="7715" y="2977"/>
                    <a:pt x="7694" y="2983"/>
                  </a:cubicBezTo>
                  <a:cubicBezTo>
                    <a:pt x="7678" y="2975"/>
                    <a:pt x="7667" y="2969"/>
                    <a:pt x="7667" y="2969"/>
                  </a:cubicBezTo>
                  <a:cubicBezTo>
                    <a:pt x="7650" y="2981"/>
                    <a:pt x="7632" y="2994"/>
                    <a:pt x="7613" y="3009"/>
                  </a:cubicBezTo>
                  <a:cubicBezTo>
                    <a:pt x="7531" y="3035"/>
                    <a:pt x="7418" y="3073"/>
                    <a:pt x="7281" y="3132"/>
                  </a:cubicBezTo>
                  <a:cubicBezTo>
                    <a:pt x="7034" y="3236"/>
                    <a:pt x="6902" y="3299"/>
                    <a:pt x="6643" y="3307"/>
                  </a:cubicBezTo>
                  <a:cubicBezTo>
                    <a:pt x="6384" y="3314"/>
                    <a:pt x="6011" y="3319"/>
                    <a:pt x="5566" y="3388"/>
                  </a:cubicBezTo>
                  <a:cubicBezTo>
                    <a:pt x="5121" y="3455"/>
                    <a:pt x="4681" y="3525"/>
                    <a:pt x="4362" y="3566"/>
                  </a:cubicBezTo>
                  <a:cubicBezTo>
                    <a:pt x="4043" y="3606"/>
                    <a:pt x="3014" y="3711"/>
                    <a:pt x="2900" y="3728"/>
                  </a:cubicBezTo>
                  <a:cubicBezTo>
                    <a:pt x="2785" y="3744"/>
                    <a:pt x="1973" y="3939"/>
                    <a:pt x="1930" y="3943"/>
                  </a:cubicBezTo>
                  <a:cubicBezTo>
                    <a:pt x="1889" y="3947"/>
                    <a:pt x="1804" y="4596"/>
                    <a:pt x="1804" y="4596"/>
                  </a:cubicBezTo>
                  <a:cubicBezTo>
                    <a:pt x="1804" y="4596"/>
                    <a:pt x="1756" y="4368"/>
                    <a:pt x="1678" y="4473"/>
                  </a:cubicBezTo>
                  <a:cubicBezTo>
                    <a:pt x="1600" y="4578"/>
                    <a:pt x="1413" y="5023"/>
                    <a:pt x="1347" y="5124"/>
                  </a:cubicBezTo>
                  <a:cubicBezTo>
                    <a:pt x="1280" y="5225"/>
                    <a:pt x="1016" y="6057"/>
                    <a:pt x="865" y="6288"/>
                  </a:cubicBezTo>
                  <a:cubicBezTo>
                    <a:pt x="715" y="6520"/>
                    <a:pt x="576" y="6831"/>
                    <a:pt x="564" y="6936"/>
                  </a:cubicBezTo>
                  <a:cubicBezTo>
                    <a:pt x="552" y="7041"/>
                    <a:pt x="282" y="7298"/>
                    <a:pt x="372" y="7454"/>
                  </a:cubicBezTo>
                  <a:cubicBezTo>
                    <a:pt x="462" y="7611"/>
                    <a:pt x="558" y="7679"/>
                    <a:pt x="510" y="7740"/>
                  </a:cubicBezTo>
                  <a:cubicBezTo>
                    <a:pt x="462" y="7800"/>
                    <a:pt x="348" y="8205"/>
                    <a:pt x="275" y="8457"/>
                  </a:cubicBezTo>
                  <a:cubicBezTo>
                    <a:pt x="203" y="8709"/>
                    <a:pt x="282" y="8834"/>
                    <a:pt x="245" y="8944"/>
                  </a:cubicBezTo>
                  <a:cubicBezTo>
                    <a:pt x="209" y="9055"/>
                    <a:pt x="95" y="9527"/>
                    <a:pt x="65" y="9776"/>
                  </a:cubicBezTo>
                  <a:cubicBezTo>
                    <a:pt x="35" y="10024"/>
                    <a:pt x="143" y="10307"/>
                    <a:pt x="137" y="10328"/>
                  </a:cubicBezTo>
                  <a:cubicBezTo>
                    <a:pt x="131" y="10348"/>
                    <a:pt x="143" y="10832"/>
                    <a:pt x="89" y="10997"/>
                  </a:cubicBezTo>
                  <a:cubicBezTo>
                    <a:pt x="35" y="11163"/>
                    <a:pt x="-31" y="11324"/>
                    <a:pt x="16" y="11361"/>
                  </a:cubicBezTo>
                  <a:cubicBezTo>
                    <a:pt x="65" y="11398"/>
                    <a:pt x="251" y="11462"/>
                    <a:pt x="257" y="11481"/>
                  </a:cubicBezTo>
                  <a:cubicBezTo>
                    <a:pt x="263" y="11499"/>
                    <a:pt x="305" y="11576"/>
                    <a:pt x="317" y="11587"/>
                  </a:cubicBezTo>
                  <a:cubicBezTo>
                    <a:pt x="330" y="11599"/>
                    <a:pt x="474" y="11654"/>
                    <a:pt x="498" y="11659"/>
                  </a:cubicBezTo>
                  <a:cubicBezTo>
                    <a:pt x="522" y="11665"/>
                    <a:pt x="595" y="11970"/>
                    <a:pt x="576" y="12099"/>
                  </a:cubicBezTo>
                  <a:cubicBezTo>
                    <a:pt x="558" y="12228"/>
                    <a:pt x="721" y="12399"/>
                    <a:pt x="793" y="12436"/>
                  </a:cubicBezTo>
                  <a:cubicBezTo>
                    <a:pt x="865" y="12472"/>
                    <a:pt x="1329" y="12768"/>
                    <a:pt x="1377" y="12813"/>
                  </a:cubicBezTo>
                  <a:cubicBezTo>
                    <a:pt x="1425" y="12857"/>
                    <a:pt x="1816" y="12963"/>
                    <a:pt x="2268" y="13002"/>
                  </a:cubicBezTo>
                  <a:cubicBezTo>
                    <a:pt x="2719" y="13041"/>
                    <a:pt x="3050" y="13101"/>
                    <a:pt x="3309" y="13109"/>
                  </a:cubicBezTo>
                  <a:cubicBezTo>
                    <a:pt x="3567" y="13116"/>
                    <a:pt x="3839" y="13100"/>
                    <a:pt x="3856" y="13076"/>
                  </a:cubicBezTo>
                  <a:cubicBezTo>
                    <a:pt x="3874" y="13052"/>
                    <a:pt x="3856" y="12989"/>
                    <a:pt x="3766" y="12962"/>
                  </a:cubicBezTo>
                  <a:cubicBezTo>
                    <a:pt x="3676" y="12934"/>
                    <a:pt x="2924" y="12814"/>
                    <a:pt x="2821" y="12768"/>
                  </a:cubicBezTo>
                  <a:cubicBezTo>
                    <a:pt x="2719" y="12723"/>
                    <a:pt x="2737" y="12688"/>
                    <a:pt x="2610" y="12607"/>
                  </a:cubicBezTo>
                  <a:cubicBezTo>
                    <a:pt x="2484" y="12526"/>
                    <a:pt x="2328" y="12491"/>
                    <a:pt x="2316" y="12401"/>
                  </a:cubicBezTo>
                  <a:cubicBezTo>
                    <a:pt x="2304" y="12310"/>
                    <a:pt x="2328" y="12240"/>
                    <a:pt x="2448" y="12219"/>
                  </a:cubicBezTo>
                  <a:cubicBezTo>
                    <a:pt x="2569" y="12196"/>
                    <a:pt x="2743" y="12187"/>
                    <a:pt x="2761" y="12220"/>
                  </a:cubicBezTo>
                  <a:cubicBezTo>
                    <a:pt x="2779" y="12254"/>
                    <a:pt x="2863" y="12412"/>
                    <a:pt x="2905" y="12489"/>
                  </a:cubicBezTo>
                  <a:cubicBezTo>
                    <a:pt x="2948" y="12566"/>
                    <a:pt x="3050" y="12662"/>
                    <a:pt x="3134" y="12688"/>
                  </a:cubicBezTo>
                  <a:cubicBezTo>
                    <a:pt x="3219" y="12713"/>
                    <a:pt x="3357" y="12759"/>
                    <a:pt x="3453" y="12748"/>
                  </a:cubicBezTo>
                  <a:cubicBezTo>
                    <a:pt x="3549" y="12737"/>
                    <a:pt x="3724" y="12759"/>
                    <a:pt x="3688" y="12673"/>
                  </a:cubicBezTo>
                  <a:cubicBezTo>
                    <a:pt x="3652" y="12586"/>
                    <a:pt x="3658" y="12596"/>
                    <a:pt x="3622" y="12505"/>
                  </a:cubicBezTo>
                  <a:cubicBezTo>
                    <a:pt x="3586" y="12415"/>
                    <a:pt x="3549" y="12377"/>
                    <a:pt x="3483" y="12298"/>
                  </a:cubicBezTo>
                  <a:cubicBezTo>
                    <a:pt x="3417" y="12219"/>
                    <a:pt x="3375" y="12189"/>
                    <a:pt x="3387" y="12117"/>
                  </a:cubicBezTo>
                  <a:cubicBezTo>
                    <a:pt x="3399" y="12046"/>
                    <a:pt x="3297" y="11856"/>
                    <a:pt x="3291" y="11810"/>
                  </a:cubicBezTo>
                  <a:cubicBezTo>
                    <a:pt x="3285" y="11764"/>
                    <a:pt x="3224" y="11691"/>
                    <a:pt x="3200" y="11652"/>
                  </a:cubicBezTo>
                  <a:cubicBezTo>
                    <a:pt x="3176" y="11613"/>
                    <a:pt x="3008" y="11532"/>
                    <a:pt x="2960" y="11505"/>
                  </a:cubicBezTo>
                  <a:cubicBezTo>
                    <a:pt x="2911" y="11477"/>
                    <a:pt x="2918" y="11389"/>
                    <a:pt x="2911" y="11365"/>
                  </a:cubicBezTo>
                  <a:cubicBezTo>
                    <a:pt x="2905" y="11341"/>
                    <a:pt x="2905" y="11312"/>
                    <a:pt x="2948" y="11297"/>
                  </a:cubicBezTo>
                  <a:cubicBezTo>
                    <a:pt x="2990" y="11282"/>
                    <a:pt x="2953" y="10953"/>
                    <a:pt x="2966" y="10944"/>
                  </a:cubicBezTo>
                  <a:cubicBezTo>
                    <a:pt x="2978" y="10935"/>
                    <a:pt x="3146" y="9818"/>
                    <a:pt x="3170" y="9787"/>
                  </a:cubicBezTo>
                  <a:cubicBezTo>
                    <a:pt x="3194" y="9756"/>
                    <a:pt x="3724" y="8262"/>
                    <a:pt x="3724" y="8262"/>
                  </a:cubicBezTo>
                  <a:cubicBezTo>
                    <a:pt x="3724" y="8262"/>
                    <a:pt x="4145" y="7250"/>
                    <a:pt x="4145" y="7234"/>
                  </a:cubicBezTo>
                  <a:cubicBezTo>
                    <a:pt x="4145" y="7217"/>
                    <a:pt x="4278" y="6785"/>
                    <a:pt x="4248" y="6748"/>
                  </a:cubicBezTo>
                  <a:cubicBezTo>
                    <a:pt x="4217" y="6711"/>
                    <a:pt x="4260" y="6522"/>
                    <a:pt x="4338" y="6553"/>
                  </a:cubicBezTo>
                  <a:cubicBezTo>
                    <a:pt x="4416" y="6585"/>
                    <a:pt x="4886" y="7068"/>
                    <a:pt x="4916" y="7085"/>
                  </a:cubicBezTo>
                  <a:cubicBezTo>
                    <a:pt x="4946" y="7101"/>
                    <a:pt x="4681" y="7385"/>
                    <a:pt x="4729" y="7407"/>
                  </a:cubicBezTo>
                  <a:cubicBezTo>
                    <a:pt x="4778" y="7429"/>
                    <a:pt x="5030" y="7537"/>
                    <a:pt x="4976" y="7558"/>
                  </a:cubicBezTo>
                  <a:cubicBezTo>
                    <a:pt x="4921" y="7578"/>
                    <a:pt x="4783" y="7611"/>
                    <a:pt x="4765" y="7640"/>
                  </a:cubicBezTo>
                  <a:cubicBezTo>
                    <a:pt x="4747" y="7670"/>
                    <a:pt x="4615" y="7813"/>
                    <a:pt x="4651" y="7962"/>
                  </a:cubicBezTo>
                  <a:cubicBezTo>
                    <a:pt x="4687" y="8111"/>
                    <a:pt x="4693" y="8080"/>
                    <a:pt x="4573" y="8168"/>
                  </a:cubicBezTo>
                  <a:cubicBezTo>
                    <a:pt x="4452" y="8257"/>
                    <a:pt x="4452" y="8472"/>
                    <a:pt x="4506" y="8490"/>
                  </a:cubicBezTo>
                  <a:cubicBezTo>
                    <a:pt x="4561" y="8508"/>
                    <a:pt x="4789" y="8554"/>
                    <a:pt x="4747" y="8565"/>
                  </a:cubicBezTo>
                  <a:cubicBezTo>
                    <a:pt x="4705" y="8576"/>
                    <a:pt x="4639" y="8626"/>
                    <a:pt x="4639" y="8666"/>
                  </a:cubicBezTo>
                  <a:cubicBezTo>
                    <a:pt x="4639" y="8707"/>
                    <a:pt x="4621" y="8876"/>
                    <a:pt x="4621" y="8876"/>
                  </a:cubicBezTo>
                  <a:cubicBezTo>
                    <a:pt x="4621" y="8876"/>
                    <a:pt x="4464" y="8935"/>
                    <a:pt x="4182" y="9016"/>
                  </a:cubicBezTo>
                  <a:cubicBezTo>
                    <a:pt x="3899" y="9097"/>
                    <a:pt x="3676" y="9132"/>
                    <a:pt x="3591" y="9270"/>
                  </a:cubicBezTo>
                  <a:cubicBezTo>
                    <a:pt x="3507" y="9408"/>
                    <a:pt x="3188" y="10738"/>
                    <a:pt x="3140" y="10802"/>
                  </a:cubicBezTo>
                  <a:cubicBezTo>
                    <a:pt x="3092" y="10867"/>
                    <a:pt x="3008" y="10931"/>
                    <a:pt x="3128" y="10966"/>
                  </a:cubicBezTo>
                  <a:cubicBezTo>
                    <a:pt x="3248" y="11001"/>
                    <a:pt x="3573" y="11152"/>
                    <a:pt x="3562" y="11170"/>
                  </a:cubicBezTo>
                  <a:cubicBezTo>
                    <a:pt x="3549" y="11188"/>
                    <a:pt x="3591" y="11442"/>
                    <a:pt x="3652" y="11520"/>
                  </a:cubicBezTo>
                  <a:cubicBezTo>
                    <a:pt x="3712" y="11597"/>
                    <a:pt x="4206" y="12023"/>
                    <a:pt x="4266" y="12147"/>
                  </a:cubicBezTo>
                  <a:cubicBezTo>
                    <a:pt x="4325" y="12270"/>
                    <a:pt x="5072" y="13425"/>
                    <a:pt x="5211" y="13661"/>
                  </a:cubicBezTo>
                  <a:cubicBezTo>
                    <a:pt x="5349" y="13896"/>
                    <a:pt x="5367" y="13933"/>
                    <a:pt x="5379" y="14076"/>
                  </a:cubicBezTo>
                  <a:cubicBezTo>
                    <a:pt x="5391" y="14220"/>
                    <a:pt x="5788" y="14417"/>
                    <a:pt x="5807" y="14474"/>
                  </a:cubicBezTo>
                  <a:cubicBezTo>
                    <a:pt x="5824" y="14531"/>
                    <a:pt x="5644" y="14847"/>
                    <a:pt x="5331" y="15060"/>
                  </a:cubicBezTo>
                  <a:cubicBezTo>
                    <a:pt x="5018" y="15274"/>
                    <a:pt x="5096" y="15449"/>
                    <a:pt x="5126" y="15467"/>
                  </a:cubicBezTo>
                  <a:cubicBezTo>
                    <a:pt x="5157" y="15485"/>
                    <a:pt x="6270" y="17096"/>
                    <a:pt x="6402" y="17273"/>
                  </a:cubicBezTo>
                  <a:cubicBezTo>
                    <a:pt x="6535" y="17450"/>
                    <a:pt x="7142" y="18288"/>
                    <a:pt x="7190" y="18456"/>
                  </a:cubicBezTo>
                  <a:cubicBezTo>
                    <a:pt x="7239" y="18623"/>
                    <a:pt x="7504" y="18974"/>
                    <a:pt x="7666" y="19230"/>
                  </a:cubicBezTo>
                  <a:cubicBezTo>
                    <a:pt x="7829" y="19486"/>
                    <a:pt x="8057" y="19843"/>
                    <a:pt x="8136" y="20069"/>
                  </a:cubicBezTo>
                  <a:cubicBezTo>
                    <a:pt x="8214" y="20295"/>
                    <a:pt x="8274" y="20481"/>
                    <a:pt x="8358" y="20470"/>
                  </a:cubicBezTo>
                  <a:cubicBezTo>
                    <a:pt x="8443" y="20459"/>
                    <a:pt x="8984" y="20451"/>
                    <a:pt x="9020" y="20466"/>
                  </a:cubicBezTo>
                  <a:cubicBezTo>
                    <a:pt x="9056" y="20481"/>
                    <a:pt x="9321" y="20578"/>
                    <a:pt x="9339" y="20584"/>
                  </a:cubicBezTo>
                  <a:cubicBezTo>
                    <a:pt x="9357" y="20590"/>
                    <a:pt x="9219" y="20728"/>
                    <a:pt x="9008" y="20854"/>
                  </a:cubicBezTo>
                  <a:cubicBezTo>
                    <a:pt x="8798" y="20981"/>
                    <a:pt x="8768" y="21014"/>
                    <a:pt x="8671" y="21103"/>
                  </a:cubicBezTo>
                  <a:cubicBezTo>
                    <a:pt x="8575" y="21191"/>
                    <a:pt x="8370" y="21219"/>
                    <a:pt x="8394" y="21305"/>
                  </a:cubicBezTo>
                  <a:cubicBezTo>
                    <a:pt x="8419" y="21391"/>
                    <a:pt x="8370" y="21507"/>
                    <a:pt x="8497" y="21529"/>
                  </a:cubicBezTo>
                  <a:cubicBezTo>
                    <a:pt x="8623" y="21552"/>
                    <a:pt x="8906" y="21598"/>
                    <a:pt x="8996" y="21596"/>
                  </a:cubicBezTo>
                  <a:cubicBezTo>
                    <a:pt x="9087" y="21594"/>
                    <a:pt x="10639" y="21577"/>
                    <a:pt x="11307" y="21570"/>
                  </a:cubicBezTo>
                  <a:cubicBezTo>
                    <a:pt x="11975" y="21563"/>
                    <a:pt x="12366" y="21535"/>
                    <a:pt x="12372" y="21493"/>
                  </a:cubicBezTo>
                  <a:cubicBezTo>
                    <a:pt x="12378" y="21450"/>
                    <a:pt x="12481" y="21480"/>
                    <a:pt x="12427" y="21379"/>
                  </a:cubicBezTo>
                  <a:cubicBezTo>
                    <a:pt x="12372" y="21277"/>
                    <a:pt x="12312" y="21083"/>
                    <a:pt x="12270" y="20950"/>
                  </a:cubicBezTo>
                  <a:cubicBezTo>
                    <a:pt x="12228" y="20818"/>
                    <a:pt x="12042" y="20575"/>
                    <a:pt x="11999" y="20498"/>
                  </a:cubicBezTo>
                  <a:cubicBezTo>
                    <a:pt x="11957" y="20420"/>
                    <a:pt x="11825" y="20363"/>
                    <a:pt x="11831" y="20328"/>
                  </a:cubicBezTo>
                  <a:cubicBezTo>
                    <a:pt x="11837" y="20293"/>
                    <a:pt x="11975" y="20273"/>
                    <a:pt x="11957" y="20244"/>
                  </a:cubicBezTo>
                  <a:cubicBezTo>
                    <a:pt x="11939" y="20214"/>
                    <a:pt x="11735" y="19659"/>
                    <a:pt x="11482" y="19458"/>
                  </a:cubicBezTo>
                  <a:cubicBezTo>
                    <a:pt x="11229" y="19258"/>
                    <a:pt x="10856" y="18261"/>
                    <a:pt x="10741" y="18121"/>
                  </a:cubicBezTo>
                  <a:cubicBezTo>
                    <a:pt x="10627" y="17981"/>
                    <a:pt x="10483" y="17244"/>
                    <a:pt x="10380" y="17111"/>
                  </a:cubicBezTo>
                  <a:cubicBezTo>
                    <a:pt x="10278" y="16979"/>
                    <a:pt x="10272" y="16528"/>
                    <a:pt x="10338" y="16488"/>
                  </a:cubicBezTo>
                  <a:cubicBezTo>
                    <a:pt x="10404" y="16447"/>
                    <a:pt x="10224" y="16306"/>
                    <a:pt x="10140" y="16243"/>
                  </a:cubicBezTo>
                  <a:cubicBezTo>
                    <a:pt x="10055" y="16181"/>
                    <a:pt x="9917" y="15918"/>
                    <a:pt x="9989" y="15892"/>
                  </a:cubicBezTo>
                  <a:cubicBezTo>
                    <a:pt x="10062" y="15866"/>
                    <a:pt x="10429" y="15765"/>
                    <a:pt x="10446" y="15733"/>
                  </a:cubicBezTo>
                  <a:cubicBezTo>
                    <a:pt x="10465" y="15702"/>
                    <a:pt x="10549" y="15294"/>
                    <a:pt x="10597" y="15189"/>
                  </a:cubicBezTo>
                  <a:cubicBezTo>
                    <a:pt x="10645" y="15084"/>
                    <a:pt x="10579" y="15022"/>
                    <a:pt x="10465" y="14963"/>
                  </a:cubicBezTo>
                  <a:cubicBezTo>
                    <a:pt x="10350" y="14904"/>
                    <a:pt x="10194" y="14900"/>
                    <a:pt x="10296" y="14843"/>
                  </a:cubicBezTo>
                  <a:cubicBezTo>
                    <a:pt x="10398" y="14786"/>
                    <a:pt x="10435" y="14437"/>
                    <a:pt x="10380" y="14334"/>
                  </a:cubicBezTo>
                  <a:cubicBezTo>
                    <a:pt x="10326" y="14231"/>
                    <a:pt x="10188" y="14050"/>
                    <a:pt x="10188" y="14050"/>
                  </a:cubicBezTo>
                  <a:cubicBezTo>
                    <a:pt x="10188" y="14050"/>
                    <a:pt x="10266" y="13679"/>
                    <a:pt x="10302" y="13631"/>
                  </a:cubicBezTo>
                  <a:cubicBezTo>
                    <a:pt x="10338" y="13583"/>
                    <a:pt x="10242" y="13521"/>
                    <a:pt x="10212" y="13453"/>
                  </a:cubicBezTo>
                  <a:cubicBezTo>
                    <a:pt x="10182" y="13385"/>
                    <a:pt x="10555" y="13013"/>
                    <a:pt x="10507" y="13100"/>
                  </a:cubicBezTo>
                  <a:cubicBezTo>
                    <a:pt x="10459" y="13186"/>
                    <a:pt x="10446" y="13484"/>
                    <a:pt x="10435" y="13547"/>
                  </a:cubicBezTo>
                  <a:cubicBezTo>
                    <a:pt x="10422" y="13609"/>
                    <a:pt x="10398" y="13602"/>
                    <a:pt x="10429" y="13758"/>
                  </a:cubicBezTo>
                  <a:cubicBezTo>
                    <a:pt x="10459" y="13914"/>
                    <a:pt x="10615" y="14269"/>
                    <a:pt x="10597" y="14411"/>
                  </a:cubicBezTo>
                  <a:cubicBezTo>
                    <a:pt x="10579" y="14553"/>
                    <a:pt x="10633" y="14634"/>
                    <a:pt x="10717" y="14689"/>
                  </a:cubicBezTo>
                  <a:cubicBezTo>
                    <a:pt x="10802" y="14744"/>
                    <a:pt x="10838" y="14788"/>
                    <a:pt x="10934" y="14827"/>
                  </a:cubicBezTo>
                  <a:cubicBezTo>
                    <a:pt x="11030" y="14865"/>
                    <a:pt x="11265" y="14928"/>
                    <a:pt x="11295" y="14941"/>
                  </a:cubicBezTo>
                  <a:cubicBezTo>
                    <a:pt x="11325" y="14954"/>
                    <a:pt x="11476" y="15009"/>
                    <a:pt x="11651" y="15090"/>
                  </a:cubicBezTo>
                  <a:cubicBezTo>
                    <a:pt x="11825" y="15171"/>
                    <a:pt x="12084" y="15160"/>
                    <a:pt x="11795" y="15252"/>
                  </a:cubicBezTo>
                  <a:cubicBezTo>
                    <a:pt x="11506" y="15344"/>
                    <a:pt x="11518" y="15386"/>
                    <a:pt x="11614" y="15458"/>
                  </a:cubicBezTo>
                  <a:cubicBezTo>
                    <a:pt x="11710" y="15529"/>
                    <a:pt x="11807" y="15584"/>
                    <a:pt x="11765" y="15651"/>
                  </a:cubicBezTo>
                  <a:cubicBezTo>
                    <a:pt x="11723" y="15717"/>
                    <a:pt x="11686" y="15755"/>
                    <a:pt x="11885" y="15809"/>
                  </a:cubicBezTo>
                  <a:cubicBezTo>
                    <a:pt x="12084" y="15862"/>
                    <a:pt x="12234" y="15923"/>
                    <a:pt x="12150" y="16019"/>
                  </a:cubicBezTo>
                  <a:cubicBezTo>
                    <a:pt x="12066" y="16114"/>
                    <a:pt x="12264" y="16624"/>
                    <a:pt x="12174" y="16841"/>
                  </a:cubicBezTo>
                  <a:cubicBezTo>
                    <a:pt x="12084" y="17058"/>
                    <a:pt x="12071" y="17624"/>
                    <a:pt x="11921" y="17753"/>
                  </a:cubicBezTo>
                  <a:cubicBezTo>
                    <a:pt x="11771" y="17882"/>
                    <a:pt x="11777" y="18075"/>
                    <a:pt x="11747" y="18145"/>
                  </a:cubicBezTo>
                  <a:cubicBezTo>
                    <a:pt x="11717" y="18215"/>
                    <a:pt x="11638" y="18397"/>
                    <a:pt x="11686" y="18576"/>
                  </a:cubicBezTo>
                  <a:cubicBezTo>
                    <a:pt x="11735" y="18754"/>
                    <a:pt x="11915" y="18954"/>
                    <a:pt x="11885" y="19149"/>
                  </a:cubicBezTo>
                  <a:cubicBezTo>
                    <a:pt x="11855" y="19344"/>
                    <a:pt x="11813" y="19387"/>
                    <a:pt x="11837" y="19534"/>
                  </a:cubicBezTo>
                  <a:cubicBezTo>
                    <a:pt x="11861" y="19681"/>
                    <a:pt x="12035" y="19940"/>
                    <a:pt x="12035" y="19940"/>
                  </a:cubicBezTo>
                  <a:cubicBezTo>
                    <a:pt x="12035" y="19940"/>
                    <a:pt x="12042" y="20150"/>
                    <a:pt x="12210" y="20306"/>
                  </a:cubicBezTo>
                  <a:cubicBezTo>
                    <a:pt x="12378" y="20463"/>
                    <a:pt x="12746" y="20718"/>
                    <a:pt x="13372" y="20714"/>
                  </a:cubicBezTo>
                  <a:cubicBezTo>
                    <a:pt x="13997" y="20711"/>
                    <a:pt x="14437" y="20527"/>
                    <a:pt x="14720" y="20360"/>
                  </a:cubicBezTo>
                  <a:cubicBezTo>
                    <a:pt x="15002" y="20192"/>
                    <a:pt x="15460" y="19903"/>
                    <a:pt x="15496" y="19683"/>
                  </a:cubicBezTo>
                  <a:cubicBezTo>
                    <a:pt x="15532" y="19462"/>
                    <a:pt x="15303" y="18999"/>
                    <a:pt x="15231" y="18892"/>
                  </a:cubicBezTo>
                  <a:cubicBezTo>
                    <a:pt x="15159" y="18785"/>
                    <a:pt x="14894" y="18406"/>
                    <a:pt x="14900" y="18345"/>
                  </a:cubicBezTo>
                  <a:cubicBezTo>
                    <a:pt x="14907" y="18285"/>
                    <a:pt x="15008" y="18237"/>
                    <a:pt x="15002" y="18193"/>
                  </a:cubicBezTo>
                  <a:cubicBezTo>
                    <a:pt x="14997" y="18149"/>
                    <a:pt x="15099" y="18088"/>
                    <a:pt x="15165" y="18059"/>
                  </a:cubicBezTo>
                  <a:cubicBezTo>
                    <a:pt x="15231" y="18029"/>
                    <a:pt x="15538" y="17676"/>
                    <a:pt x="15556" y="17593"/>
                  </a:cubicBezTo>
                  <a:cubicBezTo>
                    <a:pt x="15574" y="17510"/>
                    <a:pt x="15953" y="16865"/>
                    <a:pt x="16068" y="16620"/>
                  </a:cubicBezTo>
                  <a:cubicBezTo>
                    <a:pt x="16182" y="16375"/>
                    <a:pt x="16405" y="15991"/>
                    <a:pt x="16561" y="15844"/>
                  </a:cubicBezTo>
                  <a:cubicBezTo>
                    <a:pt x="16718" y="15697"/>
                    <a:pt x="16790" y="15419"/>
                    <a:pt x="16868" y="15344"/>
                  </a:cubicBezTo>
                  <a:cubicBezTo>
                    <a:pt x="16947" y="15268"/>
                    <a:pt x="16892" y="15200"/>
                    <a:pt x="16784" y="15156"/>
                  </a:cubicBezTo>
                  <a:cubicBezTo>
                    <a:pt x="16676" y="15112"/>
                    <a:pt x="16580" y="14990"/>
                    <a:pt x="16580" y="14990"/>
                  </a:cubicBezTo>
                  <a:cubicBezTo>
                    <a:pt x="16580" y="14990"/>
                    <a:pt x="16796" y="14803"/>
                    <a:pt x="16766" y="14748"/>
                  </a:cubicBezTo>
                  <a:cubicBezTo>
                    <a:pt x="16736" y="14692"/>
                    <a:pt x="16519" y="14628"/>
                    <a:pt x="16537" y="14595"/>
                  </a:cubicBezTo>
                  <a:cubicBezTo>
                    <a:pt x="16555" y="14562"/>
                    <a:pt x="16723" y="14406"/>
                    <a:pt x="16850" y="14242"/>
                  </a:cubicBezTo>
                  <a:cubicBezTo>
                    <a:pt x="16976" y="14078"/>
                    <a:pt x="16892" y="13688"/>
                    <a:pt x="16886" y="13557"/>
                  </a:cubicBezTo>
                  <a:cubicBezTo>
                    <a:pt x="16880" y="13427"/>
                    <a:pt x="17109" y="13184"/>
                    <a:pt x="17169" y="12998"/>
                  </a:cubicBezTo>
                  <a:cubicBezTo>
                    <a:pt x="17229" y="12813"/>
                    <a:pt x="17193" y="12465"/>
                    <a:pt x="17205" y="12441"/>
                  </a:cubicBezTo>
                  <a:cubicBezTo>
                    <a:pt x="17217" y="12417"/>
                    <a:pt x="18096" y="12233"/>
                    <a:pt x="18150" y="12215"/>
                  </a:cubicBezTo>
                  <a:cubicBezTo>
                    <a:pt x="18204" y="12196"/>
                    <a:pt x="18613" y="12117"/>
                    <a:pt x="18644" y="12106"/>
                  </a:cubicBezTo>
                  <a:cubicBezTo>
                    <a:pt x="18674" y="12095"/>
                    <a:pt x="18915" y="12058"/>
                    <a:pt x="18915" y="12058"/>
                  </a:cubicBezTo>
                  <a:cubicBezTo>
                    <a:pt x="18915" y="12058"/>
                    <a:pt x="18999" y="12024"/>
                    <a:pt x="18999" y="12018"/>
                  </a:cubicBezTo>
                  <a:cubicBezTo>
                    <a:pt x="18999" y="12013"/>
                    <a:pt x="19318" y="11668"/>
                    <a:pt x="19414" y="11632"/>
                  </a:cubicBezTo>
                  <a:cubicBezTo>
                    <a:pt x="19511" y="11595"/>
                    <a:pt x="19559" y="11490"/>
                    <a:pt x="19559" y="11468"/>
                  </a:cubicBezTo>
                  <a:cubicBezTo>
                    <a:pt x="19559" y="11446"/>
                    <a:pt x="19528" y="11082"/>
                    <a:pt x="19612" y="11067"/>
                  </a:cubicBezTo>
                  <a:cubicBezTo>
                    <a:pt x="19697" y="11052"/>
                    <a:pt x="19859" y="11036"/>
                    <a:pt x="19896" y="11017"/>
                  </a:cubicBezTo>
                  <a:cubicBezTo>
                    <a:pt x="19931" y="10999"/>
                    <a:pt x="20052" y="11060"/>
                    <a:pt x="20052" y="11060"/>
                  </a:cubicBezTo>
                  <a:cubicBezTo>
                    <a:pt x="20052" y="11060"/>
                    <a:pt x="20179" y="11150"/>
                    <a:pt x="20196" y="11137"/>
                  </a:cubicBezTo>
                  <a:cubicBezTo>
                    <a:pt x="20214" y="11124"/>
                    <a:pt x="20359" y="10679"/>
                    <a:pt x="20383" y="10583"/>
                  </a:cubicBezTo>
                  <a:cubicBezTo>
                    <a:pt x="20407" y="10488"/>
                    <a:pt x="20750" y="9531"/>
                    <a:pt x="20883" y="9443"/>
                  </a:cubicBezTo>
                  <a:cubicBezTo>
                    <a:pt x="21015" y="9354"/>
                    <a:pt x="21189" y="8617"/>
                    <a:pt x="21256" y="8514"/>
                  </a:cubicBezTo>
                  <a:cubicBezTo>
                    <a:pt x="21322" y="8411"/>
                    <a:pt x="21569" y="7894"/>
                    <a:pt x="21533" y="78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 dirty="0"/>
            </a:p>
          </p:txBody>
        </p:sp>
        <p:sp>
          <p:nvSpPr>
            <p:cNvPr id="37" name="文本框 34"/>
            <p:cNvSpPr txBox="1"/>
            <p:nvPr/>
          </p:nvSpPr>
          <p:spPr>
            <a:xfrm>
              <a:off x="2166517" y="2246375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38" name="文本框 34"/>
            <p:cNvSpPr txBox="1"/>
            <p:nvPr/>
          </p:nvSpPr>
          <p:spPr>
            <a:xfrm>
              <a:off x="2166517" y="2907729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39" name="文本框 34"/>
            <p:cNvSpPr txBox="1"/>
            <p:nvPr/>
          </p:nvSpPr>
          <p:spPr>
            <a:xfrm>
              <a:off x="2166517" y="3543400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40" name="文本框 34"/>
            <p:cNvSpPr txBox="1"/>
            <p:nvPr/>
          </p:nvSpPr>
          <p:spPr>
            <a:xfrm>
              <a:off x="2166517" y="4138180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41" name="文本框 34"/>
            <p:cNvSpPr txBox="1"/>
            <p:nvPr/>
          </p:nvSpPr>
          <p:spPr>
            <a:xfrm>
              <a:off x="2166517" y="4762149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42" name="文本框 33"/>
            <p:cNvSpPr txBox="1"/>
            <p:nvPr/>
          </p:nvSpPr>
          <p:spPr>
            <a:xfrm>
              <a:off x="2208265" y="5295231"/>
              <a:ext cx="3321577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81730" y="1993602"/>
            <a:ext cx="5399904" cy="4325752"/>
            <a:chOff x="6181730" y="1993602"/>
            <a:chExt cx="5399904" cy="4325752"/>
          </a:xfrm>
        </p:grpSpPr>
        <p:sp>
          <p:nvSpPr>
            <p:cNvPr id="44" name="AutoShape 4"/>
            <p:cNvSpPr/>
            <p:nvPr/>
          </p:nvSpPr>
          <p:spPr bwMode="auto">
            <a:xfrm>
              <a:off x="6696449" y="4062481"/>
              <a:ext cx="3659099" cy="523085"/>
            </a:xfrm>
            <a:custGeom>
              <a:avLst/>
              <a:gdLst>
                <a:gd name="T0" fmla="*/ 3486944 w 21600"/>
                <a:gd name="T1" fmla="*/ 498475 h 21600"/>
                <a:gd name="T2" fmla="*/ 3486944 w 21600"/>
                <a:gd name="T3" fmla="*/ 498475 h 21600"/>
                <a:gd name="T4" fmla="*/ 3486944 w 21600"/>
                <a:gd name="T5" fmla="*/ 498475 h 21600"/>
                <a:gd name="T6" fmla="*/ 3486944 w 21600"/>
                <a:gd name="T7" fmla="*/ 4984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 sz="1200"/>
            </a:p>
          </p:txBody>
        </p:sp>
        <p:sp>
          <p:nvSpPr>
            <p:cNvPr id="45" name="AutoShape 5"/>
            <p:cNvSpPr/>
            <p:nvPr/>
          </p:nvSpPr>
          <p:spPr bwMode="auto">
            <a:xfrm>
              <a:off x="9320206" y="4149107"/>
              <a:ext cx="1035342" cy="3531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825500">
                <a:defRPr/>
              </a:pPr>
              <a:r>
                <a:rPr lang="en-US" sz="2000">
                  <a:solidFill>
                    <a:schemeClr val="bg1"/>
                  </a:solidFill>
                  <a:latin typeface="+mj-lt"/>
                  <a:ea typeface="MS PGothic" panose="020B0600070205080204" charset="-128"/>
                  <a:cs typeface="Roboto" charset="0"/>
                  <a:sym typeface="Roboto" charset="0"/>
                </a:rPr>
                <a:t>72%</a:t>
              </a:r>
              <a:endParaRPr lang="en-US" sz="1050">
                <a:solidFill>
                  <a:schemeClr val="bg1"/>
                </a:solidFill>
                <a:latin typeface="+mj-lt"/>
                <a:ea typeface="MS PGothic" panose="020B0600070205080204" charset="-128"/>
                <a:cs typeface="Roboto" charset="0"/>
                <a:sym typeface="Roboto" charset="0"/>
              </a:endParaRPr>
            </a:p>
          </p:txBody>
        </p:sp>
        <p:sp>
          <p:nvSpPr>
            <p:cNvPr id="46" name="AutoShape 7"/>
            <p:cNvSpPr/>
            <p:nvPr/>
          </p:nvSpPr>
          <p:spPr bwMode="auto">
            <a:xfrm>
              <a:off x="6696449" y="3446107"/>
              <a:ext cx="4367097" cy="523085"/>
            </a:xfrm>
            <a:custGeom>
              <a:avLst/>
              <a:gdLst>
                <a:gd name="T0" fmla="*/ 4161631 w 21600"/>
                <a:gd name="T1" fmla="*/ 498475 h 21600"/>
                <a:gd name="T2" fmla="*/ 4161631 w 21600"/>
                <a:gd name="T3" fmla="*/ 498475 h 21600"/>
                <a:gd name="T4" fmla="*/ 4161631 w 21600"/>
                <a:gd name="T5" fmla="*/ 498475 h 21600"/>
                <a:gd name="T6" fmla="*/ 4161631 w 21600"/>
                <a:gd name="T7" fmla="*/ 4984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 sz="1200"/>
            </a:p>
          </p:txBody>
        </p:sp>
        <p:sp>
          <p:nvSpPr>
            <p:cNvPr id="47" name="AutoShape 8"/>
            <p:cNvSpPr/>
            <p:nvPr/>
          </p:nvSpPr>
          <p:spPr bwMode="auto">
            <a:xfrm>
              <a:off x="10029036" y="3532732"/>
              <a:ext cx="1034510" cy="3531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825500">
                <a:defRPr/>
              </a:pPr>
              <a:r>
                <a:rPr lang="en-US" sz="2000">
                  <a:solidFill>
                    <a:schemeClr val="bg1"/>
                  </a:solidFill>
                  <a:latin typeface="+mj-lt"/>
                  <a:ea typeface="MS PGothic" panose="020B0600070205080204" charset="-128"/>
                  <a:cs typeface="Roboto" charset="0"/>
                  <a:sym typeface="Roboto" charset="0"/>
                </a:rPr>
                <a:t>90%</a:t>
              </a:r>
              <a:endParaRPr lang="en-US" sz="1050">
                <a:solidFill>
                  <a:schemeClr val="bg1"/>
                </a:solidFill>
                <a:latin typeface="+mj-lt"/>
                <a:ea typeface="MS PGothic" panose="020B0600070205080204" charset="-128"/>
                <a:cs typeface="Roboto" charset="0"/>
                <a:sym typeface="Roboto" charset="0"/>
              </a:endParaRPr>
            </a:p>
          </p:txBody>
        </p:sp>
        <p:sp>
          <p:nvSpPr>
            <p:cNvPr id="48" name="AutoShape 10"/>
            <p:cNvSpPr/>
            <p:nvPr/>
          </p:nvSpPr>
          <p:spPr bwMode="auto">
            <a:xfrm>
              <a:off x="6696449" y="2826400"/>
              <a:ext cx="4885185" cy="523085"/>
            </a:xfrm>
            <a:custGeom>
              <a:avLst/>
              <a:gdLst>
                <a:gd name="T0" fmla="*/ 4655344 w 21600"/>
                <a:gd name="T1" fmla="*/ 498475 h 21600"/>
                <a:gd name="T2" fmla="*/ 4655344 w 21600"/>
                <a:gd name="T3" fmla="*/ 498475 h 21600"/>
                <a:gd name="T4" fmla="*/ 4655344 w 21600"/>
                <a:gd name="T5" fmla="*/ 498475 h 21600"/>
                <a:gd name="T6" fmla="*/ 4655344 w 21600"/>
                <a:gd name="T7" fmla="*/ 4984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 sz="1200"/>
            </a:p>
          </p:txBody>
        </p:sp>
        <p:sp>
          <p:nvSpPr>
            <p:cNvPr id="49" name="AutoShape 11"/>
            <p:cNvSpPr/>
            <p:nvPr/>
          </p:nvSpPr>
          <p:spPr bwMode="auto">
            <a:xfrm>
              <a:off x="10546292" y="2913026"/>
              <a:ext cx="1035342" cy="3531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825500">
                <a:defRPr/>
              </a:pPr>
              <a:r>
                <a:rPr lang="en-US" sz="2000">
                  <a:solidFill>
                    <a:schemeClr val="bg1"/>
                  </a:solidFill>
                  <a:latin typeface="+mj-lt"/>
                  <a:ea typeface="MS PGothic" panose="020B0600070205080204" charset="-128"/>
                  <a:cs typeface="Roboto" charset="0"/>
                  <a:sym typeface="Roboto" charset="0"/>
                </a:rPr>
                <a:t>100%</a:t>
              </a:r>
              <a:endParaRPr lang="en-US" sz="1050">
                <a:solidFill>
                  <a:schemeClr val="bg1"/>
                </a:solidFill>
                <a:latin typeface="+mj-lt"/>
                <a:ea typeface="MS PGothic" panose="020B0600070205080204" charset="-128"/>
                <a:cs typeface="Roboto" charset="0"/>
                <a:sym typeface="Roboto" charset="0"/>
              </a:endParaRPr>
            </a:p>
          </p:txBody>
        </p:sp>
        <p:sp>
          <p:nvSpPr>
            <p:cNvPr id="50" name="AutoShape 13"/>
            <p:cNvSpPr/>
            <p:nvPr/>
          </p:nvSpPr>
          <p:spPr bwMode="auto">
            <a:xfrm>
              <a:off x="6696449" y="2210026"/>
              <a:ext cx="3152672" cy="523085"/>
            </a:xfrm>
            <a:custGeom>
              <a:avLst/>
              <a:gdLst>
                <a:gd name="T0" fmla="*/ 3004344 w 21600"/>
                <a:gd name="T1" fmla="*/ 498475 h 21600"/>
                <a:gd name="T2" fmla="*/ 3004344 w 21600"/>
                <a:gd name="T3" fmla="*/ 498475 h 21600"/>
                <a:gd name="T4" fmla="*/ 3004344 w 21600"/>
                <a:gd name="T5" fmla="*/ 498475 h 21600"/>
                <a:gd name="T6" fmla="*/ 3004344 w 21600"/>
                <a:gd name="T7" fmla="*/ 4984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 sz="1200"/>
            </a:p>
          </p:txBody>
        </p:sp>
        <p:sp>
          <p:nvSpPr>
            <p:cNvPr id="51" name="AutoShape 14"/>
            <p:cNvSpPr/>
            <p:nvPr/>
          </p:nvSpPr>
          <p:spPr bwMode="auto">
            <a:xfrm>
              <a:off x="8802951" y="2296652"/>
              <a:ext cx="1034510" cy="3531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825500">
                <a:defRPr/>
              </a:pPr>
              <a:r>
                <a:rPr lang="en-US" sz="2000" dirty="0">
                  <a:solidFill>
                    <a:schemeClr val="bg1"/>
                  </a:solidFill>
                  <a:latin typeface="+mj-lt"/>
                  <a:ea typeface="MS PGothic" panose="020B0600070205080204" charset="-128"/>
                  <a:cs typeface="Roboto" charset="0"/>
                  <a:sym typeface="Roboto" charset="0"/>
                </a:rPr>
                <a:t>63%</a:t>
              </a:r>
              <a:endParaRPr lang="en-US" sz="1050" dirty="0">
                <a:solidFill>
                  <a:schemeClr val="bg1"/>
                </a:solidFill>
                <a:latin typeface="+mj-lt"/>
                <a:ea typeface="MS PGothic" panose="020B0600070205080204" charset="-128"/>
                <a:cs typeface="Roboto" charset="0"/>
                <a:sym typeface="Roboto" charset="0"/>
              </a:endParaRPr>
            </a:p>
          </p:txBody>
        </p:sp>
        <p:sp>
          <p:nvSpPr>
            <p:cNvPr id="52" name="AutoShape 16"/>
            <p:cNvSpPr/>
            <p:nvPr/>
          </p:nvSpPr>
          <p:spPr bwMode="auto">
            <a:xfrm>
              <a:off x="6696449" y="4678856"/>
              <a:ext cx="4045583" cy="523085"/>
            </a:xfrm>
            <a:custGeom>
              <a:avLst/>
              <a:gdLst>
                <a:gd name="T0" fmla="*/ 3855244 w 21600"/>
                <a:gd name="T1" fmla="*/ 498475 h 21600"/>
                <a:gd name="T2" fmla="*/ 3855244 w 21600"/>
                <a:gd name="T3" fmla="*/ 498475 h 21600"/>
                <a:gd name="T4" fmla="*/ 3855244 w 21600"/>
                <a:gd name="T5" fmla="*/ 498475 h 21600"/>
                <a:gd name="T6" fmla="*/ 3855244 w 21600"/>
                <a:gd name="T7" fmla="*/ 4984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 sz="1200"/>
            </a:p>
          </p:txBody>
        </p:sp>
        <p:sp>
          <p:nvSpPr>
            <p:cNvPr id="53" name="AutoShape 17"/>
            <p:cNvSpPr/>
            <p:nvPr/>
          </p:nvSpPr>
          <p:spPr bwMode="auto">
            <a:xfrm>
              <a:off x="9706689" y="4765481"/>
              <a:ext cx="1035342" cy="3531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825500">
                <a:defRPr/>
              </a:pPr>
              <a:r>
                <a:rPr lang="en-US" sz="2000">
                  <a:solidFill>
                    <a:schemeClr val="bg1"/>
                  </a:solidFill>
                  <a:latin typeface="+mj-lt"/>
                  <a:ea typeface="MS PGothic" panose="020B0600070205080204" charset="-128"/>
                  <a:cs typeface="Roboto" charset="0"/>
                  <a:sym typeface="Roboto" charset="0"/>
                </a:rPr>
                <a:t>83%</a:t>
              </a:r>
              <a:endParaRPr lang="en-US" sz="1050">
                <a:solidFill>
                  <a:schemeClr val="bg1"/>
                </a:solidFill>
                <a:latin typeface="+mj-lt"/>
                <a:ea typeface="MS PGothic" panose="020B0600070205080204" charset="-128"/>
                <a:cs typeface="Roboto" charset="0"/>
                <a:sym typeface="Roboto" charset="0"/>
              </a:endParaRPr>
            </a:p>
          </p:txBody>
        </p:sp>
        <p:sp>
          <p:nvSpPr>
            <p:cNvPr id="54" name="AutoShape 5"/>
            <p:cNvSpPr/>
            <p:nvPr/>
          </p:nvSpPr>
          <p:spPr bwMode="auto">
            <a:xfrm flipH="1">
              <a:off x="6181730" y="1993602"/>
              <a:ext cx="1407342" cy="4325752"/>
            </a:xfrm>
            <a:custGeom>
              <a:avLst/>
              <a:gdLst>
                <a:gd name="T0" fmla="*/ 1346137 w 21421"/>
                <a:gd name="T1" fmla="*/ 4141659 h 21550"/>
                <a:gd name="T2" fmla="*/ 1346137 w 21421"/>
                <a:gd name="T3" fmla="*/ 4141659 h 21550"/>
                <a:gd name="T4" fmla="*/ 1346137 w 21421"/>
                <a:gd name="T5" fmla="*/ 4141659 h 21550"/>
                <a:gd name="T6" fmla="*/ 1346137 w 21421"/>
                <a:gd name="T7" fmla="*/ 4141659 h 215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21" h="21550">
                  <a:moveTo>
                    <a:pt x="17667" y="7828"/>
                  </a:moveTo>
                  <a:cubicBezTo>
                    <a:pt x="17478" y="7688"/>
                    <a:pt x="17289" y="7524"/>
                    <a:pt x="17289" y="7475"/>
                  </a:cubicBezTo>
                  <a:cubicBezTo>
                    <a:pt x="17289" y="7412"/>
                    <a:pt x="17502" y="7267"/>
                    <a:pt x="17667" y="7164"/>
                  </a:cubicBezTo>
                  <a:cubicBezTo>
                    <a:pt x="17771" y="7100"/>
                    <a:pt x="17856" y="7052"/>
                    <a:pt x="17856" y="7052"/>
                  </a:cubicBezTo>
                  <a:cubicBezTo>
                    <a:pt x="17856" y="7052"/>
                    <a:pt x="17982" y="7867"/>
                    <a:pt x="18045" y="8023"/>
                  </a:cubicBezTo>
                  <a:cubicBezTo>
                    <a:pt x="18078" y="8103"/>
                    <a:pt x="17872" y="7980"/>
                    <a:pt x="17667" y="7828"/>
                  </a:cubicBezTo>
                  <a:close/>
                  <a:moveTo>
                    <a:pt x="13383" y="18100"/>
                  </a:moveTo>
                  <a:cubicBezTo>
                    <a:pt x="13319" y="18410"/>
                    <a:pt x="13414" y="18791"/>
                    <a:pt x="13226" y="19008"/>
                  </a:cubicBezTo>
                  <a:cubicBezTo>
                    <a:pt x="13036" y="19225"/>
                    <a:pt x="12816" y="19565"/>
                    <a:pt x="12816" y="19565"/>
                  </a:cubicBezTo>
                  <a:lnTo>
                    <a:pt x="12769" y="19586"/>
                  </a:lnTo>
                  <a:lnTo>
                    <a:pt x="12532" y="19689"/>
                  </a:lnTo>
                  <a:cubicBezTo>
                    <a:pt x="12532" y="19689"/>
                    <a:pt x="12280" y="19101"/>
                    <a:pt x="12154" y="18894"/>
                  </a:cubicBezTo>
                  <a:cubicBezTo>
                    <a:pt x="12028" y="18688"/>
                    <a:pt x="12343" y="18038"/>
                    <a:pt x="12501" y="17005"/>
                  </a:cubicBezTo>
                  <a:cubicBezTo>
                    <a:pt x="12658" y="15972"/>
                    <a:pt x="12626" y="15188"/>
                    <a:pt x="12626" y="15188"/>
                  </a:cubicBezTo>
                  <a:lnTo>
                    <a:pt x="12769" y="15205"/>
                  </a:lnTo>
                  <a:lnTo>
                    <a:pt x="13414" y="15281"/>
                  </a:lnTo>
                  <a:cubicBezTo>
                    <a:pt x="13414" y="15281"/>
                    <a:pt x="13288" y="15632"/>
                    <a:pt x="13256" y="15848"/>
                  </a:cubicBezTo>
                  <a:cubicBezTo>
                    <a:pt x="13226" y="16065"/>
                    <a:pt x="13446" y="17790"/>
                    <a:pt x="13383" y="18100"/>
                  </a:cubicBezTo>
                  <a:close/>
                  <a:moveTo>
                    <a:pt x="9160" y="7599"/>
                  </a:moveTo>
                  <a:cubicBezTo>
                    <a:pt x="9160" y="7599"/>
                    <a:pt x="7775" y="7867"/>
                    <a:pt x="7459" y="7940"/>
                  </a:cubicBezTo>
                  <a:cubicBezTo>
                    <a:pt x="7143" y="8012"/>
                    <a:pt x="6640" y="8167"/>
                    <a:pt x="6640" y="8167"/>
                  </a:cubicBezTo>
                  <a:cubicBezTo>
                    <a:pt x="6640" y="8167"/>
                    <a:pt x="6365" y="8097"/>
                    <a:pt x="5979" y="7990"/>
                  </a:cubicBezTo>
                  <a:cubicBezTo>
                    <a:pt x="5341" y="7813"/>
                    <a:pt x="4396" y="7533"/>
                    <a:pt x="3868" y="7289"/>
                  </a:cubicBezTo>
                  <a:cubicBezTo>
                    <a:pt x="3017" y="6897"/>
                    <a:pt x="2671" y="6618"/>
                    <a:pt x="2671" y="6618"/>
                  </a:cubicBezTo>
                  <a:lnTo>
                    <a:pt x="5979" y="5729"/>
                  </a:lnTo>
                  <a:lnTo>
                    <a:pt x="7553" y="5307"/>
                  </a:lnTo>
                  <a:cubicBezTo>
                    <a:pt x="7553" y="5307"/>
                    <a:pt x="7334" y="5700"/>
                    <a:pt x="7302" y="5813"/>
                  </a:cubicBezTo>
                  <a:cubicBezTo>
                    <a:pt x="7271" y="5926"/>
                    <a:pt x="7932" y="6112"/>
                    <a:pt x="8058" y="6257"/>
                  </a:cubicBezTo>
                  <a:cubicBezTo>
                    <a:pt x="8183" y="6401"/>
                    <a:pt x="8247" y="6515"/>
                    <a:pt x="8310" y="6804"/>
                  </a:cubicBezTo>
                  <a:cubicBezTo>
                    <a:pt x="8373" y="7093"/>
                    <a:pt x="9286" y="7455"/>
                    <a:pt x="9286" y="7455"/>
                  </a:cubicBezTo>
                  <a:cubicBezTo>
                    <a:pt x="9286" y="7455"/>
                    <a:pt x="9160" y="7599"/>
                    <a:pt x="9160" y="7599"/>
                  </a:cubicBezTo>
                  <a:close/>
                  <a:moveTo>
                    <a:pt x="21419" y="11977"/>
                  </a:moveTo>
                  <a:cubicBezTo>
                    <a:pt x="21435" y="11930"/>
                    <a:pt x="21291" y="11523"/>
                    <a:pt x="21195" y="11388"/>
                  </a:cubicBezTo>
                  <a:cubicBezTo>
                    <a:pt x="21101" y="11254"/>
                    <a:pt x="20943" y="10139"/>
                    <a:pt x="20912" y="9582"/>
                  </a:cubicBezTo>
                  <a:cubicBezTo>
                    <a:pt x="20881" y="9024"/>
                    <a:pt x="20125" y="7743"/>
                    <a:pt x="20062" y="7475"/>
                  </a:cubicBezTo>
                  <a:cubicBezTo>
                    <a:pt x="19998" y="7207"/>
                    <a:pt x="20660" y="5369"/>
                    <a:pt x="20628" y="4739"/>
                  </a:cubicBezTo>
                  <a:cubicBezTo>
                    <a:pt x="20597" y="4109"/>
                    <a:pt x="19589" y="3851"/>
                    <a:pt x="18234" y="3727"/>
                  </a:cubicBezTo>
                  <a:cubicBezTo>
                    <a:pt x="18032" y="3709"/>
                    <a:pt x="17843" y="3689"/>
                    <a:pt x="17667" y="3670"/>
                  </a:cubicBezTo>
                  <a:cubicBezTo>
                    <a:pt x="16670" y="3561"/>
                    <a:pt x="16124" y="3448"/>
                    <a:pt x="16124" y="3448"/>
                  </a:cubicBezTo>
                  <a:lnTo>
                    <a:pt x="17068" y="3314"/>
                  </a:lnTo>
                  <a:cubicBezTo>
                    <a:pt x="17068" y="3314"/>
                    <a:pt x="16155" y="2550"/>
                    <a:pt x="16155" y="2292"/>
                  </a:cubicBezTo>
                  <a:cubicBezTo>
                    <a:pt x="16155" y="2034"/>
                    <a:pt x="16439" y="1941"/>
                    <a:pt x="16500" y="1776"/>
                  </a:cubicBezTo>
                  <a:cubicBezTo>
                    <a:pt x="16564" y="1610"/>
                    <a:pt x="16534" y="1321"/>
                    <a:pt x="16534" y="1321"/>
                  </a:cubicBezTo>
                  <a:cubicBezTo>
                    <a:pt x="16534" y="1321"/>
                    <a:pt x="16596" y="1187"/>
                    <a:pt x="16470" y="1074"/>
                  </a:cubicBezTo>
                  <a:cubicBezTo>
                    <a:pt x="16344" y="960"/>
                    <a:pt x="16092" y="567"/>
                    <a:pt x="15430" y="279"/>
                  </a:cubicBezTo>
                  <a:cubicBezTo>
                    <a:pt x="14769" y="-10"/>
                    <a:pt x="13824" y="-1"/>
                    <a:pt x="13824" y="-1"/>
                  </a:cubicBezTo>
                  <a:cubicBezTo>
                    <a:pt x="13399" y="3"/>
                    <a:pt x="13054" y="13"/>
                    <a:pt x="12769" y="27"/>
                  </a:cubicBezTo>
                  <a:cubicBezTo>
                    <a:pt x="11408" y="96"/>
                    <a:pt x="11457" y="280"/>
                    <a:pt x="10988" y="485"/>
                  </a:cubicBezTo>
                  <a:cubicBezTo>
                    <a:pt x="10421" y="733"/>
                    <a:pt x="9224" y="2199"/>
                    <a:pt x="9129" y="2571"/>
                  </a:cubicBezTo>
                  <a:cubicBezTo>
                    <a:pt x="9034" y="2942"/>
                    <a:pt x="9634" y="3459"/>
                    <a:pt x="9634" y="3459"/>
                  </a:cubicBezTo>
                  <a:cubicBezTo>
                    <a:pt x="9634" y="3459"/>
                    <a:pt x="8467" y="3614"/>
                    <a:pt x="7901" y="3624"/>
                  </a:cubicBezTo>
                  <a:cubicBezTo>
                    <a:pt x="7531" y="3631"/>
                    <a:pt x="6683" y="3890"/>
                    <a:pt x="5979" y="4137"/>
                  </a:cubicBezTo>
                  <a:cubicBezTo>
                    <a:pt x="5600" y="4269"/>
                    <a:pt x="5263" y="4398"/>
                    <a:pt x="5065" y="4481"/>
                  </a:cubicBezTo>
                  <a:cubicBezTo>
                    <a:pt x="4498" y="4719"/>
                    <a:pt x="781" y="6144"/>
                    <a:pt x="402" y="6257"/>
                  </a:cubicBezTo>
                  <a:cubicBezTo>
                    <a:pt x="24" y="6370"/>
                    <a:pt x="-164" y="6752"/>
                    <a:pt x="181" y="6876"/>
                  </a:cubicBezTo>
                  <a:cubicBezTo>
                    <a:pt x="528" y="7001"/>
                    <a:pt x="5506" y="8704"/>
                    <a:pt x="5915" y="8765"/>
                  </a:cubicBezTo>
                  <a:cubicBezTo>
                    <a:pt x="5936" y="8769"/>
                    <a:pt x="5958" y="8771"/>
                    <a:pt x="5979" y="8773"/>
                  </a:cubicBezTo>
                  <a:cubicBezTo>
                    <a:pt x="6397" y="8814"/>
                    <a:pt x="7070" y="8692"/>
                    <a:pt x="7070" y="8692"/>
                  </a:cubicBezTo>
                  <a:lnTo>
                    <a:pt x="5979" y="9876"/>
                  </a:lnTo>
                  <a:lnTo>
                    <a:pt x="2041" y="14145"/>
                  </a:lnTo>
                  <a:cubicBezTo>
                    <a:pt x="2041" y="14145"/>
                    <a:pt x="3017" y="14372"/>
                    <a:pt x="4498" y="14620"/>
                  </a:cubicBezTo>
                  <a:cubicBezTo>
                    <a:pt x="4898" y="14687"/>
                    <a:pt x="5424" y="14748"/>
                    <a:pt x="5979" y="14801"/>
                  </a:cubicBezTo>
                  <a:cubicBezTo>
                    <a:pt x="7479" y="14945"/>
                    <a:pt x="9192" y="15033"/>
                    <a:pt x="9192" y="15033"/>
                  </a:cubicBezTo>
                  <a:cubicBezTo>
                    <a:pt x="9192" y="15033"/>
                    <a:pt x="9129" y="15085"/>
                    <a:pt x="9097" y="15776"/>
                  </a:cubicBezTo>
                  <a:cubicBezTo>
                    <a:pt x="9066" y="16469"/>
                    <a:pt x="9286" y="17077"/>
                    <a:pt x="9507" y="17460"/>
                  </a:cubicBezTo>
                  <a:cubicBezTo>
                    <a:pt x="9728" y="17842"/>
                    <a:pt x="10075" y="19008"/>
                    <a:pt x="9916" y="19225"/>
                  </a:cubicBezTo>
                  <a:cubicBezTo>
                    <a:pt x="9759" y="19442"/>
                    <a:pt x="9790" y="20443"/>
                    <a:pt x="9759" y="20619"/>
                  </a:cubicBezTo>
                  <a:cubicBezTo>
                    <a:pt x="9728" y="20794"/>
                    <a:pt x="10358" y="21011"/>
                    <a:pt x="10705" y="21135"/>
                  </a:cubicBezTo>
                  <a:cubicBezTo>
                    <a:pt x="11051" y="21259"/>
                    <a:pt x="11806" y="21403"/>
                    <a:pt x="12311" y="21362"/>
                  </a:cubicBezTo>
                  <a:cubicBezTo>
                    <a:pt x="12489" y="21348"/>
                    <a:pt x="12644" y="21307"/>
                    <a:pt x="12769" y="21261"/>
                  </a:cubicBezTo>
                  <a:cubicBezTo>
                    <a:pt x="12998" y="21176"/>
                    <a:pt x="13131" y="21073"/>
                    <a:pt x="13131" y="21073"/>
                  </a:cubicBezTo>
                  <a:lnTo>
                    <a:pt x="13319" y="21187"/>
                  </a:lnTo>
                  <a:cubicBezTo>
                    <a:pt x="13319" y="21187"/>
                    <a:pt x="14138" y="21487"/>
                    <a:pt x="14548" y="21538"/>
                  </a:cubicBezTo>
                  <a:cubicBezTo>
                    <a:pt x="14957" y="21589"/>
                    <a:pt x="15619" y="21466"/>
                    <a:pt x="15714" y="21280"/>
                  </a:cubicBezTo>
                  <a:cubicBezTo>
                    <a:pt x="15809" y="21094"/>
                    <a:pt x="16092" y="20867"/>
                    <a:pt x="16092" y="20733"/>
                  </a:cubicBezTo>
                  <a:cubicBezTo>
                    <a:pt x="16092" y="20598"/>
                    <a:pt x="15525" y="19751"/>
                    <a:pt x="15367" y="19525"/>
                  </a:cubicBezTo>
                  <a:cubicBezTo>
                    <a:pt x="15210" y="19297"/>
                    <a:pt x="15619" y="18574"/>
                    <a:pt x="15714" y="18275"/>
                  </a:cubicBezTo>
                  <a:cubicBezTo>
                    <a:pt x="15809" y="17976"/>
                    <a:pt x="16785" y="16025"/>
                    <a:pt x="16754" y="15642"/>
                  </a:cubicBezTo>
                  <a:cubicBezTo>
                    <a:pt x="16722" y="15260"/>
                    <a:pt x="16849" y="14176"/>
                    <a:pt x="16849" y="14176"/>
                  </a:cubicBezTo>
                  <a:lnTo>
                    <a:pt x="17667" y="14150"/>
                  </a:lnTo>
                  <a:lnTo>
                    <a:pt x="19463" y="14093"/>
                  </a:lnTo>
                  <a:cubicBezTo>
                    <a:pt x="19463" y="14093"/>
                    <a:pt x="19323" y="12881"/>
                    <a:pt x="19323" y="12818"/>
                  </a:cubicBezTo>
                  <a:cubicBezTo>
                    <a:pt x="19323" y="12792"/>
                    <a:pt x="19284" y="12718"/>
                    <a:pt x="19240" y="12637"/>
                  </a:cubicBezTo>
                  <a:lnTo>
                    <a:pt x="19214" y="12638"/>
                  </a:lnTo>
                  <a:cubicBezTo>
                    <a:pt x="19214" y="12638"/>
                    <a:pt x="19217" y="12624"/>
                    <a:pt x="19223" y="12607"/>
                  </a:cubicBezTo>
                  <a:cubicBezTo>
                    <a:pt x="19168" y="12506"/>
                    <a:pt x="19111" y="12402"/>
                    <a:pt x="19119" y="12374"/>
                  </a:cubicBezTo>
                  <a:cubicBezTo>
                    <a:pt x="19134" y="12323"/>
                    <a:pt x="19337" y="12184"/>
                    <a:pt x="19337" y="12039"/>
                  </a:cubicBezTo>
                  <a:cubicBezTo>
                    <a:pt x="19337" y="11894"/>
                    <a:pt x="19116" y="9550"/>
                    <a:pt x="19116" y="9550"/>
                  </a:cubicBezTo>
                  <a:cubicBezTo>
                    <a:pt x="19116" y="9550"/>
                    <a:pt x="19671" y="10495"/>
                    <a:pt x="19702" y="10547"/>
                  </a:cubicBezTo>
                  <a:cubicBezTo>
                    <a:pt x="19733" y="10598"/>
                    <a:pt x="19797" y="11042"/>
                    <a:pt x="19813" y="11140"/>
                  </a:cubicBezTo>
                  <a:cubicBezTo>
                    <a:pt x="19828" y="11239"/>
                    <a:pt x="19720" y="11685"/>
                    <a:pt x="19720" y="11732"/>
                  </a:cubicBezTo>
                  <a:cubicBezTo>
                    <a:pt x="19720" y="11778"/>
                    <a:pt x="19665" y="11972"/>
                    <a:pt x="19665" y="12013"/>
                  </a:cubicBezTo>
                  <a:cubicBezTo>
                    <a:pt x="19665" y="12054"/>
                    <a:pt x="19728" y="12254"/>
                    <a:pt x="19728" y="12254"/>
                  </a:cubicBezTo>
                  <a:cubicBezTo>
                    <a:pt x="19728" y="12254"/>
                    <a:pt x="19736" y="12250"/>
                    <a:pt x="19839" y="12243"/>
                  </a:cubicBezTo>
                  <a:cubicBezTo>
                    <a:pt x="19941" y="12235"/>
                    <a:pt x="20076" y="12142"/>
                    <a:pt x="20067" y="12069"/>
                  </a:cubicBezTo>
                  <a:cubicBezTo>
                    <a:pt x="20059" y="11998"/>
                    <a:pt x="20122" y="11742"/>
                    <a:pt x="20122" y="11742"/>
                  </a:cubicBezTo>
                  <a:cubicBezTo>
                    <a:pt x="20122" y="11742"/>
                    <a:pt x="20240" y="11785"/>
                    <a:pt x="20350" y="11830"/>
                  </a:cubicBezTo>
                  <a:cubicBezTo>
                    <a:pt x="20460" y="11874"/>
                    <a:pt x="20524" y="12189"/>
                    <a:pt x="20524" y="12189"/>
                  </a:cubicBezTo>
                  <a:cubicBezTo>
                    <a:pt x="20524" y="12189"/>
                    <a:pt x="20366" y="12284"/>
                    <a:pt x="20359" y="12297"/>
                  </a:cubicBezTo>
                  <a:cubicBezTo>
                    <a:pt x="20350" y="12310"/>
                    <a:pt x="19925" y="12369"/>
                    <a:pt x="19886" y="12369"/>
                  </a:cubicBezTo>
                  <a:cubicBezTo>
                    <a:pt x="19846" y="12369"/>
                    <a:pt x="19547" y="12364"/>
                    <a:pt x="19397" y="12395"/>
                  </a:cubicBezTo>
                  <a:cubicBezTo>
                    <a:pt x="19248" y="12426"/>
                    <a:pt x="19256" y="12462"/>
                    <a:pt x="19256" y="12462"/>
                  </a:cubicBezTo>
                  <a:lnTo>
                    <a:pt x="19828" y="12488"/>
                  </a:lnTo>
                  <a:cubicBezTo>
                    <a:pt x="19828" y="12488"/>
                    <a:pt x="19623" y="12483"/>
                    <a:pt x="19418" y="12504"/>
                  </a:cubicBezTo>
                  <a:cubicBezTo>
                    <a:pt x="19280" y="12517"/>
                    <a:pt x="19238" y="12573"/>
                    <a:pt x="19223" y="12607"/>
                  </a:cubicBezTo>
                  <a:cubicBezTo>
                    <a:pt x="19229" y="12618"/>
                    <a:pt x="19234" y="12628"/>
                    <a:pt x="19240" y="12637"/>
                  </a:cubicBezTo>
                  <a:lnTo>
                    <a:pt x="20143" y="12628"/>
                  </a:lnTo>
                  <a:cubicBezTo>
                    <a:pt x="20143" y="12628"/>
                    <a:pt x="21073" y="12442"/>
                    <a:pt x="21151" y="12390"/>
                  </a:cubicBezTo>
                  <a:cubicBezTo>
                    <a:pt x="21230" y="12338"/>
                    <a:pt x="21214" y="12142"/>
                    <a:pt x="21214" y="12116"/>
                  </a:cubicBezTo>
                  <a:cubicBezTo>
                    <a:pt x="21214" y="12090"/>
                    <a:pt x="21403" y="12024"/>
                    <a:pt x="21419" y="1197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/>
            </a:p>
          </p:txBody>
        </p:sp>
        <p:sp>
          <p:nvSpPr>
            <p:cNvPr id="55" name="文本框 34"/>
            <p:cNvSpPr txBox="1"/>
            <p:nvPr/>
          </p:nvSpPr>
          <p:spPr>
            <a:xfrm>
              <a:off x="7691417" y="2246375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56" name="文本框 34"/>
            <p:cNvSpPr txBox="1"/>
            <p:nvPr/>
          </p:nvSpPr>
          <p:spPr>
            <a:xfrm>
              <a:off x="7691417" y="2907729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57" name="文本框 34"/>
            <p:cNvSpPr txBox="1"/>
            <p:nvPr/>
          </p:nvSpPr>
          <p:spPr>
            <a:xfrm>
              <a:off x="7691417" y="3543400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58" name="文本框 34"/>
            <p:cNvSpPr txBox="1"/>
            <p:nvPr/>
          </p:nvSpPr>
          <p:spPr>
            <a:xfrm>
              <a:off x="7691417" y="4138180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59" name="文本框 34"/>
            <p:cNvSpPr txBox="1"/>
            <p:nvPr/>
          </p:nvSpPr>
          <p:spPr>
            <a:xfrm>
              <a:off x="7691417" y="4762149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60" name="文本框 33"/>
            <p:cNvSpPr txBox="1"/>
            <p:nvPr/>
          </p:nvSpPr>
          <p:spPr>
            <a:xfrm>
              <a:off x="7790861" y="5295231"/>
              <a:ext cx="3321577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项目成果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37581" y="2501235"/>
            <a:ext cx="4616179" cy="1113280"/>
            <a:chOff x="6769431" y="1808608"/>
            <a:chExt cx="4616179" cy="1032835"/>
          </a:xfrm>
        </p:grpSpPr>
        <p:sp>
          <p:nvSpPr>
            <p:cNvPr id="24" name="Freeform 56"/>
            <p:cNvSpPr>
              <a:spLocks noEditPoints="1"/>
            </p:cNvSpPr>
            <p:nvPr/>
          </p:nvSpPr>
          <p:spPr bwMode="auto">
            <a:xfrm>
              <a:off x="6877358" y="1808608"/>
              <a:ext cx="445802" cy="449330"/>
            </a:xfrm>
            <a:custGeom>
              <a:avLst/>
              <a:gdLst>
                <a:gd name="T0" fmla="*/ 2147483646 w 137"/>
                <a:gd name="T1" fmla="*/ 2147483646 h 138"/>
                <a:gd name="T2" fmla="*/ 2147483646 w 137"/>
                <a:gd name="T3" fmla="*/ 2147483646 h 138"/>
                <a:gd name="T4" fmla="*/ 2147483646 w 137"/>
                <a:gd name="T5" fmla="*/ 2147483646 h 138"/>
                <a:gd name="T6" fmla="*/ 2147483646 w 137"/>
                <a:gd name="T7" fmla="*/ 2147483646 h 138"/>
                <a:gd name="T8" fmla="*/ 2147483646 w 137"/>
                <a:gd name="T9" fmla="*/ 2147483646 h 138"/>
                <a:gd name="T10" fmla="*/ 2147483646 w 137"/>
                <a:gd name="T11" fmla="*/ 2147483646 h 138"/>
                <a:gd name="T12" fmla="*/ 2147483646 w 137"/>
                <a:gd name="T13" fmla="*/ 2147483646 h 138"/>
                <a:gd name="T14" fmla="*/ 2147483646 w 137"/>
                <a:gd name="T15" fmla="*/ 2147483646 h 138"/>
                <a:gd name="T16" fmla="*/ 2147483646 w 137"/>
                <a:gd name="T17" fmla="*/ 2147483646 h 138"/>
                <a:gd name="T18" fmla="*/ 2147483646 w 137"/>
                <a:gd name="T19" fmla="*/ 2147483646 h 138"/>
                <a:gd name="T20" fmla="*/ 2147483646 w 137"/>
                <a:gd name="T21" fmla="*/ 0 h 138"/>
                <a:gd name="T22" fmla="*/ 2147483646 w 137"/>
                <a:gd name="T23" fmla="*/ 0 h 138"/>
                <a:gd name="T24" fmla="*/ 2147483646 w 137"/>
                <a:gd name="T25" fmla="*/ 2147483646 h 138"/>
                <a:gd name="T26" fmla="*/ 2147483646 w 137"/>
                <a:gd name="T27" fmla="*/ 2147483646 h 138"/>
                <a:gd name="T28" fmla="*/ 2147483646 w 137"/>
                <a:gd name="T29" fmla="*/ 2147483646 h 138"/>
                <a:gd name="T30" fmla="*/ 2147483646 w 137"/>
                <a:gd name="T31" fmla="*/ 2147483646 h 138"/>
                <a:gd name="T32" fmla="*/ 2147483646 w 137"/>
                <a:gd name="T33" fmla="*/ 2147483646 h 138"/>
                <a:gd name="T34" fmla="*/ 2147483646 w 137"/>
                <a:gd name="T35" fmla="*/ 2147483646 h 138"/>
                <a:gd name="T36" fmla="*/ 2147483646 w 137"/>
                <a:gd name="T37" fmla="*/ 2147483646 h 138"/>
                <a:gd name="T38" fmla="*/ 2147483646 w 137"/>
                <a:gd name="T39" fmla="*/ 2147483646 h 138"/>
                <a:gd name="T40" fmla="*/ 2147483646 w 137"/>
                <a:gd name="T41" fmla="*/ 2147483646 h 138"/>
                <a:gd name="T42" fmla="*/ 2147483646 w 137"/>
                <a:gd name="T43" fmla="*/ 2147483646 h 138"/>
                <a:gd name="T44" fmla="*/ 0 w 137"/>
                <a:gd name="T45" fmla="*/ 2147483646 h 138"/>
                <a:gd name="T46" fmla="*/ 0 w 137"/>
                <a:gd name="T47" fmla="*/ 2147483646 h 138"/>
                <a:gd name="T48" fmla="*/ 2147483646 w 137"/>
                <a:gd name="T49" fmla="*/ 2147483646 h 138"/>
                <a:gd name="T50" fmla="*/ 2147483646 w 137"/>
                <a:gd name="T51" fmla="*/ 2147483646 h 138"/>
                <a:gd name="T52" fmla="*/ 2147483646 w 137"/>
                <a:gd name="T53" fmla="*/ 2147483646 h 138"/>
                <a:gd name="T54" fmla="*/ 2147483646 w 137"/>
                <a:gd name="T55" fmla="*/ 2147483646 h 138"/>
                <a:gd name="T56" fmla="*/ 2147483646 w 137"/>
                <a:gd name="T57" fmla="*/ 2147483646 h 138"/>
                <a:gd name="T58" fmla="*/ 2147483646 w 137"/>
                <a:gd name="T59" fmla="*/ 2147483646 h 138"/>
                <a:gd name="T60" fmla="*/ 2147483646 w 137"/>
                <a:gd name="T61" fmla="*/ 2147483646 h 138"/>
                <a:gd name="T62" fmla="*/ 2147483646 w 137"/>
                <a:gd name="T63" fmla="*/ 2147483646 h 138"/>
                <a:gd name="T64" fmla="*/ 2147483646 w 137"/>
                <a:gd name="T65" fmla="*/ 2147483646 h 138"/>
                <a:gd name="T66" fmla="*/ 2147483646 w 137"/>
                <a:gd name="T67" fmla="*/ 2147483646 h 138"/>
                <a:gd name="T68" fmla="*/ 2147483646 w 137"/>
                <a:gd name="T69" fmla="*/ 2147483646 h 138"/>
                <a:gd name="T70" fmla="*/ 2147483646 w 137"/>
                <a:gd name="T71" fmla="*/ 2147483646 h 138"/>
                <a:gd name="T72" fmla="*/ 2147483646 w 137"/>
                <a:gd name="T73" fmla="*/ 2147483646 h 138"/>
                <a:gd name="T74" fmla="*/ 2147483646 w 137"/>
                <a:gd name="T75" fmla="*/ 2147483646 h 138"/>
                <a:gd name="T76" fmla="*/ 2147483646 w 137"/>
                <a:gd name="T77" fmla="*/ 2147483646 h 138"/>
                <a:gd name="T78" fmla="*/ 2147483646 w 137"/>
                <a:gd name="T79" fmla="*/ 2147483646 h 138"/>
                <a:gd name="T80" fmla="*/ 2147483646 w 137"/>
                <a:gd name="T81" fmla="*/ 2147483646 h 138"/>
                <a:gd name="T82" fmla="*/ 2147483646 w 137"/>
                <a:gd name="T83" fmla="*/ 2147483646 h 138"/>
                <a:gd name="T84" fmla="*/ 2147483646 w 137"/>
                <a:gd name="T85" fmla="*/ 2147483646 h 138"/>
                <a:gd name="T86" fmla="*/ 2147483646 w 137"/>
                <a:gd name="T87" fmla="*/ 2147483646 h 138"/>
                <a:gd name="T88" fmla="*/ 2147483646 w 137"/>
                <a:gd name="T89" fmla="*/ 2147483646 h 138"/>
                <a:gd name="T90" fmla="*/ 2147483646 w 137"/>
                <a:gd name="T91" fmla="*/ 2147483646 h 138"/>
                <a:gd name="T92" fmla="*/ 2147483646 w 137"/>
                <a:gd name="T93" fmla="*/ 2147483646 h 138"/>
                <a:gd name="T94" fmla="*/ 2147483646 w 137"/>
                <a:gd name="T95" fmla="*/ 2147483646 h 138"/>
                <a:gd name="T96" fmla="*/ 2147483646 w 137"/>
                <a:gd name="T97" fmla="*/ 2147483646 h 138"/>
                <a:gd name="T98" fmla="*/ 2147483646 w 137"/>
                <a:gd name="T99" fmla="*/ 2147483646 h 138"/>
                <a:gd name="T100" fmla="*/ 2147483646 w 137"/>
                <a:gd name="T101" fmla="*/ 2147483646 h 138"/>
                <a:gd name="T102" fmla="*/ 2147483646 w 137"/>
                <a:gd name="T103" fmla="*/ 2147483646 h 138"/>
                <a:gd name="T104" fmla="*/ 2147483646 w 137"/>
                <a:gd name="T105" fmla="*/ 2147483646 h 138"/>
                <a:gd name="T106" fmla="*/ 2147483646 w 137"/>
                <a:gd name="T107" fmla="*/ 2147483646 h 1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7" h="138">
                  <a:moveTo>
                    <a:pt x="135" y="59"/>
                  </a:moveTo>
                  <a:cubicBezTo>
                    <a:pt x="118" y="56"/>
                    <a:pt x="118" y="56"/>
                    <a:pt x="118" y="56"/>
                  </a:cubicBezTo>
                  <a:cubicBezTo>
                    <a:pt x="116" y="52"/>
                    <a:pt x="114" y="47"/>
                    <a:pt x="112" y="43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3" y="28"/>
                    <a:pt x="123" y="26"/>
                    <a:pt x="122" y="2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5"/>
                    <a:pt x="109" y="14"/>
                    <a:pt x="108" y="15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0" y="23"/>
                    <a:pt x="86" y="21"/>
                    <a:pt x="81" y="20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7" y="0"/>
                    <a:pt x="7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0"/>
                    <a:pt x="59" y="2"/>
                    <a:pt x="59" y="3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1" y="21"/>
                    <a:pt x="47" y="23"/>
                    <a:pt x="43" y="2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6" y="15"/>
                    <a:pt x="25" y="1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6"/>
                    <a:pt x="14" y="28"/>
                    <a:pt x="15" y="29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7"/>
                    <a:pt x="21" y="52"/>
                    <a:pt x="20" y="56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9"/>
                    <a:pt x="0" y="61"/>
                    <a:pt x="0" y="6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9"/>
                    <a:pt x="2" y="79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1" y="86"/>
                    <a:pt x="23" y="91"/>
                    <a:pt x="25" y="95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4" y="110"/>
                    <a:pt x="14" y="112"/>
                    <a:pt x="15" y="113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6" y="123"/>
                    <a:pt x="28" y="124"/>
                    <a:pt x="29" y="123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7" y="115"/>
                    <a:pt x="51" y="117"/>
                    <a:pt x="56" y="118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59" y="136"/>
                    <a:pt x="60" y="138"/>
                    <a:pt x="62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7" y="138"/>
                    <a:pt x="78" y="136"/>
                    <a:pt x="78" y="135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86" y="117"/>
                    <a:pt x="90" y="115"/>
                    <a:pt x="94" y="11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9" y="124"/>
                    <a:pt x="111" y="123"/>
                    <a:pt x="112" y="12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3" y="112"/>
                    <a:pt x="123" y="110"/>
                    <a:pt x="122" y="109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4" y="91"/>
                    <a:pt x="116" y="86"/>
                    <a:pt x="118" y="82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6" y="79"/>
                    <a:pt x="137" y="77"/>
                    <a:pt x="137" y="76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1"/>
                    <a:pt x="136" y="59"/>
                    <a:pt x="135" y="59"/>
                  </a:cubicBezTo>
                  <a:close/>
                  <a:moveTo>
                    <a:pt x="69" y="94"/>
                  </a:moveTo>
                  <a:cubicBezTo>
                    <a:pt x="55" y="94"/>
                    <a:pt x="43" y="83"/>
                    <a:pt x="43" y="69"/>
                  </a:cubicBezTo>
                  <a:cubicBezTo>
                    <a:pt x="43" y="55"/>
                    <a:pt x="55" y="44"/>
                    <a:pt x="69" y="44"/>
                  </a:cubicBezTo>
                  <a:cubicBezTo>
                    <a:pt x="82" y="44"/>
                    <a:pt x="94" y="55"/>
                    <a:pt x="94" y="69"/>
                  </a:cubicBezTo>
                  <a:cubicBezTo>
                    <a:pt x="94" y="83"/>
                    <a:pt x="82" y="94"/>
                    <a:pt x="69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769431" y="2265788"/>
              <a:ext cx="4616179" cy="575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369703" y="1857828"/>
              <a:ext cx="2080260" cy="369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27" name="Group 23"/>
          <p:cNvGrpSpPr/>
          <p:nvPr/>
        </p:nvGrpSpPr>
        <p:grpSpPr>
          <a:xfrm>
            <a:off x="6314555" y="2538892"/>
            <a:ext cx="4616179" cy="1077671"/>
            <a:chOff x="6769432" y="1808608"/>
            <a:chExt cx="4616179" cy="1077671"/>
          </a:xfrm>
        </p:grpSpPr>
        <p:sp>
          <p:nvSpPr>
            <p:cNvPr id="28" name="Freeform 56"/>
            <p:cNvSpPr>
              <a:spLocks noEditPoints="1"/>
            </p:cNvSpPr>
            <p:nvPr/>
          </p:nvSpPr>
          <p:spPr bwMode="auto">
            <a:xfrm>
              <a:off x="6906895" y="1808608"/>
              <a:ext cx="386726" cy="449330"/>
            </a:xfrm>
            <a:custGeom>
              <a:avLst/>
              <a:gdLst>
                <a:gd name="T0" fmla="*/ 6390 w 7040"/>
                <a:gd name="T1" fmla="*/ 4928 h 8178"/>
                <a:gd name="T2" fmla="*/ 4224 w 7040"/>
                <a:gd name="T3" fmla="*/ 4928 h 8178"/>
                <a:gd name="T4" fmla="*/ 4224 w 7040"/>
                <a:gd name="T5" fmla="*/ 3954 h 8178"/>
                <a:gd name="T6" fmla="*/ 6390 w 7040"/>
                <a:gd name="T7" fmla="*/ 3954 h 8178"/>
                <a:gd name="T8" fmla="*/ 7040 w 7040"/>
                <a:gd name="T9" fmla="*/ 3358 h 8178"/>
                <a:gd name="T10" fmla="*/ 6390 w 7040"/>
                <a:gd name="T11" fmla="*/ 2762 h 8178"/>
                <a:gd name="T12" fmla="*/ 5307 w 7040"/>
                <a:gd name="T13" fmla="*/ 2762 h 8178"/>
                <a:gd name="T14" fmla="*/ 6390 w 7040"/>
                <a:gd name="T15" fmla="*/ 812 h 8178"/>
                <a:gd name="T16" fmla="*/ 6065 w 7040"/>
                <a:gd name="T17" fmla="*/ 108 h 8178"/>
                <a:gd name="T18" fmla="*/ 5199 w 7040"/>
                <a:gd name="T19" fmla="*/ 271 h 8178"/>
                <a:gd name="T20" fmla="*/ 3791 w 7040"/>
                <a:gd name="T21" fmla="*/ 2762 h 8178"/>
                <a:gd name="T22" fmla="*/ 3412 w 7040"/>
                <a:gd name="T23" fmla="*/ 2762 h 8178"/>
                <a:gd name="T24" fmla="*/ 3357 w 7040"/>
                <a:gd name="T25" fmla="*/ 2708 h 8178"/>
                <a:gd name="T26" fmla="*/ 2058 w 7040"/>
                <a:gd name="T27" fmla="*/ 325 h 8178"/>
                <a:gd name="T28" fmla="*/ 1191 w 7040"/>
                <a:gd name="T29" fmla="*/ 271 h 8178"/>
                <a:gd name="T30" fmla="*/ 866 w 7040"/>
                <a:gd name="T31" fmla="*/ 921 h 8178"/>
                <a:gd name="T32" fmla="*/ 1949 w 7040"/>
                <a:gd name="T33" fmla="*/ 2762 h 8178"/>
                <a:gd name="T34" fmla="*/ 650 w 7040"/>
                <a:gd name="T35" fmla="*/ 2762 h 8178"/>
                <a:gd name="T36" fmla="*/ 0 w 7040"/>
                <a:gd name="T37" fmla="*/ 3358 h 8178"/>
                <a:gd name="T38" fmla="*/ 650 w 7040"/>
                <a:gd name="T39" fmla="*/ 3954 h 8178"/>
                <a:gd name="T40" fmla="*/ 2816 w 7040"/>
                <a:gd name="T41" fmla="*/ 3954 h 8178"/>
                <a:gd name="T42" fmla="*/ 2816 w 7040"/>
                <a:gd name="T43" fmla="*/ 4928 h 8178"/>
                <a:gd name="T44" fmla="*/ 650 w 7040"/>
                <a:gd name="T45" fmla="*/ 4928 h 8178"/>
                <a:gd name="T46" fmla="*/ 0 w 7040"/>
                <a:gd name="T47" fmla="*/ 5470 h 8178"/>
                <a:gd name="T48" fmla="*/ 650 w 7040"/>
                <a:gd name="T49" fmla="*/ 6066 h 8178"/>
                <a:gd name="T50" fmla="*/ 2816 w 7040"/>
                <a:gd name="T51" fmla="*/ 6066 h 8178"/>
                <a:gd name="T52" fmla="*/ 2816 w 7040"/>
                <a:gd name="T53" fmla="*/ 7582 h 8178"/>
                <a:gd name="T54" fmla="*/ 3466 w 7040"/>
                <a:gd name="T55" fmla="*/ 8178 h 8178"/>
                <a:gd name="T56" fmla="*/ 3466 w 7040"/>
                <a:gd name="T57" fmla="*/ 8178 h 8178"/>
                <a:gd name="T58" fmla="*/ 4116 w 7040"/>
                <a:gd name="T59" fmla="*/ 7582 h 8178"/>
                <a:gd name="T60" fmla="*/ 4116 w 7040"/>
                <a:gd name="T61" fmla="*/ 6066 h 8178"/>
                <a:gd name="T62" fmla="*/ 6282 w 7040"/>
                <a:gd name="T63" fmla="*/ 6066 h 8178"/>
                <a:gd name="T64" fmla="*/ 6932 w 7040"/>
                <a:gd name="T65" fmla="*/ 5470 h 8178"/>
                <a:gd name="T66" fmla="*/ 6391 w 7040"/>
                <a:gd name="T67" fmla="*/ 4928 h 8178"/>
                <a:gd name="T68" fmla="*/ 6391 w 7040"/>
                <a:gd name="T69" fmla="*/ 4928 h 8178"/>
                <a:gd name="T70" fmla="*/ 6391 w 7040"/>
                <a:gd name="T71" fmla="*/ 4928 h 8178"/>
                <a:gd name="T72" fmla="*/ 6390 w 7040"/>
                <a:gd name="T73" fmla="*/ 4928 h 8178"/>
                <a:gd name="T74" fmla="*/ 6390 w 7040"/>
                <a:gd name="T75" fmla="*/ 4928 h 8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40" h="8178">
                  <a:moveTo>
                    <a:pt x="6390" y="4928"/>
                  </a:moveTo>
                  <a:lnTo>
                    <a:pt x="4224" y="4928"/>
                  </a:lnTo>
                  <a:lnTo>
                    <a:pt x="4224" y="3954"/>
                  </a:lnTo>
                  <a:lnTo>
                    <a:pt x="6390" y="3954"/>
                  </a:lnTo>
                  <a:cubicBezTo>
                    <a:pt x="6770" y="3954"/>
                    <a:pt x="7040" y="3683"/>
                    <a:pt x="7040" y="3358"/>
                  </a:cubicBezTo>
                  <a:cubicBezTo>
                    <a:pt x="7040" y="3033"/>
                    <a:pt x="6715" y="2762"/>
                    <a:pt x="6390" y="2762"/>
                  </a:cubicBezTo>
                  <a:lnTo>
                    <a:pt x="5307" y="2762"/>
                  </a:lnTo>
                  <a:lnTo>
                    <a:pt x="6390" y="812"/>
                  </a:lnTo>
                  <a:cubicBezTo>
                    <a:pt x="6553" y="596"/>
                    <a:pt x="6390" y="271"/>
                    <a:pt x="6065" y="108"/>
                  </a:cubicBezTo>
                  <a:cubicBezTo>
                    <a:pt x="5686" y="0"/>
                    <a:pt x="5307" y="54"/>
                    <a:pt x="5199" y="271"/>
                  </a:cubicBezTo>
                  <a:lnTo>
                    <a:pt x="3791" y="2762"/>
                  </a:lnTo>
                  <a:lnTo>
                    <a:pt x="3412" y="2762"/>
                  </a:lnTo>
                  <a:cubicBezTo>
                    <a:pt x="3412" y="2762"/>
                    <a:pt x="3412" y="2708"/>
                    <a:pt x="3357" y="2708"/>
                  </a:cubicBezTo>
                  <a:lnTo>
                    <a:pt x="2058" y="325"/>
                  </a:lnTo>
                  <a:cubicBezTo>
                    <a:pt x="1895" y="108"/>
                    <a:pt x="1516" y="108"/>
                    <a:pt x="1191" y="271"/>
                  </a:cubicBezTo>
                  <a:cubicBezTo>
                    <a:pt x="866" y="433"/>
                    <a:pt x="758" y="704"/>
                    <a:pt x="866" y="921"/>
                  </a:cubicBezTo>
                  <a:lnTo>
                    <a:pt x="1949" y="2762"/>
                  </a:lnTo>
                  <a:lnTo>
                    <a:pt x="650" y="2762"/>
                  </a:lnTo>
                  <a:cubicBezTo>
                    <a:pt x="325" y="2762"/>
                    <a:pt x="0" y="3033"/>
                    <a:pt x="0" y="3358"/>
                  </a:cubicBezTo>
                  <a:cubicBezTo>
                    <a:pt x="0" y="3683"/>
                    <a:pt x="325" y="3954"/>
                    <a:pt x="650" y="3954"/>
                  </a:cubicBezTo>
                  <a:lnTo>
                    <a:pt x="2816" y="3954"/>
                  </a:lnTo>
                  <a:lnTo>
                    <a:pt x="2816" y="4928"/>
                  </a:lnTo>
                  <a:lnTo>
                    <a:pt x="650" y="4928"/>
                  </a:lnTo>
                  <a:cubicBezTo>
                    <a:pt x="325" y="4928"/>
                    <a:pt x="0" y="5145"/>
                    <a:pt x="0" y="5470"/>
                  </a:cubicBezTo>
                  <a:cubicBezTo>
                    <a:pt x="0" y="5795"/>
                    <a:pt x="325" y="6066"/>
                    <a:pt x="650" y="6066"/>
                  </a:cubicBezTo>
                  <a:lnTo>
                    <a:pt x="2816" y="6066"/>
                  </a:lnTo>
                  <a:lnTo>
                    <a:pt x="2816" y="7582"/>
                  </a:lnTo>
                  <a:cubicBezTo>
                    <a:pt x="2816" y="7907"/>
                    <a:pt x="3141" y="8178"/>
                    <a:pt x="3466" y="8178"/>
                  </a:cubicBezTo>
                  <a:lnTo>
                    <a:pt x="3466" y="8178"/>
                  </a:lnTo>
                  <a:cubicBezTo>
                    <a:pt x="3845" y="8178"/>
                    <a:pt x="4116" y="7907"/>
                    <a:pt x="4116" y="7582"/>
                  </a:cubicBezTo>
                  <a:lnTo>
                    <a:pt x="4116" y="6066"/>
                  </a:lnTo>
                  <a:lnTo>
                    <a:pt x="6282" y="6066"/>
                  </a:lnTo>
                  <a:cubicBezTo>
                    <a:pt x="6661" y="6066"/>
                    <a:pt x="6932" y="5795"/>
                    <a:pt x="6932" y="5470"/>
                  </a:cubicBezTo>
                  <a:cubicBezTo>
                    <a:pt x="7040" y="5145"/>
                    <a:pt x="6715" y="4928"/>
                    <a:pt x="6391" y="4928"/>
                  </a:cubicBezTo>
                  <a:lnTo>
                    <a:pt x="6391" y="4928"/>
                  </a:lnTo>
                  <a:lnTo>
                    <a:pt x="6391" y="4928"/>
                  </a:lnTo>
                  <a:lnTo>
                    <a:pt x="6390" y="4928"/>
                  </a:lnTo>
                  <a:close/>
                  <a:moveTo>
                    <a:pt x="6390" y="4928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文本框 25"/>
            <p:cNvSpPr txBox="1"/>
            <p:nvPr/>
          </p:nvSpPr>
          <p:spPr>
            <a:xfrm>
              <a:off x="6769432" y="2265788"/>
              <a:ext cx="4616179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30" name="文本框 26"/>
            <p:cNvSpPr txBox="1"/>
            <p:nvPr/>
          </p:nvSpPr>
          <p:spPr>
            <a:xfrm>
              <a:off x="7369703" y="1857828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31" name="Group 27"/>
          <p:cNvGrpSpPr/>
          <p:nvPr/>
        </p:nvGrpSpPr>
        <p:grpSpPr>
          <a:xfrm>
            <a:off x="810160" y="5351959"/>
            <a:ext cx="4643600" cy="1028451"/>
            <a:chOff x="6769431" y="1857828"/>
            <a:chExt cx="4643600" cy="1028451"/>
          </a:xfrm>
        </p:grpSpPr>
        <p:sp>
          <p:nvSpPr>
            <p:cNvPr id="32" name="Freeform 56"/>
            <p:cNvSpPr>
              <a:spLocks noEditPoints="1"/>
            </p:cNvSpPr>
            <p:nvPr/>
          </p:nvSpPr>
          <p:spPr bwMode="auto">
            <a:xfrm>
              <a:off x="6875594" y="1896499"/>
              <a:ext cx="449330" cy="273546"/>
            </a:xfrm>
            <a:custGeom>
              <a:avLst/>
              <a:gdLst>
                <a:gd name="T0" fmla="*/ 9934 w 12800"/>
                <a:gd name="T1" fmla="*/ 4202 h 7792"/>
                <a:gd name="T2" fmla="*/ 6623 w 12800"/>
                <a:gd name="T3" fmla="*/ 2783 h 7792"/>
                <a:gd name="T4" fmla="*/ 2894 w 12800"/>
                <a:gd name="T5" fmla="*/ 4202 h 7792"/>
                <a:gd name="T6" fmla="*/ 1837 w 12800"/>
                <a:gd name="T7" fmla="*/ 3757 h 7792"/>
                <a:gd name="T8" fmla="*/ 1837 w 12800"/>
                <a:gd name="T9" fmla="*/ 5037 h 7792"/>
                <a:gd name="T10" fmla="*/ 2115 w 12800"/>
                <a:gd name="T11" fmla="*/ 5426 h 7792"/>
                <a:gd name="T12" fmla="*/ 1837 w 12800"/>
                <a:gd name="T13" fmla="*/ 5816 h 7792"/>
                <a:gd name="T14" fmla="*/ 2143 w 12800"/>
                <a:gd name="T15" fmla="*/ 7179 h 7792"/>
                <a:gd name="T16" fmla="*/ 1197 w 12800"/>
                <a:gd name="T17" fmla="*/ 7179 h 7792"/>
                <a:gd name="T18" fmla="*/ 1503 w 12800"/>
                <a:gd name="T19" fmla="*/ 5788 h 7792"/>
                <a:gd name="T20" fmla="*/ 1252 w 12800"/>
                <a:gd name="T21" fmla="*/ 5399 h 7792"/>
                <a:gd name="T22" fmla="*/ 1503 w 12800"/>
                <a:gd name="T23" fmla="*/ 5009 h 7792"/>
                <a:gd name="T24" fmla="*/ 1503 w 12800"/>
                <a:gd name="T25" fmla="*/ 3618 h 7792"/>
                <a:gd name="T26" fmla="*/ 0 w 12800"/>
                <a:gd name="T27" fmla="*/ 3006 h 7792"/>
                <a:gd name="T28" fmla="*/ 6678 w 12800"/>
                <a:gd name="T29" fmla="*/ 0 h 7792"/>
                <a:gd name="T30" fmla="*/ 12800 w 12800"/>
                <a:gd name="T31" fmla="*/ 3033 h 7792"/>
                <a:gd name="T32" fmla="*/ 9934 w 12800"/>
                <a:gd name="T33" fmla="*/ 4202 h 7792"/>
                <a:gd name="T34" fmla="*/ 6511 w 12800"/>
                <a:gd name="T35" fmla="*/ 3479 h 7792"/>
                <a:gd name="T36" fmla="*/ 9517 w 12800"/>
                <a:gd name="T37" fmla="*/ 4508 h 7792"/>
                <a:gd name="T38" fmla="*/ 9517 w 12800"/>
                <a:gd name="T39" fmla="*/ 6985 h 7792"/>
                <a:gd name="T40" fmla="*/ 6344 w 12800"/>
                <a:gd name="T41" fmla="*/ 7792 h 7792"/>
                <a:gd name="T42" fmla="*/ 3534 w 12800"/>
                <a:gd name="T43" fmla="*/ 6985 h 7792"/>
                <a:gd name="T44" fmla="*/ 3534 w 12800"/>
                <a:gd name="T45" fmla="*/ 4508 h 7792"/>
                <a:gd name="T46" fmla="*/ 6511 w 12800"/>
                <a:gd name="T47" fmla="*/ 3479 h 7792"/>
                <a:gd name="T48" fmla="*/ 6483 w 12800"/>
                <a:gd name="T49" fmla="*/ 7346 h 7792"/>
                <a:gd name="T50" fmla="*/ 8904 w 12800"/>
                <a:gd name="T51" fmla="*/ 6734 h 7792"/>
                <a:gd name="T52" fmla="*/ 6483 w 12800"/>
                <a:gd name="T53" fmla="*/ 6122 h 7792"/>
                <a:gd name="T54" fmla="*/ 4063 w 12800"/>
                <a:gd name="T55" fmla="*/ 6734 h 7792"/>
                <a:gd name="T56" fmla="*/ 6483 w 12800"/>
                <a:gd name="T57" fmla="*/ 7346 h 7792"/>
                <a:gd name="T58" fmla="*/ 6483 w 12800"/>
                <a:gd name="T59" fmla="*/ 7346 h 7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00" h="7792">
                  <a:moveTo>
                    <a:pt x="9934" y="4202"/>
                  </a:moveTo>
                  <a:cubicBezTo>
                    <a:pt x="9934" y="4202"/>
                    <a:pt x="8543" y="2783"/>
                    <a:pt x="6623" y="2783"/>
                  </a:cubicBezTo>
                  <a:cubicBezTo>
                    <a:pt x="4730" y="2783"/>
                    <a:pt x="2894" y="4202"/>
                    <a:pt x="2894" y="4202"/>
                  </a:cubicBezTo>
                  <a:lnTo>
                    <a:pt x="1837" y="3757"/>
                  </a:lnTo>
                  <a:lnTo>
                    <a:pt x="1837" y="5037"/>
                  </a:lnTo>
                  <a:cubicBezTo>
                    <a:pt x="2003" y="5093"/>
                    <a:pt x="2115" y="5232"/>
                    <a:pt x="2115" y="5426"/>
                  </a:cubicBezTo>
                  <a:cubicBezTo>
                    <a:pt x="2115" y="5621"/>
                    <a:pt x="2003" y="5760"/>
                    <a:pt x="1837" y="5816"/>
                  </a:cubicBezTo>
                  <a:lnTo>
                    <a:pt x="2143" y="7179"/>
                  </a:lnTo>
                  <a:lnTo>
                    <a:pt x="1197" y="7179"/>
                  </a:lnTo>
                  <a:lnTo>
                    <a:pt x="1503" y="5788"/>
                  </a:lnTo>
                  <a:cubicBezTo>
                    <a:pt x="1363" y="5733"/>
                    <a:pt x="1252" y="5566"/>
                    <a:pt x="1252" y="5399"/>
                  </a:cubicBezTo>
                  <a:cubicBezTo>
                    <a:pt x="1252" y="5232"/>
                    <a:pt x="1363" y="5093"/>
                    <a:pt x="1503" y="5009"/>
                  </a:cubicBezTo>
                  <a:lnTo>
                    <a:pt x="1503" y="3618"/>
                  </a:lnTo>
                  <a:lnTo>
                    <a:pt x="0" y="3006"/>
                  </a:lnTo>
                  <a:lnTo>
                    <a:pt x="6678" y="0"/>
                  </a:lnTo>
                  <a:lnTo>
                    <a:pt x="12800" y="3033"/>
                  </a:lnTo>
                  <a:lnTo>
                    <a:pt x="9934" y="4202"/>
                  </a:lnTo>
                  <a:close/>
                  <a:moveTo>
                    <a:pt x="6511" y="3479"/>
                  </a:moveTo>
                  <a:cubicBezTo>
                    <a:pt x="8459" y="3479"/>
                    <a:pt x="9517" y="4508"/>
                    <a:pt x="9517" y="4508"/>
                  </a:cubicBezTo>
                  <a:lnTo>
                    <a:pt x="9517" y="6985"/>
                  </a:lnTo>
                  <a:cubicBezTo>
                    <a:pt x="9517" y="6985"/>
                    <a:pt x="8403" y="7792"/>
                    <a:pt x="6344" y="7792"/>
                  </a:cubicBezTo>
                  <a:cubicBezTo>
                    <a:pt x="4285" y="7792"/>
                    <a:pt x="3534" y="6985"/>
                    <a:pt x="3534" y="6985"/>
                  </a:cubicBezTo>
                  <a:lnTo>
                    <a:pt x="3534" y="4508"/>
                  </a:lnTo>
                  <a:cubicBezTo>
                    <a:pt x="3562" y="4508"/>
                    <a:pt x="4591" y="3479"/>
                    <a:pt x="6511" y="3479"/>
                  </a:cubicBezTo>
                  <a:close/>
                  <a:moveTo>
                    <a:pt x="6483" y="7346"/>
                  </a:moveTo>
                  <a:cubicBezTo>
                    <a:pt x="7819" y="7346"/>
                    <a:pt x="8904" y="7068"/>
                    <a:pt x="8904" y="6734"/>
                  </a:cubicBezTo>
                  <a:cubicBezTo>
                    <a:pt x="8904" y="6400"/>
                    <a:pt x="7819" y="6122"/>
                    <a:pt x="6483" y="6122"/>
                  </a:cubicBezTo>
                  <a:cubicBezTo>
                    <a:pt x="5148" y="6122"/>
                    <a:pt x="4063" y="6400"/>
                    <a:pt x="4063" y="6734"/>
                  </a:cubicBezTo>
                  <a:cubicBezTo>
                    <a:pt x="4063" y="7068"/>
                    <a:pt x="5148" y="7346"/>
                    <a:pt x="6483" y="7346"/>
                  </a:cubicBezTo>
                  <a:close/>
                  <a:moveTo>
                    <a:pt x="6483" y="7346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文本框 29"/>
            <p:cNvSpPr txBox="1"/>
            <p:nvPr/>
          </p:nvSpPr>
          <p:spPr>
            <a:xfrm>
              <a:off x="6769431" y="2265788"/>
              <a:ext cx="4643600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34" name="文本框 30"/>
            <p:cNvSpPr txBox="1"/>
            <p:nvPr/>
          </p:nvSpPr>
          <p:spPr>
            <a:xfrm>
              <a:off x="7369703" y="1857828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35" name="Group 31"/>
          <p:cNvGrpSpPr/>
          <p:nvPr/>
        </p:nvGrpSpPr>
        <p:grpSpPr>
          <a:xfrm>
            <a:off x="6296442" y="5275720"/>
            <a:ext cx="4643600" cy="1077671"/>
            <a:chOff x="6769431" y="1808608"/>
            <a:chExt cx="4643600" cy="1077671"/>
          </a:xfrm>
        </p:grpSpPr>
        <p:sp>
          <p:nvSpPr>
            <p:cNvPr id="36" name="Freeform 56"/>
            <p:cNvSpPr>
              <a:spLocks noEditPoints="1"/>
            </p:cNvSpPr>
            <p:nvPr/>
          </p:nvSpPr>
          <p:spPr bwMode="auto">
            <a:xfrm>
              <a:off x="6952885" y="1808608"/>
              <a:ext cx="294746" cy="449330"/>
            </a:xfrm>
            <a:custGeom>
              <a:avLst/>
              <a:gdLst>
                <a:gd name="T0" fmla="*/ 2621 w 8263"/>
                <a:gd name="T1" fmla="*/ 2307 h 12594"/>
                <a:gd name="T2" fmla="*/ 3643 w 8263"/>
                <a:gd name="T3" fmla="*/ 1308 h 12594"/>
                <a:gd name="T4" fmla="*/ 4777 w 8263"/>
                <a:gd name="T5" fmla="*/ 1308 h 12594"/>
                <a:gd name="T6" fmla="*/ 5799 w 8263"/>
                <a:gd name="T7" fmla="*/ 2307 h 12594"/>
                <a:gd name="T8" fmla="*/ 5799 w 8263"/>
                <a:gd name="T9" fmla="*/ 4735 h 12594"/>
                <a:gd name="T10" fmla="*/ 7139 w 8263"/>
                <a:gd name="T11" fmla="*/ 4735 h 12594"/>
                <a:gd name="T12" fmla="*/ 7139 w 8263"/>
                <a:gd name="T13" fmla="*/ 2307 h 12594"/>
                <a:gd name="T14" fmla="*/ 4777 w 8263"/>
                <a:gd name="T15" fmla="*/ 0 h 12594"/>
                <a:gd name="T16" fmla="*/ 3643 w 8263"/>
                <a:gd name="T17" fmla="*/ 0 h 12594"/>
                <a:gd name="T18" fmla="*/ 1282 w 8263"/>
                <a:gd name="T19" fmla="*/ 2307 h 12594"/>
                <a:gd name="T20" fmla="*/ 1282 w 8263"/>
                <a:gd name="T21" fmla="*/ 3426 h 12594"/>
                <a:gd name="T22" fmla="*/ 2621 w 8263"/>
                <a:gd name="T23" fmla="*/ 3426 h 12594"/>
                <a:gd name="T24" fmla="*/ 2621 w 8263"/>
                <a:gd name="T25" fmla="*/ 2307 h 12594"/>
                <a:gd name="T26" fmla="*/ 0 w 8263"/>
                <a:gd name="T27" fmla="*/ 5432 h 12594"/>
                <a:gd name="T28" fmla="*/ 0 w 8263"/>
                <a:gd name="T29" fmla="*/ 9095 h 12594"/>
                <a:gd name="T30" fmla="*/ 3581 w 8263"/>
                <a:gd name="T31" fmla="*/ 12594 h 12594"/>
                <a:gd name="T32" fmla="*/ 4683 w 8263"/>
                <a:gd name="T33" fmla="*/ 12594 h 12594"/>
                <a:gd name="T34" fmla="*/ 8263 w 8263"/>
                <a:gd name="T35" fmla="*/ 9095 h 12594"/>
                <a:gd name="T36" fmla="*/ 8263 w 8263"/>
                <a:gd name="T37" fmla="*/ 5432 h 12594"/>
                <a:gd name="T38" fmla="*/ 0 w 8263"/>
                <a:gd name="T39" fmla="*/ 5432 h 12594"/>
                <a:gd name="T40" fmla="*/ 4656 w 8263"/>
                <a:gd name="T41" fmla="*/ 8691 h 12594"/>
                <a:gd name="T42" fmla="*/ 4656 w 8263"/>
                <a:gd name="T43" fmla="*/ 10294 h 12594"/>
                <a:gd name="T44" fmla="*/ 4299 w 8263"/>
                <a:gd name="T45" fmla="*/ 10643 h 12594"/>
                <a:gd name="T46" fmla="*/ 3942 w 8263"/>
                <a:gd name="T47" fmla="*/ 10294 h 12594"/>
                <a:gd name="T48" fmla="*/ 3942 w 8263"/>
                <a:gd name="T49" fmla="*/ 8691 h 12594"/>
                <a:gd name="T50" fmla="*/ 3369 w 8263"/>
                <a:gd name="T51" fmla="*/ 7851 h 12594"/>
                <a:gd name="T52" fmla="*/ 4301 w 8263"/>
                <a:gd name="T53" fmla="*/ 6940 h 12594"/>
                <a:gd name="T54" fmla="*/ 5232 w 8263"/>
                <a:gd name="T55" fmla="*/ 7851 h 12594"/>
                <a:gd name="T56" fmla="*/ 4656 w 8263"/>
                <a:gd name="T57" fmla="*/ 8691 h 12594"/>
                <a:gd name="T58" fmla="*/ 4656 w 8263"/>
                <a:gd name="T59" fmla="*/ 8691 h 1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63" h="12594">
                  <a:moveTo>
                    <a:pt x="2621" y="2307"/>
                  </a:moveTo>
                  <a:cubicBezTo>
                    <a:pt x="2622" y="1756"/>
                    <a:pt x="3079" y="1309"/>
                    <a:pt x="3643" y="1308"/>
                  </a:cubicBezTo>
                  <a:lnTo>
                    <a:pt x="4777" y="1308"/>
                  </a:lnTo>
                  <a:cubicBezTo>
                    <a:pt x="5341" y="1309"/>
                    <a:pt x="5798" y="1756"/>
                    <a:pt x="5799" y="2307"/>
                  </a:cubicBezTo>
                  <a:lnTo>
                    <a:pt x="5799" y="4735"/>
                  </a:lnTo>
                  <a:lnTo>
                    <a:pt x="7139" y="4735"/>
                  </a:lnTo>
                  <a:lnTo>
                    <a:pt x="7139" y="2307"/>
                  </a:lnTo>
                  <a:cubicBezTo>
                    <a:pt x="7138" y="1033"/>
                    <a:pt x="6082" y="0"/>
                    <a:pt x="4777" y="0"/>
                  </a:cubicBezTo>
                  <a:lnTo>
                    <a:pt x="3643" y="0"/>
                  </a:lnTo>
                  <a:cubicBezTo>
                    <a:pt x="2339" y="0"/>
                    <a:pt x="1282" y="1033"/>
                    <a:pt x="1282" y="2307"/>
                  </a:cubicBezTo>
                  <a:lnTo>
                    <a:pt x="1282" y="3426"/>
                  </a:lnTo>
                  <a:lnTo>
                    <a:pt x="2621" y="3426"/>
                  </a:lnTo>
                  <a:lnTo>
                    <a:pt x="2621" y="2307"/>
                  </a:lnTo>
                  <a:close/>
                  <a:moveTo>
                    <a:pt x="0" y="5432"/>
                  </a:moveTo>
                  <a:lnTo>
                    <a:pt x="0" y="9095"/>
                  </a:lnTo>
                  <a:cubicBezTo>
                    <a:pt x="0" y="11029"/>
                    <a:pt x="1603" y="12594"/>
                    <a:pt x="3581" y="12594"/>
                  </a:cubicBezTo>
                  <a:lnTo>
                    <a:pt x="4683" y="12594"/>
                  </a:lnTo>
                  <a:cubicBezTo>
                    <a:pt x="6660" y="12594"/>
                    <a:pt x="8263" y="11028"/>
                    <a:pt x="8263" y="9095"/>
                  </a:cubicBezTo>
                  <a:lnTo>
                    <a:pt x="8263" y="5432"/>
                  </a:lnTo>
                  <a:lnTo>
                    <a:pt x="0" y="5432"/>
                  </a:lnTo>
                  <a:close/>
                  <a:moveTo>
                    <a:pt x="4656" y="8691"/>
                  </a:moveTo>
                  <a:lnTo>
                    <a:pt x="4656" y="10294"/>
                  </a:lnTo>
                  <a:cubicBezTo>
                    <a:pt x="4656" y="10486"/>
                    <a:pt x="4496" y="10643"/>
                    <a:pt x="4299" y="10643"/>
                  </a:cubicBezTo>
                  <a:cubicBezTo>
                    <a:pt x="4102" y="10643"/>
                    <a:pt x="3942" y="10486"/>
                    <a:pt x="3942" y="10294"/>
                  </a:cubicBezTo>
                  <a:lnTo>
                    <a:pt x="3942" y="8691"/>
                  </a:lnTo>
                  <a:cubicBezTo>
                    <a:pt x="3606" y="8553"/>
                    <a:pt x="3369" y="8229"/>
                    <a:pt x="3369" y="7851"/>
                  </a:cubicBezTo>
                  <a:cubicBezTo>
                    <a:pt x="3369" y="7348"/>
                    <a:pt x="3786" y="6940"/>
                    <a:pt x="4301" y="6940"/>
                  </a:cubicBezTo>
                  <a:cubicBezTo>
                    <a:pt x="4815" y="6940"/>
                    <a:pt x="5232" y="7348"/>
                    <a:pt x="5232" y="7851"/>
                  </a:cubicBezTo>
                  <a:cubicBezTo>
                    <a:pt x="5232" y="8230"/>
                    <a:pt x="4994" y="8555"/>
                    <a:pt x="4656" y="8691"/>
                  </a:cubicBezTo>
                  <a:close/>
                  <a:moveTo>
                    <a:pt x="4656" y="869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文本框 33"/>
            <p:cNvSpPr txBox="1"/>
            <p:nvPr/>
          </p:nvSpPr>
          <p:spPr>
            <a:xfrm>
              <a:off x="6769431" y="2265788"/>
              <a:ext cx="4643600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38" name="文本框 34"/>
            <p:cNvSpPr txBox="1"/>
            <p:nvPr/>
          </p:nvSpPr>
          <p:spPr>
            <a:xfrm>
              <a:off x="7369703" y="1857828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7245" y="1440242"/>
            <a:ext cx="5105425" cy="923554"/>
            <a:chOff x="642498" y="1831321"/>
            <a:chExt cx="5105425" cy="923554"/>
          </a:xfrm>
        </p:grpSpPr>
        <p:sp>
          <p:nvSpPr>
            <p:cNvPr id="40" name="AutoShape 38"/>
            <p:cNvSpPr/>
            <p:nvPr/>
          </p:nvSpPr>
          <p:spPr bwMode="auto">
            <a:xfrm>
              <a:off x="642498" y="1869421"/>
              <a:ext cx="3803266" cy="885454"/>
            </a:xfrm>
            <a:custGeom>
              <a:avLst/>
              <a:gdLst>
                <a:gd name="T0" fmla="*/ 3821906 w 21600"/>
                <a:gd name="T1" fmla="*/ 889793 h 21600"/>
                <a:gd name="T2" fmla="*/ 3821906 w 21600"/>
                <a:gd name="T3" fmla="*/ 889793 h 21600"/>
                <a:gd name="T4" fmla="*/ 3821906 w 21600"/>
                <a:gd name="T5" fmla="*/ 889793 h 21600"/>
                <a:gd name="T6" fmla="*/ 3821906 w 21600"/>
                <a:gd name="T7" fmla="*/ 88979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708" y="0"/>
                  </a:moveTo>
                  <a:cubicBezTo>
                    <a:pt x="317" y="0"/>
                    <a:pt x="0" y="968"/>
                    <a:pt x="0" y="2161"/>
                  </a:cubicBezTo>
                  <a:lnTo>
                    <a:pt x="0" y="19441"/>
                  </a:lnTo>
                  <a:cubicBezTo>
                    <a:pt x="0" y="20634"/>
                    <a:pt x="317" y="21599"/>
                    <a:pt x="708" y="21599"/>
                  </a:cubicBezTo>
                  <a:lnTo>
                    <a:pt x="19737" y="21599"/>
                  </a:lnTo>
                  <a:cubicBezTo>
                    <a:pt x="20128" y="21599"/>
                    <a:pt x="20446" y="20634"/>
                    <a:pt x="20446" y="19441"/>
                  </a:cubicBezTo>
                  <a:lnTo>
                    <a:pt x="20446" y="14582"/>
                  </a:lnTo>
                  <a:lnTo>
                    <a:pt x="21281" y="14582"/>
                  </a:lnTo>
                  <a:cubicBezTo>
                    <a:pt x="21457" y="14582"/>
                    <a:pt x="21599" y="14145"/>
                    <a:pt x="21600" y="13608"/>
                  </a:cubicBezTo>
                  <a:lnTo>
                    <a:pt x="21600" y="7991"/>
                  </a:lnTo>
                  <a:cubicBezTo>
                    <a:pt x="21600" y="7454"/>
                    <a:pt x="21457" y="7020"/>
                    <a:pt x="21281" y="7020"/>
                  </a:cubicBezTo>
                  <a:lnTo>
                    <a:pt x="20446" y="7020"/>
                  </a:lnTo>
                  <a:lnTo>
                    <a:pt x="20446" y="2161"/>
                  </a:lnTo>
                  <a:cubicBezTo>
                    <a:pt x="20446" y="968"/>
                    <a:pt x="20128" y="0"/>
                    <a:pt x="19737" y="0"/>
                  </a:cubicBezTo>
                  <a:lnTo>
                    <a:pt x="708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A6AAA9">
                  <a:alpha val="49411"/>
                </a:srgbClr>
              </a:solidFill>
              <a:prstDash val="solid"/>
              <a:miter lim="0"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1" name="AutoShape 39"/>
            <p:cNvSpPr/>
            <p:nvPr/>
          </p:nvSpPr>
          <p:spPr bwMode="auto">
            <a:xfrm>
              <a:off x="799684" y="1976844"/>
              <a:ext cx="293835" cy="669817"/>
            </a:xfrm>
            <a:custGeom>
              <a:avLst/>
              <a:gdLst>
                <a:gd name="T0" fmla="*/ 295275 w 21472"/>
                <a:gd name="T1" fmla="*/ 673100 h 21558"/>
                <a:gd name="T2" fmla="*/ 295275 w 21472"/>
                <a:gd name="T3" fmla="*/ 673100 h 21558"/>
                <a:gd name="T4" fmla="*/ 295275 w 21472"/>
                <a:gd name="T5" fmla="*/ 673100 h 21558"/>
                <a:gd name="T6" fmla="*/ 295275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2" name="AutoShape 40"/>
            <p:cNvSpPr/>
            <p:nvPr/>
          </p:nvSpPr>
          <p:spPr bwMode="auto">
            <a:xfrm>
              <a:off x="1133012" y="1976844"/>
              <a:ext cx="294625" cy="669817"/>
            </a:xfrm>
            <a:custGeom>
              <a:avLst/>
              <a:gdLst>
                <a:gd name="T0" fmla="*/ 296069 w 21472"/>
                <a:gd name="T1" fmla="*/ 673100 h 21558"/>
                <a:gd name="T2" fmla="*/ 296069 w 21472"/>
                <a:gd name="T3" fmla="*/ 673100 h 21558"/>
                <a:gd name="T4" fmla="*/ 296069 w 21472"/>
                <a:gd name="T5" fmla="*/ 673100 h 21558"/>
                <a:gd name="T6" fmla="*/ 296069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3" name="AutoShape 41"/>
            <p:cNvSpPr/>
            <p:nvPr/>
          </p:nvSpPr>
          <p:spPr bwMode="auto">
            <a:xfrm>
              <a:off x="1467131" y="1976844"/>
              <a:ext cx="293835" cy="669817"/>
            </a:xfrm>
            <a:custGeom>
              <a:avLst/>
              <a:gdLst>
                <a:gd name="T0" fmla="*/ 295275 w 21472"/>
                <a:gd name="T1" fmla="*/ 673100 h 21558"/>
                <a:gd name="T2" fmla="*/ 295275 w 21472"/>
                <a:gd name="T3" fmla="*/ 673100 h 21558"/>
                <a:gd name="T4" fmla="*/ 295275 w 21472"/>
                <a:gd name="T5" fmla="*/ 673100 h 21558"/>
                <a:gd name="T6" fmla="*/ 295275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4" name="AutoShape 42"/>
            <p:cNvSpPr/>
            <p:nvPr/>
          </p:nvSpPr>
          <p:spPr bwMode="auto">
            <a:xfrm>
              <a:off x="1800460" y="1976844"/>
              <a:ext cx="293835" cy="669817"/>
            </a:xfrm>
            <a:custGeom>
              <a:avLst/>
              <a:gdLst>
                <a:gd name="T0" fmla="*/ 295275 w 21472"/>
                <a:gd name="T1" fmla="*/ 673100 h 21558"/>
                <a:gd name="T2" fmla="*/ 295275 w 21472"/>
                <a:gd name="T3" fmla="*/ 673100 h 21558"/>
                <a:gd name="T4" fmla="*/ 295275 w 21472"/>
                <a:gd name="T5" fmla="*/ 673100 h 21558"/>
                <a:gd name="T6" fmla="*/ 295275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5" name="AutoShape 43"/>
            <p:cNvSpPr/>
            <p:nvPr/>
          </p:nvSpPr>
          <p:spPr bwMode="auto">
            <a:xfrm>
              <a:off x="2133789" y="1976844"/>
              <a:ext cx="294625" cy="669817"/>
            </a:xfrm>
            <a:custGeom>
              <a:avLst/>
              <a:gdLst>
                <a:gd name="T0" fmla="*/ 296069 w 21472"/>
                <a:gd name="T1" fmla="*/ 673100 h 21558"/>
                <a:gd name="T2" fmla="*/ 296069 w 21472"/>
                <a:gd name="T3" fmla="*/ 673100 h 21558"/>
                <a:gd name="T4" fmla="*/ 296069 w 21472"/>
                <a:gd name="T5" fmla="*/ 673100 h 21558"/>
                <a:gd name="T6" fmla="*/ 296069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6" name="AutoShape 44"/>
            <p:cNvSpPr/>
            <p:nvPr/>
          </p:nvSpPr>
          <p:spPr bwMode="auto">
            <a:xfrm>
              <a:off x="2467907" y="1976844"/>
              <a:ext cx="293835" cy="669817"/>
            </a:xfrm>
            <a:custGeom>
              <a:avLst/>
              <a:gdLst>
                <a:gd name="T0" fmla="*/ 295275 w 21472"/>
                <a:gd name="T1" fmla="*/ 673100 h 21558"/>
                <a:gd name="T2" fmla="*/ 295275 w 21472"/>
                <a:gd name="T3" fmla="*/ 673100 h 21558"/>
                <a:gd name="T4" fmla="*/ 295275 w 21472"/>
                <a:gd name="T5" fmla="*/ 673100 h 21558"/>
                <a:gd name="T6" fmla="*/ 295275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7" name="AutoShape 45"/>
            <p:cNvSpPr/>
            <p:nvPr/>
          </p:nvSpPr>
          <p:spPr bwMode="auto">
            <a:xfrm>
              <a:off x="2801236" y="1976844"/>
              <a:ext cx="294625" cy="669817"/>
            </a:xfrm>
            <a:custGeom>
              <a:avLst/>
              <a:gdLst>
                <a:gd name="T0" fmla="*/ 296069 w 21472"/>
                <a:gd name="T1" fmla="*/ 673100 h 21558"/>
                <a:gd name="T2" fmla="*/ 296069 w 21472"/>
                <a:gd name="T3" fmla="*/ 673100 h 21558"/>
                <a:gd name="T4" fmla="*/ 296069 w 21472"/>
                <a:gd name="T5" fmla="*/ 673100 h 21558"/>
                <a:gd name="T6" fmla="*/ 296069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8" name="AutoShape 46"/>
            <p:cNvSpPr/>
            <p:nvPr/>
          </p:nvSpPr>
          <p:spPr bwMode="auto">
            <a:xfrm>
              <a:off x="3134565" y="1976844"/>
              <a:ext cx="294625" cy="669817"/>
            </a:xfrm>
            <a:custGeom>
              <a:avLst/>
              <a:gdLst>
                <a:gd name="T0" fmla="*/ 296069 w 21472"/>
                <a:gd name="T1" fmla="*/ 673100 h 21558"/>
                <a:gd name="T2" fmla="*/ 296069 w 21472"/>
                <a:gd name="T3" fmla="*/ 673100 h 21558"/>
                <a:gd name="T4" fmla="*/ 296069 w 21472"/>
                <a:gd name="T5" fmla="*/ 673100 h 21558"/>
                <a:gd name="T6" fmla="*/ 296069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9" name="AutoShape 47"/>
            <p:cNvSpPr/>
            <p:nvPr/>
          </p:nvSpPr>
          <p:spPr bwMode="auto">
            <a:xfrm>
              <a:off x="3468684" y="1976844"/>
              <a:ext cx="293835" cy="669817"/>
            </a:xfrm>
            <a:custGeom>
              <a:avLst/>
              <a:gdLst>
                <a:gd name="T0" fmla="*/ 295275 w 21472"/>
                <a:gd name="T1" fmla="*/ 673100 h 21558"/>
                <a:gd name="T2" fmla="*/ 295275 w 21472"/>
                <a:gd name="T3" fmla="*/ 673100 h 21558"/>
                <a:gd name="T4" fmla="*/ 295275 w 21472"/>
                <a:gd name="T5" fmla="*/ 673100 h 21558"/>
                <a:gd name="T6" fmla="*/ 295275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0" name="AutoShape 48"/>
            <p:cNvSpPr/>
            <p:nvPr/>
          </p:nvSpPr>
          <p:spPr bwMode="auto">
            <a:xfrm>
              <a:off x="3802013" y="1976844"/>
              <a:ext cx="294625" cy="669817"/>
            </a:xfrm>
            <a:custGeom>
              <a:avLst/>
              <a:gdLst>
                <a:gd name="T0" fmla="*/ 296069 w 21472"/>
                <a:gd name="T1" fmla="*/ 673100 h 21558"/>
                <a:gd name="T2" fmla="*/ 296069 w 21472"/>
                <a:gd name="T3" fmla="*/ 673100 h 21558"/>
                <a:gd name="T4" fmla="*/ 296069 w 21472"/>
                <a:gd name="T5" fmla="*/ 673100 h 21558"/>
                <a:gd name="T6" fmla="*/ 296069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1" name="TextBox 26"/>
            <p:cNvSpPr txBox="1"/>
            <p:nvPr/>
          </p:nvSpPr>
          <p:spPr>
            <a:xfrm>
              <a:off x="4608876" y="1831321"/>
              <a:ext cx="113904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34%</a:t>
              </a:r>
            </a:p>
          </p:txBody>
        </p:sp>
      </p:grpSp>
      <p:grpSp>
        <p:nvGrpSpPr>
          <p:cNvPr id="52" name="Group 31"/>
          <p:cNvGrpSpPr/>
          <p:nvPr/>
        </p:nvGrpSpPr>
        <p:grpSpPr>
          <a:xfrm>
            <a:off x="6383667" y="1440242"/>
            <a:ext cx="5116754" cy="938068"/>
            <a:chOff x="6780729" y="4345603"/>
            <a:chExt cx="5116754" cy="938068"/>
          </a:xfrm>
        </p:grpSpPr>
        <p:sp>
          <p:nvSpPr>
            <p:cNvPr id="53" name="AutoShape 8"/>
            <p:cNvSpPr/>
            <p:nvPr/>
          </p:nvSpPr>
          <p:spPr bwMode="auto">
            <a:xfrm>
              <a:off x="6780729" y="4398217"/>
              <a:ext cx="3803266" cy="885454"/>
            </a:xfrm>
            <a:custGeom>
              <a:avLst/>
              <a:gdLst>
                <a:gd name="T0" fmla="*/ 3821906 w 21600"/>
                <a:gd name="T1" fmla="*/ 889794 h 21600"/>
                <a:gd name="T2" fmla="*/ 3821906 w 21600"/>
                <a:gd name="T3" fmla="*/ 889794 h 21600"/>
                <a:gd name="T4" fmla="*/ 3821906 w 21600"/>
                <a:gd name="T5" fmla="*/ 889794 h 21600"/>
                <a:gd name="T6" fmla="*/ 3821906 w 21600"/>
                <a:gd name="T7" fmla="*/ 8897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708" y="0"/>
                  </a:moveTo>
                  <a:cubicBezTo>
                    <a:pt x="317" y="0"/>
                    <a:pt x="0" y="968"/>
                    <a:pt x="0" y="2161"/>
                  </a:cubicBezTo>
                  <a:lnTo>
                    <a:pt x="0" y="19441"/>
                  </a:lnTo>
                  <a:cubicBezTo>
                    <a:pt x="0" y="20634"/>
                    <a:pt x="317" y="21599"/>
                    <a:pt x="708" y="21599"/>
                  </a:cubicBezTo>
                  <a:lnTo>
                    <a:pt x="19737" y="21599"/>
                  </a:lnTo>
                  <a:cubicBezTo>
                    <a:pt x="20128" y="21599"/>
                    <a:pt x="20446" y="20634"/>
                    <a:pt x="20446" y="19441"/>
                  </a:cubicBezTo>
                  <a:lnTo>
                    <a:pt x="20446" y="14582"/>
                  </a:lnTo>
                  <a:lnTo>
                    <a:pt x="21281" y="14582"/>
                  </a:lnTo>
                  <a:cubicBezTo>
                    <a:pt x="21457" y="14582"/>
                    <a:pt x="21599" y="14145"/>
                    <a:pt x="21600" y="13608"/>
                  </a:cubicBezTo>
                  <a:lnTo>
                    <a:pt x="21600" y="7991"/>
                  </a:lnTo>
                  <a:cubicBezTo>
                    <a:pt x="21600" y="7454"/>
                    <a:pt x="21457" y="7020"/>
                    <a:pt x="21281" y="7020"/>
                  </a:cubicBezTo>
                  <a:lnTo>
                    <a:pt x="20446" y="7020"/>
                  </a:lnTo>
                  <a:lnTo>
                    <a:pt x="20446" y="2161"/>
                  </a:lnTo>
                  <a:cubicBezTo>
                    <a:pt x="20446" y="968"/>
                    <a:pt x="20128" y="0"/>
                    <a:pt x="19737" y="0"/>
                  </a:cubicBezTo>
                  <a:lnTo>
                    <a:pt x="708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A6AAA9">
                  <a:alpha val="49411"/>
                </a:srgbClr>
              </a:solidFill>
              <a:prstDash val="solid"/>
              <a:miter lim="0"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4" name="AutoShape 9"/>
            <p:cNvSpPr/>
            <p:nvPr/>
          </p:nvSpPr>
          <p:spPr bwMode="auto">
            <a:xfrm>
              <a:off x="7983714" y="4535656"/>
              <a:ext cx="276458" cy="610576"/>
            </a:xfrm>
            <a:custGeom>
              <a:avLst/>
              <a:gdLst>
                <a:gd name="T0" fmla="*/ 277800 w 21431"/>
                <a:gd name="T1" fmla="*/ 613569 h 21600"/>
                <a:gd name="T2" fmla="*/ 277800 w 21431"/>
                <a:gd name="T3" fmla="*/ 613569 h 21600"/>
                <a:gd name="T4" fmla="*/ 277800 w 21431"/>
                <a:gd name="T5" fmla="*/ 613569 h 21600"/>
                <a:gd name="T6" fmla="*/ 277800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5" name="AutoShape 10"/>
            <p:cNvSpPr/>
            <p:nvPr/>
          </p:nvSpPr>
          <p:spPr bwMode="auto">
            <a:xfrm>
              <a:off x="8309934" y="4535656"/>
              <a:ext cx="276458" cy="610576"/>
            </a:xfrm>
            <a:custGeom>
              <a:avLst/>
              <a:gdLst>
                <a:gd name="T0" fmla="*/ 277800 w 21431"/>
                <a:gd name="T1" fmla="*/ 613569 h 21600"/>
                <a:gd name="T2" fmla="*/ 277800 w 21431"/>
                <a:gd name="T3" fmla="*/ 613569 h 21600"/>
                <a:gd name="T4" fmla="*/ 277800 w 21431"/>
                <a:gd name="T5" fmla="*/ 613569 h 21600"/>
                <a:gd name="T6" fmla="*/ 277800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6" name="AutoShape 11"/>
            <p:cNvSpPr/>
            <p:nvPr/>
          </p:nvSpPr>
          <p:spPr bwMode="auto">
            <a:xfrm>
              <a:off x="8647212" y="4535656"/>
              <a:ext cx="275668" cy="610576"/>
            </a:xfrm>
            <a:custGeom>
              <a:avLst/>
              <a:gdLst>
                <a:gd name="T0" fmla="*/ 277006 w 21431"/>
                <a:gd name="T1" fmla="*/ 613569 h 21600"/>
                <a:gd name="T2" fmla="*/ 277006 w 21431"/>
                <a:gd name="T3" fmla="*/ 613569 h 21600"/>
                <a:gd name="T4" fmla="*/ 277006 w 21431"/>
                <a:gd name="T5" fmla="*/ 613569 h 21600"/>
                <a:gd name="T6" fmla="*/ 277006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7" name="AutoShape 12"/>
            <p:cNvSpPr/>
            <p:nvPr/>
          </p:nvSpPr>
          <p:spPr bwMode="auto">
            <a:xfrm>
              <a:off x="8983701" y="4535656"/>
              <a:ext cx="276458" cy="610576"/>
            </a:xfrm>
            <a:custGeom>
              <a:avLst/>
              <a:gdLst>
                <a:gd name="T0" fmla="*/ 277800 w 21431"/>
                <a:gd name="T1" fmla="*/ 613569 h 21600"/>
                <a:gd name="T2" fmla="*/ 277800 w 21431"/>
                <a:gd name="T3" fmla="*/ 613569 h 21600"/>
                <a:gd name="T4" fmla="*/ 277800 w 21431"/>
                <a:gd name="T5" fmla="*/ 613569 h 21600"/>
                <a:gd name="T6" fmla="*/ 277800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8" name="AutoShape 13"/>
            <p:cNvSpPr/>
            <p:nvPr/>
          </p:nvSpPr>
          <p:spPr bwMode="auto">
            <a:xfrm>
              <a:off x="9320979" y="4535656"/>
              <a:ext cx="275667" cy="610576"/>
            </a:xfrm>
            <a:custGeom>
              <a:avLst/>
              <a:gdLst>
                <a:gd name="T0" fmla="*/ 277006 w 21431"/>
                <a:gd name="T1" fmla="*/ 613569 h 21600"/>
                <a:gd name="T2" fmla="*/ 277006 w 21431"/>
                <a:gd name="T3" fmla="*/ 613569 h 21600"/>
                <a:gd name="T4" fmla="*/ 277006 w 21431"/>
                <a:gd name="T5" fmla="*/ 613569 h 21600"/>
                <a:gd name="T6" fmla="*/ 277006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9" name="AutoShape 14"/>
            <p:cNvSpPr/>
            <p:nvPr/>
          </p:nvSpPr>
          <p:spPr bwMode="auto">
            <a:xfrm>
              <a:off x="9657468" y="4535656"/>
              <a:ext cx="276458" cy="610576"/>
            </a:xfrm>
            <a:custGeom>
              <a:avLst/>
              <a:gdLst>
                <a:gd name="T0" fmla="*/ 277800 w 21431"/>
                <a:gd name="T1" fmla="*/ 613569 h 21600"/>
                <a:gd name="T2" fmla="*/ 277800 w 21431"/>
                <a:gd name="T3" fmla="*/ 613569 h 21600"/>
                <a:gd name="T4" fmla="*/ 277800 w 21431"/>
                <a:gd name="T5" fmla="*/ 613569 h 21600"/>
                <a:gd name="T6" fmla="*/ 277800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0" name="AutoShape 15"/>
            <p:cNvSpPr/>
            <p:nvPr/>
          </p:nvSpPr>
          <p:spPr bwMode="auto">
            <a:xfrm>
              <a:off x="9993956" y="4535656"/>
              <a:ext cx="276458" cy="610576"/>
            </a:xfrm>
            <a:custGeom>
              <a:avLst/>
              <a:gdLst>
                <a:gd name="T0" fmla="*/ 277800 w 21431"/>
                <a:gd name="T1" fmla="*/ 613569 h 21600"/>
                <a:gd name="T2" fmla="*/ 277800 w 21431"/>
                <a:gd name="T3" fmla="*/ 613569 h 21600"/>
                <a:gd name="T4" fmla="*/ 277800 w 21431"/>
                <a:gd name="T5" fmla="*/ 613569 h 21600"/>
                <a:gd name="T6" fmla="*/ 277800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1" name="AutoShape 16"/>
            <p:cNvSpPr/>
            <p:nvPr/>
          </p:nvSpPr>
          <p:spPr bwMode="auto">
            <a:xfrm>
              <a:off x="6962401" y="4535656"/>
              <a:ext cx="276458" cy="610576"/>
            </a:xfrm>
            <a:custGeom>
              <a:avLst/>
              <a:gdLst>
                <a:gd name="T0" fmla="*/ 277800 w 21431"/>
                <a:gd name="T1" fmla="*/ 613569 h 21600"/>
                <a:gd name="T2" fmla="*/ 277800 w 21431"/>
                <a:gd name="T3" fmla="*/ 613569 h 21600"/>
                <a:gd name="T4" fmla="*/ 277800 w 21431"/>
                <a:gd name="T5" fmla="*/ 613569 h 21600"/>
                <a:gd name="T6" fmla="*/ 277800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2" name="AutoShape 17"/>
            <p:cNvSpPr/>
            <p:nvPr/>
          </p:nvSpPr>
          <p:spPr bwMode="auto">
            <a:xfrm>
              <a:off x="7299679" y="4535656"/>
              <a:ext cx="275668" cy="610576"/>
            </a:xfrm>
            <a:custGeom>
              <a:avLst/>
              <a:gdLst>
                <a:gd name="T0" fmla="*/ 277006 w 21431"/>
                <a:gd name="T1" fmla="*/ 613569 h 21600"/>
                <a:gd name="T2" fmla="*/ 277006 w 21431"/>
                <a:gd name="T3" fmla="*/ 613569 h 21600"/>
                <a:gd name="T4" fmla="*/ 277006 w 21431"/>
                <a:gd name="T5" fmla="*/ 613569 h 21600"/>
                <a:gd name="T6" fmla="*/ 277006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3" name="AutoShape 18"/>
            <p:cNvSpPr/>
            <p:nvPr/>
          </p:nvSpPr>
          <p:spPr bwMode="auto">
            <a:xfrm>
              <a:off x="7636168" y="4535656"/>
              <a:ext cx="276458" cy="610576"/>
            </a:xfrm>
            <a:custGeom>
              <a:avLst/>
              <a:gdLst>
                <a:gd name="T0" fmla="*/ 277800 w 21431"/>
                <a:gd name="T1" fmla="*/ 613569 h 21600"/>
                <a:gd name="T2" fmla="*/ 277800 w 21431"/>
                <a:gd name="T3" fmla="*/ 613569 h 21600"/>
                <a:gd name="T4" fmla="*/ 277800 w 21431"/>
                <a:gd name="T5" fmla="*/ 613569 h 21600"/>
                <a:gd name="T6" fmla="*/ 277800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4" name="TextBox 28"/>
            <p:cNvSpPr txBox="1"/>
            <p:nvPr/>
          </p:nvSpPr>
          <p:spPr>
            <a:xfrm>
              <a:off x="10758436" y="4345603"/>
              <a:ext cx="113904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43%</a:t>
              </a:r>
            </a:p>
          </p:txBody>
        </p:sp>
      </p:grpSp>
      <p:grpSp>
        <p:nvGrpSpPr>
          <p:cNvPr id="65" name="Group 89"/>
          <p:cNvGrpSpPr/>
          <p:nvPr/>
        </p:nvGrpSpPr>
        <p:grpSpPr>
          <a:xfrm>
            <a:off x="691580" y="4244743"/>
            <a:ext cx="5116754" cy="938068"/>
            <a:chOff x="6780729" y="4345603"/>
            <a:chExt cx="5116754" cy="938068"/>
          </a:xfrm>
        </p:grpSpPr>
        <p:sp>
          <p:nvSpPr>
            <p:cNvPr id="66" name="AutoShape 8"/>
            <p:cNvSpPr/>
            <p:nvPr/>
          </p:nvSpPr>
          <p:spPr bwMode="auto">
            <a:xfrm>
              <a:off x="6780729" y="4398217"/>
              <a:ext cx="3803266" cy="885454"/>
            </a:xfrm>
            <a:custGeom>
              <a:avLst/>
              <a:gdLst>
                <a:gd name="T0" fmla="*/ 3821906 w 21600"/>
                <a:gd name="T1" fmla="*/ 889794 h 21600"/>
                <a:gd name="T2" fmla="*/ 3821906 w 21600"/>
                <a:gd name="T3" fmla="*/ 889794 h 21600"/>
                <a:gd name="T4" fmla="*/ 3821906 w 21600"/>
                <a:gd name="T5" fmla="*/ 889794 h 21600"/>
                <a:gd name="T6" fmla="*/ 3821906 w 21600"/>
                <a:gd name="T7" fmla="*/ 8897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708" y="0"/>
                  </a:moveTo>
                  <a:cubicBezTo>
                    <a:pt x="317" y="0"/>
                    <a:pt x="0" y="968"/>
                    <a:pt x="0" y="2161"/>
                  </a:cubicBezTo>
                  <a:lnTo>
                    <a:pt x="0" y="19441"/>
                  </a:lnTo>
                  <a:cubicBezTo>
                    <a:pt x="0" y="20634"/>
                    <a:pt x="317" y="21599"/>
                    <a:pt x="708" y="21599"/>
                  </a:cubicBezTo>
                  <a:lnTo>
                    <a:pt x="19737" y="21599"/>
                  </a:lnTo>
                  <a:cubicBezTo>
                    <a:pt x="20128" y="21599"/>
                    <a:pt x="20446" y="20634"/>
                    <a:pt x="20446" y="19441"/>
                  </a:cubicBezTo>
                  <a:lnTo>
                    <a:pt x="20446" y="14582"/>
                  </a:lnTo>
                  <a:lnTo>
                    <a:pt x="21281" y="14582"/>
                  </a:lnTo>
                  <a:cubicBezTo>
                    <a:pt x="21457" y="14582"/>
                    <a:pt x="21599" y="14145"/>
                    <a:pt x="21600" y="13608"/>
                  </a:cubicBezTo>
                  <a:lnTo>
                    <a:pt x="21600" y="7991"/>
                  </a:lnTo>
                  <a:cubicBezTo>
                    <a:pt x="21600" y="7454"/>
                    <a:pt x="21457" y="7020"/>
                    <a:pt x="21281" y="7020"/>
                  </a:cubicBezTo>
                  <a:lnTo>
                    <a:pt x="20446" y="7020"/>
                  </a:lnTo>
                  <a:lnTo>
                    <a:pt x="20446" y="2161"/>
                  </a:lnTo>
                  <a:cubicBezTo>
                    <a:pt x="20446" y="968"/>
                    <a:pt x="20128" y="0"/>
                    <a:pt x="19737" y="0"/>
                  </a:cubicBezTo>
                  <a:lnTo>
                    <a:pt x="708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A6AAA9">
                  <a:alpha val="49411"/>
                </a:srgbClr>
              </a:solidFill>
              <a:prstDash val="solid"/>
              <a:miter lim="0"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7" name="AutoShape 9"/>
            <p:cNvSpPr/>
            <p:nvPr/>
          </p:nvSpPr>
          <p:spPr bwMode="auto">
            <a:xfrm>
              <a:off x="7983714" y="4535656"/>
              <a:ext cx="276458" cy="610576"/>
            </a:xfrm>
            <a:custGeom>
              <a:avLst/>
              <a:gdLst>
                <a:gd name="T0" fmla="*/ 277800 w 21431"/>
                <a:gd name="T1" fmla="*/ 613569 h 21600"/>
                <a:gd name="T2" fmla="*/ 277800 w 21431"/>
                <a:gd name="T3" fmla="*/ 613569 h 21600"/>
                <a:gd name="T4" fmla="*/ 277800 w 21431"/>
                <a:gd name="T5" fmla="*/ 613569 h 21600"/>
                <a:gd name="T6" fmla="*/ 277800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8" name="AutoShape 10"/>
            <p:cNvSpPr/>
            <p:nvPr/>
          </p:nvSpPr>
          <p:spPr bwMode="auto">
            <a:xfrm>
              <a:off x="8309934" y="4535656"/>
              <a:ext cx="276458" cy="610576"/>
            </a:xfrm>
            <a:custGeom>
              <a:avLst/>
              <a:gdLst>
                <a:gd name="T0" fmla="*/ 277800 w 21431"/>
                <a:gd name="T1" fmla="*/ 613569 h 21600"/>
                <a:gd name="T2" fmla="*/ 277800 w 21431"/>
                <a:gd name="T3" fmla="*/ 613569 h 21600"/>
                <a:gd name="T4" fmla="*/ 277800 w 21431"/>
                <a:gd name="T5" fmla="*/ 613569 h 21600"/>
                <a:gd name="T6" fmla="*/ 277800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9" name="AutoShape 11"/>
            <p:cNvSpPr/>
            <p:nvPr/>
          </p:nvSpPr>
          <p:spPr bwMode="auto">
            <a:xfrm>
              <a:off x="8647212" y="4535656"/>
              <a:ext cx="275668" cy="610576"/>
            </a:xfrm>
            <a:custGeom>
              <a:avLst/>
              <a:gdLst>
                <a:gd name="T0" fmla="*/ 277006 w 21431"/>
                <a:gd name="T1" fmla="*/ 613569 h 21600"/>
                <a:gd name="T2" fmla="*/ 277006 w 21431"/>
                <a:gd name="T3" fmla="*/ 613569 h 21600"/>
                <a:gd name="T4" fmla="*/ 277006 w 21431"/>
                <a:gd name="T5" fmla="*/ 613569 h 21600"/>
                <a:gd name="T6" fmla="*/ 277006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0" name="AutoShape 12"/>
            <p:cNvSpPr/>
            <p:nvPr/>
          </p:nvSpPr>
          <p:spPr bwMode="auto">
            <a:xfrm>
              <a:off x="8983701" y="4535656"/>
              <a:ext cx="276458" cy="610576"/>
            </a:xfrm>
            <a:custGeom>
              <a:avLst/>
              <a:gdLst>
                <a:gd name="T0" fmla="*/ 277800 w 21431"/>
                <a:gd name="T1" fmla="*/ 613569 h 21600"/>
                <a:gd name="T2" fmla="*/ 277800 w 21431"/>
                <a:gd name="T3" fmla="*/ 613569 h 21600"/>
                <a:gd name="T4" fmla="*/ 277800 w 21431"/>
                <a:gd name="T5" fmla="*/ 613569 h 21600"/>
                <a:gd name="T6" fmla="*/ 277800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1" name="AutoShape 13"/>
            <p:cNvSpPr/>
            <p:nvPr/>
          </p:nvSpPr>
          <p:spPr bwMode="auto">
            <a:xfrm>
              <a:off x="9320979" y="4535656"/>
              <a:ext cx="275667" cy="610576"/>
            </a:xfrm>
            <a:custGeom>
              <a:avLst/>
              <a:gdLst>
                <a:gd name="T0" fmla="*/ 277006 w 21431"/>
                <a:gd name="T1" fmla="*/ 613569 h 21600"/>
                <a:gd name="T2" fmla="*/ 277006 w 21431"/>
                <a:gd name="T3" fmla="*/ 613569 h 21600"/>
                <a:gd name="T4" fmla="*/ 277006 w 21431"/>
                <a:gd name="T5" fmla="*/ 613569 h 21600"/>
                <a:gd name="T6" fmla="*/ 277006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2" name="AutoShape 14"/>
            <p:cNvSpPr/>
            <p:nvPr/>
          </p:nvSpPr>
          <p:spPr bwMode="auto">
            <a:xfrm>
              <a:off x="9657468" y="4535656"/>
              <a:ext cx="276458" cy="610576"/>
            </a:xfrm>
            <a:custGeom>
              <a:avLst/>
              <a:gdLst>
                <a:gd name="T0" fmla="*/ 277800 w 21431"/>
                <a:gd name="T1" fmla="*/ 613569 h 21600"/>
                <a:gd name="T2" fmla="*/ 277800 w 21431"/>
                <a:gd name="T3" fmla="*/ 613569 h 21600"/>
                <a:gd name="T4" fmla="*/ 277800 w 21431"/>
                <a:gd name="T5" fmla="*/ 613569 h 21600"/>
                <a:gd name="T6" fmla="*/ 277800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3" name="AutoShape 15"/>
            <p:cNvSpPr/>
            <p:nvPr/>
          </p:nvSpPr>
          <p:spPr bwMode="auto">
            <a:xfrm>
              <a:off x="9993956" y="4535656"/>
              <a:ext cx="276458" cy="610576"/>
            </a:xfrm>
            <a:custGeom>
              <a:avLst/>
              <a:gdLst>
                <a:gd name="T0" fmla="*/ 277800 w 21431"/>
                <a:gd name="T1" fmla="*/ 613569 h 21600"/>
                <a:gd name="T2" fmla="*/ 277800 w 21431"/>
                <a:gd name="T3" fmla="*/ 613569 h 21600"/>
                <a:gd name="T4" fmla="*/ 277800 w 21431"/>
                <a:gd name="T5" fmla="*/ 613569 h 21600"/>
                <a:gd name="T6" fmla="*/ 277800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4" name="AutoShape 16"/>
            <p:cNvSpPr/>
            <p:nvPr/>
          </p:nvSpPr>
          <p:spPr bwMode="auto">
            <a:xfrm>
              <a:off x="6962401" y="4535656"/>
              <a:ext cx="276458" cy="610576"/>
            </a:xfrm>
            <a:custGeom>
              <a:avLst/>
              <a:gdLst>
                <a:gd name="T0" fmla="*/ 277800 w 21431"/>
                <a:gd name="T1" fmla="*/ 613569 h 21600"/>
                <a:gd name="T2" fmla="*/ 277800 w 21431"/>
                <a:gd name="T3" fmla="*/ 613569 h 21600"/>
                <a:gd name="T4" fmla="*/ 277800 w 21431"/>
                <a:gd name="T5" fmla="*/ 613569 h 21600"/>
                <a:gd name="T6" fmla="*/ 277800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5" name="AutoShape 17"/>
            <p:cNvSpPr/>
            <p:nvPr/>
          </p:nvSpPr>
          <p:spPr bwMode="auto">
            <a:xfrm>
              <a:off x="7299679" y="4535656"/>
              <a:ext cx="275668" cy="610576"/>
            </a:xfrm>
            <a:custGeom>
              <a:avLst/>
              <a:gdLst>
                <a:gd name="T0" fmla="*/ 277006 w 21431"/>
                <a:gd name="T1" fmla="*/ 613569 h 21600"/>
                <a:gd name="T2" fmla="*/ 277006 w 21431"/>
                <a:gd name="T3" fmla="*/ 613569 h 21600"/>
                <a:gd name="T4" fmla="*/ 277006 w 21431"/>
                <a:gd name="T5" fmla="*/ 613569 h 21600"/>
                <a:gd name="T6" fmla="*/ 277006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6" name="AutoShape 18"/>
            <p:cNvSpPr/>
            <p:nvPr/>
          </p:nvSpPr>
          <p:spPr bwMode="auto">
            <a:xfrm>
              <a:off x="7636168" y="4535656"/>
              <a:ext cx="276458" cy="610576"/>
            </a:xfrm>
            <a:custGeom>
              <a:avLst/>
              <a:gdLst>
                <a:gd name="T0" fmla="*/ 277800 w 21431"/>
                <a:gd name="T1" fmla="*/ 613569 h 21600"/>
                <a:gd name="T2" fmla="*/ 277800 w 21431"/>
                <a:gd name="T3" fmla="*/ 613569 h 21600"/>
                <a:gd name="T4" fmla="*/ 277800 w 21431"/>
                <a:gd name="T5" fmla="*/ 613569 h 21600"/>
                <a:gd name="T6" fmla="*/ 277800 w 21431"/>
                <a:gd name="T7" fmla="*/ 6135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21600">
                  <a:moveTo>
                    <a:pt x="10715" y="0"/>
                  </a:moveTo>
                  <a:cubicBezTo>
                    <a:pt x="9249" y="0"/>
                    <a:pt x="7787" y="255"/>
                    <a:pt x="6668" y="765"/>
                  </a:cubicBezTo>
                  <a:cubicBezTo>
                    <a:pt x="4431" y="1785"/>
                    <a:pt x="4431" y="3440"/>
                    <a:pt x="6668" y="4459"/>
                  </a:cubicBezTo>
                  <a:cubicBezTo>
                    <a:pt x="8905" y="5479"/>
                    <a:pt x="12530" y="5479"/>
                    <a:pt x="14768" y="4459"/>
                  </a:cubicBezTo>
                  <a:cubicBezTo>
                    <a:pt x="17005" y="3440"/>
                    <a:pt x="17005" y="1785"/>
                    <a:pt x="14768" y="765"/>
                  </a:cubicBezTo>
                  <a:cubicBezTo>
                    <a:pt x="13649" y="255"/>
                    <a:pt x="12182" y="0"/>
                    <a:pt x="10715" y="0"/>
                  </a:cubicBezTo>
                  <a:close/>
                  <a:moveTo>
                    <a:pt x="10170" y="5799"/>
                  </a:moveTo>
                  <a:cubicBezTo>
                    <a:pt x="9434" y="5786"/>
                    <a:pt x="8696" y="5850"/>
                    <a:pt x="7956" y="5871"/>
                  </a:cubicBezTo>
                  <a:cubicBezTo>
                    <a:pt x="5534" y="5941"/>
                    <a:pt x="4688" y="6239"/>
                    <a:pt x="4030" y="7296"/>
                  </a:cubicBezTo>
                  <a:cubicBezTo>
                    <a:pt x="2768" y="9323"/>
                    <a:pt x="1523" y="11350"/>
                    <a:pt x="282" y="13379"/>
                  </a:cubicBezTo>
                  <a:cubicBezTo>
                    <a:pt x="150" y="13594"/>
                    <a:pt x="-84" y="13839"/>
                    <a:pt x="31" y="14032"/>
                  </a:cubicBezTo>
                  <a:cubicBezTo>
                    <a:pt x="202" y="14321"/>
                    <a:pt x="640" y="14798"/>
                    <a:pt x="967" y="14798"/>
                  </a:cubicBezTo>
                  <a:cubicBezTo>
                    <a:pt x="1608" y="14798"/>
                    <a:pt x="2560" y="14599"/>
                    <a:pt x="2838" y="14353"/>
                  </a:cubicBezTo>
                  <a:cubicBezTo>
                    <a:pt x="3596" y="13684"/>
                    <a:pt x="4068" y="12947"/>
                    <a:pt x="4657" y="12238"/>
                  </a:cubicBezTo>
                  <a:cubicBezTo>
                    <a:pt x="4871" y="11980"/>
                    <a:pt x="5090" y="11723"/>
                    <a:pt x="5308" y="11466"/>
                  </a:cubicBezTo>
                  <a:cubicBezTo>
                    <a:pt x="5382" y="11475"/>
                    <a:pt x="5460" y="11483"/>
                    <a:pt x="5535" y="11492"/>
                  </a:cubicBezTo>
                  <a:cubicBezTo>
                    <a:pt x="4997" y="12694"/>
                    <a:pt x="4478" y="13899"/>
                    <a:pt x="3914" y="15099"/>
                  </a:cubicBezTo>
                  <a:cubicBezTo>
                    <a:pt x="3224" y="16565"/>
                    <a:pt x="3296" y="16614"/>
                    <a:pt x="6620" y="16651"/>
                  </a:cubicBezTo>
                  <a:cubicBezTo>
                    <a:pt x="6924" y="16655"/>
                    <a:pt x="7228" y="16671"/>
                    <a:pt x="7720" y="16689"/>
                  </a:cubicBezTo>
                  <a:cubicBezTo>
                    <a:pt x="7986" y="18002"/>
                    <a:pt x="8323" y="19310"/>
                    <a:pt x="8487" y="20621"/>
                  </a:cubicBezTo>
                  <a:cubicBezTo>
                    <a:pt x="8576" y="21335"/>
                    <a:pt x="9350" y="21576"/>
                    <a:pt x="10715" y="21599"/>
                  </a:cubicBezTo>
                  <a:cubicBezTo>
                    <a:pt x="12081" y="21576"/>
                    <a:pt x="12855" y="21335"/>
                    <a:pt x="12944" y="20621"/>
                  </a:cubicBezTo>
                  <a:cubicBezTo>
                    <a:pt x="13108" y="19310"/>
                    <a:pt x="13445" y="18002"/>
                    <a:pt x="13711" y="16689"/>
                  </a:cubicBezTo>
                  <a:cubicBezTo>
                    <a:pt x="14203" y="16671"/>
                    <a:pt x="14507" y="16655"/>
                    <a:pt x="14811" y="16651"/>
                  </a:cubicBezTo>
                  <a:cubicBezTo>
                    <a:pt x="18135" y="16614"/>
                    <a:pt x="18207" y="16565"/>
                    <a:pt x="17517" y="15099"/>
                  </a:cubicBezTo>
                  <a:cubicBezTo>
                    <a:pt x="16953" y="13899"/>
                    <a:pt x="16434" y="12694"/>
                    <a:pt x="15896" y="11492"/>
                  </a:cubicBezTo>
                  <a:cubicBezTo>
                    <a:pt x="15971" y="11483"/>
                    <a:pt x="16049" y="11475"/>
                    <a:pt x="16123" y="11466"/>
                  </a:cubicBezTo>
                  <a:cubicBezTo>
                    <a:pt x="16341" y="11723"/>
                    <a:pt x="16560" y="11980"/>
                    <a:pt x="16774" y="12238"/>
                  </a:cubicBezTo>
                  <a:cubicBezTo>
                    <a:pt x="17363" y="12947"/>
                    <a:pt x="17835" y="13684"/>
                    <a:pt x="18593" y="14353"/>
                  </a:cubicBezTo>
                  <a:cubicBezTo>
                    <a:pt x="18871" y="14599"/>
                    <a:pt x="19823" y="14798"/>
                    <a:pt x="20464" y="14798"/>
                  </a:cubicBezTo>
                  <a:cubicBezTo>
                    <a:pt x="20791" y="14798"/>
                    <a:pt x="21229" y="14321"/>
                    <a:pt x="21400" y="14032"/>
                  </a:cubicBezTo>
                  <a:cubicBezTo>
                    <a:pt x="21515" y="13839"/>
                    <a:pt x="21281" y="13594"/>
                    <a:pt x="21149" y="13379"/>
                  </a:cubicBezTo>
                  <a:cubicBezTo>
                    <a:pt x="19908" y="11350"/>
                    <a:pt x="18663" y="9323"/>
                    <a:pt x="17401" y="7296"/>
                  </a:cubicBezTo>
                  <a:cubicBezTo>
                    <a:pt x="16743" y="6239"/>
                    <a:pt x="15897" y="5941"/>
                    <a:pt x="13475" y="5871"/>
                  </a:cubicBezTo>
                  <a:cubicBezTo>
                    <a:pt x="12735" y="5850"/>
                    <a:pt x="11997" y="5786"/>
                    <a:pt x="11261" y="5799"/>
                  </a:cubicBezTo>
                  <a:cubicBezTo>
                    <a:pt x="11029" y="5803"/>
                    <a:pt x="10931" y="5806"/>
                    <a:pt x="10715" y="5810"/>
                  </a:cubicBezTo>
                  <a:cubicBezTo>
                    <a:pt x="10500" y="5806"/>
                    <a:pt x="10402" y="5803"/>
                    <a:pt x="10170" y="57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7" name="TextBox 101"/>
            <p:cNvSpPr txBox="1"/>
            <p:nvPr/>
          </p:nvSpPr>
          <p:spPr>
            <a:xfrm>
              <a:off x="10758436" y="4345603"/>
              <a:ext cx="113904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43%</a:t>
              </a:r>
            </a:p>
          </p:txBody>
        </p:sp>
      </p:grpSp>
      <p:grpSp>
        <p:nvGrpSpPr>
          <p:cNvPr id="78" name="Group 117"/>
          <p:cNvGrpSpPr/>
          <p:nvPr/>
        </p:nvGrpSpPr>
        <p:grpSpPr>
          <a:xfrm>
            <a:off x="6389332" y="4244743"/>
            <a:ext cx="5105425" cy="923554"/>
            <a:chOff x="642498" y="1831321"/>
            <a:chExt cx="5105425" cy="923554"/>
          </a:xfrm>
        </p:grpSpPr>
        <p:sp>
          <p:nvSpPr>
            <p:cNvPr id="79" name="AutoShape 38"/>
            <p:cNvSpPr/>
            <p:nvPr/>
          </p:nvSpPr>
          <p:spPr bwMode="auto">
            <a:xfrm>
              <a:off x="642498" y="1869421"/>
              <a:ext cx="3803266" cy="885454"/>
            </a:xfrm>
            <a:custGeom>
              <a:avLst/>
              <a:gdLst>
                <a:gd name="T0" fmla="*/ 3821906 w 21600"/>
                <a:gd name="T1" fmla="*/ 889793 h 21600"/>
                <a:gd name="T2" fmla="*/ 3821906 w 21600"/>
                <a:gd name="T3" fmla="*/ 889793 h 21600"/>
                <a:gd name="T4" fmla="*/ 3821906 w 21600"/>
                <a:gd name="T5" fmla="*/ 889793 h 21600"/>
                <a:gd name="T6" fmla="*/ 3821906 w 21600"/>
                <a:gd name="T7" fmla="*/ 88979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708" y="0"/>
                  </a:moveTo>
                  <a:cubicBezTo>
                    <a:pt x="317" y="0"/>
                    <a:pt x="0" y="968"/>
                    <a:pt x="0" y="2161"/>
                  </a:cubicBezTo>
                  <a:lnTo>
                    <a:pt x="0" y="19441"/>
                  </a:lnTo>
                  <a:cubicBezTo>
                    <a:pt x="0" y="20634"/>
                    <a:pt x="317" y="21599"/>
                    <a:pt x="708" y="21599"/>
                  </a:cubicBezTo>
                  <a:lnTo>
                    <a:pt x="19737" y="21599"/>
                  </a:lnTo>
                  <a:cubicBezTo>
                    <a:pt x="20128" y="21599"/>
                    <a:pt x="20446" y="20634"/>
                    <a:pt x="20446" y="19441"/>
                  </a:cubicBezTo>
                  <a:lnTo>
                    <a:pt x="20446" y="14582"/>
                  </a:lnTo>
                  <a:lnTo>
                    <a:pt x="21281" y="14582"/>
                  </a:lnTo>
                  <a:cubicBezTo>
                    <a:pt x="21457" y="14582"/>
                    <a:pt x="21599" y="14145"/>
                    <a:pt x="21600" y="13608"/>
                  </a:cubicBezTo>
                  <a:lnTo>
                    <a:pt x="21600" y="7991"/>
                  </a:lnTo>
                  <a:cubicBezTo>
                    <a:pt x="21600" y="7454"/>
                    <a:pt x="21457" y="7020"/>
                    <a:pt x="21281" y="7020"/>
                  </a:cubicBezTo>
                  <a:lnTo>
                    <a:pt x="20446" y="7020"/>
                  </a:lnTo>
                  <a:lnTo>
                    <a:pt x="20446" y="2161"/>
                  </a:lnTo>
                  <a:cubicBezTo>
                    <a:pt x="20446" y="968"/>
                    <a:pt x="20128" y="0"/>
                    <a:pt x="19737" y="0"/>
                  </a:cubicBezTo>
                  <a:lnTo>
                    <a:pt x="708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A6AAA9">
                  <a:alpha val="49411"/>
                </a:srgbClr>
              </a:solidFill>
              <a:prstDash val="solid"/>
              <a:miter lim="0"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0" name="AutoShape 39"/>
            <p:cNvSpPr/>
            <p:nvPr/>
          </p:nvSpPr>
          <p:spPr bwMode="auto">
            <a:xfrm>
              <a:off x="799684" y="1976844"/>
              <a:ext cx="293835" cy="669817"/>
            </a:xfrm>
            <a:custGeom>
              <a:avLst/>
              <a:gdLst>
                <a:gd name="T0" fmla="*/ 295275 w 21472"/>
                <a:gd name="T1" fmla="*/ 673100 h 21558"/>
                <a:gd name="T2" fmla="*/ 295275 w 21472"/>
                <a:gd name="T3" fmla="*/ 673100 h 21558"/>
                <a:gd name="T4" fmla="*/ 295275 w 21472"/>
                <a:gd name="T5" fmla="*/ 673100 h 21558"/>
                <a:gd name="T6" fmla="*/ 295275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81" name="AutoShape 40"/>
            <p:cNvSpPr/>
            <p:nvPr/>
          </p:nvSpPr>
          <p:spPr bwMode="auto">
            <a:xfrm>
              <a:off x="1133012" y="1976844"/>
              <a:ext cx="294625" cy="669817"/>
            </a:xfrm>
            <a:custGeom>
              <a:avLst/>
              <a:gdLst>
                <a:gd name="T0" fmla="*/ 296069 w 21472"/>
                <a:gd name="T1" fmla="*/ 673100 h 21558"/>
                <a:gd name="T2" fmla="*/ 296069 w 21472"/>
                <a:gd name="T3" fmla="*/ 673100 h 21558"/>
                <a:gd name="T4" fmla="*/ 296069 w 21472"/>
                <a:gd name="T5" fmla="*/ 673100 h 21558"/>
                <a:gd name="T6" fmla="*/ 296069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82" name="AutoShape 41"/>
            <p:cNvSpPr/>
            <p:nvPr/>
          </p:nvSpPr>
          <p:spPr bwMode="auto">
            <a:xfrm>
              <a:off x="1467131" y="1976844"/>
              <a:ext cx="293835" cy="669817"/>
            </a:xfrm>
            <a:custGeom>
              <a:avLst/>
              <a:gdLst>
                <a:gd name="T0" fmla="*/ 295275 w 21472"/>
                <a:gd name="T1" fmla="*/ 673100 h 21558"/>
                <a:gd name="T2" fmla="*/ 295275 w 21472"/>
                <a:gd name="T3" fmla="*/ 673100 h 21558"/>
                <a:gd name="T4" fmla="*/ 295275 w 21472"/>
                <a:gd name="T5" fmla="*/ 673100 h 21558"/>
                <a:gd name="T6" fmla="*/ 295275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83" name="AutoShape 42"/>
            <p:cNvSpPr/>
            <p:nvPr/>
          </p:nvSpPr>
          <p:spPr bwMode="auto">
            <a:xfrm>
              <a:off x="1800460" y="1976844"/>
              <a:ext cx="293835" cy="669817"/>
            </a:xfrm>
            <a:custGeom>
              <a:avLst/>
              <a:gdLst>
                <a:gd name="T0" fmla="*/ 295275 w 21472"/>
                <a:gd name="T1" fmla="*/ 673100 h 21558"/>
                <a:gd name="T2" fmla="*/ 295275 w 21472"/>
                <a:gd name="T3" fmla="*/ 673100 h 21558"/>
                <a:gd name="T4" fmla="*/ 295275 w 21472"/>
                <a:gd name="T5" fmla="*/ 673100 h 21558"/>
                <a:gd name="T6" fmla="*/ 295275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84" name="AutoShape 43"/>
            <p:cNvSpPr/>
            <p:nvPr/>
          </p:nvSpPr>
          <p:spPr bwMode="auto">
            <a:xfrm>
              <a:off x="2133789" y="1976844"/>
              <a:ext cx="294625" cy="669817"/>
            </a:xfrm>
            <a:custGeom>
              <a:avLst/>
              <a:gdLst>
                <a:gd name="T0" fmla="*/ 296069 w 21472"/>
                <a:gd name="T1" fmla="*/ 673100 h 21558"/>
                <a:gd name="T2" fmla="*/ 296069 w 21472"/>
                <a:gd name="T3" fmla="*/ 673100 h 21558"/>
                <a:gd name="T4" fmla="*/ 296069 w 21472"/>
                <a:gd name="T5" fmla="*/ 673100 h 21558"/>
                <a:gd name="T6" fmla="*/ 296069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85" name="AutoShape 44"/>
            <p:cNvSpPr/>
            <p:nvPr/>
          </p:nvSpPr>
          <p:spPr bwMode="auto">
            <a:xfrm>
              <a:off x="2467907" y="1976844"/>
              <a:ext cx="293835" cy="669817"/>
            </a:xfrm>
            <a:custGeom>
              <a:avLst/>
              <a:gdLst>
                <a:gd name="T0" fmla="*/ 295275 w 21472"/>
                <a:gd name="T1" fmla="*/ 673100 h 21558"/>
                <a:gd name="T2" fmla="*/ 295275 w 21472"/>
                <a:gd name="T3" fmla="*/ 673100 h 21558"/>
                <a:gd name="T4" fmla="*/ 295275 w 21472"/>
                <a:gd name="T5" fmla="*/ 673100 h 21558"/>
                <a:gd name="T6" fmla="*/ 295275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6" name="AutoShape 45"/>
            <p:cNvSpPr/>
            <p:nvPr/>
          </p:nvSpPr>
          <p:spPr bwMode="auto">
            <a:xfrm>
              <a:off x="2801236" y="1976844"/>
              <a:ext cx="294625" cy="669817"/>
            </a:xfrm>
            <a:custGeom>
              <a:avLst/>
              <a:gdLst>
                <a:gd name="T0" fmla="*/ 296069 w 21472"/>
                <a:gd name="T1" fmla="*/ 673100 h 21558"/>
                <a:gd name="T2" fmla="*/ 296069 w 21472"/>
                <a:gd name="T3" fmla="*/ 673100 h 21558"/>
                <a:gd name="T4" fmla="*/ 296069 w 21472"/>
                <a:gd name="T5" fmla="*/ 673100 h 21558"/>
                <a:gd name="T6" fmla="*/ 296069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7" name="AutoShape 46"/>
            <p:cNvSpPr/>
            <p:nvPr/>
          </p:nvSpPr>
          <p:spPr bwMode="auto">
            <a:xfrm>
              <a:off x="3134565" y="1976844"/>
              <a:ext cx="294625" cy="669817"/>
            </a:xfrm>
            <a:custGeom>
              <a:avLst/>
              <a:gdLst>
                <a:gd name="T0" fmla="*/ 296069 w 21472"/>
                <a:gd name="T1" fmla="*/ 673100 h 21558"/>
                <a:gd name="T2" fmla="*/ 296069 w 21472"/>
                <a:gd name="T3" fmla="*/ 673100 h 21558"/>
                <a:gd name="T4" fmla="*/ 296069 w 21472"/>
                <a:gd name="T5" fmla="*/ 673100 h 21558"/>
                <a:gd name="T6" fmla="*/ 296069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8" name="AutoShape 47"/>
            <p:cNvSpPr/>
            <p:nvPr/>
          </p:nvSpPr>
          <p:spPr bwMode="auto">
            <a:xfrm>
              <a:off x="3468684" y="1976844"/>
              <a:ext cx="293835" cy="669817"/>
            </a:xfrm>
            <a:custGeom>
              <a:avLst/>
              <a:gdLst>
                <a:gd name="T0" fmla="*/ 295275 w 21472"/>
                <a:gd name="T1" fmla="*/ 673100 h 21558"/>
                <a:gd name="T2" fmla="*/ 295275 w 21472"/>
                <a:gd name="T3" fmla="*/ 673100 h 21558"/>
                <a:gd name="T4" fmla="*/ 295275 w 21472"/>
                <a:gd name="T5" fmla="*/ 673100 h 21558"/>
                <a:gd name="T6" fmla="*/ 295275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9" name="AutoShape 48"/>
            <p:cNvSpPr/>
            <p:nvPr/>
          </p:nvSpPr>
          <p:spPr bwMode="auto">
            <a:xfrm>
              <a:off x="3802013" y="1976844"/>
              <a:ext cx="294625" cy="669817"/>
            </a:xfrm>
            <a:custGeom>
              <a:avLst/>
              <a:gdLst>
                <a:gd name="T0" fmla="*/ 296069 w 21472"/>
                <a:gd name="T1" fmla="*/ 673100 h 21558"/>
                <a:gd name="T2" fmla="*/ 296069 w 21472"/>
                <a:gd name="T3" fmla="*/ 673100 h 21558"/>
                <a:gd name="T4" fmla="*/ 296069 w 21472"/>
                <a:gd name="T5" fmla="*/ 673100 h 21558"/>
                <a:gd name="T6" fmla="*/ 296069 w 21472"/>
                <a:gd name="T7" fmla="*/ 673100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2" h="21558">
                  <a:moveTo>
                    <a:pt x="10736" y="0"/>
                  </a:moveTo>
                  <a:cubicBezTo>
                    <a:pt x="9224" y="0"/>
                    <a:pt x="7710" y="254"/>
                    <a:pt x="6556" y="763"/>
                  </a:cubicBezTo>
                  <a:cubicBezTo>
                    <a:pt x="4249" y="1781"/>
                    <a:pt x="4249" y="3433"/>
                    <a:pt x="6556" y="4450"/>
                  </a:cubicBezTo>
                  <a:cubicBezTo>
                    <a:pt x="8864" y="5468"/>
                    <a:pt x="12607" y="5468"/>
                    <a:pt x="14915" y="4450"/>
                  </a:cubicBezTo>
                  <a:cubicBezTo>
                    <a:pt x="17222" y="3433"/>
                    <a:pt x="17222" y="1781"/>
                    <a:pt x="14915" y="763"/>
                  </a:cubicBezTo>
                  <a:cubicBezTo>
                    <a:pt x="13761" y="254"/>
                    <a:pt x="12248" y="0"/>
                    <a:pt x="10736" y="0"/>
                  </a:cubicBezTo>
                  <a:close/>
                  <a:moveTo>
                    <a:pt x="10099" y="5870"/>
                  </a:moveTo>
                  <a:cubicBezTo>
                    <a:pt x="9074" y="5868"/>
                    <a:pt x="8049" y="5864"/>
                    <a:pt x="7024" y="5873"/>
                  </a:cubicBezTo>
                  <a:cubicBezTo>
                    <a:pt x="4634" y="5893"/>
                    <a:pt x="3569" y="6295"/>
                    <a:pt x="3064" y="7315"/>
                  </a:cubicBezTo>
                  <a:cubicBezTo>
                    <a:pt x="2398" y="8657"/>
                    <a:pt x="1747" y="10000"/>
                    <a:pt x="1099" y="11344"/>
                  </a:cubicBezTo>
                  <a:cubicBezTo>
                    <a:pt x="702" y="12167"/>
                    <a:pt x="182" y="12985"/>
                    <a:pt x="4" y="13818"/>
                  </a:cubicBezTo>
                  <a:cubicBezTo>
                    <a:pt x="-64" y="14139"/>
                    <a:pt x="659" y="14492"/>
                    <a:pt x="1024" y="14832"/>
                  </a:cubicBezTo>
                  <a:cubicBezTo>
                    <a:pt x="1716" y="14603"/>
                    <a:pt x="2518" y="14416"/>
                    <a:pt x="3069" y="14134"/>
                  </a:cubicBezTo>
                  <a:cubicBezTo>
                    <a:pt x="3450" y="13938"/>
                    <a:pt x="3497" y="13614"/>
                    <a:pt x="3681" y="13346"/>
                  </a:cubicBezTo>
                  <a:cubicBezTo>
                    <a:pt x="4113" y="12717"/>
                    <a:pt x="4537" y="12088"/>
                    <a:pt x="4964" y="11458"/>
                  </a:cubicBezTo>
                  <a:cubicBezTo>
                    <a:pt x="5270" y="11760"/>
                    <a:pt x="5295" y="12034"/>
                    <a:pt x="5268" y="12308"/>
                  </a:cubicBezTo>
                  <a:cubicBezTo>
                    <a:pt x="4995" y="15032"/>
                    <a:pt x="4714" y="17755"/>
                    <a:pt x="4432" y="20479"/>
                  </a:cubicBezTo>
                  <a:cubicBezTo>
                    <a:pt x="4366" y="21115"/>
                    <a:pt x="4955" y="21505"/>
                    <a:pt x="6472" y="21552"/>
                  </a:cubicBezTo>
                  <a:cubicBezTo>
                    <a:pt x="7993" y="21599"/>
                    <a:pt x="8899" y="21326"/>
                    <a:pt x="9064" y="20624"/>
                  </a:cubicBezTo>
                  <a:cubicBezTo>
                    <a:pt x="9300" y="19618"/>
                    <a:pt x="9566" y="18614"/>
                    <a:pt x="9840" y="17610"/>
                  </a:cubicBezTo>
                  <a:cubicBezTo>
                    <a:pt x="10126" y="16560"/>
                    <a:pt x="10436" y="15509"/>
                    <a:pt x="10736" y="14459"/>
                  </a:cubicBezTo>
                  <a:cubicBezTo>
                    <a:pt x="11035" y="15509"/>
                    <a:pt x="11345" y="16560"/>
                    <a:pt x="11631" y="17610"/>
                  </a:cubicBezTo>
                  <a:cubicBezTo>
                    <a:pt x="11905" y="18614"/>
                    <a:pt x="12171" y="19618"/>
                    <a:pt x="12407" y="20624"/>
                  </a:cubicBezTo>
                  <a:cubicBezTo>
                    <a:pt x="12572" y="21326"/>
                    <a:pt x="13478" y="21599"/>
                    <a:pt x="14999" y="21552"/>
                  </a:cubicBezTo>
                  <a:cubicBezTo>
                    <a:pt x="16516" y="21505"/>
                    <a:pt x="17105" y="21115"/>
                    <a:pt x="17039" y="20479"/>
                  </a:cubicBezTo>
                  <a:cubicBezTo>
                    <a:pt x="16757" y="17755"/>
                    <a:pt x="16476" y="15032"/>
                    <a:pt x="16203" y="12308"/>
                  </a:cubicBezTo>
                  <a:cubicBezTo>
                    <a:pt x="16176" y="12034"/>
                    <a:pt x="16201" y="11760"/>
                    <a:pt x="16507" y="11458"/>
                  </a:cubicBezTo>
                  <a:cubicBezTo>
                    <a:pt x="16934" y="12088"/>
                    <a:pt x="17358" y="12717"/>
                    <a:pt x="17790" y="13346"/>
                  </a:cubicBezTo>
                  <a:cubicBezTo>
                    <a:pt x="17975" y="13614"/>
                    <a:pt x="18021" y="13938"/>
                    <a:pt x="18402" y="14134"/>
                  </a:cubicBezTo>
                  <a:cubicBezTo>
                    <a:pt x="18953" y="14416"/>
                    <a:pt x="19755" y="14603"/>
                    <a:pt x="20447" y="14832"/>
                  </a:cubicBezTo>
                  <a:cubicBezTo>
                    <a:pt x="20812" y="14492"/>
                    <a:pt x="21535" y="14139"/>
                    <a:pt x="21467" y="13818"/>
                  </a:cubicBezTo>
                  <a:cubicBezTo>
                    <a:pt x="21289" y="12985"/>
                    <a:pt x="20769" y="12167"/>
                    <a:pt x="20372" y="11344"/>
                  </a:cubicBezTo>
                  <a:cubicBezTo>
                    <a:pt x="19724" y="10000"/>
                    <a:pt x="19073" y="8657"/>
                    <a:pt x="18407" y="7315"/>
                  </a:cubicBezTo>
                  <a:cubicBezTo>
                    <a:pt x="17902" y="6295"/>
                    <a:pt x="16837" y="5893"/>
                    <a:pt x="14447" y="5873"/>
                  </a:cubicBezTo>
                  <a:cubicBezTo>
                    <a:pt x="13422" y="5864"/>
                    <a:pt x="12397" y="5868"/>
                    <a:pt x="11372" y="5870"/>
                  </a:cubicBezTo>
                  <a:cubicBezTo>
                    <a:pt x="10948" y="5871"/>
                    <a:pt x="10523" y="5870"/>
                    <a:pt x="10099" y="587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7058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0" name="TextBox 129"/>
            <p:cNvSpPr txBox="1"/>
            <p:nvPr/>
          </p:nvSpPr>
          <p:spPr>
            <a:xfrm>
              <a:off x="4608876" y="1831321"/>
              <a:ext cx="113904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34%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0"/>
            <a:ext cx="12192000" cy="6877050"/>
            <a:chOff x="0" y="0"/>
            <a:chExt cx="12192000" cy="6877050"/>
          </a:xfrm>
        </p:grpSpPr>
        <p:sp>
          <p:nvSpPr>
            <p:cNvPr id="9" name="任意多边形: 形状 8"/>
            <p:cNvSpPr/>
            <p:nvPr/>
          </p:nvSpPr>
          <p:spPr>
            <a:xfrm flipH="1">
              <a:off x="0" y="0"/>
              <a:ext cx="8646886" cy="6858000"/>
            </a:xfrm>
            <a:custGeom>
              <a:avLst/>
              <a:gdLst>
                <a:gd name="connsiteX0" fmla="*/ 8646886 w 8646886"/>
                <a:gd name="connsiteY0" fmla="*/ 0 h 6858000"/>
                <a:gd name="connsiteX1" fmla="*/ 3097461 w 8646886"/>
                <a:gd name="connsiteY1" fmla="*/ 0 h 6858000"/>
                <a:gd name="connsiteX2" fmla="*/ 0 w 8646886"/>
                <a:gd name="connsiteY2" fmla="*/ 4619625 h 6858000"/>
                <a:gd name="connsiteX3" fmla="*/ 1500832 w 8646886"/>
                <a:gd name="connsiteY3" fmla="*/ 6858000 h 6858000"/>
                <a:gd name="connsiteX4" fmla="*/ 8646886 w 8646886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6886" h="6858000">
                  <a:moveTo>
                    <a:pt x="8646886" y="0"/>
                  </a:moveTo>
                  <a:lnTo>
                    <a:pt x="3097461" y="0"/>
                  </a:lnTo>
                  <a:lnTo>
                    <a:pt x="0" y="4619625"/>
                  </a:lnTo>
                  <a:lnTo>
                    <a:pt x="1500832" y="6858000"/>
                  </a:lnTo>
                  <a:lnTo>
                    <a:pt x="8646886" y="6858000"/>
                  </a:lnTo>
                  <a:close/>
                </a:path>
              </a:pathLst>
            </a:custGeom>
            <a:solidFill>
              <a:srgbClr val="283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7992346" y="4629150"/>
              <a:ext cx="4199654" cy="2247900"/>
            </a:xfrm>
            <a:custGeom>
              <a:avLst/>
              <a:gdLst>
                <a:gd name="connsiteX0" fmla="*/ 1507217 w 4199654"/>
                <a:gd name="connsiteY0" fmla="*/ 0 h 2247900"/>
                <a:gd name="connsiteX1" fmla="*/ 4199654 w 4199654"/>
                <a:gd name="connsiteY1" fmla="*/ 0 h 2247900"/>
                <a:gd name="connsiteX2" fmla="*/ 4199654 w 4199654"/>
                <a:gd name="connsiteY2" fmla="*/ 2247900 h 2247900"/>
                <a:gd name="connsiteX3" fmla="*/ 0 w 4199654"/>
                <a:gd name="connsiteY3" fmla="*/ 2247900 h 2247900"/>
                <a:gd name="connsiteX4" fmla="*/ 1507217 w 4199654"/>
                <a:gd name="connsiteY4" fmla="*/ 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9654" h="2247900">
                  <a:moveTo>
                    <a:pt x="1507217" y="0"/>
                  </a:moveTo>
                  <a:lnTo>
                    <a:pt x="4199654" y="0"/>
                  </a:lnTo>
                  <a:lnTo>
                    <a:pt x="4199654" y="2247900"/>
                  </a:lnTo>
                  <a:lnTo>
                    <a:pt x="0" y="2247900"/>
                  </a:lnTo>
                  <a:lnTo>
                    <a:pt x="1507217" y="0"/>
                  </a:lnTo>
                  <a:close/>
                </a:path>
              </a:pathLst>
            </a:custGeom>
            <a:solidFill>
              <a:srgbClr val="FBB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552543" y="708451"/>
            <a:ext cx="3733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8617" y="1724680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第一部分：全年工作概述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08617" y="2614469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第二部分：工作完成情况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08617" y="3504258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第三部分：项目成果展示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08617" y="4394047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第四部分：问题经验总结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8617" y="5283836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第五部分：新年工作计划</a:t>
            </a:r>
          </a:p>
        </p:txBody>
      </p:sp>
      <p:sp>
        <p:nvSpPr>
          <p:cNvPr id="12" name="任意多边形: 形状 11"/>
          <p:cNvSpPr/>
          <p:nvPr/>
        </p:nvSpPr>
        <p:spPr>
          <a:xfrm flipV="1">
            <a:off x="6382945" y="2247900"/>
            <a:ext cx="5809055" cy="4610100"/>
          </a:xfrm>
          <a:custGeom>
            <a:avLst/>
            <a:gdLst>
              <a:gd name="connsiteX0" fmla="*/ 0 w 6896100"/>
              <a:gd name="connsiteY0" fmla="*/ 0 h 4648200"/>
              <a:gd name="connsiteX1" fmla="*/ 6896100 w 6896100"/>
              <a:gd name="connsiteY1" fmla="*/ 0 h 4648200"/>
              <a:gd name="connsiteX2" fmla="*/ 6896100 w 6896100"/>
              <a:gd name="connsiteY2" fmla="*/ 4648200 h 4648200"/>
              <a:gd name="connsiteX3" fmla="*/ 4203663 w 6896100"/>
              <a:gd name="connsiteY3" fmla="*/ 4648200 h 4648200"/>
              <a:gd name="connsiteX4" fmla="*/ 1087045 w 6896100"/>
              <a:gd name="connsiteY4" fmla="*/ 2 h 4648200"/>
              <a:gd name="connsiteX5" fmla="*/ 0 w 6896100"/>
              <a:gd name="connsiteY5" fmla="*/ 2 h 4648200"/>
              <a:gd name="connsiteX6" fmla="*/ 0 w 6896100"/>
              <a:gd name="connsiteY6" fmla="*/ 0 h 4648200"/>
              <a:gd name="connsiteX0-1" fmla="*/ 0 w 6896100"/>
              <a:gd name="connsiteY0-2" fmla="*/ 2 h 4648200"/>
              <a:gd name="connsiteX1-3" fmla="*/ 6896100 w 6896100"/>
              <a:gd name="connsiteY1-4" fmla="*/ 0 h 4648200"/>
              <a:gd name="connsiteX2-5" fmla="*/ 6896100 w 6896100"/>
              <a:gd name="connsiteY2-6" fmla="*/ 4648200 h 4648200"/>
              <a:gd name="connsiteX3-7" fmla="*/ 4203663 w 6896100"/>
              <a:gd name="connsiteY3-8" fmla="*/ 4648200 h 4648200"/>
              <a:gd name="connsiteX4-9" fmla="*/ 1087045 w 6896100"/>
              <a:gd name="connsiteY4-10" fmla="*/ 2 h 4648200"/>
              <a:gd name="connsiteX5-11" fmla="*/ 0 w 6896100"/>
              <a:gd name="connsiteY5-12" fmla="*/ 2 h 4648200"/>
              <a:gd name="connsiteX0-13" fmla="*/ 0 w 5809055"/>
              <a:gd name="connsiteY0-14" fmla="*/ 2 h 4648200"/>
              <a:gd name="connsiteX1-15" fmla="*/ 5809055 w 5809055"/>
              <a:gd name="connsiteY1-16" fmla="*/ 0 h 4648200"/>
              <a:gd name="connsiteX2-17" fmla="*/ 5809055 w 5809055"/>
              <a:gd name="connsiteY2-18" fmla="*/ 4648200 h 4648200"/>
              <a:gd name="connsiteX3-19" fmla="*/ 3116618 w 5809055"/>
              <a:gd name="connsiteY3-20" fmla="*/ 4648200 h 4648200"/>
              <a:gd name="connsiteX4-21" fmla="*/ 0 w 5809055"/>
              <a:gd name="connsiteY4-22" fmla="*/ 2 h 4648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09055" h="4648200">
                <a:moveTo>
                  <a:pt x="0" y="2"/>
                </a:moveTo>
                <a:lnTo>
                  <a:pt x="5809055" y="0"/>
                </a:lnTo>
                <a:lnTo>
                  <a:pt x="5809055" y="4648200"/>
                </a:lnTo>
                <a:lnTo>
                  <a:pt x="3116618" y="4648200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 cstate="print"/>
            <a:srcRect/>
            <a:stretch>
              <a:fillRect l="-9682" r="-96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0"/>
            <a:ext cx="12192000" cy="6877050"/>
            <a:chOff x="0" y="0"/>
            <a:chExt cx="12192000" cy="6877050"/>
          </a:xfrm>
        </p:grpSpPr>
        <p:sp>
          <p:nvSpPr>
            <p:cNvPr id="9" name="任意多边形: 形状 8"/>
            <p:cNvSpPr/>
            <p:nvPr/>
          </p:nvSpPr>
          <p:spPr>
            <a:xfrm flipH="1">
              <a:off x="0" y="0"/>
              <a:ext cx="8646886" cy="6858000"/>
            </a:xfrm>
            <a:custGeom>
              <a:avLst/>
              <a:gdLst>
                <a:gd name="connsiteX0" fmla="*/ 8646886 w 8646886"/>
                <a:gd name="connsiteY0" fmla="*/ 0 h 6858000"/>
                <a:gd name="connsiteX1" fmla="*/ 3097461 w 8646886"/>
                <a:gd name="connsiteY1" fmla="*/ 0 h 6858000"/>
                <a:gd name="connsiteX2" fmla="*/ 0 w 8646886"/>
                <a:gd name="connsiteY2" fmla="*/ 4619625 h 6858000"/>
                <a:gd name="connsiteX3" fmla="*/ 1500832 w 8646886"/>
                <a:gd name="connsiteY3" fmla="*/ 6858000 h 6858000"/>
                <a:gd name="connsiteX4" fmla="*/ 8646886 w 8646886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6886" h="6858000">
                  <a:moveTo>
                    <a:pt x="8646886" y="0"/>
                  </a:moveTo>
                  <a:lnTo>
                    <a:pt x="3097461" y="0"/>
                  </a:lnTo>
                  <a:lnTo>
                    <a:pt x="0" y="4619625"/>
                  </a:lnTo>
                  <a:lnTo>
                    <a:pt x="1500832" y="6858000"/>
                  </a:lnTo>
                  <a:lnTo>
                    <a:pt x="8646886" y="6858000"/>
                  </a:lnTo>
                  <a:close/>
                </a:path>
              </a:pathLst>
            </a:custGeom>
            <a:solidFill>
              <a:srgbClr val="283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7992346" y="4629150"/>
              <a:ext cx="4199654" cy="2247900"/>
            </a:xfrm>
            <a:custGeom>
              <a:avLst/>
              <a:gdLst>
                <a:gd name="connsiteX0" fmla="*/ 1507217 w 4199654"/>
                <a:gd name="connsiteY0" fmla="*/ 0 h 2247900"/>
                <a:gd name="connsiteX1" fmla="*/ 4199654 w 4199654"/>
                <a:gd name="connsiteY1" fmla="*/ 0 h 2247900"/>
                <a:gd name="connsiteX2" fmla="*/ 4199654 w 4199654"/>
                <a:gd name="connsiteY2" fmla="*/ 2247900 h 2247900"/>
                <a:gd name="connsiteX3" fmla="*/ 0 w 4199654"/>
                <a:gd name="connsiteY3" fmla="*/ 2247900 h 2247900"/>
                <a:gd name="connsiteX4" fmla="*/ 1507217 w 4199654"/>
                <a:gd name="connsiteY4" fmla="*/ 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9654" h="2247900">
                  <a:moveTo>
                    <a:pt x="1507217" y="0"/>
                  </a:moveTo>
                  <a:lnTo>
                    <a:pt x="4199654" y="0"/>
                  </a:lnTo>
                  <a:lnTo>
                    <a:pt x="4199654" y="2247900"/>
                  </a:lnTo>
                  <a:lnTo>
                    <a:pt x="0" y="2247900"/>
                  </a:lnTo>
                  <a:lnTo>
                    <a:pt x="1507217" y="0"/>
                  </a:lnTo>
                  <a:close/>
                </a:path>
              </a:pathLst>
            </a:custGeom>
            <a:solidFill>
              <a:srgbClr val="FBB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552543" y="708451"/>
            <a:ext cx="3733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8617" y="1724680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第一部分：全年工作概述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08617" y="2614469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第二部分：工作完成情况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08617" y="3504258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第三部分：项目成果展示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08617" y="4394047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第四部分：问题经验总结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8617" y="5283836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第五部分：新年工作计划</a:t>
            </a:r>
          </a:p>
        </p:txBody>
      </p:sp>
      <p:sp>
        <p:nvSpPr>
          <p:cNvPr id="11" name="任意多边形: 形状 10"/>
          <p:cNvSpPr/>
          <p:nvPr/>
        </p:nvSpPr>
        <p:spPr>
          <a:xfrm flipV="1">
            <a:off x="6382945" y="2247900"/>
            <a:ext cx="5809055" cy="4610100"/>
          </a:xfrm>
          <a:custGeom>
            <a:avLst/>
            <a:gdLst>
              <a:gd name="connsiteX0" fmla="*/ 0 w 6896100"/>
              <a:gd name="connsiteY0" fmla="*/ 0 h 4648200"/>
              <a:gd name="connsiteX1" fmla="*/ 6896100 w 6896100"/>
              <a:gd name="connsiteY1" fmla="*/ 0 h 4648200"/>
              <a:gd name="connsiteX2" fmla="*/ 6896100 w 6896100"/>
              <a:gd name="connsiteY2" fmla="*/ 4648200 h 4648200"/>
              <a:gd name="connsiteX3" fmla="*/ 4203663 w 6896100"/>
              <a:gd name="connsiteY3" fmla="*/ 4648200 h 4648200"/>
              <a:gd name="connsiteX4" fmla="*/ 1087045 w 6896100"/>
              <a:gd name="connsiteY4" fmla="*/ 2 h 4648200"/>
              <a:gd name="connsiteX5" fmla="*/ 0 w 6896100"/>
              <a:gd name="connsiteY5" fmla="*/ 2 h 4648200"/>
              <a:gd name="connsiteX6" fmla="*/ 0 w 6896100"/>
              <a:gd name="connsiteY6" fmla="*/ 0 h 4648200"/>
              <a:gd name="connsiteX0-1" fmla="*/ 0 w 6896100"/>
              <a:gd name="connsiteY0-2" fmla="*/ 2 h 4648200"/>
              <a:gd name="connsiteX1-3" fmla="*/ 6896100 w 6896100"/>
              <a:gd name="connsiteY1-4" fmla="*/ 0 h 4648200"/>
              <a:gd name="connsiteX2-5" fmla="*/ 6896100 w 6896100"/>
              <a:gd name="connsiteY2-6" fmla="*/ 4648200 h 4648200"/>
              <a:gd name="connsiteX3-7" fmla="*/ 4203663 w 6896100"/>
              <a:gd name="connsiteY3-8" fmla="*/ 4648200 h 4648200"/>
              <a:gd name="connsiteX4-9" fmla="*/ 1087045 w 6896100"/>
              <a:gd name="connsiteY4-10" fmla="*/ 2 h 4648200"/>
              <a:gd name="connsiteX5-11" fmla="*/ 0 w 6896100"/>
              <a:gd name="connsiteY5-12" fmla="*/ 2 h 4648200"/>
              <a:gd name="connsiteX0-13" fmla="*/ 0 w 5809055"/>
              <a:gd name="connsiteY0-14" fmla="*/ 2 h 4648200"/>
              <a:gd name="connsiteX1-15" fmla="*/ 5809055 w 5809055"/>
              <a:gd name="connsiteY1-16" fmla="*/ 0 h 4648200"/>
              <a:gd name="connsiteX2-17" fmla="*/ 5809055 w 5809055"/>
              <a:gd name="connsiteY2-18" fmla="*/ 4648200 h 4648200"/>
              <a:gd name="connsiteX3-19" fmla="*/ 3116618 w 5809055"/>
              <a:gd name="connsiteY3-20" fmla="*/ 4648200 h 4648200"/>
              <a:gd name="connsiteX4-21" fmla="*/ 0 w 5809055"/>
              <a:gd name="connsiteY4-22" fmla="*/ 2 h 4648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09055" h="4648200">
                <a:moveTo>
                  <a:pt x="0" y="2"/>
                </a:moveTo>
                <a:lnTo>
                  <a:pt x="5809055" y="0"/>
                </a:lnTo>
                <a:lnTo>
                  <a:pt x="5809055" y="4648200"/>
                </a:lnTo>
                <a:lnTo>
                  <a:pt x="3116618" y="4648200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 cstate="print"/>
            <a:srcRect/>
            <a:stretch>
              <a:fillRect l="-9682" r="-96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23472" y="4394047"/>
            <a:ext cx="190500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遇到的问题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857235" y="1832408"/>
            <a:ext cx="2670024" cy="4279539"/>
            <a:chOff x="857235" y="1832408"/>
            <a:chExt cx="2670024" cy="4279539"/>
          </a:xfrm>
        </p:grpSpPr>
        <p:grpSp>
          <p:nvGrpSpPr>
            <p:cNvPr id="42" name="Group 64"/>
            <p:cNvGrpSpPr/>
            <p:nvPr/>
          </p:nvGrpSpPr>
          <p:grpSpPr>
            <a:xfrm>
              <a:off x="1454085" y="1832408"/>
              <a:ext cx="1549577" cy="2016367"/>
              <a:chOff x="1753508" y="2036763"/>
              <a:chExt cx="1797050" cy="2338388"/>
            </a:xfrm>
          </p:grpSpPr>
          <p:sp>
            <p:nvSpPr>
              <p:cNvPr id="48" name="Freeform 5"/>
              <p:cNvSpPr/>
              <p:nvPr/>
            </p:nvSpPr>
            <p:spPr bwMode="auto">
              <a:xfrm>
                <a:off x="1753508" y="2165351"/>
                <a:ext cx="1797050" cy="2209800"/>
              </a:xfrm>
              <a:custGeom>
                <a:avLst/>
                <a:gdLst>
                  <a:gd name="T0" fmla="*/ 0 w 476"/>
                  <a:gd name="T1" fmla="*/ 414 h 587"/>
                  <a:gd name="T2" fmla="*/ 34 w 476"/>
                  <a:gd name="T3" fmla="*/ 473 h 587"/>
                  <a:gd name="T4" fmla="*/ 221 w 476"/>
                  <a:gd name="T5" fmla="*/ 581 h 587"/>
                  <a:gd name="T6" fmla="*/ 255 w 476"/>
                  <a:gd name="T7" fmla="*/ 581 h 587"/>
                  <a:gd name="T8" fmla="*/ 442 w 476"/>
                  <a:gd name="T9" fmla="*/ 473 h 587"/>
                  <a:gd name="T10" fmla="*/ 476 w 476"/>
                  <a:gd name="T11" fmla="*/ 414 h 587"/>
                  <a:gd name="T12" fmla="*/ 476 w 476"/>
                  <a:gd name="T13" fmla="*/ 23 h 587"/>
                  <a:gd name="T14" fmla="*/ 465 w 476"/>
                  <a:gd name="T15" fmla="*/ 4 h 587"/>
                  <a:gd name="T16" fmla="*/ 442 w 476"/>
                  <a:gd name="T17" fmla="*/ 4 h 587"/>
                  <a:gd name="T18" fmla="*/ 255 w 476"/>
                  <a:gd name="T19" fmla="*/ 112 h 587"/>
                  <a:gd name="T20" fmla="*/ 221 w 476"/>
                  <a:gd name="T21" fmla="*/ 112 h 587"/>
                  <a:gd name="T22" fmla="*/ 34 w 476"/>
                  <a:gd name="T23" fmla="*/ 4 h 587"/>
                  <a:gd name="T24" fmla="*/ 11 w 476"/>
                  <a:gd name="T25" fmla="*/ 4 h 587"/>
                  <a:gd name="T26" fmla="*/ 0 w 476"/>
                  <a:gd name="T27" fmla="*/ 23 h 587"/>
                  <a:gd name="T28" fmla="*/ 0 w 476"/>
                  <a:gd name="T29" fmla="*/ 414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87">
                    <a:moveTo>
                      <a:pt x="0" y="414"/>
                    </a:moveTo>
                    <a:cubicBezTo>
                      <a:pt x="0" y="438"/>
                      <a:pt x="13" y="461"/>
                      <a:pt x="34" y="473"/>
                    </a:cubicBezTo>
                    <a:cubicBezTo>
                      <a:pt x="221" y="581"/>
                      <a:pt x="221" y="581"/>
                      <a:pt x="221" y="581"/>
                    </a:cubicBezTo>
                    <a:cubicBezTo>
                      <a:pt x="232" y="587"/>
                      <a:pt x="245" y="587"/>
                      <a:pt x="255" y="581"/>
                    </a:cubicBezTo>
                    <a:cubicBezTo>
                      <a:pt x="442" y="473"/>
                      <a:pt x="442" y="473"/>
                      <a:pt x="442" y="473"/>
                    </a:cubicBezTo>
                    <a:cubicBezTo>
                      <a:pt x="463" y="461"/>
                      <a:pt x="476" y="438"/>
                      <a:pt x="476" y="414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15"/>
                      <a:pt x="472" y="8"/>
                      <a:pt x="465" y="4"/>
                    </a:cubicBezTo>
                    <a:cubicBezTo>
                      <a:pt x="458" y="0"/>
                      <a:pt x="449" y="0"/>
                      <a:pt x="442" y="4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45" y="118"/>
                      <a:pt x="232" y="118"/>
                      <a:pt x="221" y="1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7" y="0"/>
                      <a:pt x="18" y="0"/>
                      <a:pt x="11" y="4"/>
                    </a:cubicBezTo>
                    <a:cubicBezTo>
                      <a:pt x="4" y="8"/>
                      <a:pt x="0" y="15"/>
                      <a:pt x="0" y="23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Roboto Black" panose="02000000000000000000" pitchFamily="2" charset="0"/>
                </a:endParaRPr>
              </a:p>
            </p:txBody>
          </p:sp>
          <p:sp>
            <p:nvSpPr>
              <p:cNvPr id="49" name="Freeform 6"/>
              <p:cNvSpPr/>
              <p:nvPr/>
            </p:nvSpPr>
            <p:spPr bwMode="auto">
              <a:xfrm>
                <a:off x="1753508" y="2036763"/>
                <a:ext cx="1797050" cy="2209800"/>
              </a:xfrm>
              <a:custGeom>
                <a:avLst/>
                <a:gdLst>
                  <a:gd name="T0" fmla="*/ 0 w 476"/>
                  <a:gd name="T1" fmla="*/ 414 h 587"/>
                  <a:gd name="T2" fmla="*/ 34 w 476"/>
                  <a:gd name="T3" fmla="*/ 473 h 587"/>
                  <a:gd name="T4" fmla="*/ 221 w 476"/>
                  <a:gd name="T5" fmla="*/ 581 h 587"/>
                  <a:gd name="T6" fmla="*/ 255 w 476"/>
                  <a:gd name="T7" fmla="*/ 581 h 587"/>
                  <a:gd name="T8" fmla="*/ 442 w 476"/>
                  <a:gd name="T9" fmla="*/ 473 h 587"/>
                  <a:gd name="T10" fmla="*/ 476 w 476"/>
                  <a:gd name="T11" fmla="*/ 414 h 587"/>
                  <a:gd name="T12" fmla="*/ 476 w 476"/>
                  <a:gd name="T13" fmla="*/ 23 h 587"/>
                  <a:gd name="T14" fmla="*/ 465 w 476"/>
                  <a:gd name="T15" fmla="*/ 4 h 587"/>
                  <a:gd name="T16" fmla="*/ 442 w 476"/>
                  <a:gd name="T17" fmla="*/ 4 h 587"/>
                  <a:gd name="T18" fmla="*/ 255 w 476"/>
                  <a:gd name="T19" fmla="*/ 112 h 587"/>
                  <a:gd name="T20" fmla="*/ 221 w 476"/>
                  <a:gd name="T21" fmla="*/ 112 h 587"/>
                  <a:gd name="T22" fmla="*/ 34 w 476"/>
                  <a:gd name="T23" fmla="*/ 4 h 587"/>
                  <a:gd name="T24" fmla="*/ 11 w 476"/>
                  <a:gd name="T25" fmla="*/ 4 h 587"/>
                  <a:gd name="T26" fmla="*/ 0 w 476"/>
                  <a:gd name="T27" fmla="*/ 23 h 587"/>
                  <a:gd name="T28" fmla="*/ 0 w 476"/>
                  <a:gd name="T29" fmla="*/ 414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87">
                    <a:moveTo>
                      <a:pt x="0" y="414"/>
                    </a:moveTo>
                    <a:cubicBezTo>
                      <a:pt x="0" y="438"/>
                      <a:pt x="13" y="461"/>
                      <a:pt x="34" y="473"/>
                    </a:cubicBezTo>
                    <a:cubicBezTo>
                      <a:pt x="221" y="581"/>
                      <a:pt x="221" y="581"/>
                      <a:pt x="221" y="581"/>
                    </a:cubicBezTo>
                    <a:cubicBezTo>
                      <a:pt x="232" y="587"/>
                      <a:pt x="245" y="587"/>
                      <a:pt x="255" y="581"/>
                    </a:cubicBezTo>
                    <a:cubicBezTo>
                      <a:pt x="442" y="473"/>
                      <a:pt x="442" y="473"/>
                      <a:pt x="442" y="473"/>
                    </a:cubicBezTo>
                    <a:cubicBezTo>
                      <a:pt x="463" y="461"/>
                      <a:pt x="476" y="438"/>
                      <a:pt x="476" y="414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15"/>
                      <a:pt x="472" y="8"/>
                      <a:pt x="465" y="4"/>
                    </a:cubicBezTo>
                    <a:cubicBezTo>
                      <a:pt x="458" y="0"/>
                      <a:pt x="449" y="0"/>
                      <a:pt x="442" y="4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45" y="118"/>
                      <a:pt x="232" y="118"/>
                      <a:pt x="221" y="1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7" y="0"/>
                      <a:pt x="18" y="0"/>
                      <a:pt x="11" y="4"/>
                    </a:cubicBezTo>
                    <a:cubicBezTo>
                      <a:pt x="4" y="8"/>
                      <a:pt x="0" y="15"/>
                      <a:pt x="0" y="23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Roboto Black" panose="02000000000000000000" pitchFamily="2" charset="0"/>
                </a:endParaRPr>
              </a:p>
            </p:txBody>
          </p:sp>
        </p:grpSp>
        <p:sp>
          <p:nvSpPr>
            <p:cNvPr id="43" name="Shape 2946"/>
            <p:cNvSpPr/>
            <p:nvPr/>
          </p:nvSpPr>
          <p:spPr>
            <a:xfrm>
              <a:off x="2089209" y="2524849"/>
              <a:ext cx="27932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5" y="9980"/>
                  </a:moveTo>
                  <a:cubicBezTo>
                    <a:pt x="19587" y="9894"/>
                    <a:pt x="19575" y="9811"/>
                    <a:pt x="19565" y="9726"/>
                  </a:cubicBezTo>
                  <a:cubicBezTo>
                    <a:pt x="19542" y="9539"/>
                    <a:pt x="19514" y="9355"/>
                    <a:pt x="19480" y="9172"/>
                  </a:cubicBezTo>
                  <a:cubicBezTo>
                    <a:pt x="19463" y="9078"/>
                    <a:pt x="19444" y="8986"/>
                    <a:pt x="19424" y="8893"/>
                  </a:cubicBezTo>
                  <a:cubicBezTo>
                    <a:pt x="19384" y="8712"/>
                    <a:pt x="19337" y="8533"/>
                    <a:pt x="19286" y="8356"/>
                  </a:cubicBezTo>
                  <a:cubicBezTo>
                    <a:pt x="19263" y="8276"/>
                    <a:pt x="19244" y="8195"/>
                    <a:pt x="19218" y="8116"/>
                  </a:cubicBezTo>
                  <a:cubicBezTo>
                    <a:pt x="19143" y="7879"/>
                    <a:pt x="19057" y="7646"/>
                    <a:pt x="18963" y="7418"/>
                  </a:cubicBezTo>
                  <a:cubicBezTo>
                    <a:pt x="18923" y="7321"/>
                    <a:pt x="18876" y="7229"/>
                    <a:pt x="18833" y="7134"/>
                  </a:cubicBezTo>
                  <a:cubicBezTo>
                    <a:pt x="18771" y="6999"/>
                    <a:pt x="18708" y="6865"/>
                    <a:pt x="18640" y="6734"/>
                  </a:cubicBezTo>
                  <a:cubicBezTo>
                    <a:pt x="18580" y="6618"/>
                    <a:pt x="18516" y="6504"/>
                    <a:pt x="18450" y="6391"/>
                  </a:cubicBezTo>
                  <a:cubicBezTo>
                    <a:pt x="18392" y="6291"/>
                    <a:pt x="18331" y="6192"/>
                    <a:pt x="18269" y="6094"/>
                  </a:cubicBezTo>
                  <a:cubicBezTo>
                    <a:pt x="18192" y="5971"/>
                    <a:pt x="18114" y="5849"/>
                    <a:pt x="18031" y="5731"/>
                  </a:cubicBezTo>
                  <a:cubicBezTo>
                    <a:pt x="17986" y="5667"/>
                    <a:pt x="17936" y="5605"/>
                    <a:pt x="17889" y="5541"/>
                  </a:cubicBezTo>
                  <a:cubicBezTo>
                    <a:pt x="17544" y="5080"/>
                    <a:pt x="17159" y="4651"/>
                    <a:pt x="16732" y="4265"/>
                  </a:cubicBezTo>
                  <a:cubicBezTo>
                    <a:pt x="16705" y="4241"/>
                    <a:pt x="16679" y="4216"/>
                    <a:pt x="16652" y="4192"/>
                  </a:cubicBezTo>
                  <a:cubicBezTo>
                    <a:pt x="16499" y="4058"/>
                    <a:pt x="16343" y="3927"/>
                    <a:pt x="16181" y="3803"/>
                  </a:cubicBezTo>
                  <a:cubicBezTo>
                    <a:pt x="16173" y="3796"/>
                    <a:pt x="16165" y="3790"/>
                    <a:pt x="16156" y="3784"/>
                  </a:cubicBezTo>
                  <a:cubicBezTo>
                    <a:pt x="15459" y="3252"/>
                    <a:pt x="14680" y="2821"/>
                    <a:pt x="13842" y="2513"/>
                  </a:cubicBezTo>
                  <a:cubicBezTo>
                    <a:pt x="13592" y="2912"/>
                    <a:pt x="13337" y="3420"/>
                    <a:pt x="13040" y="3590"/>
                  </a:cubicBezTo>
                  <a:cubicBezTo>
                    <a:pt x="12610" y="3835"/>
                    <a:pt x="12641" y="4817"/>
                    <a:pt x="13469" y="4725"/>
                  </a:cubicBezTo>
                  <a:cubicBezTo>
                    <a:pt x="13469" y="4725"/>
                    <a:pt x="13224" y="4970"/>
                    <a:pt x="13469" y="5860"/>
                  </a:cubicBezTo>
                  <a:cubicBezTo>
                    <a:pt x="13715" y="6750"/>
                    <a:pt x="14126" y="6943"/>
                    <a:pt x="15341" y="6443"/>
                  </a:cubicBezTo>
                  <a:cubicBezTo>
                    <a:pt x="15862" y="6228"/>
                    <a:pt x="16258" y="6340"/>
                    <a:pt x="16200" y="6873"/>
                  </a:cubicBezTo>
                  <a:cubicBezTo>
                    <a:pt x="16077" y="8008"/>
                    <a:pt x="15202" y="7960"/>
                    <a:pt x="15862" y="9788"/>
                  </a:cubicBezTo>
                  <a:cubicBezTo>
                    <a:pt x="16261" y="10892"/>
                    <a:pt x="17243" y="11322"/>
                    <a:pt x="17611" y="12181"/>
                  </a:cubicBezTo>
                  <a:cubicBezTo>
                    <a:pt x="17814" y="12653"/>
                    <a:pt x="18591" y="13088"/>
                    <a:pt x="19250" y="13384"/>
                  </a:cubicBezTo>
                  <a:cubicBezTo>
                    <a:pt x="19321" y="13153"/>
                    <a:pt x="19380" y="12917"/>
                    <a:pt x="19432" y="12677"/>
                  </a:cubicBezTo>
                  <a:cubicBezTo>
                    <a:pt x="19452" y="12587"/>
                    <a:pt x="19467" y="12494"/>
                    <a:pt x="19484" y="12402"/>
                  </a:cubicBezTo>
                  <a:cubicBezTo>
                    <a:pt x="19517" y="12224"/>
                    <a:pt x="19545" y="12044"/>
                    <a:pt x="19566" y="11862"/>
                  </a:cubicBezTo>
                  <a:cubicBezTo>
                    <a:pt x="19576" y="11776"/>
                    <a:pt x="19588" y="11691"/>
                    <a:pt x="19596" y="11604"/>
                  </a:cubicBezTo>
                  <a:cubicBezTo>
                    <a:pt x="19620" y="11340"/>
                    <a:pt x="19636" y="11072"/>
                    <a:pt x="19636" y="10800"/>
                  </a:cubicBezTo>
                  <a:cubicBezTo>
                    <a:pt x="19636" y="10523"/>
                    <a:pt x="19620" y="10250"/>
                    <a:pt x="19595" y="9980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6223"/>
                    <a:pt x="1622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8407" y="9726"/>
                  </a:moveTo>
                  <a:cubicBezTo>
                    <a:pt x="8468" y="9020"/>
                    <a:pt x="9603" y="8284"/>
                    <a:pt x="10370" y="7947"/>
                  </a:cubicBezTo>
                  <a:cubicBezTo>
                    <a:pt x="11137" y="7609"/>
                    <a:pt x="11843" y="7486"/>
                    <a:pt x="11751" y="6903"/>
                  </a:cubicBezTo>
                  <a:cubicBezTo>
                    <a:pt x="11659" y="6320"/>
                    <a:pt x="11444" y="5891"/>
                    <a:pt x="10248" y="5891"/>
                  </a:cubicBezTo>
                  <a:cubicBezTo>
                    <a:pt x="9051" y="5891"/>
                    <a:pt x="9573" y="7486"/>
                    <a:pt x="8591" y="6535"/>
                  </a:cubicBezTo>
                  <a:cubicBezTo>
                    <a:pt x="7609" y="5584"/>
                    <a:pt x="8805" y="5830"/>
                    <a:pt x="9296" y="5615"/>
                  </a:cubicBezTo>
                  <a:cubicBezTo>
                    <a:pt x="9787" y="5400"/>
                    <a:pt x="10278" y="4510"/>
                    <a:pt x="9419" y="4449"/>
                  </a:cubicBezTo>
                  <a:cubicBezTo>
                    <a:pt x="8560" y="4388"/>
                    <a:pt x="8744" y="4817"/>
                    <a:pt x="8069" y="4572"/>
                  </a:cubicBezTo>
                  <a:cubicBezTo>
                    <a:pt x="7394" y="4326"/>
                    <a:pt x="7087" y="5431"/>
                    <a:pt x="6658" y="5277"/>
                  </a:cubicBezTo>
                  <a:cubicBezTo>
                    <a:pt x="6373" y="5176"/>
                    <a:pt x="5613" y="4605"/>
                    <a:pt x="5110" y="4044"/>
                  </a:cubicBezTo>
                  <a:cubicBezTo>
                    <a:pt x="4094" y="4900"/>
                    <a:pt x="3277" y="5982"/>
                    <a:pt x="2729" y="7212"/>
                  </a:cubicBezTo>
                  <a:cubicBezTo>
                    <a:pt x="2875" y="8862"/>
                    <a:pt x="3774" y="9726"/>
                    <a:pt x="3774" y="9726"/>
                  </a:cubicBezTo>
                  <a:cubicBezTo>
                    <a:pt x="3774" y="9726"/>
                    <a:pt x="4234" y="10800"/>
                    <a:pt x="6995" y="12119"/>
                  </a:cubicBezTo>
                  <a:cubicBezTo>
                    <a:pt x="6995" y="12119"/>
                    <a:pt x="7517" y="12150"/>
                    <a:pt x="6903" y="11536"/>
                  </a:cubicBezTo>
                  <a:cubicBezTo>
                    <a:pt x="6290" y="10923"/>
                    <a:pt x="5615" y="10156"/>
                    <a:pt x="6382" y="9757"/>
                  </a:cubicBezTo>
                  <a:cubicBezTo>
                    <a:pt x="7149" y="9358"/>
                    <a:pt x="7364" y="9389"/>
                    <a:pt x="7548" y="10125"/>
                  </a:cubicBezTo>
                  <a:cubicBezTo>
                    <a:pt x="7732" y="10861"/>
                    <a:pt x="8345" y="10432"/>
                    <a:pt x="8407" y="9726"/>
                  </a:cubicBezTo>
                  <a:moveTo>
                    <a:pt x="16246" y="12871"/>
                  </a:moveTo>
                  <a:cubicBezTo>
                    <a:pt x="15893" y="13086"/>
                    <a:pt x="15908" y="13561"/>
                    <a:pt x="16200" y="13822"/>
                  </a:cubicBezTo>
                  <a:cubicBezTo>
                    <a:pt x="16491" y="14083"/>
                    <a:pt x="17074" y="14420"/>
                    <a:pt x="17258" y="13822"/>
                  </a:cubicBezTo>
                  <a:cubicBezTo>
                    <a:pt x="17442" y="13224"/>
                    <a:pt x="16599" y="12656"/>
                    <a:pt x="16246" y="12871"/>
                  </a:cubicBezTo>
                  <a:moveTo>
                    <a:pt x="12027" y="12948"/>
                  </a:moveTo>
                  <a:cubicBezTo>
                    <a:pt x="10984" y="12058"/>
                    <a:pt x="11107" y="11659"/>
                    <a:pt x="9787" y="11659"/>
                  </a:cubicBezTo>
                  <a:cubicBezTo>
                    <a:pt x="8468" y="11659"/>
                    <a:pt x="7640" y="11966"/>
                    <a:pt x="7977" y="13807"/>
                  </a:cubicBezTo>
                  <a:cubicBezTo>
                    <a:pt x="8315" y="15648"/>
                    <a:pt x="9296" y="14819"/>
                    <a:pt x="9205" y="16231"/>
                  </a:cubicBezTo>
                  <a:cubicBezTo>
                    <a:pt x="9112" y="17642"/>
                    <a:pt x="9450" y="17949"/>
                    <a:pt x="9665" y="18286"/>
                  </a:cubicBezTo>
                  <a:cubicBezTo>
                    <a:pt x="9880" y="18624"/>
                    <a:pt x="10524" y="19606"/>
                    <a:pt x="10769" y="18225"/>
                  </a:cubicBezTo>
                  <a:cubicBezTo>
                    <a:pt x="11015" y="16844"/>
                    <a:pt x="11475" y="16077"/>
                    <a:pt x="11996" y="15402"/>
                  </a:cubicBezTo>
                  <a:cubicBezTo>
                    <a:pt x="12518" y="14727"/>
                    <a:pt x="13070" y="13837"/>
                    <a:pt x="12027" y="1294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Roboto Black" panose="02000000000000000000" pitchFamily="2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57235" y="4367615"/>
              <a:ext cx="2670024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57235" y="5221895"/>
              <a:ext cx="2670024" cy="890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454085" y="3959655"/>
              <a:ext cx="1485028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454085" y="2985627"/>
              <a:ext cx="14850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+mj-ea"/>
                  <a:ea typeface="+mj-ea"/>
                </a:rPr>
                <a:t>52%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812462" y="1832408"/>
            <a:ext cx="2670024" cy="4279539"/>
            <a:chOff x="4812462" y="1832408"/>
            <a:chExt cx="2670024" cy="4279539"/>
          </a:xfrm>
        </p:grpSpPr>
        <p:grpSp>
          <p:nvGrpSpPr>
            <p:cNvPr id="51" name="Group 70"/>
            <p:cNvGrpSpPr/>
            <p:nvPr/>
          </p:nvGrpSpPr>
          <p:grpSpPr>
            <a:xfrm>
              <a:off x="5344763" y="1832408"/>
              <a:ext cx="1549577" cy="2016367"/>
              <a:chOff x="1753508" y="2036763"/>
              <a:chExt cx="1797050" cy="2338388"/>
            </a:xfrm>
          </p:grpSpPr>
          <p:sp>
            <p:nvSpPr>
              <p:cNvPr id="57" name="Freeform 5"/>
              <p:cNvSpPr/>
              <p:nvPr/>
            </p:nvSpPr>
            <p:spPr bwMode="auto">
              <a:xfrm>
                <a:off x="1753508" y="2165351"/>
                <a:ext cx="1797050" cy="2209800"/>
              </a:xfrm>
              <a:custGeom>
                <a:avLst/>
                <a:gdLst>
                  <a:gd name="T0" fmla="*/ 0 w 476"/>
                  <a:gd name="T1" fmla="*/ 414 h 587"/>
                  <a:gd name="T2" fmla="*/ 34 w 476"/>
                  <a:gd name="T3" fmla="*/ 473 h 587"/>
                  <a:gd name="T4" fmla="*/ 221 w 476"/>
                  <a:gd name="T5" fmla="*/ 581 h 587"/>
                  <a:gd name="T6" fmla="*/ 255 w 476"/>
                  <a:gd name="T7" fmla="*/ 581 h 587"/>
                  <a:gd name="T8" fmla="*/ 442 w 476"/>
                  <a:gd name="T9" fmla="*/ 473 h 587"/>
                  <a:gd name="T10" fmla="*/ 476 w 476"/>
                  <a:gd name="T11" fmla="*/ 414 h 587"/>
                  <a:gd name="T12" fmla="*/ 476 w 476"/>
                  <a:gd name="T13" fmla="*/ 23 h 587"/>
                  <a:gd name="T14" fmla="*/ 465 w 476"/>
                  <a:gd name="T15" fmla="*/ 4 h 587"/>
                  <a:gd name="T16" fmla="*/ 442 w 476"/>
                  <a:gd name="T17" fmla="*/ 4 h 587"/>
                  <a:gd name="T18" fmla="*/ 255 w 476"/>
                  <a:gd name="T19" fmla="*/ 112 h 587"/>
                  <a:gd name="T20" fmla="*/ 221 w 476"/>
                  <a:gd name="T21" fmla="*/ 112 h 587"/>
                  <a:gd name="T22" fmla="*/ 34 w 476"/>
                  <a:gd name="T23" fmla="*/ 4 h 587"/>
                  <a:gd name="T24" fmla="*/ 11 w 476"/>
                  <a:gd name="T25" fmla="*/ 4 h 587"/>
                  <a:gd name="T26" fmla="*/ 0 w 476"/>
                  <a:gd name="T27" fmla="*/ 23 h 587"/>
                  <a:gd name="T28" fmla="*/ 0 w 476"/>
                  <a:gd name="T29" fmla="*/ 414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87">
                    <a:moveTo>
                      <a:pt x="0" y="414"/>
                    </a:moveTo>
                    <a:cubicBezTo>
                      <a:pt x="0" y="438"/>
                      <a:pt x="13" y="461"/>
                      <a:pt x="34" y="473"/>
                    </a:cubicBezTo>
                    <a:cubicBezTo>
                      <a:pt x="221" y="581"/>
                      <a:pt x="221" y="581"/>
                      <a:pt x="221" y="581"/>
                    </a:cubicBezTo>
                    <a:cubicBezTo>
                      <a:pt x="232" y="587"/>
                      <a:pt x="245" y="587"/>
                      <a:pt x="255" y="581"/>
                    </a:cubicBezTo>
                    <a:cubicBezTo>
                      <a:pt x="442" y="473"/>
                      <a:pt x="442" y="473"/>
                      <a:pt x="442" y="473"/>
                    </a:cubicBezTo>
                    <a:cubicBezTo>
                      <a:pt x="463" y="461"/>
                      <a:pt x="476" y="438"/>
                      <a:pt x="476" y="414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15"/>
                      <a:pt x="472" y="8"/>
                      <a:pt x="465" y="4"/>
                    </a:cubicBezTo>
                    <a:cubicBezTo>
                      <a:pt x="458" y="0"/>
                      <a:pt x="449" y="0"/>
                      <a:pt x="442" y="4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45" y="118"/>
                      <a:pt x="232" y="118"/>
                      <a:pt x="221" y="1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7" y="0"/>
                      <a:pt x="18" y="0"/>
                      <a:pt x="11" y="4"/>
                    </a:cubicBezTo>
                    <a:cubicBezTo>
                      <a:pt x="4" y="8"/>
                      <a:pt x="0" y="15"/>
                      <a:pt x="0" y="23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Roboto Black" panose="02000000000000000000" pitchFamily="2" charset="0"/>
                </a:endParaRPr>
              </a:p>
            </p:txBody>
          </p:sp>
          <p:sp>
            <p:nvSpPr>
              <p:cNvPr id="58" name="Freeform 6"/>
              <p:cNvSpPr/>
              <p:nvPr/>
            </p:nvSpPr>
            <p:spPr bwMode="auto">
              <a:xfrm>
                <a:off x="1753508" y="2036763"/>
                <a:ext cx="1797050" cy="2209800"/>
              </a:xfrm>
              <a:custGeom>
                <a:avLst/>
                <a:gdLst>
                  <a:gd name="T0" fmla="*/ 0 w 476"/>
                  <a:gd name="T1" fmla="*/ 414 h 587"/>
                  <a:gd name="T2" fmla="*/ 34 w 476"/>
                  <a:gd name="T3" fmla="*/ 473 h 587"/>
                  <a:gd name="T4" fmla="*/ 221 w 476"/>
                  <a:gd name="T5" fmla="*/ 581 h 587"/>
                  <a:gd name="T6" fmla="*/ 255 w 476"/>
                  <a:gd name="T7" fmla="*/ 581 h 587"/>
                  <a:gd name="T8" fmla="*/ 442 w 476"/>
                  <a:gd name="T9" fmla="*/ 473 h 587"/>
                  <a:gd name="T10" fmla="*/ 476 w 476"/>
                  <a:gd name="T11" fmla="*/ 414 h 587"/>
                  <a:gd name="T12" fmla="*/ 476 w 476"/>
                  <a:gd name="T13" fmla="*/ 23 h 587"/>
                  <a:gd name="T14" fmla="*/ 465 w 476"/>
                  <a:gd name="T15" fmla="*/ 4 h 587"/>
                  <a:gd name="T16" fmla="*/ 442 w 476"/>
                  <a:gd name="T17" fmla="*/ 4 h 587"/>
                  <a:gd name="T18" fmla="*/ 255 w 476"/>
                  <a:gd name="T19" fmla="*/ 112 h 587"/>
                  <a:gd name="T20" fmla="*/ 221 w 476"/>
                  <a:gd name="T21" fmla="*/ 112 h 587"/>
                  <a:gd name="T22" fmla="*/ 34 w 476"/>
                  <a:gd name="T23" fmla="*/ 4 h 587"/>
                  <a:gd name="T24" fmla="*/ 11 w 476"/>
                  <a:gd name="T25" fmla="*/ 4 h 587"/>
                  <a:gd name="T26" fmla="*/ 0 w 476"/>
                  <a:gd name="T27" fmla="*/ 23 h 587"/>
                  <a:gd name="T28" fmla="*/ 0 w 476"/>
                  <a:gd name="T29" fmla="*/ 414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87">
                    <a:moveTo>
                      <a:pt x="0" y="414"/>
                    </a:moveTo>
                    <a:cubicBezTo>
                      <a:pt x="0" y="438"/>
                      <a:pt x="13" y="461"/>
                      <a:pt x="34" y="473"/>
                    </a:cubicBezTo>
                    <a:cubicBezTo>
                      <a:pt x="221" y="581"/>
                      <a:pt x="221" y="581"/>
                      <a:pt x="221" y="581"/>
                    </a:cubicBezTo>
                    <a:cubicBezTo>
                      <a:pt x="232" y="587"/>
                      <a:pt x="245" y="587"/>
                      <a:pt x="255" y="581"/>
                    </a:cubicBezTo>
                    <a:cubicBezTo>
                      <a:pt x="442" y="473"/>
                      <a:pt x="442" y="473"/>
                      <a:pt x="442" y="473"/>
                    </a:cubicBezTo>
                    <a:cubicBezTo>
                      <a:pt x="463" y="461"/>
                      <a:pt x="476" y="438"/>
                      <a:pt x="476" y="414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15"/>
                      <a:pt x="472" y="8"/>
                      <a:pt x="465" y="4"/>
                    </a:cubicBezTo>
                    <a:cubicBezTo>
                      <a:pt x="458" y="0"/>
                      <a:pt x="449" y="0"/>
                      <a:pt x="442" y="4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45" y="118"/>
                      <a:pt x="232" y="118"/>
                      <a:pt x="221" y="1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7" y="0"/>
                      <a:pt x="18" y="0"/>
                      <a:pt x="11" y="4"/>
                    </a:cubicBezTo>
                    <a:cubicBezTo>
                      <a:pt x="4" y="8"/>
                      <a:pt x="0" y="15"/>
                      <a:pt x="0" y="23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Roboto Black" panose="02000000000000000000" pitchFamily="2" charset="0"/>
                </a:endParaRPr>
              </a:p>
            </p:txBody>
          </p:sp>
        </p:grpSp>
        <p:sp>
          <p:nvSpPr>
            <p:cNvPr id="52" name="Shape 2792"/>
            <p:cNvSpPr/>
            <p:nvPr/>
          </p:nvSpPr>
          <p:spPr>
            <a:xfrm>
              <a:off x="5993875" y="2509652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949" y="13580"/>
                  </a:moveTo>
                  <a:cubicBezTo>
                    <a:pt x="11701" y="13784"/>
                    <a:pt x="11474" y="13901"/>
                    <a:pt x="11085" y="13931"/>
                  </a:cubicBezTo>
                  <a:lnTo>
                    <a:pt x="11085" y="11339"/>
                  </a:lnTo>
                  <a:cubicBezTo>
                    <a:pt x="11251" y="11383"/>
                    <a:pt x="11321" y="11435"/>
                    <a:pt x="11479" y="11494"/>
                  </a:cubicBezTo>
                  <a:cubicBezTo>
                    <a:pt x="11638" y="11554"/>
                    <a:pt x="11780" y="11632"/>
                    <a:pt x="11906" y="11728"/>
                  </a:cubicBezTo>
                  <a:cubicBezTo>
                    <a:pt x="12032" y="11824"/>
                    <a:pt x="12133" y="11943"/>
                    <a:pt x="12208" y="12084"/>
                  </a:cubicBezTo>
                  <a:cubicBezTo>
                    <a:pt x="12284" y="12225"/>
                    <a:pt x="12322" y="12399"/>
                    <a:pt x="12322" y="12607"/>
                  </a:cubicBezTo>
                  <a:cubicBezTo>
                    <a:pt x="12322" y="13052"/>
                    <a:pt x="12198" y="13376"/>
                    <a:pt x="11949" y="13580"/>
                  </a:cubicBezTo>
                  <a:moveTo>
                    <a:pt x="10437" y="9837"/>
                  </a:moveTo>
                  <a:cubicBezTo>
                    <a:pt x="10286" y="9800"/>
                    <a:pt x="10228" y="9753"/>
                    <a:pt x="10081" y="9698"/>
                  </a:cubicBezTo>
                  <a:cubicBezTo>
                    <a:pt x="9933" y="9642"/>
                    <a:pt x="9803" y="9570"/>
                    <a:pt x="9692" y="9481"/>
                  </a:cubicBezTo>
                  <a:cubicBezTo>
                    <a:pt x="9581" y="9392"/>
                    <a:pt x="9489" y="9285"/>
                    <a:pt x="9417" y="9159"/>
                  </a:cubicBezTo>
                  <a:cubicBezTo>
                    <a:pt x="9345" y="9032"/>
                    <a:pt x="9309" y="8880"/>
                    <a:pt x="9309" y="8702"/>
                  </a:cubicBezTo>
                  <a:cubicBezTo>
                    <a:pt x="9309" y="8309"/>
                    <a:pt x="9415" y="8030"/>
                    <a:pt x="9627" y="7862"/>
                  </a:cubicBezTo>
                  <a:cubicBezTo>
                    <a:pt x="9839" y="7696"/>
                    <a:pt x="10048" y="7612"/>
                    <a:pt x="10437" y="7612"/>
                  </a:cubicBezTo>
                  <a:cubicBezTo>
                    <a:pt x="10437" y="7612"/>
                    <a:pt x="10437" y="9837"/>
                    <a:pt x="10437" y="9837"/>
                  </a:cubicBezTo>
                  <a:close/>
                  <a:moveTo>
                    <a:pt x="12765" y="10727"/>
                  </a:moveTo>
                  <a:cubicBezTo>
                    <a:pt x="12527" y="10542"/>
                    <a:pt x="12253" y="10390"/>
                    <a:pt x="11944" y="10271"/>
                  </a:cubicBezTo>
                  <a:cubicBezTo>
                    <a:pt x="11634" y="10153"/>
                    <a:pt x="11410" y="10049"/>
                    <a:pt x="11085" y="9959"/>
                  </a:cubicBezTo>
                  <a:lnTo>
                    <a:pt x="11085" y="7612"/>
                  </a:lnTo>
                  <a:cubicBezTo>
                    <a:pt x="11474" y="7612"/>
                    <a:pt x="11665" y="7713"/>
                    <a:pt x="11841" y="7913"/>
                  </a:cubicBezTo>
                  <a:cubicBezTo>
                    <a:pt x="12017" y="8113"/>
                    <a:pt x="12113" y="8402"/>
                    <a:pt x="12127" y="8781"/>
                  </a:cubicBezTo>
                  <a:lnTo>
                    <a:pt x="13359" y="8781"/>
                  </a:lnTo>
                  <a:cubicBezTo>
                    <a:pt x="13359" y="8417"/>
                    <a:pt x="13295" y="8098"/>
                    <a:pt x="13170" y="7824"/>
                  </a:cubicBezTo>
                  <a:cubicBezTo>
                    <a:pt x="13043" y="7550"/>
                    <a:pt x="12875" y="7323"/>
                    <a:pt x="12662" y="7145"/>
                  </a:cubicBezTo>
                  <a:cubicBezTo>
                    <a:pt x="12449" y="6967"/>
                    <a:pt x="12200" y="6833"/>
                    <a:pt x="11911" y="6744"/>
                  </a:cubicBezTo>
                  <a:cubicBezTo>
                    <a:pt x="11623" y="6656"/>
                    <a:pt x="11410" y="6611"/>
                    <a:pt x="11085" y="6611"/>
                  </a:cubicBezTo>
                  <a:lnTo>
                    <a:pt x="11085" y="5881"/>
                  </a:lnTo>
                  <a:lnTo>
                    <a:pt x="10437" y="5881"/>
                  </a:lnTo>
                  <a:lnTo>
                    <a:pt x="10437" y="6611"/>
                  </a:lnTo>
                  <a:cubicBezTo>
                    <a:pt x="10113" y="6611"/>
                    <a:pt x="9895" y="6659"/>
                    <a:pt x="9600" y="6756"/>
                  </a:cubicBezTo>
                  <a:cubicBezTo>
                    <a:pt x="9305" y="6852"/>
                    <a:pt x="9044" y="6991"/>
                    <a:pt x="8817" y="7173"/>
                  </a:cubicBezTo>
                  <a:cubicBezTo>
                    <a:pt x="8590" y="7355"/>
                    <a:pt x="8410" y="7581"/>
                    <a:pt x="8277" y="7852"/>
                  </a:cubicBezTo>
                  <a:cubicBezTo>
                    <a:pt x="8144" y="8122"/>
                    <a:pt x="8077" y="8436"/>
                    <a:pt x="8077" y="8791"/>
                  </a:cubicBezTo>
                  <a:cubicBezTo>
                    <a:pt x="8077" y="9199"/>
                    <a:pt x="8150" y="9541"/>
                    <a:pt x="8293" y="9815"/>
                  </a:cubicBezTo>
                  <a:cubicBezTo>
                    <a:pt x="8438" y="10089"/>
                    <a:pt x="8626" y="10317"/>
                    <a:pt x="8860" y="10499"/>
                  </a:cubicBezTo>
                  <a:cubicBezTo>
                    <a:pt x="9094" y="10681"/>
                    <a:pt x="9357" y="10829"/>
                    <a:pt x="9649" y="10944"/>
                  </a:cubicBezTo>
                  <a:cubicBezTo>
                    <a:pt x="9940" y="11059"/>
                    <a:pt x="10142" y="11157"/>
                    <a:pt x="10437" y="11239"/>
                  </a:cubicBezTo>
                  <a:lnTo>
                    <a:pt x="10437" y="13931"/>
                  </a:lnTo>
                  <a:cubicBezTo>
                    <a:pt x="9940" y="13916"/>
                    <a:pt x="9676" y="13768"/>
                    <a:pt x="9460" y="13486"/>
                  </a:cubicBezTo>
                  <a:cubicBezTo>
                    <a:pt x="9244" y="13204"/>
                    <a:pt x="9139" y="12818"/>
                    <a:pt x="9147" y="12329"/>
                  </a:cubicBezTo>
                  <a:lnTo>
                    <a:pt x="7915" y="12329"/>
                  </a:lnTo>
                  <a:cubicBezTo>
                    <a:pt x="7908" y="12744"/>
                    <a:pt x="7967" y="13111"/>
                    <a:pt x="8094" y="13430"/>
                  </a:cubicBezTo>
                  <a:cubicBezTo>
                    <a:pt x="8220" y="13749"/>
                    <a:pt x="8397" y="14018"/>
                    <a:pt x="8628" y="14236"/>
                  </a:cubicBezTo>
                  <a:cubicBezTo>
                    <a:pt x="8858" y="14455"/>
                    <a:pt x="9136" y="14624"/>
                    <a:pt x="9460" y="14743"/>
                  </a:cubicBezTo>
                  <a:cubicBezTo>
                    <a:pt x="9784" y="14861"/>
                    <a:pt x="10048" y="14924"/>
                    <a:pt x="10437" y="14932"/>
                  </a:cubicBezTo>
                  <a:lnTo>
                    <a:pt x="10437" y="15692"/>
                  </a:lnTo>
                  <a:lnTo>
                    <a:pt x="11085" y="15692"/>
                  </a:lnTo>
                  <a:lnTo>
                    <a:pt x="11085" y="14932"/>
                  </a:lnTo>
                  <a:cubicBezTo>
                    <a:pt x="11446" y="14917"/>
                    <a:pt x="11688" y="14856"/>
                    <a:pt x="11998" y="14748"/>
                  </a:cubicBezTo>
                  <a:cubicBezTo>
                    <a:pt x="12307" y="14641"/>
                    <a:pt x="12578" y="14485"/>
                    <a:pt x="12808" y="14281"/>
                  </a:cubicBezTo>
                  <a:cubicBezTo>
                    <a:pt x="13038" y="14077"/>
                    <a:pt x="13220" y="13821"/>
                    <a:pt x="13353" y="13513"/>
                  </a:cubicBezTo>
                  <a:cubicBezTo>
                    <a:pt x="13486" y="13206"/>
                    <a:pt x="13553" y="12844"/>
                    <a:pt x="13553" y="12429"/>
                  </a:cubicBezTo>
                  <a:cubicBezTo>
                    <a:pt x="13553" y="12028"/>
                    <a:pt x="13481" y="11691"/>
                    <a:pt x="13337" y="11417"/>
                  </a:cubicBezTo>
                  <a:cubicBezTo>
                    <a:pt x="13193" y="11142"/>
                    <a:pt x="13002" y="10912"/>
                    <a:pt x="12765" y="107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Roboto Black" panose="02000000000000000000" pitchFamily="2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812462" y="4367615"/>
              <a:ext cx="2670024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812462" y="5221895"/>
              <a:ext cx="2670024" cy="890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409312" y="3959655"/>
              <a:ext cx="1485028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353486" y="2985627"/>
              <a:ext cx="14850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+mj-ea"/>
                  <a:ea typeface="+mj-ea"/>
                </a:rPr>
                <a:t>69%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53991" y="1837167"/>
            <a:ext cx="2670024" cy="4274780"/>
            <a:chOff x="8553991" y="1837167"/>
            <a:chExt cx="2670024" cy="4274780"/>
          </a:xfrm>
        </p:grpSpPr>
        <p:grpSp>
          <p:nvGrpSpPr>
            <p:cNvPr id="60" name="Group 76"/>
            <p:cNvGrpSpPr/>
            <p:nvPr/>
          </p:nvGrpSpPr>
          <p:grpSpPr>
            <a:xfrm>
              <a:off x="9086292" y="1837167"/>
              <a:ext cx="1549577" cy="2016367"/>
              <a:chOff x="1753508" y="2036763"/>
              <a:chExt cx="1797050" cy="2338388"/>
            </a:xfrm>
          </p:grpSpPr>
          <p:sp>
            <p:nvSpPr>
              <p:cNvPr id="66" name="Freeform 5"/>
              <p:cNvSpPr/>
              <p:nvPr/>
            </p:nvSpPr>
            <p:spPr bwMode="auto">
              <a:xfrm>
                <a:off x="1753508" y="2165351"/>
                <a:ext cx="1797050" cy="2209800"/>
              </a:xfrm>
              <a:custGeom>
                <a:avLst/>
                <a:gdLst>
                  <a:gd name="T0" fmla="*/ 0 w 476"/>
                  <a:gd name="T1" fmla="*/ 414 h 587"/>
                  <a:gd name="T2" fmla="*/ 34 w 476"/>
                  <a:gd name="T3" fmla="*/ 473 h 587"/>
                  <a:gd name="T4" fmla="*/ 221 w 476"/>
                  <a:gd name="T5" fmla="*/ 581 h 587"/>
                  <a:gd name="T6" fmla="*/ 255 w 476"/>
                  <a:gd name="T7" fmla="*/ 581 h 587"/>
                  <a:gd name="T8" fmla="*/ 442 w 476"/>
                  <a:gd name="T9" fmla="*/ 473 h 587"/>
                  <a:gd name="T10" fmla="*/ 476 w 476"/>
                  <a:gd name="T11" fmla="*/ 414 h 587"/>
                  <a:gd name="T12" fmla="*/ 476 w 476"/>
                  <a:gd name="T13" fmla="*/ 23 h 587"/>
                  <a:gd name="T14" fmla="*/ 465 w 476"/>
                  <a:gd name="T15" fmla="*/ 4 h 587"/>
                  <a:gd name="T16" fmla="*/ 442 w 476"/>
                  <a:gd name="T17" fmla="*/ 4 h 587"/>
                  <a:gd name="T18" fmla="*/ 255 w 476"/>
                  <a:gd name="T19" fmla="*/ 112 h 587"/>
                  <a:gd name="T20" fmla="*/ 221 w 476"/>
                  <a:gd name="T21" fmla="*/ 112 h 587"/>
                  <a:gd name="T22" fmla="*/ 34 w 476"/>
                  <a:gd name="T23" fmla="*/ 4 h 587"/>
                  <a:gd name="T24" fmla="*/ 11 w 476"/>
                  <a:gd name="T25" fmla="*/ 4 h 587"/>
                  <a:gd name="T26" fmla="*/ 0 w 476"/>
                  <a:gd name="T27" fmla="*/ 23 h 587"/>
                  <a:gd name="T28" fmla="*/ 0 w 476"/>
                  <a:gd name="T29" fmla="*/ 414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87">
                    <a:moveTo>
                      <a:pt x="0" y="414"/>
                    </a:moveTo>
                    <a:cubicBezTo>
                      <a:pt x="0" y="438"/>
                      <a:pt x="13" y="461"/>
                      <a:pt x="34" y="473"/>
                    </a:cubicBezTo>
                    <a:cubicBezTo>
                      <a:pt x="221" y="581"/>
                      <a:pt x="221" y="581"/>
                      <a:pt x="221" y="581"/>
                    </a:cubicBezTo>
                    <a:cubicBezTo>
                      <a:pt x="232" y="587"/>
                      <a:pt x="245" y="587"/>
                      <a:pt x="255" y="581"/>
                    </a:cubicBezTo>
                    <a:cubicBezTo>
                      <a:pt x="442" y="473"/>
                      <a:pt x="442" y="473"/>
                      <a:pt x="442" y="473"/>
                    </a:cubicBezTo>
                    <a:cubicBezTo>
                      <a:pt x="463" y="461"/>
                      <a:pt x="476" y="438"/>
                      <a:pt x="476" y="414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15"/>
                      <a:pt x="472" y="8"/>
                      <a:pt x="465" y="4"/>
                    </a:cubicBezTo>
                    <a:cubicBezTo>
                      <a:pt x="458" y="0"/>
                      <a:pt x="449" y="0"/>
                      <a:pt x="442" y="4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45" y="118"/>
                      <a:pt x="232" y="118"/>
                      <a:pt x="221" y="1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7" y="0"/>
                      <a:pt x="18" y="0"/>
                      <a:pt x="11" y="4"/>
                    </a:cubicBezTo>
                    <a:cubicBezTo>
                      <a:pt x="4" y="8"/>
                      <a:pt x="0" y="15"/>
                      <a:pt x="0" y="23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Roboto Black" panose="02000000000000000000" pitchFamily="2" charset="0"/>
                </a:endParaRPr>
              </a:p>
            </p:txBody>
          </p:sp>
          <p:sp>
            <p:nvSpPr>
              <p:cNvPr id="67" name="Freeform 6"/>
              <p:cNvSpPr/>
              <p:nvPr/>
            </p:nvSpPr>
            <p:spPr bwMode="auto">
              <a:xfrm>
                <a:off x="1753508" y="2036763"/>
                <a:ext cx="1797050" cy="2209800"/>
              </a:xfrm>
              <a:custGeom>
                <a:avLst/>
                <a:gdLst>
                  <a:gd name="T0" fmla="*/ 0 w 476"/>
                  <a:gd name="T1" fmla="*/ 414 h 587"/>
                  <a:gd name="T2" fmla="*/ 34 w 476"/>
                  <a:gd name="T3" fmla="*/ 473 h 587"/>
                  <a:gd name="T4" fmla="*/ 221 w 476"/>
                  <a:gd name="T5" fmla="*/ 581 h 587"/>
                  <a:gd name="T6" fmla="*/ 255 w 476"/>
                  <a:gd name="T7" fmla="*/ 581 h 587"/>
                  <a:gd name="T8" fmla="*/ 442 w 476"/>
                  <a:gd name="T9" fmla="*/ 473 h 587"/>
                  <a:gd name="T10" fmla="*/ 476 w 476"/>
                  <a:gd name="T11" fmla="*/ 414 h 587"/>
                  <a:gd name="T12" fmla="*/ 476 w 476"/>
                  <a:gd name="T13" fmla="*/ 23 h 587"/>
                  <a:gd name="T14" fmla="*/ 465 w 476"/>
                  <a:gd name="T15" fmla="*/ 4 h 587"/>
                  <a:gd name="T16" fmla="*/ 442 w 476"/>
                  <a:gd name="T17" fmla="*/ 4 h 587"/>
                  <a:gd name="T18" fmla="*/ 255 w 476"/>
                  <a:gd name="T19" fmla="*/ 112 h 587"/>
                  <a:gd name="T20" fmla="*/ 221 w 476"/>
                  <a:gd name="T21" fmla="*/ 112 h 587"/>
                  <a:gd name="T22" fmla="*/ 34 w 476"/>
                  <a:gd name="T23" fmla="*/ 4 h 587"/>
                  <a:gd name="T24" fmla="*/ 11 w 476"/>
                  <a:gd name="T25" fmla="*/ 4 h 587"/>
                  <a:gd name="T26" fmla="*/ 0 w 476"/>
                  <a:gd name="T27" fmla="*/ 23 h 587"/>
                  <a:gd name="T28" fmla="*/ 0 w 476"/>
                  <a:gd name="T29" fmla="*/ 414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87">
                    <a:moveTo>
                      <a:pt x="0" y="414"/>
                    </a:moveTo>
                    <a:cubicBezTo>
                      <a:pt x="0" y="438"/>
                      <a:pt x="13" y="461"/>
                      <a:pt x="34" y="473"/>
                    </a:cubicBezTo>
                    <a:cubicBezTo>
                      <a:pt x="221" y="581"/>
                      <a:pt x="221" y="581"/>
                      <a:pt x="221" y="581"/>
                    </a:cubicBezTo>
                    <a:cubicBezTo>
                      <a:pt x="232" y="587"/>
                      <a:pt x="245" y="587"/>
                      <a:pt x="255" y="581"/>
                    </a:cubicBezTo>
                    <a:cubicBezTo>
                      <a:pt x="442" y="473"/>
                      <a:pt x="442" y="473"/>
                      <a:pt x="442" y="473"/>
                    </a:cubicBezTo>
                    <a:cubicBezTo>
                      <a:pt x="463" y="461"/>
                      <a:pt x="476" y="438"/>
                      <a:pt x="476" y="414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15"/>
                      <a:pt x="472" y="8"/>
                      <a:pt x="465" y="4"/>
                    </a:cubicBezTo>
                    <a:cubicBezTo>
                      <a:pt x="458" y="0"/>
                      <a:pt x="449" y="0"/>
                      <a:pt x="442" y="4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45" y="118"/>
                      <a:pt x="232" y="118"/>
                      <a:pt x="221" y="1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7" y="0"/>
                      <a:pt x="18" y="0"/>
                      <a:pt x="11" y="4"/>
                    </a:cubicBezTo>
                    <a:cubicBezTo>
                      <a:pt x="4" y="8"/>
                      <a:pt x="0" y="15"/>
                      <a:pt x="0" y="23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Roboto Black" panose="02000000000000000000" pitchFamily="2" charset="0"/>
                </a:endParaRPr>
              </a:p>
            </p:txBody>
          </p:sp>
        </p:grpSp>
        <p:sp>
          <p:nvSpPr>
            <p:cNvPr id="61" name="Shape 2852"/>
            <p:cNvSpPr/>
            <p:nvPr/>
          </p:nvSpPr>
          <p:spPr>
            <a:xfrm>
              <a:off x="9735570" y="2509652"/>
              <a:ext cx="253935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44" y="12617"/>
                  </a:moveTo>
                  <a:cubicBezTo>
                    <a:pt x="14459" y="12872"/>
                    <a:pt x="14634" y="13163"/>
                    <a:pt x="14771" y="13485"/>
                  </a:cubicBezTo>
                  <a:cubicBezTo>
                    <a:pt x="16295" y="12407"/>
                    <a:pt x="17280" y="10728"/>
                    <a:pt x="17280" y="8836"/>
                  </a:cubicBezTo>
                  <a:cubicBezTo>
                    <a:pt x="17280" y="5583"/>
                    <a:pt x="14379" y="2945"/>
                    <a:pt x="10800" y="2945"/>
                  </a:cubicBezTo>
                  <a:cubicBezTo>
                    <a:pt x="7221" y="2945"/>
                    <a:pt x="4320" y="5583"/>
                    <a:pt x="4320" y="8836"/>
                  </a:cubicBezTo>
                  <a:cubicBezTo>
                    <a:pt x="4320" y="10714"/>
                    <a:pt x="5289" y="12382"/>
                    <a:pt x="6794" y="13461"/>
                  </a:cubicBezTo>
                  <a:cubicBezTo>
                    <a:pt x="6928" y="13135"/>
                    <a:pt x="7106" y="12845"/>
                    <a:pt x="7323" y="12590"/>
                  </a:cubicBezTo>
                  <a:cubicBezTo>
                    <a:pt x="6148" y="11689"/>
                    <a:pt x="5400" y="10343"/>
                    <a:pt x="5400" y="8836"/>
                  </a:cubicBezTo>
                  <a:cubicBezTo>
                    <a:pt x="5400" y="6125"/>
                    <a:pt x="7818" y="3927"/>
                    <a:pt x="10800" y="3927"/>
                  </a:cubicBezTo>
                  <a:cubicBezTo>
                    <a:pt x="13782" y="3927"/>
                    <a:pt x="16200" y="6125"/>
                    <a:pt x="16200" y="8836"/>
                  </a:cubicBezTo>
                  <a:cubicBezTo>
                    <a:pt x="16200" y="10358"/>
                    <a:pt x="15439" y="11717"/>
                    <a:pt x="14244" y="12617"/>
                  </a:cubicBezTo>
                  <a:moveTo>
                    <a:pt x="10800" y="0"/>
                  </a:moveTo>
                  <a:cubicBezTo>
                    <a:pt x="4836" y="0"/>
                    <a:pt x="0" y="4396"/>
                    <a:pt x="0" y="9818"/>
                  </a:cubicBezTo>
                  <a:cubicBezTo>
                    <a:pt x="0" y="14007"/>
                    <a:pt x="2891" y="17573"/>
                    <a:pt x="6953" y="18983"/>
                  </a:cubicBezTo>
                  <a:cubicBezTo>
                    <a:pt x="6874" y="18609"/>
                    <a:pt x="6803" y="18223"/>
                    <a:pt x="6741" y="17840"/>
                  </a:cubicBezTo>
                  <a:cubicBezTo>
                    <a:pt x="3402" y="16441"/>
                    <a:pt x="1080" y="13379"/>
                    <a:pt x="1080" y="9818"/>
                  </a:cubicBezTo>
                  <a:cubicBezTo>
                    <a:pt x="1080" y="4938"/>
                    <a:pt x="5432" y="982"/>
                    <a:pt x="10800" y="982"/>
                  </a:cubicBezTo>
                  <a:cubicBezTo>
                    <a:pt x="16168" y="982"/>
                    <a:pt x="20520" y="4938"/>
                    <a:pt x="20520" y="9818"/>
                  </a:cubicBezTo>
                  <a:cubicBezTo>
                    <a:pt x="20520" y="13374"/>
                    <a:pt x="18204" y="16431"/>
                    <a:pt x="14874" y="17833"/>
                  </a:cubicBezTo>
                  <a:cubicBezTo>
                    <a:pt x="14812" y="18216"/>
                    <a:pt x="14740" y="18603"/>
                    <a:pt x="14660" y="18979"/>
                  </a:cubicBezTo>
                  <a:cubicBezTo>
                    <a:pt x="18716" y="17565"/>
                    <a:pt x="21600" y="14002"/>
                    <a:pt x="21600" y="9818"/>
                  </a:cubicBezTo>
                  <a:cubicBezTo>
                    <a:pt x="21600" y="4396"/>
                    <a:pt x="16765" y="0"/>
                    <a:pt x="10800" y="0"/>
                  </a:cubicBezTo>
                  <a:moveTo>
                    <a:pt x="10800" y="7364"/>
                  </a:moveTo>
                  <a:cubicBezTo>
                    <a:pt x="11695" y="7364"/>
                    <a:pt x="12420" y="8023"/>
                    <a:pt x="12420" y="8836"/>
                  </a:cubicBezTo>
                  <a:cubicBezTo>
                    <a:pt x="12420" y="9649"/>
                    <a:pt x="11695" y="10309"/>
                    <a:pt x="10800" y="10309"/>
                  </a:cubicBezTo>
                  <a:cubicBezTo>
                    <a:pt x="9905" y="10309"/>
                    <a:pt x="9180" y="9649"/>
                    <a:pt x="9180" y="8836"/>
                  </a:cubicBezTo>
                  <a:cubicBezTo>
                    <a:pt x="9180" y="8023"/>
                    <a:pt x="9905" y="7364"/>
                    <a:pt x="10800" y="7364"/>
                  </a:cubicBezTo>
                  <a:moveTo>
                    <a:pt x="10800" y="11291"/>
                  </a:moveTo>
                  <a:cubicBezTo>
                    <a:pt x="12292" y="11291"/>
                    <a:pt x="13500" y="10192"/>
                    <a:pt x="13500" y="8836"/>
                  </a:cubicBezTo>
                  <a:cubicBezTo>
                    <a:pt x="13500" y="7481"/>
                    <a:pt x="12292" y="6382"/>
                    <a:pt x="10800" y="6382"/>
                  </a:cubicBezTo>
                  <a:cubicBezTo>
                    <a:pt x="9309" y="6382"/>
                    <a:pt x="8100" y="7481"/>
                    <a:pt x="8100" y="8836"/>
                  </a:cubicBezTo>
                  <a:cubicBezTo>
                    <a:pt x="8100" y="10192"/>
                    <a:pt x="9309" y="11291"/>
                    <a:pt x="10800" y="11291"/>
                  </a:cubicBezTo>
                  <a:moveTo>
                    <a:pt x="11994" y="20179"/>
                  </a:moveTo>
                  <a:cubicBezTo>
                    <a:pt x="11855" y="20433"/>
                    <a:pt x="11737" y="20560"/>
                    <a:pt x="11673" y="20618"/>
                  </a:cubicBezTo>
                  <a:lnTo>
                    <a:pt x="9927" y="20618"/>
                  </a:lnTo>
                  <a:cubicBezTo>
                    <a:pt x="9862" y="20560"/>
                    <a:pt x="9745" y="20433"/>
                    <a:pt x="9606" y="20179"/>
                  </a:cubicBezTo>
                  <a:cubicBezTo>
                    <a:pt x="9182" y="19408"/>
                    <a:pt x="8640" y="16626"/>
                    <a:pt x="8640" y="15218"/>
                  </a:cubicBezTo>
                  <a:cubicBezTo>
                    <a:pt x="8640" y="13768"/>
                    <a:pt x="9205" y="13255"/>
                    <a:pt x="10800" y="13255"/>
                  </a:cubicBezTo>
                  <a:cubicBezTo>
                    <a:pt x="12395" y="13255"/>
                    <a:pt x="12960" y="13768"/>
                    <a:pt x="12960" y="15218"/>
                  </a:cubicBezTo>
                  <a:cubicBezTo>
                    <a:pt x="12960" y="16626"/>
                    <a:pt x="12418" y="19408"/>
                    <a:pt x="11994" y="20179"/>
                  </a:cubicBezTo>
                  <a:moveTo>
                    <a:pt x="10800" y="12273"/>
                  </a:moveTo>
                  <a:cubicBezTo>
                    <a:pt x="8100" y="12273"/>
                    <a:pt x="7560" y="13745"/>
                    <a:pt x="7560" y="15218"/>
                  </a:cubicBezTo>
                  <a:cubicBezTo>
                    <a:pt x="7560" y="16691"/>
                    <a:pt x="8100" y="19636"/>
                    <a:pt x="8640" y="20618"/>
                  </a:cubicBezTo>
                  <a:cubicBezTo>
                    <a:pt x="9180" y="21600"/>
                    <a:pt x="9720" y="21600"/>
                    <a:pt x="9720" y="21600"/>
                  </a:cubicBezTo>
                  <a:lnTo>
                    <a:pt x="11880" y="21600"/>
                  </a:lnTo>
                  <a:cubicBezTo>
                    <a:pt x="11880" y="21600"/>
                    <a:pt x="12420" y="21600"/>
                    <a:pt x="12960" y="20618"/>
                  </a:cubicBezTo>
                  <a:cubicBezTo>
                    <a:pt x="13500" y="19636"/>
                    <a:pt x="14040" y="16691"/>
                    <a:pt x="14040" y="15218"/>
                  </a:cubicBezTo>
                  <a:cubicBezTo>
                    <a:pt x="14040" y="13745"/>
                    <a:pt x="13500" y="12273"/>
                    <a:pt x="10800" y="122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Roboto Black" panose="02000000000000000000" pitchFamily="2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553991" y="4367615"/>
              <a:ext cx="2670024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553991" y="5221895"/>
              <a:ext cx="2670024" cy="890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9150841" y="3959655"/>
              <a:ext cx="1485028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9118566" y="2985627"/>
              <a:ext cx="14850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+mj-ea"/>
                  <a:ea typeface="+mj-ea"/>
                </a:rPr>
                <a:t>78%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解决方法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8420099" y="1432292"/>
            <a:ext cx="2727621" cy="1305450"/>
            <a:chOff x="-275771" y="6566188"/>
            <a:chExt cx="2727621" cy="1305450"/>
          </a:xfrm>
        </p:grpSpPr>
        <p:sp>
          <p:nvSpPr>
            <p:cNvPr id="36" name="文本框 35"/>
            <p:cNvSpPr txBox="1"/>
            <p:nvPr/>
          </p:nvSpPr>
          <p:spPr>
            <a:xfrm>
              <a:off x="-275770" y="6974148"/>
              <a:ext cx="272762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-275771" y="6566188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 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91350" y="3034743"/>
            <a:ext cx="2727621" cy="1305450"/>
            <a:chOff x="-275771" y="6566188"/>
            <a:chExt cx="2727621" cy="1305450"/>
          </a:xfrm>
        </p:grpSpPr>
        <p:sp>
          <p:nvSpPr>
            <p:cNvPr id="39" name="文本框 38"/>
            <p:cNvSpPr txBox="1"/>
            <p:nvPr/>
          </p:nvSpPr>
          <p:spPr>
            <a:xfrm>
              <a:off x="-275770" y="6974148"/>
              <a:ext cx="272762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-275771" y="6566188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 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340248" y="4538039"/>
            <a:ext cx="2727621" cy="1305450"/>
            <a:chOff x="-275771" y="6566188"/>
            <a:chExt cx="2727621" cy="1305450"/>
          </a:xfrm>
        </p:grpSpPr>
        <p:sp>
          <p:nvSpPr>
            <p:cNvPr id="42" name="文本框 41"/>
            <p:cNvSpPr txBox="1"/>
            <p:nvPr/>
          </p:nvSpPr>
          <p:spPr>
            <a:xfrm>
              <a:off x="-275770" y="6974148"/>
              <a:ext cx="272762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-275771" y="6566188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 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65505" y="1544015"/>
            <a:ext cx="2727621" cy="1305450"/>
            <a:chOff x="-275771" y="6566188"/>
            <a:chExt cx="2727621" cy="1305450"/>
          </a:xfrm>
        </p:grpSpPr>
        <p:sp>
          <p:nvSpPr>
            <p:cNvPr id="45" name="文本框 44"/>
            <p:cNvSpPr txBox="1"/>
            <p:nvPr/>
          </p:nvSpPr>
          <p:spPr>
            <a:xfrm>
              <a:off x="-275770" y="6974148"/>
              <a:ext cx="272762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-275771" y="6566188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 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91219" y="3041155"/>
            <a:ext cx="2727621" cy="1305450"/>
            <a:chOff x="-275771" y="6724758"/>
            <a:chExt cx="2727621" cy="1305450"/>
          </a:xfrm>
        </p:grpSpPr>
        <p:sp>
          <p:nvSpPr>
            <p:cNvPr id="48" name="文本框 47"/>
            <p:cNvSpPr txBox="1"/>
            <p:nvPr/>
          </p:nvSpPr>
          <p:spPr>
            <a:xfrm>
              <a:off x="-275770" y="7132718"/>
              <a:ext cx="272762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-275771" y="6724758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 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59293" y="4565812"/>
            <a:ext cx="2727621" cy="1305450"/>
            <a:chOff x="-275771" y="6566188"/>
            <a:chExt cx="2727621" cy="1305450"/>
          </a:xfrm>
        </p:grpSpPr>
        <p:sp>
          <p:nvSpPr>
            <p:cNvPr id="51" name="文本框 50"/>
            <p:cNvSpPr txBox="1"/>
            <p:nvPr/>
          </p:nvSpPr>
          <p:spPr>
            <a:xfrm>
              <a:off x="-275770" y="6974148"/>
              <a:ext cx="272762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-275771" y="6566188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 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03343" y="1432292"/>
            <a:ext cx="5588007" cy="5425708"/>
            <a:chOff x="3403343" y="1432292"/>
            <a:chExt cx="5588007" cy="5425708"/>
          </a:xfrm>
        </p:grpSpPr>
        <p:grpSp>
          <p:nvGrpSpPr>
            <p:cNvPr id="54" name="Group 42"/>
            <p:cNvGrpSpPr/>
            <p:nvPr/>
          </p:nvGrpSpPr>
          <p:grpSpPr>
            <a:xfrm>
              <a:off x="4618227" y="2305258"/>
              <a:ext cx="1342103" cy="4552742"/>
              <a:chOff x="4497049" y="2305258"/>
              <a:chExt cx="1342103" cy="4552742"/>
            </a:xfrm>
          </p:grpSpPr>
          <p:sp>
            <p:nvSpPr>
              <p:cNvPr id="87" name="Arc 43"/>
              <p:cNvSpPr/>
              <p:nvPr/>
            </p:nvSpPr>
            <p:spPr>
              <a:xfrm>
                <a:off x="5147210" y="2305258"/>
                <a:ext cx="691942" cy="691942"/>
              </a:xfrm>
              <a:prstGeom prst="arc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88" name="Straight Connector 48"/>
              <p:cNvCxnSpPr>
                <a:stCxn id="87" idx="2"/>
              </p:cNvCxnSpPr>
              <p:nvPr/>
            </p:nvCxnSpPr>
            <p:spPr>
              <a:xfrm>
                <a:off x="5839152" y="2651229"/>
                <a:ext cx="0" cy="4206771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69"/>
              <p:cNvCxnSpPr/>
              <p:nvPr/>
            </p:nvCxnSpPr>
            <p:spPr>
              <a:xfrm flipH="1">
                <a:off x="4497049" y="2305258"/>
                <a:ext cx="1011122" cy="0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70"/>
            <p:cNvGrpSpPr/>
            <p:nvPr/>
          </p:nvGrpSpPr>
          <p:grpSpPr>
            <a:xfrm>
              <a:off x="6200535" y="1870546"/>
              <a:ext cx="1867782" cy="4987454"/>
              <a:chOff x="6200535" y="2305258"/>
              <a:chExt cx="1867782" cy="4987454"/>
            </a:xfrm>
          </p:grpSpPr>
          <p:sp>
            <p:nvSpPr>
              <p:cNvPr id="84" name="Arc 71"/>
              <p:cNvSpPr/>
              <p:nvPr/>
            </p:nvSpPr>
            <p:spPr>
              <a:xfrm flipH="1">
                <a:off x="6200535" y="2305258"/>
                <a:ext cx="691942" cy="691942"/>
              </a:xfrm>
              <a:prstGeom prst="arc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85" name="Straight Connector 72"/>
              <p:cNvCxnSpPr>
                <a:stCxn id="84" idx="2"/>
              </p:cNvCxnSpPr>
              <p:nvPr/>
            </p:nvCxnSpPr>
            <p:spPr>
              <a:xfrm>
                <a:off x="6200535" y="2651229"/>
                <a:ext cx="0" cy="4641483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73"/>
              <p:cNvCxnSpPr/>
              <p:nvPr/>
            </p:nvCxnSpPr>
            <p:spPr>
              <a:xfrm>
                <a:off x="6531516" y="2305258"/>
                <a:ext cx="1536801" cy="0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74"/>
            <p:cNvGrpSpPr/>
            <p:nvPr/>
          </p:nvGrpSpPr>
          <p:grpSpPr>
            <a:xfrm>
              <a:off x="3538617" y="3654663"/>
              <a:ext cx="2553730" cy="3203337"/>
              <a:chOff x="3777522" y="3654663"/>
              <a:chExt cx="2553730" cy="3203337"/>
            </a:xfrm>
          </p:grpSpPr>
          <p:sp>
            <p:nvSpPr>
              <p:cNvPr id="81" name="Arc 75"/>
              <p:cNvSpPr/>
              <p:nvPr/>
            </p:nvSpPr>
            <p:spPr>
              <a:xfrm>
                <a:off x="5639310" y="3654663"/>
                <a:ext cx="691942" cy="691942"/>
              </a:xfrm>
              <a:prstGeom prst="arc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82" name="Straight Connector 76"/>
              <p:cNvCxnSpPr>
                <a:stCxn id="81" idx="2"/>
              </p:cNvCxnSpPr>
              <p:nvPr/>
            </p:nvCxnSpPr>
            <p:spPr>
              <a:xfrm>
                <a:off x="6331252" y="4000634"/>
                <a:ext cx="0" cy="2857366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77"/>
              <p:cNvCxnSpPr/>
              <p:nvPr/>
            </p:nvCxnSpPr>
            <p:spPr>
              <a:xfrm flipH="1">
                <a:off x="3777522" y="3654663"/>
                <a:ext cx="2222749" cy="0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78"/>
            <p:cNvGrpSpPr/>
            <p:nvPr/>
          </p:nvGrpSpPr>
          <p:grpSpPr>
            <a:xfrm flipH="1">
              <a:off x="6333282" y="4987560"/>
              <a:ext cx="1342103" cy="1870440"/>
              <a:chOff x="4497049" y="2305258"/>
              <a:chExt cx="1342103" cy="1870440"/>
            </a:xfrm>
          </p:grpSpPr>
          <p:sp>
            <p:nvSpPr>
              <p:cNvPr id="78" name="Arc 79"/>
              <p:cNvSpPr/>
              <p:nvPr/>
            </p:nvSpPr>
            <p:spPr>
              <a:xfrm>
                <a:off x="5147210" y="2305258"/>
                <a:ext cx="691942" cy="691942"/>
              </a:xfrm>
              <a:prstGeom prst="arc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79" name="Straight Connector 80"/>
              <p:cNvCxnSpPr>
                <a:stCxn id="78" idx="2"/>
              </p:cNvCxnSpPr>
              <p:nvPr/>
            </p:nvCxnSpPr>
            <p:spPr>
              <a:xfrm flipH="1">
                <a:off x="5839152" y="2651229"/>
                <a:ext cx="0" cy="1524469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81"/>
              <p:cNvCxnSpPr/>
              <p:nvPr/>
            </p:nvCxnSpPr>
            <p:spPr>
              <a:xfrm flipH="1">
                <a:off x="4497049" y="2305258"/>
                <a:ext cx="1011122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82"/>
            <p:cNvGrpSpPr/>
            <p:nvPr/>
          </p:nvGrpSpPr>
          <p:grpSpPr>
            <a:xfrm>
              <a:off x="6442383" y="3496093"/>
              <a:ext cx="2102010" cy="3361907"/>
              <a:chOff x="6442383" y="3675973"/>
              <a:chExt cx="2102010" cy="3361907"/>
            </a:xfrm>
          </p:grpSpPr>
          <p:sp>
            <p:nvSpPr>
              <p:cNvPr id="75" name="Arc 83"/>
              <p:cNvSpPr/>
              <p:nvPr/>
            </p:nvSpPr>
            <p:spPr>
              <a:xfrm flipH="1">
                <a:off x="6442383" y="3675973"/>
                <a:ext cx="691942" cy="691942"/>
              </a:xfrm>
              <a:prstGeom prst="arc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76" name="Straight Connector 84"/>
              <p:cNvCxnSpPr>
                <a:stCxn id="75" idx="2"/>
              </p:cNvCxnSpPr>
              <p:nvPr/>
            </p:nvCxnSpPr>
            <p:spPr>
              <a:xfrm>
                <a:off x="6442383" y="4021944"/>
                <a:ext cx="0" cy="3015936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85"/>
              <p:cNvCxnSpPr/>
              <p:nvPr/>
            </p:nvCxnSpPr>
            <p:spPr>
              <a:xfrm>
                <a:off x="6773364" y="3675973"/>
                <a:ext cx="1771029" cy="0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86"/>
            <p:cNvGrpSpPr/>
            <p:nvPr/>
          </p:nvGrpSpPr>
          <p:grpSpPr>
            <a:xfrm>
              <a:off x="4738147" y="4960447"/>
              <a:ext cx="1113610" cy="1897553"/>
              <a:chOff x="4738147" y="4960447"/>
              <a:chExt cx="1113610" cy="1897553"/>
            </a:xfrm>
          </p:grpSpPr>
          <p:sp>
            <p:nvSpPr>
              <p:cNvPr id="72" name="Arc 87"/>
              <p:cNvSpPr/>
              <p:nvPr/>
            </p:nvSpPr>
            <p:spPr>
              <a:xfrm>
                <a:off x="5159815" y="4960447"/>
                <a:ext cx="691942" cy="691942"/>
              </a:xfrm>
              <a:prstGeom prst="arc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73" name="Straight Connector 88"/>
              <p:cNvCxnSpPr>
                <a:stCxn id="72" idx="2"/>
              </p:cNvCxnSpPr>
              <p:nvPr/>
            </p:nvCxnSpPr>
            <p:spPr>
              <a:xfrm>
                <a:off x="5851757" y="5306418"/>
                <a:ext cx="0" cy="1551582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89"/>
              <p:cNvCxnSpPr/>
              <p:nvPr/>
            </p:nvCxnSpPr>
            <p:spPr>
              <a:xfrm flipH="1">
                <a:off x="4738147" y="4960447"/>
                <a:ext cx="782630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ounded Rectangle 90"/>
            <p:cNvSpPr/>
            <p:nvPr/>
          </p:nvSpPr>
          <p:spPr>
            <a:xfrm>
              <a:off x="7411370" y="1432292"/>
              <a:ext cx="876514" cy="876510"/>
            </a:xfrm>
            <a:prstGeom prst="roundRect">
              <a:avLst>
                <a:gd name="adj" fmla="val 165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ounded Rectangle 91"/>
            <p:cNvSpPr/>
            <p:nvPr/>
          </p:nvSpPr>
          <p:spPr>
            <a:xfrm>
              <a:off x="8114836" y="3036529"/>
              <a:ext cx="876514" cy="876510"/>
            </a:xfrm>
            <a:prstGeom prst="roundRect">
              <a:avLst>
                <a:gd name="adj" fmla="val 165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62" name="Rounded Rectangle 92"/>
            <p:cNvSpPr/>
            <p:nvPr/>
          </p:nvSpPr>
          <p:spPr>
            <a:xfrm>
              <a:off x="7342703" y="4565816"/>
              <a:ext cx="876514" cy="876510"/>
            </a:xfrm>
            <a:prstGeom prst="roundRect">
              <a:avLst>
                <a:gd name="adj" fmla="val 165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ounded Rectangle 93"/>
            <p:cNvSpPr/>
            <p:nvPr/>
          </p:nvSpPr>
          <p:spPr>
            <a:xfrm flipH="1">
              <a:off x="3952573" y="1867003"/>
              <a:ext cx="876512" cy="876512"/>
            </a:xfrm>
            <a:prstGeom prst="roundRect">
              <a:avLst>
                <a:gd name="adj" fmla="val 165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ed Rectangle 94"/>
            <p:cNvSpPr/>
            <p:nvPr/>
          </p:nvSpPr>
          <p:spPr>
            <a:xfrm flipH="1">
              <a:off x="3403343" y="3216408"/>
              <a:ext cx="876512" cy="876512"/>
            </a:xfrm>
            <a:prstGeom prst="roundRect">
              <a:avLst>
                <a:gd name="adj" fmla="val 165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ounded Rectangle 95"/>
            <p:cNvSpPr/>
            <p:nvPr/>
          </p:nvSpPr>
          <p:spPr>
            <a:xfrm flipH="1">
              <a:off x="4199456" y="4565815"/>
              <a:ext cx="876512" cy="876512"/>
            </a:xfrm>
            <a:prstGeom prst="roundRect">
              <a:avLst>
                <a:gd name="adj" fmla="val 165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6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351" y="2113115"/>
              <a:ext cx="267816" cy="267816"/>
            </a:xfrm>
            <a:prstGeom prst="rect">
              <a:avLst/>
            </a:prstGeom>
          </p:spPr>
        </p:pic>
        <p:pic>
          <p:nvPicPr>
            <p:cNvPr id="67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485" y="3320390"/>
              <a:ext cx="267816" cy="267816"/>
            </a:xfrm>
            <a:prstGeom prst="rect">
              <a:avLst/>
            </a:prstGeom>
          </p:spPr>
        </p:pic>
        <p:pic>
          <p:nvPicPr>
            <p:cNvPr id="68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341" y="1678660"/>
              <a:ext cx="267816" cy="267816"/>
            </a:xfrm>
            <a:prstGeom prst="rect">
              <a:avLst/>
            </a:prstGeom>
          </p:spPr>
        </p:pic>
        <p:pic>
          <p:nvPicPr>
            <p:cNvPr id="69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879" y="4827411"/>
              <a:ext cx="267816" cy="267816"/>
            </a:xfrm>
            <a:prstGeom prst="rect">
              <a:avLst/>
            </a:prstGeom>
          </p:spPr>
        </p:pic>
        <p:pic>
          <p:nvPicPr>
            <p:cNvPr id="70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739" y="3567654"/>
              <a:ext cx="267816" cy="267816"/>
            </a:xfrm>
            <a:prstGeom prst="rect">
              <a:avLst/>
            </a:prstGeom>
          </p:spPr>
        </p:pic>
        <p:pic>
          <p:nvPicPr>
            <p:cNvPr id="71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467" y="4853652"/>
              <a:ext cx="267816" cy="26781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经验总结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91165" y="1425303"/>
            <a:ext cx="1871110" cy="4246901"/>
            <a:chOff x="1091165" y="1425303"/>
            <a:chExt cx="1871110" cy="4246901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1228117" y="3829079"/>
              <a:ext cx="1597207" cy="1843125"/>
            </a:xfrm>
            <a:custGeom>
              <a:avLst/>
              <a:gdLst>
                <a:gd name="T0" fmla="*/ 0 w 1273"/>
                <a:gd name="T1" fmla="*/ 1102 h 1469"/>
                <a:gd name="T2" fmla="*/ 0 w 1273"/>
                <a:gd name="T3" fmla="*/ 367 h 1469"/>
                <a:gd name="T4" fmla="*/ 636 w 1273"/>
                <a:gd name="T5" fmla="*/ 0 h 1469"/>
                <a:gd name="T6" fmla="*/ 1273 w 1273"/>
                <a:gd name="T7" fmla="*/ 367 h 1469"/>
                <a:gd name="T8" fmla="*/ 1273 w 1273"/>
                <a:gd name="T9" fmla="*/ 1102 h 1469"/>
                <a:gd name="T10" fmla="*/ 636 w 1273"/>
                <a:gd name="T11" fmla="*/ 1469 h 1469"/>
                <a:gd name="T12" fmla="*/ 0 w 1273"/>
                <a:gd name="T13" fmla="*/ 1102 h 1469"/>
                <a:gd name="T14" fmla="*/ 130 w 1273"/>
                <a:gd name="T15" fmla="*/ 443 h 1469"/>
                <a:gd name="T16" fmla="*/ 130 w 1273"/>
                <a:gd name="T17" fmla="*/ 1026 h 1469"/>
                <a:gd name="T18" fmla="*/ 636 w 1273"/>
                <a:gd name="T19" fmla="*/ 1318 h 1469"/>
                <a:gd name="T20" fmla="*/ 1142 w 1273"/>
                <a:gd name="T21" fmla="*/ 1026 h 1469"/>
                <a:gd name="T22" fmla="*/ 1142 w 1273"/>
                <a:gd name="T23" fmla="*/ 443 h 1469"/>
                <a:gd name="T24" fmla="*/ 636 w 1273"/>
                <a:gd name="T25" fmla="*/ 151 h 1469"/>
                <a:gd name="T26" fmla="*/ 130 w 1273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3" y="367"/>
                  </a:lnTo>
                  <a:lnTo>
                    <a:pt x="1273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51"/>
                  </a:lnTo>
                  <a:lnTo>
                    <a:pt x="130" y="4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1596993" y="3436364"/>
              <a:ext cx="860710" cy="436628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26" name="Group 35"/>
            <p:cNvGrpSpPr/>
            <p:nvPr/>
          </p:nvGrpSpPr>
          <p:grpSpPr>
            <a:xfrm>
              <a:off x="1817766" y="4392505"/>
              <a:ext cx="417910" cy="614703"/>
              <a:chOff x="9209088" y="5059363"/>
              <a:chExt cx="300038" cy="441324"/>
            </a:xfrm>
            <a:solidFill>
              <a:schemeClr val="accent1"/>
            </a:solidFill>
          </p:grpSpPr>
          <p:sp>
            <p:nvSpPr>
              <p:cNvPr id="29" name="Freeform 412"/>
              <p:cNvSpPr/>
              <p:nvPr/>
            </p:nvSpPr>
            <p:spPr bwMode="auto">
              <a:xfrm>
                <a:off x="9313863" y="5059363"/>
                <a:ext cx="90488" cy="90487"/>
              </a:xfrm>
              <a:custGeom>
                <a:avLst/>
                <a:gdLst>
                  <a:gd name="T0" fmla="*/ 343 w 686"/>
                  <a:gd name="T1" fmla="*/ 0 h 686"/>
                  <a:gd name="T2" fmla="*/ 390 w 686"/>
                  <a:gd name="T3" fmla="*/ 3 h 686"/>
                  <a:gd name="T4" fmla="*/ 435 w 686"/>
                  <a:gd name="T5" fmla="*/ 12 h 686"/>
                  <a:gd name="T6" fmla="*/ 477 w 686"/>
                  <a:gd name="T7" fmla="*/ 27 h 686"/>
                  <a:gd name="T8" fmla="*/ 517 w 686"/>
                  <a:gd name="T9" fmla="*/ 46 h 686"/>
                  <a:gd name="T10" fmla="*/ 553 w 686"/>
                  <a:gd name="T11" fmla="*/ 71 h 686"/>
                  <a:gd name="T12" fmla="*/ 586 w 686"/>
                  <a:gd name="T13" fmla="*/ 100 h 686"/>
                  <a:gd name="T14" fmla="*/ 615 w 686"/>
                  <a:gd name="T15" fmla="*/ 133 h 686"/>
                  <a:gd name="T16" fmla="*/ 640 w 686"/>
                  <a:gd name="T17" fmla="*/ 169 h 686"/>
                  <a:gd name="T18" fmla="*/ 659 w 686"/>
                  <a:gd name="T19" fmla="*/ 209 h 686"/>
                  <a:gd name="T20" fmla="*/ 674 w 686"/>
                  <a:gd name="T21" fmla="*/ 251 h 686"/>
                  <a:gd name="T22" fmla="*/ 683 w 686"/>
                  <a:gd name="T23" fmla="*/ 296 h 686"/>
                  <a:gd name="T24" fmla="*/ 686 w 686"/>
                  <a:gd name="T25" fmla="*/ 342 h 686"/>
                  <a:gd name="T26" fmla="*/ 683 w 686"/>
                  <a:gd name="T27" fmla="*/ 389 h 686"/>
                  <a:gd name="T28" fmla="*/ 674 w 686"/>
                  <a:gd name="T29" fmla="*/ 434 h 686"/>
                  <a:gd name="T30" fmla="*/ 659 w 686"/>
                  <a:gd name="T31" fmla="*/ 476 h 686"/>
                  <a:gd name="T32" fmla="*/ 640 w 686"/>
                  <a:gd name="T33" fmla="*/ 516 h 686"/>
                  <a:gd name="T34" fmla="*/ 615 w 686"/>
                  <a:gd name="T35" fmla="*/ 552 h 686"/>
                  <a:gd name="T36" fmla="*/ 586 w 686"/>
                  <a:gd name="T37" fmla="*/ 585 h 686"/>
                  <a:gd name="T38" fmla="*/ 553 w 686"/>
                  <a:gd name="T39" fmla="*/ 614 h 686"/>
                  <a:gd name="T40" fmla="*/ 517 w 686"/>
                  <a:gd name="T41" fmla="*/ 639 h 686"/>
                  <a:gd name="T42" fmla="*/ 477 w 686"/>
                  <a:gd name="T43" fmla="*/ 659 h 686"/>
                  <a:gd name="T44" fmla="*/ 435 w 686"/>
                  <a:gd name="T45" fmla="*/ 674 h 686"/>
                  <a:gd name="T46" fmla="*/ 390 w 686"/>
                  <a:gd name="T47" fmla="*/ 682 h 686"/>
                  <a:gd name="T48" fmla="*/ 343 w 686"/>
                  <a:gd name="T49" fmla="*/ 686 h 686"/>
                  <a:gd name="T50" fmla="*/ 296 w 686"/>
                  <a:gd name="T51" fmla="*/ 682 h 686"/>
                  <a:gd name="T52" fmla="*/ 252 w 686"/>
                  <a:gd name="T53" fmla="*/ 674 h 686"/>
                  <a:gd name="T54" fmla="*/ 210 w 686"/>
                  <a:gd name="T55" fmla="*/ 659 h 686"/>
                  <a:gd name="T56" fmla="*/ 170 w 686"/>
                  <a:gd name="T57" fmla="*/ 639 h 686"/>
                  <a:gd name="T58" fmla="*/ 134 w 686"/>
                  <a:gd name="T59" fmla="*/ 614 h 686"/>
                  <a:gd name="T60" fmla="*/ 101 w 686"/>
                  <a:gd name="T61" fmla="*/ 585 h 686"/>
                  <a:gd name="T62" fmla="*/ 72 w 686"/>
                  <a:gd name="T63" fmla="*/ 552 h 686"/>
                  <a:gd name="T64" fmla="*/ 48 w 686"/>
                  <a:gd name="T65" fmla="*/ 516 h 686"/>
                  <a:gd name="T66" fmla="*/ 27 w 686"/>
                  <a:gd name="T67" fmla="*/ 476 h 686"/>
                  <a:gd name="T68" fmla="*/ 13 w 686"/>
                  <a:gd name="T69" fmla="*/ 434 h 686"/>
                  <a:gd name="T70" fmla="*/ 4 w 686"/>
                  <a:gd name="T71" fmla="*/ 389 h 686"/>
                  <a:gd name="T72" fmla="*/ 0 w 686"/>
                  <a:gd name="T73" fmla="*/ 342 h 686"/>
                  <a:gd name="T74" fmla="*/ 4 w 686"/>
                  <a:gd name="T75" fmla="*/ 296 h 686"/>
                  <a:gd name="T76" fmla="*/ 13 w 686"/>
                  <a:gd name="T77" fmla="*/ 251 h 686"/>
                  <a:gd name="T78" fmla="*/ 27 w 686"/>
                  <a:gd name="T79" fmla="*/ 209 h 686"/>
                  <a:gd name="T80" fmla="*/ 48 w 686"/>
                  <a:gd name="T81" fmla="*/ 169 h 686"/>
                  <a:gd name="T82" fmla="*/ 72 w 686"/>
                  <a:gd name="T83" fmla="*/ 133 h 686"/>
                  <a:gd name="T84" fmla="*/ 101 w 686"/>
                  <a:gd name="T85" fmla="*/ 100 h 686"/>
                  <a:gd name="T86" fmla="*/ 134 w 686"/>
                  <a:gd name="T87" fmla="*/ 71 h 686"/>
                  <a:gd name="T88" fmla="*/ 170 w 686"/>
                  <a:gd name="T89" fmla="*/ 46 h 686"/>
                  <a:gd name="T90" fmla="*/ 210 w 686"/>
                  <a:gd name="T91" fmla="*/ 27 h 686"/>
                  <a:gd name="T92" fmla="*/ 252 w 686"/>
                  <a:gd name="T93" fmla="*/ 12 h 686"/>
                  <a:gd name="T94" fmla="*/ 296 w 686"/>
                  <a:gd name="T95" fmla="*/ 3 h 686"/>
                  <a:gd name="T96" fmla="*/ 343 w 686"/>
                  <a:gd name="T97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6" h="686">
                    <a:moveTo>
                      <a:pt x="343" y="0"/>
                    </a:moveTo>
                    <a:lnTo>
                      <a:pt x="390" y="3"/>
                    </a:lnTo>
                    <a:lnTo>
                      <a:pt x="435" y="12"/>
                    </a:lnTo>
                    <a:lnTo>
                      <a:pt x="477" y="27"/>
                    </a:lnTo>
                    <a:lnTo>
                      <a:pt x="517" y="46"/>
                    </a:lnTo>
                    <a:lnTo>
                      <a:pt x="553" y="71"/>
                    </a:lnTo>
                    <a:lnTo>
                      <a:pt x="586" y="100"/>
                    </a:lnTo>
                    <a:lnTo>
                      <a:pt x="615" y="133"/>
                    </a:lnTo>
                    <a:lnTo>
                      <a:pt x="640" y="169"/>
                    </a:lnTo>
                    <a:lnTo>
                      <a:pt x="659" y="209"/>
                    </a:lnTo>
                    <a:lnTo>
                      <a:pt x="674" y="251"/>
                    </a:lnTo>
                    <a:lnTo>
                      <a:pt x="683" y="296"/>
                    </a:lnTo>
                    <a:lnTo>
                      <a:pt x="686" y="342"/>
                    </a:lnTo>
                    <a:lnTo>
                      <a:pt x="683" y="389"/>
                    </a:lnTo>
                    <a:lnTo>
                      <a:pt x="674" y="434"/>
                    </a:lnTo>
                    <a:lnTo>
                      <a:pt x="659" y="476"/>
                    </a:lnTo>
                    <a:lnTo>
                      <a:pt x="640" y="516"/>
                    </a:lnTo>
                    <a:lnTo>
                      <a:pt x="615" y="552"/>
                    </a:lnTo>
                    <a:lnTo>
                      <a:pt x="586" y="585"/>
                    </a:lnTo>
                    <a:lnTo>
                      <a:pt x="553" y="614"/>
                    </a:lnTo>
                    <a:lnTo>
                      <a:pt x="517" y="639"/>
                    </a:lnTo>
                    <a:lnTo>
                      <a:pt x="477" y="659"/>
                    </a:lnTo>
                    <a:lnTo>
                      <a:pt x="435" y="674"/>
                    </a:lnTo>
                    <a:lnTo>
                      <a:pt x="390" y="682"/>
                    </a:lnTo>
                    <a:lnTo>
                      <a:pt x="343" y="686"/>
                    </a:lnTo>
                    <a:lnTo>
                      <a:pt x="296" y="682"/>
                    </a:lnTo>
                    <a:lnTo>
                      <a:pt x="252" y="674"/>
                    </a:lnTo>
                    <a:lnTo>
                      <a:pt x="210" y="659"/>
                    </a:lnTo>
                    <a:lnTo>
                      <a:pt x="170" y="639"/>
                    </a:lnTo>
                    <a:lnTo>
                      <a:pt x="134" y="614"/>
                    </a:lnTo>
                    <a:lnTo>
                      <a:pt x="101" y="585"/>
                    </a:lnTo>
                    <a:lnTo>
                      <a:pt x="72" y="552"/>
                    </a:lnTo>
                    <a:lnTo>
                      <a:pt x="48" y="516"/>
                    </a:lnTo>
                    <a:lnTo>
                      <a:pt x="27" y="476"/>
                    </a:lnTo>
                    <a:lnTo>
                      <a:pt x="13" y="434"/>
                    </a:lnTo>
                    <a:lnTo>
                      <a:pt x="4" y="389"/>
                    </a:lnTo>
                    <a:lnTo>
                      <a:pt x="0" y="342"/>
                    </a:lnTo>
                    <a:lnTo>
                      <a:pt x="4" y="296"/>
                    </a:lnTo>
                    <a:lnTo>
                      <a:pt x="13" y="251"/>
                    </a:lnTo>
                    <a:lnTo>
                      <a:pt x="27" y="209"/>
                    </a:lnTo>
                    <a:lnTo>
                      <a:pt x="48" y="169"/>
                    </a:lnTo>
                    <a:lnTo>
                      <a:pt x="72" y="133"/>
                    </a:lnTo>
                    <a:lnTo>
                      <a:pt x="101" y="100"/>
                    </a:lnTo>
                    <a:lnTo>
                      <a:pt x="134" y="71"/>
                    </a:lnTo>
                    <a:lnTo>
                      <a:pt x="170" y="46"/>
                    </a:lnTo>
                    <a:lnTo>
                      <a:pt x="210" y="27"/>
                    </a:lnTo>
                    <a:lnTo>
                      <a:pt x="252" y="12"/>
                    </a:lnTo>
                    <a:lnTo>
                      <a:pt x="296" y="3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413"/>
              <p:cNvSpPr/>
              <p:nvPr/>
            </p:nvSpPr>
            <p:spPr bwMode="auto">
              <a:xfrm>
                <a:off x="9288463" y="5156200"/>
                <a:ext cx="141288" cy="344487"/>
              </a:xfrm>
              <a:custGeom>
                <a:avLst/>
                <a:gdLst>
                  <a:gd name="T0" fmla="*/ 925 w 1073"/>
                  <a:gd name="T1" fmla="*/ 1 h 2605"/>
                  <a:gd name="T2" fmla="*/ 982 w 1073"/>
                  <a:gd name="T3" fmla="*/ 12 h 2605"/>
                  <a:gd name="T4" fmla="*/ 1029 w 1073"/>
                  <a:gd name="T5" fmla="*/ 45 h 2605"/>
                  <a:gd name="T6" fmla="*/ 1061 w 1073"/>
                  <a:gd name="T7" fmla="*/ 91 h 2605"/>
                  <a:gd name="T8" fmla="*/ 1073 w 1073"/>
                  <a:gd name="T9" fmla="*/ 149 h 2605"/>
                  <a:gd name="T10" fmla="*/ 1069 w 1073"/>
                  <a:gd name="T11" fmla="*/ 1419 h 2605"/>
                  <a:gd name="T12" fmla="*/ 1048 w 1073"/>
                  <a:gd name="T13" fmla="*/ 1472 h 2605"/>
                  <a:gd name="T14" fmla="*/ 1007 w 1073"/>
                  <a:gd name="T15" fmla="*/ 1512 h 2605"/>
                  <a:gd name="T16" fmla="*/ 954 w 1073"/>
                  <a:gd name="T17" fmla="*/ 1535 h 2605"/>
                  <a:gd name="T18" fmla="*/ 900 w 1073"/>
                  <a:gd name="T19" fmla="*/ 1536 h 2605"/>
                  <a:gd name="T20" fmla="*/ 854 w 1073"/>
                  <a:gd name="T21" fmla="*/ 1520 h 2605"/>
                  <a:gd name="T22" fmla="*/ 835 w 1073"/>
                  <a:gd name="T23" fmla="*/ 2456 h 2605"/>
                  <a:gd name="T24" fmla="*/ 824 w 1073"/>
                  <a:gd name="T25" fmla="*/ 2515 h 2605"/>
                  <a:gd name="T26" fmla="*/ 792 w 1073"/>
                  <a:gd name="T27" fmla="*/ 2561 h 2605"/>
                  <a:gd name="T28" fmla="*/ 744 w 1073"/>
                  <a:gd name="T29" fmla="*/ 2593 h 2605"/>
                  <a:gd name="T30" fmla="*/ 687 w 1073"/>
                  <a:gd name="T31" fmla="*/ 2605 h 2605"/>
                  <a:gd name="T32" fmla="*/ 629 w 1073"/>
                  <a:gd name="T33" fmla="*/ 2593 h 2605"/>
                  <a:gd name="T34" fmla="*/ 582 w 1073"/>
                  <a:gd name="T35" fmla="*/ 2561 h 2605"/>
                  <a:gd name="T36" fmla="*/ 551 w 1073"/>
                  <a:gd name="T37" fmla="*/ 2515 h 2605"/>
                  <a:gd name="T38" fmla="*/ 539 w 1073"/>
                  <a:gd name="T39" fmla="*/ 2456 h 2605"/>
                  <a:gd name="T40" fmla="*/ 532 w 1073"/>
                  <a:gd name="T41" fmla="*/ 2486 h 2605"/>
                  <a:gd name="T42" fmla="*/ 509 w 1073"/>
                  <a:gd name="T43" fmla="*/ 2539 h 2605"/>
                  <a:gd name="T44" fmla="*/ 469 w 1073"/>
                  <a:gd name="T45" fmla="*/ 2579 h 2605"/>
                  <a:gd name="T46" fmla="*/ 416 w 1073"/>
                  <a:gd name="T47" fmla="*/ 2602 h 2605"/>
                  <a:gd name="T48" fmla="*/ 357 w 1073"/>
                  <a:gd name="T49" fmla="*/ 2602 h 2605"/>
                  <a:gd name="T50" fmla="*/ 304 w 1073"/>
                  <a:gd name="T51" fmla="*/ 2579 h 2605"/>
                  <a:gd name="T52" fmla="*/ 263 w 1073"/>
                  <a:gd name="T53" fmla="*/ 2539 h 2605"/>
                  <a:gd name="T54" fmla="*/ 241 w 1073"/>
                  <a:gd name="T55" fmla="*/ 2486 h 2605"/>
                  <a:gd name="T56" fmla="*/ 238 w 1073"/>
                  <a:gd name="T57" fmla="*/ 1507 h 2605"/>
                  <a:gd name="T58" fmla="*/ 197 w 1073"/>
                  <a:gd name="T59" fmla="*/ 1530 h 2605"/>
                  <a:gd name="T60" fmla="*/ 148 w 1073"/>
                  <a:gd name="T61" fmla="*/ 1538 h 2605"/>
                  <a:gd name="T62" fmla="*/ 91 w 1073"/>
                  <a:gd name="T63" fmla="*/ 1526 h 2605"/>
                  <a:gd name="T64" fmla="*/ 43 w 1073"/>
                  <a:gd name="T65" fmla="*/ 1495 h 2605"/>
                  <a:gd name="T66" fmla="*/ 12 w 1073"/>
                  <a:gd name="T67" fmla="*/ 1447 h 2605"/>
                  <a:gd name="T68" fmla="*/ 0 w 1073"/>
                  <a:gd name="T69" fmla="*/ 1389 h 2605"/>
                  <a:gd name="T70" fmla="*/ 3 w 1073"/>
                  <a:gd name="T71" fmla="*/ 119 h 2605"/>
                  <a:gd name="T72" fmla="*/ 25 w 1073"/>
                  <a:gd name="T73" fmla="*/ 67 h 2605"/>
                  <a:gd name="T74" fmla="*/ 64 w 1073"/>
                  <a:gd name="T75" fmla="*/ 27 h 2605"/>
                  <a:gd name="T76" fmla="*/ 116 w 1073"/>
                  <a:gd name="T77" fmla="*/ 5 h 2605"/>
                  <a:gd name="T78" fmla="*/ 145 w 1073"/>
                  <a:gd name="T79" fmla="*/ 0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73" h="2605">
                    <a:moveTo>
                      <a:pt x="145" y="0"/>
                    </a:moveTo>
                    <a:lnTo>
                      <a:pt x="925" y="1"/>
                    </a:lnTo>
                    <a:lnTo>
                      <a:pt x="954" y="4"/>
                    </a:lnTo>
                    <a:lnTo>
                      <a:pt x="982" y="12"/>
                    </a:lnTo>
                    <a:lnTo>
                      <a:pt x="1007" y="26"/>
                    </a:lnTo>
                    <a:lnTo>
                      <a:pt x="1029" y="45"/>
                    </a:lnTo>
                    <a:lnTo>
                      <a:pt x="1048" y="66"/>
                    </a:lnTo>
                    <a:lnTo>
                      <a:pt x="1061" y="91"/>
                    </a:lnTo>
                    <a:lnTo>
                      <a:pt x="1069" y="119"/>
                    </a:lnTo>
                    <a:lnTo>
                      <a:pt x="1073" y="149"/>
                    </a:lnTo>
                    <a:lnTo>
                      <a:pt x="1073" y="1389"/>
                    </a:lnTo>
                    <a:lnTo>
                      <a:pt x="1069" y="1419"/>
                    </a:lnTo>
                    <a:lnTo>
                      <a:pt x="1061" y="1447"/>
                    </a:lnTo>
                    <a:lnTo>
                      <a:pt x="1048" y="1472"/>
                    </a:lnTo>
                    <a:lnTo>
                      <a:pt x="1029" y="1495"/>
                    </a:lnTo>
                    <a:lnTo>
                      <a:pt x="1007" y="1512"/>
                    </a:lnTo>
                    <a:lnTo>
                      <a:pt x="982" y="1526"/>
                    </a:lnTo>
                    <a:lnTo>
                      <a:pt x="954" y="1535"/>
                    </a:lnTo>
                    <a:lnTo>
                      <a:pt x="925" y="1538"/>
                    </a:lnTo>
                    <a:lnTo>
                      <a:pt x="900" y="1536"/>
                    </a:lnTo>
                    <a:lnTo>
                      <a:pt x="876" y="1530"/>
                    </a:lnTo>
                    <a:lnTo>
                      <a:pt x="854" y="1520"/>
                    </a:lnTo>
                    <a:lnTo>
                      <a:pt x="835" y="1508"/>
                    </a:lnTo>
                    <a:lnTo>
                      <a:pt x="835" y="2456"/>
                    </a:lnTo>
                    <a:lnTo>
                      <a:pt x="833" y="2486"/>
                    </a:lnTo>
                    <a:lnTo>
                      <a:pt x="824" y="2515"/>
                    </a:lnTo>
                    <a:lnTo>
                      <a:pt x="810" y="2539"/>
                    </a:lnTo>
                    <a:lnTo>
                      <a:pt x="792" y="2561"/>
                    </a:lnTo>
                    <a:lnTo>
                      <a:pt x="770" y="2579"/>
                    </a:lnTo>
                    <a:lnTo>
                      <a:pt x="744" y="2593"/>
                    </a:lnTo>
                    <a:lnTo>
                      <a:pt x="717" y="2602"/>
                    </a:lnTo>
                    <a:lnTo>
                      <a:pt x="687" y="2605"/>
                    </a:lnTo>
                    <a:lnTo>
                      <a:pt x="657" y="2602"/>
                    </a:lnTo>
                    <a:lnTo>
                      <a:pt x="629" y="2593"/>
                    </a:lnTo>
                    <a:lnTo>
                      <a:pt x="604" y="2579"/>
                    </a:lnTo>
                    <a:lnTo>
                      <a:pt x="582" y="2561"/>
                    </a:lnTo>
                    <a:lnTo>
                      <a:pt x="564" y="2539"/>
                    </a:lnTo>
                    <a:lnTo>
                      <a:pt x="551" y="2515"/>
                    </a:lnTo>
                    <a:lnTo>
                      <a:pt x="542" y="2486"/>
                    </a:lnTo>
                    <a:lnTo>
                      <a:pt x="539" y="2456"/>
                    </a:lnTo>
                    <a:lnTo>
                      <a:pt x="535" y="2456"/>
                    </a:lnTo>
                    <a:lnTo>
                      <a:pt x="532" y="2486"/>
                    </a:lnTo>
                    <a:lnTo>
                      <a:pt x="523" y="2515"/>
                    </a:lnTo>
                    <a:lnTo>
                      <a:pt x="509" y="2539"/>
                    </a:lnTo>
                    <a:lnTo>
                      <a:pt x="492" y="2561"/>
                    </a:lnTo>
                    <a:lnTo>
                      <a:pt x="469" y="2579"/>
                    </a:lnTo>
                    <a:lnTo>
                      <a:pt x="444" y="2593"/>
                    </a:lnTo>
                    <a:lnTo>
                      <a:pt x="416" y="2602"/>
                    </a:lnTo>
                    <a:lnTo>
                      <a:pt x="386" y="2605"/>
                    </a:lnTo>
                    <a:lnTo>
                      <a:pt x="357" y="2602"/>
                    </a:lnTo>
                    <a:lnTo>
                      <a:pt x="328" y="2593"/>
                    </a:lnTo>
                    <a:lnTo>
                      <a:pt x="304" y="2579"/>
                    </a:lnTo>
                    <a:lnTo>
                      <a:pt x="281" y="2561"/>
                    </a:lnTo>
                    <a:lnTo>
                      <a:pt x="263" y="2539"/>
                    </a:lnTo>
                    <a:lnTo>
                      <a:pt x="250" y="2515"/>
                    </a:lnTo>
                    <a:lnTo>
                      <a:pt x="241" y="2486"/>
                    </a:lnTo>
                    <a:lnTo>
                      <a:pt x="238" y="2456"/>
                    </a:lnTo>
                    <a:lnTo>
                      <a:pt x="238" y="1507"/>
                    </a:lnTo>
                    <a:lnTo>
                      <a:pt x="218" y="1520"/>
                    </a:lnTo>
                    <a:lnTo>
                      <a:pt x="197" y="1530"/>
                    </a:lnTo>
                    <a:lnTo>
                      <a:pt x="173" y="1536"/>
                    </a:lnTo>
                    <a:lnTo>
                      <a:pt x="148" y="1538"/>
                    </a:lnTo>
                    <a:lnTo>
                      <a:pt x="119" y="1535"/>
                    </a:lnTo>
                    <a:lnTo>
                      <a:pt x="91" y="1526"/>
                    </a:lnTo>
                    <a:lnTo>
                      <a:pt x="66" y="1512"/>
                    </a:lnTo>
                    <a:lnTo>
                      <a:pt x="43" y="1495"/>
                    </a:lnTo>
                    <a:lnTo>
                      <a:pt x="25" y="1472"/>
                    </a:lnTo>
                    <a:lnTo>
                      <a:pt x="12" y="1447"/>
                    </a:lnTo>
                    <a:lnTo>
                      <a:pt x="3" y="1419"/>
                    </a:lnTo>
                    <a:lnTo>
                      <a:pt x="0" y="138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2"/>
                    </a:lnTo>
                    <a:lnTo>
                      <a:pt x="25" y="67"/>
                    </a:lnTo>
                    <a:lnTo>
                      <a:pt x="42" y="46"/>
                    </a:lnTo>
                    <a:lnTo>
                      <a:pt x="64" y="27"/>
                    </a:lnTo>
                    <a:lnTo>
                      <a:pt x="89" y="13"/>
                    </a:lnTo>
                    <a:lnTo>
                      <a:pt x="116" y="5"/>
                    </a:lnTo>
                    <a:lnTo>
                      <a:pt x="145" y="1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414"/>
              <p:cNvSpPr/>
              <p:nvPr/>
            </p:nvSpPr>
            <p:spPr bwMode="auto">
              <a:xfrm>
                <a:off x="9232901" y="5059363"/>
                <a:ext cx="74613" cy="82550"/>
              </a:xfrm>
              <a:custGeom>
                <a:avLst/>
                <a:gdLst>
                  <a:gd name="T0" fmla="*/ 314 w 565"/>
                  <a:gd name="T1" fmla="*/ 0 h 629"/>
                  <a:gd name="T2" fmla="*/ 358 w 565"/>
                  <a:gd name="T3" fmla="*/ 3 h 629"/>
                  <a:gd name="T4" fmla="*/ 400 w 565"/>
                  <a:gd name="T5" fmla="*/ 12 h 629"/>
                  <a:gd name="T6" fmla="*/ 439 w 565"/>
                  <a:gd name="T7" fmla="*/ 25 h 629"/>
                  <a:gd name="T8" fmla="*/ 474 w 565"/>
                  <a:gd name="T9" fmla="*/ 44 h 629"/>
                  <a:gd name="T10" fmla="*/ 508 w 565"/>
                  <a:gd name="T11" fmla="*/ 67 h 629"/>
                  <a:gd name="T12" fmla="*/ 538 w 565"/>
                  <a:gd name="T13" fmla="*/ 94 h 629"/>
                  <a:gd name="T14" fmla="*/ 565 w 565"/>
                  <a:gd name="T15" fmla="*/ 125 h 629"/>
                  <a:gd name="T16" fmla="*/ 545 w 565"/>
                  <a:gd name="T17" fmla="*/ 165 h 629"/>
                  <a:gd name="T18" fmla="*/ 528 w 565"/>
                  <a:gd name="T19" fmla="*/ 206 h 629"/>
                  <a:gd name="T20" fmla="*/ 516 w 565"/>
                  <a:gd name="T21" fmla="*/ 250 h 629"/>
                  <a:gd name="T22" fmla="*/ 509 w 565"/>
                  <a:gd name="T23" fmla="*/ 296 h 629"/>
                  <a:gd name="T24" fmla="*/ 507 w 565"/>
                  <a:gd name="T25" fmla="*/ 342 h 629"/>
                  <a:gd name="T26" fmla="*/ 509 w 565"/>
                  <a:gd name="T27" fmla="*/ 391 h 629"/>
                  <a:gd name="T28" fmla="*/ 518 w 565"/>
                  <a:gd name="T29" fmla="*/ 437 h 629"/>
                  <a:gd name="T30" fmla="*/ 530 w 565"/>
                  <a:gd name="T31" fmla="*/ 483 h 629"/>
                  <a:gd name="T32" fmla="*/ 548 w 565"/>
                  <a:gd name="T33" fmla="*/ 525 h 629"/>
                  <a:gd name="T34" fmla="*/ 518 w 565"/>
                  <a:gd name="T35" fmla="*/ 555 h 629"/>
                  <a:gd name="T36" fmla="*/ 483 w 565"/>
                  <a:gd name="T37" fmla="*/ 581 h 629"/>
                  <a:gd name="T38" fmla="*/ 445 w 565"/>
                  <a:gd name="T39" fmla="*/ 601 h 629"/>
                  <a:gd name="T40" fmla="*/ 404 w 565"/>
                  <a:gd name="T41" fmla="*/ 616 h 629"/>
                  <a:gd name="T42" fmla="*/ 361 w 565"/>
                  <a:gd name="T43" fmla="*/ 626 h 629"/>
                  <a:gd name="T44" fmla="*/ 314 w 565"/>
                  <a:gd name="T45" fmla="*/ 629 h 629"/>
                  <a:gd name="T46" fmla="*/ 272 w 565"/>
                  <a:gd name="T47" fmla="*/ 627 h 629"/>
                  <a:gd name="T48" fmla="*/ 231 w 565"/>
                  <a:gd name="T49" fmla="*/ 619 h 629"/>
                  <a:gd name="T50" fmla="*/ 192 w 565"/>
                  <a:gd name="T51" fmla="*/ 605 h 629"/>
                  <a:gd name="T52" fmla="*/ 156 w 565"/>
                  <a:gd name="T53" fmla="*/ 587 h 629"/>
                  <a:gd name="T54" fmla="*/ 122 w 565"/>
                  <a:gd name="T55" fmla="*/ 565 h 629"/>
                  <a:gd name="T56" fmla="*/ 92 w 565"/>
                  <a:gd name="T57" fmla="*/ 538 h 629"/>
                  <a:gd name="T58" fmla="*/ 66 w 565"/>
                  <a:gd name="T59" fmla="*/ 507 h 629"/>
                  <a:gd name="T60" fmla="*/ 43 w 565"/>
                  <a:gd name="T61" fmla="*/ 474 h 629"/>
                  <a:gd name="T62" fmla="*/ 25 w 565"/>
                  <a:gd name="T63" fmla="*/ 437 h 629"/>
                  <a:gd name="T64" fmla="*/ 11 w 565"/>
                  <a:gd name="T65" fmla="*/ 398 h 629"/>
                  <a:gd name="T66" fmla="*/ 2 w 565"/>
                  <a:gd name="T67" fmla="*/ 357 h 629"/>
                  <a:gd name="T68" fmla="*/ 0 w 565"/>
                  <a:gd name="T69" fmla="*/ 315 h 629"/>
                  <a:gd name="T70" fmla="*/ 3 w 565"/>
                  <a:gd name="T71" fmla="*/ 269 h 629"/>
                  <a:gd name="T72" fmla="*/ 13 w 565"/>
                  <a:gd name="T73" fmla="*/ 223 h 629"/>
                  <a:gd name="T74" fmla="*/ 29 w 565"/>
                  <a:gd name="T75" fmla="*/ 182 h 629"/>
                  <a:gd name="T76" fmla="*/ 51 w 565"/>
                  <a:gd name="T77" fmla="*/ 143 h 629"/>
                  <a:gd name="T78" fmla="*/ 77 w 565"/>
                  <a:gd name="T79" fmla="*/ 108 h 629"/>
                  <a:gd name="T80" fmla="*/ 108 w 565"/>
                  <a:gd name="T81" fmla="*/ 76 h 629"/>
                  <a:gd name="T82" fmla="*/ 144 w 565"/>
                  <a:gd name="T83" fmla="*/ 51 h 629"/>
                  <a:gd name="T84" fmla="*/ 183 w 565"/>
                  <a:gd name="T85" fmla="*/ 29 h 629"/>
                  <a:gd name="T86" fmla="*/ 224 w 565"/>
                  <a:gd name="T87" fmla="*/ 13 h 629"/>
                  <a:gd name="T88" fmla="*/ 268 w 565"/>
                  <a:gd name="T89" fmla="*/ 3 h 629"/>
                  <a:gd name="T90" fmla="*/ 314 w 565"/>
                  <a:gd name="T91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5" h="629">
                    <a:moveTo>
                      <a:pt x="314" y="0"/>
                    </a:moveTo>
                    <a:lnTo>
                      <a:pt x="358" y="3"/>
                    </a:lnTo>
                    <a:lnTo>
                      <a:pt x="400" y="12"/>
                    </a:lnTo>
                    <a:lnTo>
                      <a:pt x="439" y="25"/>
                    </a:lnTo>
                    <a:lnTo>
                      <a:pt x="474" y="44"/>
                    </a:lnTo>
                    <a:lnTo>
                      <a:pt x="508" y="67"/>
                    </a:lnTo>
                    <a:lnTo>
                      <a:pt x="538" y="94"/>
                    </a:lnTo>
                    <a:lnTo>
                      <a:pt x="565" y="125"/>
                    </a:lnTo>
                    <a:lnTo>
                      <a:pt x="545" y="165"/>
                    </a:lnTo>
                    <a:lnTo>
                      <a:pt x="528" y="206"/>
                    </a:lnTo>
                    <a:lnTo>
                      <a:pt x="516" y="250"/>
                    </a:lnTo>
                    <a:lnTo>
                      <a:pt x="509" y="296"/>
                    </a:lnTo>
                    <a:lnTo>
                      <a:pt x="507" y="342"/>
                    </a:lnTo>
                    <a:lnTo>
                      <a:pt x="509" y="391"/>
                    </a:lnTo>
                    <a:lnTo>
                      <a:pt x="518" y="437"/>
                    </a:lnTo>
                    <a:lnTo>
                      <a:pt x="530" y="483"/>
                    </a:lnTo>
                    <a:lnTo>
                      <a:pt x="548" y="525"/>
                    </a:lnTo>
                    <a:lnTo>
                      <a:pt x="518" y="555"/>
                    </a:lnTo>
                    <a:lnTo>
                      <a:pt x="483" y="581"/>
                    </a:lnTo>
                    <a:lnTo>
                      <a:pt x="445" y="601"/>
                    </a:lnTo>
                    <a:lnTo>
                      <a:pt x="404" y="616"/>
                    </a:lnTo>
                    <a:lnTo>
                      <a:pt x="361" y="626"/>
                    </a:lnTo>
                    <a:lnTo>
                      <a:pt x="314" y="629"/>
                    </a:lnTo>
                    <a:lnTo>
                      <a:pt x="272" y="627"/>
                    </a:lnTo>
                    <a:lnTo>
                      <a:pt x="231" y="619"/>
                    </a:lnTo>
                    <a:lnTo>
                      <a:pt x="192" y="605"/>
                    </a:lnTo>
                    <a:lnTo>
                      <a:pt x="156" y="587"/>
                    </a:lnTo>
                    <a:lnTo>
                      <a:pt x="122" y="565"/>
                    </a:lnTo>
                    <a:lnTo>
                      <a:pt x="92" y="538"/>
                    </a:lnTo>
                    <a:lnTo>
                      <a:pt x="66" y="507"/>
                    </a:lnTo>
                    <a:lnTo>
                      <a:pt x="43" y="474"/>
                    </a:lnTo>
                    <a:lnTo>
                      <a:pt x="25" y="437"/>
                    </a:lnTo>
                    <a:lnTo>
                      <a:pt x="11" y="398"/>
                    </a:lnTo>
                    <a:lnTo>
                      <a:pt x="2" y="357"/>
                    </a:lnTo>
                    <a:lnTo>
                      <a:pt x="0" y="315"/>
                    </a:lnTo>
                    <a:lnTo>
                      <a:pt x="3" y="269"/>
                    </a:lnTo>
                    <a:lnTo>
                      <a:pt x="13" y="223"/>
                    </a:lnTo>
                    <a:lnTo>
                      <a:pt x="29" y="182"/>
                    </a:lnTo>
                    <a:lnTo>
                      <a:pt x="51" y="143"/>
                    </a:lnTo>
                    <a:lnTo>
                      <a:pt x="77" y="108"/>
                    </a:lnTo>
                    <a:lnTo>
                      <a:pt x="108" y="76"/>
                    </a:lnTo>
                    <a:lnTo>
                      <a:pt x="144" y="51"/>
                    </a:lnTo>
                    <a:lnTo>
                      <a:pt x="183" y="29"/>
                    </a:lnTo>
                    <a:lnTo>
                      <a:pt x="224" y="13"/>
                    </a:lnTo>
                    <a:lnTo>
                      <a:pt x="268" y="3"/>
                    </a:lnTo>
                    <a:lnTo>
                      <a:pt x="3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415"/>
              <p:cNvSpPr/>
              <p:nvPr/>
            </p:nvSpPr>
            <p:spPr bwMode="auto">
              <a:xfrm>
                <a:off x="9209088" y="5148263"/>
                <a:ext cx="96838" cy="317500"/>
              </a:xfrm>
              <a:custGeom>
                <a:avLst/>
                <a:gdLst>
                  <a:gd name="T0" fmla="*/ 373 w 729"/>
                  <a:gd name="T1" fmla="*/ 0 h 2394"/>
                  <a:gd name="T2" fmla="*/ 510 w 729"/>
                  <a:gd name="T3" fmla="*/ 0 h 2394"/>
                  <a:gd name="T4" fmla="*/ 600 w 729"/>
                  <a:gd name="T5" fmla="*/ 0 h 2394"/>
                  <a:gd name="T6" fmla="*/ 550 w 729"/>
                  <a:gd name="T7" fmla="*/ 46 h 2394"/>
                  <a:gd name="T8" fmla="*/ 513 w 729"/>
                  <a:gd name="T9" fmla="*/ 105 h 2394"/>
                  <a:gd name="T10" fmla="*/ 494 w 729"/>
                  <a:gd name="T11" fmla="*/ 172 h 2394"/>
                  <a:gd name="T12" fmla="*/ 490 w 729"/>
                  <a:gd name="T13" fmla="*/ 1448 h 2394"/>
                  <a:gd name="T14" fmla="*/ 502 w 729"/>
                  <a:gd name="T15" fmla="*/ 1526 h 2394"/>
                  <a:gd name="T16" fmla="*/ 536 w 729"/>
                  <a:gd name="T17" fmla="*/ 1594 h 2394"/>
                  <a:gd name="T18" fmla="*/ 588 w 729"/>
                  <a:gd name="T19" fmla="*/ 1648 h 2394"/>
                  <a:gd name="T20" fmla="*/ 652 w 729"/>
                  <a:gd name="T21" fmla="*/ 1685 h 2394"/>
                  <a:gd name="T22" fmla="*/ 729 w 729"/>
                  <a:gd name="T23" fmla="*/ 1702 h 2394"/>
                  <a:gd name="T24" fmla="*/ 708 w 729"/>
                  <a:gd name="T25" fmla="*/ 2370 h 2394"/>
                  <a:gd name="T26" fmla="*/ 659 w 729"/>
                  <a:gd name="T27" fmla="*/ 2392 h 2394"/>
                  <a:gd name="T28" fmla="*/ 604 w 729"/>
                  <a:gd name="T29" fmla="*/ 2392 h 2394"/>
                  <a:gd name="T30" fmla="*/ 555 w 729"/>
                  <a:gd name="T31" fmla="*/ 2372 h 2394"/>
                  <a:gd name="T32" fmla="*/ 518 w 729"/>
                  <a:gd name="T33" fmla="*/ 2335 h 2394"/>
                  <a:gd name="T34" fmla="*/ 498 w 729"/>
                  <a:gd name="T35" fmla="*/ 2285 h 2394"/>
                  <a:gd name="T36" fmla="*/ 491 w 729"/>
                  <a:gd name="T37" fmla="*/ 2258 h 2394"/>
                  <a:gd name="T38" fmla="*/ 481 w 729"/>
                  <a:gd name="T39" fmla="*/ 2311 h 2394"/>
                  <a:gd name="T40" fmla="*/ 451 w 729"/>
                  <a:gd name="T41" fmla="*/ 2354 h 2394"/>
                  <a:gd name="T42" fmla="*/ 408 w 729"/>
                  <a:gd name="T43" fmla="*/ 2383 h 2394"/>
                  <a:gd name="T44" fmla="*/ 355 w 729"/>
                  <a:gd name="T45" fmla="*/ 2394 h 2394"/>
                  <a:gd name="T46" fmla="*/ 301 w 729"/>
                  <a:gd name="T47" fmla="*/ 2383 h 2394"/>
                  <a:gd name="T48" fmla="*/ 258 w 729"/>
                  <a:gd name="T49" fmla="*/ 2354 h 2394"/>
                  <a:gd name="T50" fmla="*/ 229 w 729"/>
                  <a:gd name="T51" fmla="*/ 2311 h 2394"/>
                  <a:gd name="T52" fmla="*/ 218 w 729"/>
                  <a:gd name="T53" fmla="*/ 2258 h 2394"/>
                  <a:gd name="T54" fmla="*/ 201 w 729"/>
                  <a:gd name="T55" fmla="*/ 1397 h 2394"/>
                  <a:gd name="T56" fmla="*/ 159 w 729"/>
                  <a:gd name="T57" fmla="*/ 1411 h 2394"/>
                  <a:gd name="T58" fmla="*/ 109 w 729"/>
                  <a:gd name="T59" fmla="*/ 1410 h 2394"/>
                  <a:gd name="T60" fmla="*/ 60 w 729"/>
                  <a:gd name="T61" fmla="*/ 1390 h 2394"/>
                  <a:gd name="T62" fmla="*/ 24 w 729"/>
                  <a:gd name="T63" fmla="*/ 1353 h 2394"/>
                  <a:gd name="T64" fmla="*/ 3 w 729"/>
                  <a:gd name="T65" fmla="*/ 1305 h 2394"/>
                  <a:gd name="T66" fmla="*/ 0 w 729"/>
                  <a:gd name="T67" fmla="*/ 137 h 2394"/>
                  <a:gd name="T68" fmla="*/ 11 w 729"/>
                  <a:gd name="T69" fmla="*/ 84 h 2394"/>
                  <a:gd name="T70" fmla="*/ 39 w 729"/>
                  <a:gd name="T71" fmla="*/ 42 h 2394"/>
                  <a:gd name="T72" fmla="*/ 81 w 729"/>
                  <a:gd name="T73" fmla="*/ 12 h 2394"/>
                  <a:gd name="T74" fmla="*/ 133 w 729"/>
                  <a:gd name="T75" fmla="*/ 1 h 2394"/>
                  <a:gd name="T76" fmla="*/ 289 w 729"/>
                  <a:gd name="T77" fmla="*/ 0 h 2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29" h="2394">
                    <a:moveTo>
                      <a:pt x="329" y="0"/>
                    </a:moveTo>
                    <a:lnTo>
                      <a:pt x="373" y="0"/>
                    </a:lnTo>
                    <a:lnTo>
                      <a:pt x="463" y="0"/>
                    </a:lnTo>
                    <a:lnTo>
                      <a:pt x="510" y="0"/>
                    </a:lnTo>
                    <a:lnTo>
                      <a:pt x="556" y="0"/>
                    </a:lnTo>
                    <a:lnTo>
                      <a:pt x="600" y="0"/>
                    </a:lnTo>
                    <a:lnTo>
                      <a:pt x="573" y="21"/>
                    </a:lnTo>
                    <a:lnTo>
                      <a:pt x="550" y="46"/>
                    </a:lnTo>
                    <a:lnTo>
                      <a:pt x="529" y="74"/>
                    </a:lnTo>
                    <a:lnTo>
                      <a:pt x="513" y="105"/>
                    </a:lnTo>
                    <a:lnTo>
                      <a:pt x="501" y="137"/>
                    </a:lnTo>
                    <a:lnTo>
                      <a:pt x="494" y="172"/>
                    </a:lnTo>
                    <a:lnTo>
                      <a:pt x="490" y="208"/>
                    </a:lnTo>
                    <a:lnTo>
                      <a:pt x="490" y="1448"/>
                    </a:lnTo>
                    <a:lnTo>
                      <a:pt x="494" y="1488"/>
                    </a:lnTo>
                    <a:lnTo>
                      <a:pt x="502" y="1526"/>
                    </a:lnTo>
                    <a:lnTo>
                      <a:pt x="516" y="1562"/>
                    </a:lnTo>
                    <a:lnTo>
                      <a:pt x="536" y="1594"/>
                    </a:lnTo>
                    <a:lnTo>
                      <a:pt x="559" y="1622"/>
                    </a:lnTo>
                    <a:lnTo>
                      <a:pt x="588" y="1648"/>
                    </a:lnTo>
                    <a:lnTo>
                      <a:pt x="619" y="1668"/>
                    </a:lnTo>
                    <a:lnTo>
                      <a:pt x="652" y="1685"/>
                    </a:lnTo>
                    <a:lnTo>
                      <a:pt x="690" y="1697"/>
                    </a:lnTo>
                    <a:lnTo>
                      <a:pt x="729" y="1702"/>
                    </a:lnTo>
                    <a:lnTo>
                      <a:pt x="729" y="2354"/>
                    </a:lnTo>
                    <a:lnTo>
                      <a:pt x="708" y="2370"/>
                    </a:lnTo>
                    <a:lnTo>
                      <a:pt x="685" y="2383"/>
                    </a:lnTo>
                    <a:lnTo>
                      <a:pt x="659" y="2392"/>
                    </a:lnTo>
                    <a:lnTo>
                      <a:pt x="632" y="2394"/>
                    </a:lnTo>
                    <a:lnTo>
                      <a:pt x="604" y="2392"/>
                    </a:lnTo>
                    <a:lnTo>
                      <a:pt x="579" y="2383"/>
                    </a:lnTo>
                    <a:lnTo>
                      <a:pt x="555" y="2372"/>
                    </a:lnTo>
                    <a:lnTo>
                      <a:pt x="535" y="2354"/>
                    </a:lnTo>
                    <a:lnTo>
                      <a:pt x="518" y="2335"/>
                    </a:lnTo>
                    <a:lnTo>
                      <a:pt x="505" y="2311"/>
                    </a:lnTo>
                    <a:lnTo>
                      <a:pt x="498" y="2285"/>
                    </a:lnTo>
                    <a:lnTo>
                      <a:pt x="495" y="2258"/>
                    </a:lnTo>
                    <a:lnTo>
                      <a:pt x="491" y="2258"/>
                    </a:lnTo>
                    <a:lnTo>
                      <a:pt x="488" y="2285"/>
                    </a:lnTo>
                    <a:lnTo>
                      <a:pt x="481" y="2311"/>
                    </a:lnTo>
                    <a:lnTo>
                      <a:pt x="469" y="2335"/>
                    </a:lnTo>
                    <a:lnTo>
                      <a:pt x="451" y="2354"/>
                    </a:lnTo>
                    <a:lnTo>
                      <a:pt x="431" y="2372"/>
                    </a:lnTo>
                    <a:lnTo>
                      <a:pt x="408" y="2383"/>
                    </a:lnTo>
                    <a:lnTo>
                      <a:pt x="382" y="2392"/>
                    </a:lnTo>
                    <a:lnTo>
                      <a:pt x="355" y="2394"/>
                    </a:lnTo>
                    <a:lnTo>
                      <a:pt x="327" y="2392"/>
                    </a:lnTo>
                    <a:lnTo>
                      <a:pt x="301" y="2383"/>
                    </a:lnTo>
                    <a:lnTo>
                      <a:pt x="279" y="2372"/>
                    </a:lnTo>
                    <a:lnTo>
                      <a:pt x="258" y="2354"/>
                    </a:lnTo>
                    <a:lnTo>
                      <a:pt x="242" y="2335"/>
                    </a:lnTo>
                    <a:lnTo>
                      <a:pt x="229" y="2311"/>
                    </a:lnTo>
                    <a:lnTo>
                      <a:pt x="221" y="2285"/>
                    </a:lnTo>
                    <a:lnTo>
                      <a:pt x="218" y="2258"/>
                    </a:lnTo>
                    <a:lnTo>
                      <a:pt x="218" y="1386"/>
                    </a:lnTo>
                    <a:lnTo>
                      <a:pt x="201" y="1397"/>
                    </a:lnTo>
                    <a:lnTo>
                      <a:pt x="180" y="1406"/>
                    </a:lnTo>
                    <a:lnTo>
                      <a:pt x="159" y="1411"/>
                    </a:lnTo>
                    <a:lnTo>
                      <a:pt x="137" y="1414"/>
                    </a:lnTo>
                    <a:lnTo>
                      <a:pt x="109" y="1410"/>
                    </a:lnTo>
                    <a:lnTo>
                      <a:pt x="83" y="1403"/>
                    </a:lnTo>
                    <a:lnTo>
                      <a:pt x="60" y="1390"/>
                    </a:lnTo>
                    <a:lnTo>
                      <a:pt x="40" y="1374"/>
                    </a:lnTo>
                    <a:lnTo>
                      <a:pt x="24" y="1353"/>
                    </a:lnTo>
                    <a:lnTo>
                      <a:pt x="11" y="1330"/>
                    </a:lnTo>
                    <a:lnTo>
                      <a:pt x="3" y="1305"/>
                    </a:lnTo>
                    <a:lnTo>
                      <a:pt x="0" y="1276"/>
                    </a:lnTo>
                    <a:lnTo>
                      <a:pt x="0" y="137"/>
                    </a:lnTo>
                    <a:lnTo>
                      <a:pt x="2" y="110"/>
                    </a:lnTo>
                    <a:lnTo>
                      <a:pt x="11" y="84"/>
                    </a:lnTo>
                    <a:lnTo>
                      <a:pt x="23" y="61"/>
                    </a:lnTo>
                    <a:lnTo>
                      <a:pt x="39" y="42"/>
                    </a:lnTo>
                    <a:lnTo>
                      <a:pt x="58" y="25"/>
                    </a:lnTo>
                    <a:lnTo>
                      <a:pt x="81" y="12"/>
                    </a:lnTo>
                    <a:lnTo>
                      <a:pt x="106" y="4"/>
                    </a:lnTo>
                    <a:lnTo>
                      <a:pt x="133" y="1"/>
                    </a:lnTo>
                    <a:lnTo>
                      <a:pt x="133" y="0"/>
                    </a:lnTo>
                    <a:lnTo>
                      <a:pt x="289" y="0"/>
                    </a:lnTo>
                    <a:lnTo>
                      <a:pt x="3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416"/>
              <p:cNvSpPr/>
              <p:nvPr/>
            </p:nvSpPr>
            <p:spPr bwMode="auto">
              <a:xfrm>
                <a:off x="9410701" y="5059363"/>
                <a:ext cx="74613" cy="82550"/>
              </a:xfrm>
              <a:custGeom>
                <a:avLst/>
                <a:gdLst>
                  <a:gd name="T0" fmla="*/ 249 w 565"/>
                  <a:gd name="T1" fmla="*/ 0 h 629"/>
                  <a:gd name="T2" fmla="*/ 297 w 565"/>
                  <a:gd name="T3" fmla="*/ 3 h 629"/>
                  <a:gd name="T4" fmla="*/ 341 w 565"/>
                  <a:gd name="T5" fmla="*/ 13 h 629"/>
                  <a:gd name="T6" fmla="*/ 382 w 565"/>
                  <a:gd name="T7" fmla="*/ 29 h 629"/>
                  <a:gd name="T8" fmla="*/ 421 w 565"/>
                  <a:gd name="T9" fmla="*/ 51 h 629"/>
                  <a:gd name="T10" fmla="*/ 457 w 565"/>
                  <a:gd name="T11" fmla="*/ 76 h 629"/>
                  <a:gd name="T12" fmla="*/ 488 w 565"/>
                  <a:gd name="T13" fmla="*/ 108 h 629"/>
                  <a:gd name="T14" fmla="*/ 514 w 565"/>
                  <a:gd name="T15" fmla="*/ 143 h 629"/>
                  <a:gd name="T16" fmla="*/ 535 w 565"/>
                  <a:gd name="T17" fmla="*/ 182 h 629"/>
                  <a:gd name="T18" fmla="*/ 552 w 565"/>
                  <a:gd name="T19" fmla="*/ 223 h 629"/>
                  <a:gd name="T20" fmla="*/ 561 w 565"/>
                  <a:gd name="T21" fmla="*/ 269 h 629"/>
                  <a:gd name="T22" fmla="*/ 565 w 565"/>
                  <a:gd name="T23" fmla="*/ 315 h 629"/>
                  <a:gd name="T24" fmla="*/ 562 w 565"/>
                  <a:gd name="T25" fmla="*/ 357 h 629"/>
                  <a:gd name="T26" fmla="*/ 554 w 565"/>
                  <a:gd name="T27" fmla="*/ 398 h 629"/>
                  <a:gd name="T28" fmla="*/ 540 w 565"/>
                  <a:gd name="T29" fmla="*/ 437 h 629"/>
                  <a:gd name="T30" fmla="*/ 521 w 565"/>
                  <a:gd name="T31" fmla="*/ 474 h 629"/>
                  <a:gd name="T32" fmla="*/ 499 w 565"/>
                  <a:gd name="T33" fmla="*/ 507 h 629"/>
                  <a:gd name="T34" fmla="*/ 473 w 565"/>
                  <a:gd name="T35" fmla="*/ 538 h 629"/>
                  <a:gd name="T36" fmla="*/ 443 w 565"/>
                  <a:gd name="T37" fmla="*/ 565 h 629"/>
                  <a:gd name="T38" fmla="*/ 409 w 565"/>
                  <a:gd name="T39" fmla="*/ 587 h 629"/>
                  <a:gd name="T40" fmla="*/ 372 w 565"/>
                  <a:gd name="T41" fmla="*/ 605 h 629"/>
                  <a:gd name="T42" fmla="*/ 333 w 565"/>
                  <a:gd name="T43" fmla="*/ 619 h 629"/>
                  <a:gd name="T44" fmla="*/ 292 w 565"/>
                  <a:gd name="T45" fmla="*/ 627 h 629"/>
                  <a:gd name="T46" fmla="*/ 249 w 565"/>
                  <a:gd name="T47" fmla="*/ 629 h 629"/>
                  <a:gd name="T48" fmla="*/ 204 w 565"/>
                  <a:gd name="T49" fmla="*/ 626 h 629"/>
                  <a:gd name="T50" fmla="*/ 161 w 565"/>
                  <a:gd name="T51" fmla="*/ 616 h 629"/>
                  <a:gd name="T52" fmla="*/ 120 w 565"/>
                  <a:gd name="T53" fmla="*/ 601 h 629"/>
                  <a:gd name="T54" fmla="*/ 82 w 565"/>
                  <a:gd name="T55" fmla="*/ 581 h 629"/>
                  <a:gd name="T56" fmla="*/ 47 w 565"/>
                  <a:gd name="T57" fmla="*/ 555 h 629"/>
                  <a:gd name="T58" fmla="*/ 17 w 565"/>
                  <a:gd name="T59" fmla="*/ 526 h 629"/>
                  <a:gd name="T60" fmla="*/ 34 w 565"/>
                  <a:gd name="T61" fmla="*/ 483 h 629"/>
                  <a:gd name="T62" fmla="*/ 47 w 565"/>
                  <a:gd name="T63" fmla="*/ 438 h 629"/>
                  <a:gd name="T64" fmla="*/ 56 w 565"/>
                  <a:gd name="T65" fmla="*/ 391 h 629"/>
                  <a:gd name="T66" fmla="*/ 59 w 565"/>
                  <a:gd name="T67" fmla="*/ 342 h 629"/>
                  <a:gd name="T68" fmla="*/ 56 w 565"/>
                  <a:gd name="T69" fmla="*/ 296 h 629"/>
                  <a:gd name="T70" fmla="*/ 48 w 565"/>
                  <a:gd name="T71" fmla="*/ 250 h 629"/>
                  <a:gd name="T72" fmla="*/ 36 w 565"/>
                  <a:gd name="T73" fmla="*/ 206 h 629"/>
                  <a:gd name="T74" fmla="*/ 20 w 565"/>
                  <a:gd name="T75" fmla="*/ 164 h 629"/>
                  <a:gd name="T76" fmla="*/ 0 w 565"/>
                  <a:gd name="T77" fmla="*/ 124 h 629"/>
                  <a:gd name="T78" fmla="*/ 27 w 565"/>
                  <a:gd name="T79" fmla="*/ 94 h 629"/>
                  <a:gd name="T80" fmla="*/ 57 w 565"/>
                  <a:gd name="T81" fmla="*/ 67 h 629"/>
                  <a:gd name="T82" fmla="*/ 90 w 565"/>
                  <a:gd name="T83" fmla="*/ 44 h 629"/>
                  <a:gd name="T84" fmla="*/ 126 w 565"/>
                  <a:gd name="T85" fmla="*/ 25 h 629"/>
                  <a:gd name="T86" fmla="*/ 165 w 565"/>
                  <a:gd name="T87" fmla="*/ 12 h 629"/>
                  <a:gd name="T88" fmla="*/ 207 w 565"/>
                  <a:gd name="T89" fmla="*/ 3 h 629"/>
                  <a:gd name="T90" fmla="*/ 249 w 565"/>
                  <a:gd name="T91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5" h="629">
                    <a:moveTo>
                      <a:pt x="249" y="0"/>
                    </a:moveTo>
                    <a:lnTo>
                      <a:pt x="297" y="3"/>
                    </a:lnTo>
                    <a:lnTo>
                      <a:pt x="341" y="13"/>
                    </a:lnTo>
                    <a:lnTo>
                      <a:pt x="382" y="29"/>
                    </a:lnTo>
                    <a:lnTo>
                      <a:pt x="421" y="51"/>
                    </a:lnTo>
                    <a:lnTo>
                      <a:pt x="457" y="76"/>
                    </a:lnTo>
                    <a:lnTo>
                      <a:pt x="488" y="108"/>
                    </a:lnTo>
                    <a:lnTo>
                      <a:pt x="514" y="143"/>
                    </a:lnTo>
                    <a:lnTo>
                      <a:pt x="535" y="182"/>
                    </a:lnTo>
                    <a:lnTo>
                      <a:pt x="552" y="223"/>
                    </a:lnTo>
                    <a:lnTo>
                      <a:pt x="561" y="269"/>
                    </a:lnTo>
                    <a:lnTo>
                      <a:pt x="565" y="315"/>
                    </a:lnTo>
                    <a:lnTo>
                      <a:pt x="562" y="357"/>
                    </a:lnTo>
                    <a:lnTo>
                      <a:pt x="554" y="398"/>
                    </a:lnTo>
                    <a:lnTo>
                      <a:pt x="540" y="437"/>
                    </a:lnTo>
                    <a:lnTo>
                      <a:pt x="521" y="474"/>
                    </a:lnTo>
                    <a:lnTo>
                      <a:pt x="499" y="507"/>
                    </a:lnTo>
                    <a:lnTo>
                      <a:pt x="473" y="538"/>
                    </a:lnTo>
                    <a:lnTo>
                      <a:pt x="443" y="565"/>
                    </a:lnTo>
                    <a:lnTo>
                      <a:pt x="409" y="587"/>
                    </a:lnTo>
                    <a:lnTo>
                      <a:pt x="372" y="605"/>
                    </a:lnTo>
                    <a:lnTo>
                      <a:pt x="333" y="619"/>
                    </a:lnTo>
                    <a:lnTo>
                      <a:pt x="292" y="627"/>
                    </a:lnTo>
                    <a:lnTo>
                      <a:pt x="249" y="629"/>
                    </a:lnTo>
                    <a:lnTo>
                      <a:pt x="204" y="626"/>
                    </a:lnTo>
                    <a:lnTo>
                      <a:pt x="161" y="616"/>
                    </a:lnTo>
                    <a:lnTo>
                      <a:pt x="120" y="601"/>
                    </a:lnTo>
                    <a:lnTo>
                      <a:pt x="82" y="581"/>
                    </a:lnTo>
                    <a:lnTo>
                      <a:pt x="47" y="555"/>
                    </a:lnTo>
                    <a:lnTo>
                      <a:pt x="17" y="526"/>
                    </a:lnTo>
                    <a:lnTo>
                      <a:pt x="34" y="483"/>
                    </a:lnTo>
                    <a:lnTo>
                      <a:pt x="47" y="438"/>
                    </a:lnTo>
                    <a:lnTo>
                      <a:pt x="56" y="391"/>
                    </a:lnTo>
                    <a:lnTo>
                      <a:pt x="59" y="342"/>
                    </a:lnTo>
                    <a:lnTo>
                      <a:pt x="56" y="296"/>
                    </a:lnTo>
                    <a:lnTo>
                      <a:pt x="48" y="250"/>
                    </a:lnTo>
                    <a:lnTo>
                      <a:pt x="36" y="206"/>
                    </a:lnTo>
                    <a:lnTo>
                      <a:pt x="20" y="164"/>
                    </a:lnTo>
                    <a:lnTo>
                      <a:pt x="0" y="124"/>
                    </a:lnTo>
                    <a:lnTo>
                      <a:pt x="27" y="94"/>
                    </a:lnTo>
                    <a:lnTo>
                      <a:pt x="57" y="67"/>
                    </a:lnTo>
                    <a:lnTo>
                      <a:pt x="90" y="44"/>
                    </a:lnTo>
                    <a:lnTo>
                      <a:pt x="126" y="25"/>
                    </a:lnTo>
                    <a:lnTo>
                      <a:pt x="165" y="12"/>
                    </a:lnTo>
                    <a:lnTo>
                      <a:pt x="207" y="3"/>
                    </a:lnTo>
                    <a:lnTo>
                      <a:pt x="2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417"/>
              <p:cNvSpPr/>
              <p:nvPr/>
            </p:nvSpPr>
            <p:spPr bwMode="auto">
              <a:xfrm>
                <a:off x="9412288" y="5148263"/>
                <a:ext cx="96838" cy="317500"/>
              </a:xfrm>
              <a:custGeom>
                <a:avLst/>
                <a:gdLst>
                  <a:gd name="T0" fmla="*/ 510 w 728"/>
                  <a:gd name="T1" fmla="*/ 0 h 2394"/>
                  <a:gd name="T2" fmla="*/ 579 w 728"/>
                  <a:gd name="T3" fmla="*/ 0 h 2394"/>
                  <a:gd name="T4" fmla="*/ 594 w 728"/>
                  <a:gd name="T5" fmla="*/ 0 h 2394"/>
                  <a:gd name="T6" fmla="*/ 621 w 728"/>
                  <a:gd name="T7" fmla="*/ 4 h 2394"/>
                  <a:gd name="T8" fmla="*/ 669 w 728"/>
                  <a:gd name="T9" fmla="*/ 25 h 2394"/>
                  <a:gd name="T10" fmla="*/ 705 w 728"/>
                  <a:gd name="T11" fmla="*/ 61 h 2394"/>
                  <a:gd name="T12" fmla="*/ 725 w 728"/>
                  <a:gd name="T13" fmla="*/ 110 h 2394"/>
                  <a:gd name="T14" fmla="*/ 728 w 728"/>
                  <a:gd name="T15" fmla="*/ 1276 h 2394"/>
                  <a:gd name="T16" fmla="*/ 717 w 728"/>
                  <a:gd name="T17" fmla="*/ 1330 h 2394"/>
                  <a:gd name="T18" fmla="*/ 688 w 728"/>
                  <a:gd name="T19" fmla="*/ 1374 h 2394"/>
                  <a:gd name="T20" fmla="*/ 645 w 728"/>
                  <a:gd name="T21" fmla="*/ 1403 h 2394"/>
                  <a:gd name="T22" fmla="*/ 592 w 728"/>
                  <a:gd name="T23" fmla="*/ 1414 h 2394"/>
                  <a:gd name="T24" fmla="*/ 547 w 728"/>
                  <a:gd name="T25" fmla="*/ 1406 h 2394"/>
                  <a:gd name="T26" fmla="*/ 509 w 728"/>
                  <a:gd name="T27" fmla="*/ 1386 h 2394"/>
                  <a:gd name="T28" fmla="*/ 506 w 728"/>
                  <a:gd name="T29" fmla="*/ 2285 h 2394"/>
                  <a:gd name="T30" fmla="*/ 486 w 728"/>
                  <a:gd name="T31" fmla="*/ 2335 h 2394"/>
                  <a:gd name="T32" fmla="*/ 449 w 728"/>
                  <a:gd name="T33" fmla="*/ 2372 h 2394"/>
                  <a:gd name="T34" fmla="*/ 401 w 728"/>
                  <a:gd name="T35" fmla="*/ 2392 h 2394"/>
                  <a:gd name="T36" fmla="*/ 345 w 728"/>
                  <a:gd name="T37" fmla="*/ 2392 h 2394"/>
                  <a:gd name="T38" fmla="*/ 297 w 728"/>
                  <a:gd name="T39" fmla="*/ 2372 h 2394"/>
                  <a:gd name="T40" fmla="*/ 260 w 728"/>
                  <a:gd name="T41" fmla="*/ 2335 h 2394"/>
                  <a:gd name="T42" fmla="*/ 240 w 728"/>
                  <a:gd name="T43" fmla="*/ 2285 h 2394"/>
                  <a:gd name="T44" fmla="*/ 233 w 728"/>
                  <a:gd name="T45" fmla="*/ 2258 h 2394"/>
                  <a:gd name="T46" fmla="*/ 222 w 728"/>
                  <a:gd name="T47" fmla="*/ 2311 h 2394"/>
                  <a:gd name="T48" fmla="*/ 192 w 728"/>
                  <a:gd name="T49" fmla="*/ 2354 h 2394"/>
                  <a:gd name="T50" fmla="*/ 149 w 728"/>
                  <a:gd name="T51" fmla="*/ 2383 h 2394"/>
                  <a:gd name="T52" fmla="*/ 96 w 728"/>
                  <a:gd name="T53" fmla="*/ 2394 h 2394"/>
                  <a:gd name="T54" fmla="*/ 43 w 728"/>
                  <a:gd name="T55" fmla="*/ 2383 h 2394"/>
                  <a:gd name="T56" fmla="*/ 0 w 728"/>
                  <a:gd name="T57" fmla="*/ 2354 h 2394"/>
                  <a:gd name="T58" fmla="*/ 39 w 728"/>
                  <a:gd name="T59" fmla="*/ 1697 h 2394"/>
                  <a:gd name="T60" fmla="*/ 109 w 728"/>
                  <a:gd name="T61" fmla="*/ 1668 h 2394"/>
                  <a:gd name="T62" fmla="*/ 168 w 728"/>
                  <a:gd name="T63" fmla="*/ 1622 h 2394"/>
                  <a:gd name="T64" fmla="*/ 210 w 728"/>
                  <a:gd name="T65" fmla="*/ 1560 h 2394"/>
                  <a:gd name="T66" fmla="*/ 234 w 728"/>
                  <a:gd name="T67" fmla="*/ 1488 h 2394"/>
                  <a:gd name="T68" fmla="*/ 236 w 728"/>
                  <a:gd name="T69" fmla="*/ 208 h 2394"/>
                  <a:gd name="T70" fmla="*/ 227 w 728"/>
                  <a:gd name="T71" fmla="*/ 137 h 2394"/>
                  <a:gd name="T72" fmla="*/ 199 w 728"/>
                  <a:gd name="T73" fmla="*/ 74 h 2394"/>
                  <a:gd name="T74" fmla="*/ 155 w 728"/>
                  <a:gd name="T75" fmla="*/ 21 h 2394"/>
                  <a:gd name="T76" fmla="*/ 438 w 728"/>
                  <a:gd name="T77" fmla="*/ 0 h 2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28" h="2394">
                    <a:moveTo>
                      <a:pt x="476" y="0"/>
                    </a:moveTo>
                    <a:lnTo>
                      <a:pt x="510" y="0"/>
                    </a:lnTo>
                    <a:lnTo>
                      <a:pt x="561" y="0"/>
                    </a:lnTo>
                    <a:lnTo>
                      <a:pt x="579" y="0"/>
                    </a:lnTo>
                    <a:lnTo>
                      <a:pt x="591" y="0"/>
                    </a:lnTo>
                    <a:lnTo>
                      <a:pt x="594" y="0"/>
                    </a:lnTo>
                    <a:lnTo>
                      <a:pt x="594" y="1"/>
                    </a:lnTo>
                    <a:lnTo>
                      <a:pt x="621" y="4"/>
                    </a:lnTo>
                    <a:lnTo>
                      <a:pt x="647" y="12"/>
                    </a:lnTo>
                    <a:lnTo>
                      <a:pt x="669" y="25"/>
                    </a:lnTo>
                    <a:lnTo>
                      <a:pt x="689" y="42"/>
                    </a:lnTo>
                    <a:lnTo>
                      <a:pt x="705" y="61"/>
                    </a:lnTo>
                    <a:lnTo>
                      <a:pt x="717" y="84"/>
                    </a:lnTo>
                    <a:lnTo>
                      <a:pt x="725" y="110"/>
                    </a:lnTo>
                    <a:lnTo>
                      <a:pt x="728" y="137"/>
                    </a:lnTo>
                    <a:lnTo>
                      <a:pt x="728" y="1276"/>
                    </a:lnTo>
                    <a:lnTo>
                      <a:pt x="725" y="1305"/>
                    </a:lnTo>
                    <a:lnTo>
                      <a:pt x="717" y="1330"/>
                    </a:lnTo>
                    <a:lnTo>
                      <a:pt x="704" y="1353"/>
                    </a:lnTo>
                    <a:lnTo>
                      <a:pt x="688" y="1374"/>
                    </a:lnTo>
                    <a:lnTo>
                      <a:pt x="667" y="1390"/>
                    </a:lnTo>
                    <a:lnTo>
                      <a:pt x="645" y="1403"/>
                    </a:lnTo>
                    <a:lnTo>
                      <a:pt x="619" y="1410"/>
                    </a:lnTo>
                    <a:lnTo>
                      <a:pt x="592" y="1414"/>
                    </a:lnTo>
                    <a:lnTo>
                      <a:pt x="569" y="1411"/>
                    </a:lnTo>
                    <a:lnTo>
                      <a:pt x="547" y="1406"/>
                    </a:lnTo>
                    <a:lnTo>
                      <a:pt x="527" y="1397"/>
                    </a:lnTo>
                    <a:lnTo>
                      <a:pt x="509" y="1386"/>
                    </a:lnTo>
                    <a:lnTo>
                      <a:pt x="509" y="2258"/>
                    </a:lnTo>
                    <a:lnTo>
                      <a:pt x="506" y="2285"/>
                    </a:lnTo>
                    <a:lnTo>
                      <a:pt x="499" y="2311"/>
                    </a:lnTo>
                    <a:lnTo>
                      <a:pt x="486" y="2335"/>
                    </a:lnTo>
                    <a:lnTo>
                      <a:pt x="470" y="2354"/>
                    </a:lnTo>
                    <a:lnTo>
                      <a:pt x="449" y="2372"/>
                    </a:lnTo>
                    <a:lnTo>
                      <a:pt x="426" y="2383"/>
                    </a:lnTo>
                    <a:lnTo>
                      <a:pt x="401" y="2392"/>
                    </a:lnTo>
                    <a:lnTo>
                      <a:pt x="372" y="2394"/>
                    </a:lnTo>
                    <a:lnTo>
                      <a:pt x="345" y="2392"/>
                    </a:lnTo>
                    <a:lnTo>
                      <a:pt x="320" y="2383"/>
                    </a:lnTo>
                    <a:lnTo>
                      <a:pt x="297" y="2372"/>
                    </a:lnTo>
                    <a:lnTo>
                      <a:pt x="276" y="2354"/>
                    </a:lnTo>
                    <a:lnTo>
                      <a:pt x="260" y="2335"/>
                    </a:lnTo>
                    <a:lnTo>
                      <a:pt x="247" y="2311"/>
                    </a:lnTo>
                    <a:lnTo>
                      <a:pt x="240" y="2285"/>
                    </a:lnTo>
                    <a:lnTo>
                      <a:pt x="236" y="2258"/>
                    </a:lnTo>
                    <a:lnTo>
                      <a:pt x="233" y="2258"/>
                    </a:lnTo>
                    <a:lnTo>
                      <a:pt x="230" y="2285"/>
                    </a:lnTo>
                    <a:lnTo>
                      <a:pt x="222" y="2311"/>
                    </a:lnTo>
                    <a:lnTo>
                      <a:pt x="209" y="2335"/>
                    </a:lnTo>
                    <a:lnTo>
                      <a:pt x="192" y="2354"/>
                    </a:lnTo>
                    <a:lnTo>
                      <a:pt x="173" y="2372"/>
                    </a:lnTo>
                    <a:lnTo>
                      <a:pt x="149" y="2383"/>
                    </a:lnTo>
                    <a:lnTo>
                      <a:pt x="123" y="2392"/>
                    </a:lnTo>
                    <a:lnTo>
                      <a:pt x="96" y="2394"/>
                    </a:lnTo>
                    <a:lnTo>
                      <a:pt x="69" y="2392"/>
                    </a:lnTo>
                    <a:lnTo>
                      <a:pt x="43" y="2383"/>
                    </a:lnTo>
                    <a:lnTo>
                      <a:pt x="19" y="2372"/>
                    </a:lnTo>
                    <a:lnTo>
                      <a:pt x="0" y="2354"/>
                    </a:lnTo>
                    <a:lnTo>
                      <a:pt x="0" y="1702"/>
                    </a:lnTo>
                    <a:lnTo>
                      <a:pt x="39" y="1697"/>
                    </a:lnTo>
                    <a:lnTo>
                      <a:pt x="75" y="1685"/>
                    </a:lnTo>
                    <a:lnTo>
                      <a:pt x="109" y="1668"/>
                    </a:lnTo>
                    <a:lnTo>
                      <a:pt x="140" y="1648"/>
                    </a:lnTo>
                    <a:lnTo>
                      <a:pt x="168" y="1622"/>
                    </a:lnTo>
                    <a:lnTo>
                      <a:pt x="191" y="1593"/>
                    </a:lnTo>
                    <a:lnTo>
                      <a:pt x="210" y="1560"/>
                    </a:lnTo>
                    <a:lnTo>
                      <a:pt x="224" y="1526"/>
                    </a:lnTo>
                    <a:lnTo>
                      <a:pt x="234" y="1488"/>
                    </a:lnTo>
                    <a:lnTo>
                      <a:pt x="236" y="1448"/>
                    </a:lnTo>
                    <a:lnTo>
                      <a:pt x="236" y="208"/>
                    </a:lnTo>
                    <a:lnTo>
                      <a:pt x="234" y="172"/>
                    </a:lnTo>
                    <a:lnTo>
                      <a:pt x="227" y="137"/>
                    </a:lnTo>
                    <a:lnTo>
                      <a:pt x="215" y="105"/>
                    </a:lnTo>
                    <a:lnTo>
                      <a:pt x="199" y="74"/>
                    </a:lnTo>
                    <a:lnTo>
                      <a:pt x="178" y="46"/>
                    </a:lnTo>
                    <a:lnTo>
                      <a:pt x="155" y="21"/>
                    </a:lnTo>
                    <a:lnTo>
                      <a:pt x="128" y="0"/>
                    </a:lnTo>
                    <a:lnTo>
                      <a:pt x="438" y="0"/>
                    </a:lnTo>
                    <a:lnTo>
                      <a:pt x="4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091165" y="1825413"/>
              <a:ext cx="1871110" cy="1451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91165" y="1425303"/>
              <a:ext cx="187111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120777" y="1425303"/>
            <a:ext cx="1871110" cy="4246901"/>
            <a:chOff x="3120777" y="1425303"/>
            <a:chExt cx="1871110" cy="4246901"/>
          </a:xfrm>
        </p:grpSpPr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3257728" y="3829079"/>
              <a:ext cx="1597207" cy="1843125"/>
            </a:xfrm>
            <a:custGeom>
              <a:avLst/>
              <a:gdLst>
                <a:gd name="T0" fmla="*/ 0 w 1273"/>
                <a:gd name="T1" fmla="*/ 1102 h 1469"/>
                <a:gd name="T2" fmla="*/ 0 w 1273"/>
                <a:gd name="T3" fmla="*/ 367 h 1469"/>
                <a:gd name="T4" fmla="*/ 636 w 1273"/>
                <a:gd name="T5" fmla="*/ 0 h 1469"/>
                <a:gd name="T6" fmla="*/ 1273 w 1273"/>
                <a:gd name="T7" fmla="*/ 367 h 1469"/>
                <a:gd name="T8" fmla="*/ 1273 w 1273"/>
                <a:gd name="T9" fmla="*/ 1102 h 1469"/>
                <a:gd name="T10" fmla="*/ 636 w 1273"/>
                <a:gd name="T11" fmla="*/ 1469 h 1469"/>
                <a:gd name="T12" fmla="*/ 0 w 1273"/>
                <a:gd name="T13" fmla="*/ 1102 h 1469"/>
                <a:gd name="T14" fmla="*/ 130 w 1273"/>
                <a:gd name="T15" fmla="*/ 443 h 1469"/>
                <a:gd name="T16" fmla="*/ 130 w 1273"/>
                <a:gd name="T17" fmla="*/ 1026 h 1469"/>
                <a:gd name="T18" fmla="*/ 636 w 1273"/>
                <a:gd name="T19" fmla="*/ 1318 h 1469"/>
                <a:gd name="T20" fmla="*/ 1142 w 1273"/>
                <a:gd name="T21" fmla="*/ 1026 h 1469"/>
                <a:gd name="T22" fmla="*/ 1142 w 1273"/>
                <a:gd name="T23" fmla="*/ 443 h 1469"/>
                <a:gd name="T24" fmla="*/ 636 w 1273"/>
                <a:gd name="T25" fmla="*/ 151 h 1469"/>
                <a:gd name="T26" fmla="*/ 130 w 1273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3" y="367"/>
                  </a:lnTo>
                  <a:lnTo>
                    <a:pt x="1273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51"/>
                  </a:lnTo>
                  <a:lnTo>
                    <a:pt x="130" y="4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3626604" y="3436364"/>
              <a:ext cx="860710" cy="436628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8" name="Group 23"/>
            <p:cNvGrpSpPr/>
            <p:nvPr/>
          </p:nvGrpSpPr>
          <p:grpSpPr>
            <a:xfrm>
              <a:off x="3786938" y="4462752"/>
              <a:ext cx="538788" cy="474209"/>
              <a:chOff x="10059988" y="2759075"/>
              <a:chExt cx="463550" cy="407988"/>
            </a:xfrm>
            <a:solidFill>
              <a:schemeClr val="accent2"/>
            </a:solidFill>
          </p:grpSpPr>
          <p:sp>
            <p:nvSpPr>
              <p:cNvPr id="42" name="Freeform 182"/>
              <p:cNvSpPr/>
              <p:nvPr/>
            </p:nvSpPr>
            <p:spPr bwMode="auto">
              <a:xfrm>
                <a:off x="10059988" y="2759075"/>
                <a:ext cx="463550" cy="168275"/>
              </a:xfrm>
              <a:custGeom>
                <a:avLst/>
                <a:gdLst>
                  <a:gd name="T0" fmla="*/ 1606 w 3212"/>
                  <a:gd name="T1" fmla="*/ 0 h 1164"/>
                  <a:gd name="T2" fmla="*/ 1815 w 3212"/>
                  <a:gd name="T3" fmla="*/ 5 h 1164"/>
                  <a:gd name="T4" fmla="*/ 2016 w 3212"/>
                  <a:gd name="T5" fmla="*/ 19 h 1164"/>
                  <a:gd name="T6" fmla="*/ 2208 w 3212"/>
                  <a:gd name="T7" fmla="*/ 43 h 1164"/>
                  <a:gd name="T8" fmla="*/ 2388 w 3212"/>
                  <a:gd name="T9" fmla="*/ 74 h 1164"/>
                  <a:gd name="T10" fmla="*/ 2554 w 3212"/>
                  <a:gd name="T11" fmla="*/ 112 h 1164"/>
                  <a:gd name="T12" fmla="*/ 2706 w 3212"/>
                  <a:gd name="T13" fmla="*/ 158 h 1164"/>
                  <a:gd name="T14" fmla="*/ 2841 w 3212"/>
                  <a:gd name="T15" fmla="*/ 210 h 1164"/>
                  <a:gd name="T16" fmla="*/ 2958 w 3212"/>
                  <a:gd name="T17" fmla="*/ 268 h 1164"/>
                  <a:gd name="T18" fmla="*/ 3055 w 3212"/>
                  <a:gd name="T19" fmla="*/ 331 h 1164"/>
                  <a:gd name="T20" fmla="*/ 3130 w 3212"/>
                  <a:gd name="T21" fmla="*/ 398 h 1164"/>
                  <a:gd name="T22" fmla="*/ 3182 w 3212"/>
                  <a:gd name="T23" fmla="*/ 469 h 1164"/>
                  <a:gd name="T24" fmla="*/ 3209 w 3212"/>
                  <a:gd name="T25" fmla="*/ 544 h 1164"/>
                  <a:gd name="T26" fmla="*/ 3209 w 3212"/>
                  <a:gd name="T27" fmla="*/ 620 h 1164"/>
                  <a:gd name="T28" fmla="*/ 3182 w 3212"/>
                  <a:gd name="T29" fmla="*/ 695 h 1164"/>
                  <a:gd name="T30" fmla="*/ 3130 w 3212"/>
                  <a:gd name="T31" fmla="*/ 766 h 1164"/>
                  <a:gd name="T32" fmla="*/ 3055 w 3212"/>
                  <a:gd name="T33" fmla="*/ 833 h 1164"/>
                  <a:gd name="T34" fmla="*/ 2958 w 3212"/>
                  <a:gd name="T35" fmla="*/ 896 h 1164"/>
                  <a:gd name="T36" fmla="*/ 2841 w 3212"/>
                  <a:gd name="T37" fmla="*/ 954 h 1164"/>
                  <a:gd name="T38" fmla="*/ 2706 w 3212"/>
                  <a:gd name="T39" fmla="*/ 1006 h 1164"/>
                  <a:gd name="T40" fmla="*/ 2554 w 3212"/>
                  <a:gd name="T41" fmla="*/ 1052 h 1164"/>
                  <a:gd name="T42" fmla="*/ 2388 w 3212"/>
                  <a:gd name="T43" fmla="*/ 1090 h 1164"/>
                  <a:gd name="T44" fmla="*/ 2208 w 3212"/>
                  <a:gd name="T45" fmla="*/ 1122 h 1164"/>
                  <a:gd name="T46" fmla="*/ 2016 w 3212"/>
                  <a:gd name="T47" fmla="*/ 1145 h 1164"/>
                  <a:gd name="T48" fmla="*/ 1815 w 3212"/>
                  <a:gd name="T49" fmla="*/ 1159 h 1164"/>
                  <a:gd name="T50" fmla="*/ 1606 w 3212"/>
                  <a:gd name="T51" fmla="*/ 1164 h 1164"/>
                  <a:gd name="T52" fmla="*/ 1397 w 3212"/>
                  <a:gd name="T53" fmla="*/ 1159 h 1164"/>
                  <a:gd name="T54" fmla="*/ 1195 w 3212"/>
                  <a:gd name="T55" fmla="*/ 1145 h 1164"/>
                  <a:gd name="T56" fmla="*/ 1004 w 3212"/>
                  <a:gd name="T57" fmla="*/ 1122 h 1164"/>
                  <a:gd name="T58" fmla="*/ 824 w 3212"/>
                  <a:gd name="T59" fmla="*/ 1090 h 1164"/>
                  <a:gd name="T60" fmla="*/ 658 w 3212"/>
                  <a:gd name="T61" fmla="*/ 1052 h 1164"/>
                  <a:gd name="T62" fmla="*/ 506 w 3212"/>
                  <a:gd name="T63" fmla="*/ 1006 h 1164"/>
                  <a:gd name="T64" fmla="*/ 371 w 3212"/>
                  <a:gd name="T65" fmla="*/ 954 h 1164"/>
                  <a:gd name="T66" fmla="*/ 254 w 3212"/>
                  <a:gd name="T67" fmla="*/ 896 h 1164"/>
                  <a:gd name="T68" fmla="*/ 157 w 3212"/>
                  <a:gd name="T69" fmla="*/ 833 h 1164"/>
                  <a:gd name="T70" fmla="*/ 82 w 3212"/>
                  <a:gd name="T71" fmla="*/ 766 h 1164"/>
                  <a:gd name="T72" fmla="*/ 30 w 3212"/>
                  <a:gd name="T73" fmla="*/ 695 h 1164"/>
                  <a:gd name="T74" fmla="*/ 3 w 3212"/>
                  <a:gd name="T75" fmla="*/ 620 h 1164"/>
                  <a:gd name="T76" fmla="*/ 3 w 3212"/>
                  <a:gd name="T77" fmla="*/ 544 h 1164"/>
                  <a:gd name="T78" fmla="*/ 30 w 3212"/>
                  <a:gd name="T79" fmla="*/ 469 h 1164"/>
                  <a:gd name="T80" fmla="*/ 82 w 3212"/>
                  <a:gd name="T81" fmla="*/ 398 h 1164"/>
                  <a:gd name="T82" fmla="*/ 157 w 3212"/>
                  <a:gd name="T83" fmla="*/ 331 h 1164"/>
                  <a:gd name="T84" fmla="*/ 254 w 3212"/>
                  <a:gd name="T85" fmla="*/ 268 h 1164"/>
                  <a:gd name="T86" fmla="*/ 371 w 3212"/>
                  <a:gd name="T87" fmla="*/ 210 h 1164"/>
                  <a:gd name="T88" fmla="*/ 506 w 3212"/>
                  <a:gd name="T89" fmla="*/ 158 h 1164"/>
                  <a:gd name="T90" fmla="*/ 658 w 3212"/>
                  <a:gd name="T91" fmla="*/ 112 h 1164"/>
                  <a:gd name="T92" fmla="*/ 824 w 3212"/>
                  <a:gd name="T93" fmla="*/ 74 h 1164"/>
                  <a:gd name="T94" fmla="*/ 1004 w 3212"/>
                  <a:gd name="T95" fmla="*/ 43 h 1164"/>
                  <a:gd name="T96" fmla="*/ 1195 w 3212"/>
                  <a:gd name="T97" fmla="*/ 19 h 1164"/>
                  <a:gd name="T98" fmla="*/ 1397 w 3212"/>
                  <a:gd name="T99" fmla="*/ 5 h 1164"/>
                  <a:gd name="T100" fmla="*/ 1606 w 3212"/>
                  <a:gd name="T101" fmla="*/ 0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2" h="1164">
                    <a:moveTo>
                      <a:pt x="1606" y="0"/>
                    </a:moveTo>
                    <a:lnTo>
                      <a:pt x="1606" y="0"/>
                    </a:lnTo>
                    <a:lnTo>
                      <a:pt x="1712" y="2"/>
                    </a:lnTo>
                    <a:lnTo>
                      <a:pt x="1815" y="5"/>
                    </a:lnTo>
                    <a:lnTo>
                      <a:pt x="1917" y="11"/>
                    </a:lnTo>
                    <a:lnTo>
                      <a:pt x="2016" y="19"/>
                    </a:lnTo>
                    <a:lnTo>
                      <a:pt x="2114" y="30"/>
                    </a:lnTo>
                    <a:lnTo>
                      <a:pt x="2208" y="43"/>
                    </a:lnTo>
                    <a:lnTo>
                      <a:pt x="2299" y="57"/>
                    </a:lnTo>
                    <a:lnTo>
                      <a:pt x="2388" y="74"/>
                    </a:lnTo>
                    <a:lnTo>
                      <a:pt x="2472" y="92"/>
                    </a:lnTo>
                    <a:lnTo>
                      <a:pt x="2554" y="112"/>
                    </a:lnTo>
                    <a:lnTo>
                      <a:pt x="2632" y="135"/>
                    </a:lnTo>
                    <a:lnTo>
                      <a:pt x="2706" y="158"/>
                    </a:lnTo>
                    <a:lnTo>
                      <a:pt x="2775" y="183"/>
                    </a:lnTo>
                    <a:lnTo>
                      <a:pt x="2841" y="210"/>
                    </a:lnTo>
                    <a:lnTo>
                      <a:pt x="2902" y="238"/>
                    </a:lnTo>
                    <a:lnTo>
                      <a:pt x="2958" y="268"/>
                    </a:lnTo>
                    <a:lnTo>
                      <a:pt x="3009" y="299"/>
                    </a:lnTo>
                    <a:lnTo>
                      <a:pt x="3055" y="331"/>
                    </a:lnTo>
                    <a:lnTo>
                      <a:pt x="3096" y="364"/>
                    </a:lnTo>
                    <a:lnTo>
                      <a:pt x="3130" y="398"/>
                    </a:lnTo>
                    <a:lnTo>
                      <a:pt x="3159" y="433"/>
                    </a:lnTo>
                    <a:lnTo>
                      <a:pt x="3182" y="469"/>
                    </a:lnTo>
                    <a:lnTo>
                      <a:pt x="3199" y="506"/>
                    </a:lnTo>
                    <a:lnTo>
                      <a:pt x="3209" y="544"/>
                    </a:lnTo>
                    <a:lnTo>
                      <a:pt x="3212" y="582"/>
                    </a:lnTo>
                    <a:lnTo>
                      <a:pt x="3209" y="620"/>
                    </a:lnTo>
                    <a:lnTo>
                      <a:pt x="3199" y="658"/>
                    </a:lnTo>
                    <a:lnTo>
                      <a:pt x="3182" y="695"/>
                    </a:lnTo>
                    <a:lnTo>
                      <a:pt x="3159" y="731"/>
                    </a:lnTo>
                    <a:lnTo>
                      <a:pt x="3130" y="766"/>
                    </a:lnTo>
                    <a:lnTo>
                      <a:pt x="3096" y="800"/>
                    </a:lnTo>
                    <a:lnTo>
                      <a:pt x="3055" y="833"/>
                    </a:lnTo>
                    <a:lnTo>
                      <a:pt x="3009" y="865"/>
                    </a:lnTo>
                    <a:lnTo>
                      <a:pt x="2958" y="896"/>
                    </a:lnTo>
                    <a:lnTo>
                      <a:pt x="2902" y="926"/>
                    </a:lnTo>
                    <a:lnTo>
                      <a:pt x="2841" y="954"/>
                    </a:lnTo>
                    <a:lnTo>
                      <a:pt x="2775" y="981"/>
                    </a:lnTo>
                    <a:lnTo>
                      <a:pt x="2706" y="1006"/>
                    </a:lnTo>
                    <a:lnTo>
                      <a:pt x="2632" y="1030"/>
                    </a:lnTo>
                    <a:lnTo>
                      <a:pt x="2554" y="1052"/>
                    </a:lnTo>
                    <a:lnTo>
                      <a:pt x="2472" y="1072"/>
                    </a:lnTo>
                    <a:lnTo>
                      <a:pt x="2388" y="1090"/>
                    </a:lnTo>
                    <a:lnTo>
                      <a:pt x="2299" y="1107"/>
                    </a:lnTo>
                    <a:lnTo>
                      <a:pt x="2208" y="1122"/>
                    </a:lnTo>
                    <a:lnTo>
                      <a:pt x="2114" y="1134"/>
                    </a:lnTo>
                    <a:lnTo>
                      <a:pt x="2016" y="1145"/>
                    </a:lnTo>
                    <a:lnTo>
                      <a:pt x="1917" y="1153"/>
                    </a:lnTo>
                    <a:lnTo>
                      <a:pt x="1815" y="1159"/>
                    </a:lnTo>
                    <a:lnTo>
                      <a:pt x="1712" y="1163"/>
                    </a:lnTo>
                    <a:lnTo>
                      <a:pt x="1606" y="1164"/>
                    </a:lnTo>
                    <a:lnTo>
                      <a:pt x="1500" y="1163"/>
                    </a:lnTo>
                    <a:lnTo>
                      <a:pt x="1397" y="1159"/>
                    </a:lnTo>
                    <a:lnTo>
                      <a:pt x="1295" y="1153"/>
                    </a:lnTo>
                    <a:lnTo>
                      <a:pt x="1195" y="1145"/>
                    </a:lnTo>
                    <a:lnTo>
                      <a:pt x="1098" y="1134"/>
                    </a:lnTo>
                    <a:lnTo>
                      <a:pt x="1004" y="1122"/>
                    </a:lnTo>
                    <a:lnTo>
                      <a:pt x="912" y="1107"/>
                    </a:lnTo>
                    <a:lnTo>
                      <a:pt x="824" y="1090"/>
                    </a:lnTo>
                    <a:lnTo>
                      <a:pt x="739" y="1072"/>
                    </a:lnTo>
                    <a:lnTo>
                      <a:pt x="658" y="1052"/>
                    </a:lnTo>
                    <a:lnTo>
                      <a:pt x="580" y="1030"/>
                    </a:lnTo>
                    <a:lnTo>
                      <a:pt x="506" y="1006"/>
                    </a:lnTo>
                    <a:lnTo>
                      <a:pt x="436" y="981"/>
                    </a:lnTo>
                    <a:lnTo>
                      <a:pt x="371" y="954"/>
                    </a:lnTo>
                    <a:lnTo>
                      <a:pt x="310" y="926"/>
                    </a:lnTo>
                    <a:lnTo>
                      <a:pt x="254" y="896"/>
                    </a:lnTo>
                    <a:lnTo>
                      <a:pt x="203" y="865"/>
                    </a:lnTo>
                    <a:lnTo>
                      <a:pt x="157" y="833"/>
                    </a:lnTo>
                    <a:lnTo>
                      <a:pt x="116" y="800"/>
                    </a:lnTo>
                    <a:lnTo>
                      <a:pt x="82" y="766"/>
                    </a:lnTo>
                    <a:lnTo>
                      <a:pt x="53" y="731"/>
                    </a:lnTo>
                    <a:lnTo>
                      <a:pt x="30" y="695"/>
                    </a:lnTo>
                    <a:lnTo>
                      <a:pt x="13" y="658"/>
                    </a:lnTo>
                    <a:lnTo>
                      <a:pt x="3" y="620"/>
                    </a:lnTo>
                    <a:lnTo>
                      <a:pt x="0" y="582"/>
                    </a:lnTo>
                    <a:lnTo>
                      <a:pt x="3" y="544"/>
                    </a:lnTo>
                    <a:lnTo>
                      <a:pt x="13" y="506"/>
                    </a:lnTo>
                    <a:lnTo>
                      <a:pt x="30" y="469"/>
                    </a:lnTo>
                    <a:lnTo>
                      <a:pt x="53" y="433"/>
                    </a:lnTo>
                    <a:lnTo>
                      <a:pt x="82" y="398"/>
                    </a:lnTo>
                    <a:lnTo>
                      <a:pt x="116" y="364"/>
                    </a:lnTo>
                    <a:lnTo>
                      <a:pt x="157" y="331"/>
                    </a:lnTo>
                    <a:lnTo>
                      <a:pt x="203" y="299"/>
                    </a:lnTo>
                    <a:lnTo>
                      <a:pt x="254" y="268"/>
                    </a:lnTo>
                    <a:lnTo>
                      <a:pt x="310" y="238"/>
                    </a:lnTo>
                    <a:lnTo>
                      <a:pt x="371" y="210"/>
                    </a:lnTo>
                    <a:lnTo>
                      <a:pt x="436" y="183"/>
                    </a:lnTo>
                    <a:lnTo>
                      <a:pt x="506" y="158"/>
                    </a:lnTo>
                    <a:lnTo>
                      <a:pt x="580" y="135"/>
                    </a:lnTo>
                    <a:lnTo>
                      <a:pt x="658" y="112"/>
                    </a:lnTo>
                    <a:lnTo>
                      <a:pt x="739" y="92"/>
                    </a:lnTo>
                    <a:lnTo>
                      <a:pt x="824" y="74"/>
                    </a:lnTo>
                    <a:lnTo>
                      <a:pt x="912" y="57"/>
                    </a:lnTo>
                    <a:lnTo>
                      <a:pt x="1004" y="43"/>
                    </a:lnTo>
                    <a:lnTo>
                      <a:pt x="1098" y="30"/>
                    </a:lnTo>
                    <a:lnTo>
                      <a:pt x="1195" y="19"/>
                    </a:lnTo>
                    <a:lnTo>
                      <a:pt x="1295" y="11"/>
                    </a:lnTo>
                    <a:lnTo>
                      <a:pt x="1397" y="5"/>
                    </a:lnTo>
                    <a:lnTo>
                      <a:pt x="1500" y="2"/>
                    </a:lnTo>
                    <a:lnTo>
                      <a:pt x="16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183"/>
              <p:cNvSpPr/>
              <p:nvPr/>
            </p:nvSpPr>
            <p:spPr bwMode="auto">
              <a:xfrm>
                <a:off x="10059988" y="2917825"/>
                <a:ext cx="463550" cy="93663"/>
              </a:xfrm>
              <a:custGeom>
                <a:avLst/>
                <a:gdLst>
                  <a:gd name="T0" fmla="*/ 87 w 3212"/>
                  <a:gd name="T1" fmla="*/ 40 h 648"/>
                  <a:gd name="T2" fmla="*/ 256 w 3212"/>
                  <a:gd name="T3" fmla="*/ 114 h 648"/>
                  <a:gd name="T4" fmla="*/ 442 w 3212"/>
                  <a:gd name="T5" fmla="*/ 179 h 648"/>
                  <a:gd name="T6" fmla="*/ 647 w 3212"/>
                  <a:gd name="T7" fmla="*/ 233 h 648"/>
                  <a:gd name="T8" fmla="*/ 869 w 3212"/>
                  <a:gd name="T9" fmla="*/ 277 h 648"/>
                  <a:gd name="T10" fmla="*/ 1103 w 3212"/>
                  <a:gd name="T11" fmla="*/ 310 h 648"/>
                  <a:gd name="T12" fmla="*/ 1349 w 3212"/>
                  <a:gd name="T13" fmla="*/ 330 h 648"/>
                  <a:gd name="T14" fmla="*/ 1606 w 3212"/>
                  <a:gd name="T15" fmla="*/ 338 h 648"/>
                  <a:gd name="T16" fmla="*/ 1862 w 3212"/>
                  <a:gd name="T17" fmla="*/ 330 h 648"/>
                  <a:gd name="T18" fmla="*/ 2109 w 3212"/>
                  <a:gd name="T19" fmla="*/ 310 h 648"/>
                  <a:gd name="T20" fmla="*/ 2343 w 3212"/>
                  <a:gd name="T21" fmla="*/ 277 h 648"/>
                  <a:gd name="T22" fmla="*/ 2564 w 3212"/>
                  <a:gd name="T23" fmla="*/ 233 h 648"/>
                  <a:gd name="T24" fmla="*/ 2769 w 3212"/>
                  <a:gd name="T25" fmla="*/ 179 h 648"/>
                  <a:gd name="T26" fmla="*/ 2957 w 3212"/>
                  <a:gd name="T27" fmla="*/ 114 h 648"/>
                  <a:gd name="T28" fmla="*/ 3125 w 3212"/>
                  <a:gd name="T29" fmla="*/ 40 h 648"/>
                  <a:gd name="T30" fmla="*/ 3209 w 3212"/>
                  <a:gd name="T31" fmla="*/ 33 h 648"/>
                  <a:gd name="T32" fmla="*/ 3209 w 3212"/>
                  <a:gd name="T33" fmla="*/ 104 h 648"/>
                  <a:gd name="T34" fmla="*/ 3182 w 3212"/>
                  <a:gd name="T35" fmla="*/ 179 h 648"/>
                  <a:gd name="T36" fmla="*/ 3130 w 3212"/>
                  <a:gd name="T37" fmla="*/ 250 h 648"/>
                  <a:gd name="T38" fmla="*/ 3055 w 3212"/>
                  <a:gd name="T39" fmla="*/ 317 h 648"/>
                  <a:gd name="T40" fmla="*/ 2958 w 3212"/>
                  <a:gd name="T41" fmla="*/ 381 h 648"/>
                  <a:gd name="T42" fmla="*/ 2841 w 3212"/>
                  <a:gd name="T43" fmla="*/ 439 h 648"/>
                  <a:gd name="T44" fmla="*/ 2706 w 3212"/>
                  <a:gd name="T45" fmla="*/ 491 h 648"/>
                  <a:gd name="T46" fmla="*/ 2554 w 3212"/>
                  <a:gd name="T47" fmla="*/ 536 h 648"/>
                  <a:gd name="T48" fmla="*/ 2388 w 3212"/>
                  <a:gd name="T49" fmla="*/ 575 h 648"/>
                  <a:gd name="T50" fmla="*/ 2208 w 3212"/>
                  <a:gd name="T51" fmla="*/ 606 h 648"/>
                  <a:gd name="T52" fmla="*/ 2016 w 3212"/>
                  <a:gd name="T53" fmla="*/ 629 h 648"/>
                  <a:gd name="T54" fmla="*/ 1815 w 3212"/>
                  <a:gd name="T55" fmla="*/ 644 h 648"/>
                  <a:gd name="T56" fmla="*/ 1606 w 3212"/>
                  <a:gd name="T57" fmla="*/ 648 h 648"/>
                  <a:gd name="T58" fmla="*/ 1397 w 3212"/>
                  <a:gd name="T59" fmla="*/ 644 h 648"/>
                  <a:gd name="T60" fmla="*/ 1195 w 3212"/>
                  <a:gd name="T61" fmla="*/ 629 h 648"/>
                  <a:gd name="T62" fmla="*/ 1004 w 3212"/>
                  <a:gd name="T63" fmla="*/ 606 h 648"/>
                  <a:gd name="T64" fmla="*/ 824 w 3212"/>
                  <a:gd name="T65" fmla="*/ 575 h 648"/>
                  <a:gd name="T66" fmla="*/ 658 w 3212"/>
                  <a:gd name="T67" fmla="*/ 536 h 648"/>
                  <a:gd name="T68" fmla="*/ 506 w 3212"/>
                  <a:gd name="T69" fmla="*/ 491 h 648"/>
                  <a:gd name="T70" fmla="*/ 371 w 3212"/>
                  <a:gd name="T71" fmla="*/ 439 h 648"/>
                  <a:gd name="T72" fmla="*/ 254 w 3212"/>
                  <a:gd name="T73" fmla="*/ 381 h 648"/>
                  <a:gd name="T74" fmla="*/ 157 w 3212"/>
                  <a:gd name="T75" fmla="*/ 317 h 648"/>
                  <a:gd name="T76" fmla="*/ 82 w 3212"/>
                  <a:gd name="T77" fmla="*/ 250 h 648"/>
                  <a:gd name="T78" fmla="*/ 30 w 3212"/>
                  <a:gd name="T79" fmla="*/ 179 h 648"/>
                  <a:gd name="T80" fmla="*/ 3 w 3212"/>
                  <a:gd name="T81" fmla="*/ 104 h 648"/>
                  <a:gd name="T82" fmla="*/ 3 w 3212"/>
                  <a:gd name="T83" fmla="*/ 33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12" h="648">
                    <a:moveTo>
                      <a:pt x="11" y="0"/>
                    </a:moveTo>
                    <a:lnTo>
                      <a:pt x="87" y="40"/>
                    </a:lnTo>
                    <a:lnTo>
                      <a:pt x="169" y="78"/>
                    </a:lnTo>
                    <a:lnTo>
                      <a:pt x="256" y="114"/>
                    </a:lnTo>
                    <a:lnTo>
                      <a:pt x="346" y="147"/>
                    </a:lnTo>
                    <a:lnTo>
                      <a:pt x="442" y="179"/>
                    </a:lnTo>
                    <a:lnTo>
                      <a:pt x="543" y="207"/>
                    </a:lnTo>
                    <a:lnTo>
                      <a:pt x="647" y="233"/>
                    </a:lnTo>
                    <a:lnTo>
                      <a:pt x="756" y="257"/>
                    </a:lnTo>
                    <a:lnTo>
                      <a:pt x="869" y="277"/>
                    </a:lnTo>
                    <a:lnTo>
                      <a:pt x="985" y="295"/>
                    </a:lnTo>
                    <a:lnTo>
                      <a:pt x="1103" y="310"/>
                    </a:lnTo>
                    <a:lnTo>
                      <a:pt x="1225" y="322"/>
                    </a:lnTo>
                    <a:lnTo>
                      <a:pt x="1349" y="330"/>
                    </a:lnTo>
                    <a:lnTo>
                      <a:pt x="1477" y="336"/>
                    </a:lnTo>
                    <a:lnTo>
                      <a:pt x="1606" y="338"/>
                    </a:lnTo>
                    <a:lnTo>
                      <a:pt x="1735" y="336"/>
                    </a:lnTo>
                    <a:lnTo>
                      <a:pt x="1862" y="330"/>
                    </a:lnTo>
                    <a:lnTo>
                      <a:pt x="1987" y="322"/>
                    </a:lnTo>
                    <a:lnTo>
                      <a:pt x="2109" y="310"/>
                    </a:lnTo>
                    <a:lnTo>
                      <a:pt x="2228" y="295"/>
                    </a:lnTo>
                    <a:lnTo>
                      <a:pt x="2343" y="277"/>
                    </a:lnTo>
                    <a:lnTo>
                      <a:pt x="2455" y="257"/>
                    </a:lnTo>
                    <a:lnTo>
                      <a:pt x="2564" y="233"/>
                    </a:lnTo>
                    <a:lnTo>
                      <a:pt x="2669" y="207"/>
                    </a:lnTo>
                    <a:lnTo>
                      <a:pt x="2769" y="179"/>
                    </a:lnTo>
                    <a:lnTo>
                      <a:pt x="2865" y="147"/>
                    </a:lnTo>
                    <a:lnTo>
                      <a:pt x="2957" y="114"/>
                    </a:lnTo>
                    <a:lnTo>
                      <a:pt x="3044" y="78"/>
                    </a:lnTo>
                    <a:lnTo>
                      <a:pt x="3125" y="40"/>
                    </a:lnTo>
                    <a:lnTo>
                      <a:pt x="3202" y="0"/>
                    </a:lnTo>
                    <a:lnTo>
                      <a:pt x="3209" y="33"/>
                    </a:lnTo>
                    <a:lnTo>
                      <a:pt x="3212" y="66"/>
                    </a:lnTo>
                    <a:lnTo>
                      <a:pt x="3209" y="104"/>
                    </a:lnTo>
                    <a:lnTo>
                      <a:pt x="3199" y="142"/>
                    </a:lnTo>
                    <a:lnTo>
                      <a:pt x="3182" y="179"/>
                    </a:lnTo>
                    <a:lnTo>
                      <a:pt x="3159" y="215"/>
                    </a:lnTo>
                    <a:lnTo>
                      <a:pt x="3130" y="250"/>
                    </a:lnTo>
                    <a:lnTo>
                      <a:pt x="3096" y="284"/>
                    </a:lnTo>
                    <a:lnTo>
                      <a:pt x="3055" y="317"/>
                    </a:lnTo>
                    <a:lnTo>
                      <a:pt x="3009" y="350"/>
                    </a:lnTo>
                    <a:lnTo>
                      <a:pt x="2958" y="381"/>
                    </a:lnTo>
                    <a:lnTo>
                      <a:pt x="2902" y="410"/>
                    </a:lnTo>
                    <a:lnTo>
                      <a:pt x="2841" y="439"/>
                    </a:lnTo>
                    <a:lnTo>
                      <a:pt x="2775" y="465"/>
                    </a:lnTo>
                    <a:lnTo>
                      <a:pt x="2706" y="491"/>
                    </a:lnTo>
                    <a:lnTo>
                      <a:pt x="2632" y="514"/>
                    </a:lnTo>
                    <a:lnTo>
                      <a:pt x="2554" y="536"/>
                    </a:lnTo>
                    <a:lnTo>
                      <a:pt x="2472" y="557"/>
                    </a:lnTo>
                    <a:lnTo>
                      <a:pt x="2388" y="575"/>
                    </a:lnTo>
                    <a:lnTo>
                      <a:pt x="2299" y="592"/>
                    </a:lnTo>
                    <a:lnTo>
                      <a:pt x="2208" y="606"/>
                    </a:lnTo>
                    <a:lnTo>
                      <a:pt x="2114" y="619"/>
                    </a:lnTo>
                    <a:lnTo>
                      <a:pt x="2016" y="629"/>
                    </a:lnTo>
                    <a:lnTo>
                      <a:pt x="1917" y="638"/>
                    </a:lnTo>
                    <a:lnTo>
                      <a:pt x="1815" y="644"/>
                    </a:lnTo>
                    <a:lnTo>
                      <a:pt x="1712" y="647"/>
                    </a:lnTo>
                    <a:lnTo>
                      <a:pt x="1606" y="648"/>
                    </a:lnTo>
                    <a:lnTo>
                      <a:pt x="1500" y="647"/>
                    </a:lnTo>
                    <a:lnTo>
                      <a:pt x="1397" y="644"/>
                    </a:lnTo>
                    <a:lnTo>
                      <a:pt x="1295" y="638"/>
                    </a:lnTo>
                    <a:lnTo>
                      <a:pt x="1195" y="629"/>
                    </a:lnTo>
                    <a:lnTo>
                      <a:pt x="1098" y="619"/>
                    </a:lnTo>
                    <a:lnTo>
                      <a:pt x="1004" y="606"/>
                    </a:lnTo>
                    <a:lnTo>
                      <a:pt x="912" y="592"/>
                    </a:lnTo>
                    <a:lnTo>
                      <a:pt x="824" y="575"/>
                    </a:lnTo>
                    <a:lnTo>
                      <a:pt x="739" y="557"/>
                    </a:lnTo>
                    <a:lnTo>
                      <a:pt x="658" y="536"/>
                    </a:lnTo>
                    <a:lnTo>
                      <a:pt x="580" y="514"/>
                    </a:lnTo>
                    <a:lnTo>
                      <a:pt x="506" y="491"/>
                    </a:lnTo>
                    <a:lnTo>
                      <a:pt x="436" y="465"/>
                    </a:lnTo>
                    <a:lnTo>
                      <a:pt x="371" y="439"/>
                    </a:lnTo>
                    <a:lnTo>
                      <a:pt x="310" y="410"/>
                    </a:lnTo>
                    <a:lnTo>
                      <a:pt x="254" y="381"/>
                    </a:lnTo>
                    <a:lnTo>
                      <a:pt x="203" y="350"/>
                    </a:lnTo>
                    <a:lnTo>
                      <a:pt x="157" y="317"/>
                    </a:lnTo>
                    <a:lnTo>
                      <a:pt x="116" y="284"/>
                    </a:lnTo>
                    <a:lnTo>
                      <a:pt x="82" y="250"/>
                    </a:lnTo>
                    <a:lnTo>
                      <a:pt x="53" y="215"/>
                    </a:lnTo>
                    <a:lnTo>
                      <a:pt x="30" y="179"/>
                    </a:lnTo>
                    <a:lnTo>
                      <a:pt x="13" y="142"/>
                    </a:lnTo>
                    <a:lnTo>
                      <a:pt x="3" y="104"/>
                    </a:lnTo>
                    <a:lnTo>
                      <a:pt x="0" y="66"/>
                    </a:lnTo>
                    <a:lnTo>
                      <a:pt x="3" y="3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184"/>
              <p:cNvSpPr/>
              <p:nvPr/>
            </p:nvSpPr>
            <p:spPr bwMode="auto">
              <a:xfrm>
                <a:off x="10059988" y="2995613"/>
                <a:ext cx="463550" cy="93663"/>
              </a:xfrm>
              <a:custGeom>
                <a:avLst/>
                <a:gdLst>
                  <a:gd name="T0" fmla="*/ 87 w 3212"/>
                  <a:gd name="T1" fmla="*/ 40 h 647"/>
                  <a:gd name="T2" fmla="*/ 256 w 3212"/>
                  <a:gd name="T3" fmla="*/ 114 h 647"/>
                  <a:gd name="T4" fmla="*/ 442 w 3212"/>
                  <a:gd name="T5" fmla="*/ 178 h 647"/>
                  <a:gd name="T6" fmla="*/ 647 w 3212"/>
                  <a:gd name="T7" fmla="*/ 233 h 647"/>
                  <a:gd name="T8" fmla="*/ 869 w 3212"/>
                  <a:gd name="T9" fmla="*/ 277 h 647"/>
                  <a:gd name="T10" fmla="*/ 1103 w 3212"/>
                  <a:gd name="T11" fmla="*/ 310 h 647"/>
                  <a:gd name="T12" fmla="*/ 1349 w 3212"/>
                  <a:gd name="T13" fmla="*/ 330 h 647"/>
                  <a:gd name="T14" fmla="*/ 1606 w 3212"/>
                  <a:gd name="T15" fmla="*/ 337 h 647"/>
                  <a:gd name="T16" fmla="*/ 1862 w 3212"/>
                  <a:gd name="T17" fmla="*/ 330 h 647"/>
                  <a:gd name="T18" fmla="*/ 2109 w 3212"/>
                  <a:gd name="T19" fmla="*/ 310 h 647"/>
                  <a:gd name="T20" fmla="*/ 2343 w 3212"/>
                  <a:gd name="T21" fmla="*/ 277 h 647"/>
                  <a:gd name="T22" fmla="*/ 2564 w 3212"/>
                  <a:gd name="T23" fmla="*/ 233 h 647"/>
                  <a:gd name="T24" fmla="*/ 2769 w 3212"/>
                  <a:gd name="T25" fmla="*/ 178 h 647"/>
                  <a:gd name="T26" fmla="*/ 2957 w 3212"/>
                  <a:gd name="T27" fmla="*/ 114 h 647"/>
                  <a:gd name="T28" fmla="*/ 3125 w 3212"/>
                  <a:gd name="T29" fmla="*/ 40 h 647"/>
                  <a:gd name="T30" fmla="*/ 3209 w 3212"/>
                  <a:gd name="T31" fmla="*/ 33 h 647"/>
                  <a:gd name="T32" fmla="*/ 3209 w 3212"/>
                  <a:gd name="T33" fmla="*/ 104 h 647"/>
                  <a:gd name="T34" fmla="*/ 3182 w 3212"/>
                  <a:gd name="T35" fmla="*/ 178 h 647"/>
                  <a:gd name="T36" fmla="*/ 3130 w 3212"/>
                  <a:gd name="T37" fmla="*/ 250 h 647"/>
                  <a:gd name="T38" fmla="*/ 3055 w 3212"/>
                  <a:gd name="T39" fmla="*/ 317 h 647"/>
                  <a:gd name="T40" fmla="*/ 2958 w 3212"/>
                  <a:gd name="T41" fmla="*/ 380 h 647"/>
                  <a:gd name="T42" fmla="*/ 2841 w 3212"/>
                  <a:gd name="T43" fmla="*/ 438 h 647"/>
                  <a:gd name="T44" fmla="*/ 2706 w 3212"/>
                  <a:gd name="T45" fmla="*/ 490 h 647"/>
                  <a:gd name="T46" fmla="*/ 2554 w 3212"/>
                  <a:gd name="T47" fmla="*/ 535 h 647"/>
                  <a:gd name="T48" fmla="*/ 2388 w 3212"/>
                  <a:gd name="T49" fmla="*/ 574 h 647"/>
                  <a:gd name="T50" fmla="*/ 2208 w 3212"/>
                  <a:gd name="T51" fmla="*/ 605 h 647"/>
                  <a:gd name="T52" fmla="*/ 2016 w 3212"/>
                  <a:gd name="T53" fmla="*/ 628 h 647"/>
                  <a:gd name="T54" fmla="*/ 1815 w 3212"/>
                  <a:gd name="T55" fmla="*/ 643 h 647"/>
                  <a:gd name="T56" fmla="*/ 1606 w 3212"/>
                  <a:gd name="T57" fmla="*/ 647 h 647"/>
                  <a:gd name="T58" fmla="*/ 1397 w 3212"/>
                  <a:gd name="T59" fmla="*/ 643 h 647"/>
                  <a:gd name="T60" fmla="*/ 1195 w 3212"/>
                  <a:gd name="T61" fmla="*/ 628 h 647"/>
                  <a:gd name="T62" fmla="*/ 1004 w 3212"/>
                  <a:gd name="T63" fmla="*/ 605 h 647"/>
                  <a:gd name="T64" fmla="*/ 824 w 3212"/>
                  <a:gd name="T65" fmla="*/ 574 h 647"/>
                  <a:gd name="T66" fmla="*/ 658 w 3212"/>
                  <a:gd name="T67" fmla="*/ 535 h 647"/>
                  <a:gd name="T68" fmla="*/ 506 w 3212"/>
                  <a:gd name="T69" fmla="*/ 490 h 647"/>
                  <a:gd name="T70" fmla="*/ 371 w 3212"/>
                  <a:gd name="T71" fmla="*/ 438 h 647"/>
                  <a:gd name="T72" fmla="*/ 254 w 3212"/>
                  <a:gd name="T73" fmla="*/ 380 h 647"/>
                  <a:gd name="T74" fmla="*/ 157 w 3212"/>
                  <a:gd name="T75" fmla="*/ 317 h 647"/>
                  <a:gd name="T76" fmla="*/ 82 w 3212"/>
                  <a:gd name="T77" fmla="*/ 250 h 647"/>
                  <a:gd name="T78" fmla="*/ 30 w 3212"/>
                  <a:gd name="T79" fmla="*/ 178 h 647"/>
                  <a:gd name="T80" fmla="*/ 3 w 3212"/>
                  <a:gd name="T81" fmla="*/ 104 h 647"/>
                  <a:gd name="T82" fmla="*/ 3 w 3212"/>
                  <a:gd name="T83" fmla="*/ 33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12" h="647">
                    <a:moveTo>
                      <a:pt x="11" y="0"/>
                    </a:moveTo>
                    <a:lnTo>
                      <a:pt x="87" y="40"/>
                    </a:lnTo>
                    <a:lnTo>
                      <a:pt x="169" y="78"/>
                    </a:lnTo>
                    <a:lnTo>
                      <a:pt x="256" y="114"/>
                    </a:lnTo>
                    <a:lnTo>
                      <a:pt x="346" y="147"/>
                    </a:lnTo>
                    <a:lnTo>
                      <a:pt x="442" y="178"/>
                    </a:lnTo>
                    <a:lnTo>
                      <a:pt x="543" y="207"/>
                    </a:lnTo>
                    <a:lnTo>
                      <a:pt x="647" y="233"/>
                    </a:lnTo>
                    <a:lnTo>
                      <a:pt x="756" y="257"/>
                    </a:lnTo>
                    <a:lnTo>
                      <a:pt x="869" y="277"/>
                    </a:lnTo>
                    <a:lnTo>
                      <a:pt x="985" y="295"/>
                    </a:lnTo>
                    <a:lnTo>
                      <a:pt x="1103" y="310"/>
                    </a:lnTo>
                    <a:lnTo>
                      <a:pt x="1225" y="322"/>
                    </a:lnTo>
                    <a:lnTo>
                      <a:pt x="1349" y="330"/>
                    </a:lnTo>
                    <a:lnTo>
                      <a:pt x="1477" y="335"/>
                    </a:lnTo>
                    <a:lnTo>
                      <a:pt x="1606" y="337"/>
                    </a:lnTo>
                    <a:lnTo>
                      <a:pt x="1735" y="335"/>
                    </a:lnTo>
                    <a:lnTo>
                      <a:pt x="1862" y="330"/>
                    </a:lnTo>
                    <a:lnTo>
                      <a:pt x="1987" y="322"/>
                    </a:lnTo>
                    <a:lnTo>
                      <a:pt x="2109" y="310"/>
                    </a:lnTo>
                    <a:lnTo>
                      <a:pt x="2228" y="295"/>
                    </a:lnTo>
                    <a:lnTo>
                      <a:pt x="2343" y="277"/>
                    </a:lnTo>
                    <a:lnTo>
                      <a:pt x="2455" y="257"/>
                    </a:lnTo>
                    <a:lnTo>
                      <a:pt x="2564" y="233"/>
                    </a:lnTo>
                    <a:lnTo>
                      <a:pt x="2669" y="207"/>
                    </a:lnTo>
                    <a:lnTo>
                      <a:pt x="2769" y="178"/>
                    </a:lnTo>
                    <a:lnTo>
                      <a:pt x="2865" y="147"/>
                    </a:lnTo>
                    <a:lnTo>
                      <a:pt x="2957" y="114"/>
                    </a:lnTo>
                    <a:lnTo>
                      <a:pt x="3044" y="78"/>
                    </a:lnTo>
                    <a:lnTo>
                      <a:pt x="3125" y="40"/>
                    </a:lnTo>
                    <a:lnTo>
                      <a:pt x="3202" y="0"/>
                    </a:lnTo>
                    <a:lnTo>
                      <a:pt x="3209" y="33"/>
                    </a:lnTo>
                    <a:lnTo>
                      <a:pt x="3212" y="66"/>
                    </a:lnTo>
                    <a:lnTo>
                      <a:pt x="3209" y="104"/>
                    </a:lnTo>
                    <a:lnTo>
                      <a:pt x="3199" y="142"/>
                    </a:lnTo>
                    <a:lnTo>
                      <a:pt x="3182" y="178"/>
                    </a:lnTo>
                    <a:lnTo>
                      <a:pt x="3159" y="215"/>
                    </a:lnTo>
                    <a:lnTo>
                      <a:pt x="3130" y="250"/>
                    </a:lnTo>
                    <a:lnTo>
                      <a:pt x="3096" y="284"/>
                    </a:lnTo>
                    <a:lnTo>
                      <a:pt x="3055" y="317"/>
                    </a:lnTo>
                    <a:lnTo>
                      <a:pt x="3009" y="349"/>
                    </a:lnTo>
                    <a:lnTo>
                      <a:pt x="2958" y="380"/>
                    </a:lnTo>
                    <a:lnTo>
                      <a:pt x="2902" y="409"/>
                    </a:lnTo>
                    <a:lnTo>
                      <a:pt x="2841" y="438"/>
                    </a:lnTo>
                    <a:lnTo>
                      <a:pt x="2775" y="464"/>
                    </a:lnTo>
                    <a:lnTo>
                      <a:pt x="2706" y="490"/>
                    </a:lnTo>
                    <a:lnTo>
                      <a:pt x="2632" y="513"/>
                    </a:lnTo>
                    <a:lnTo>
                      <a:pt x="2554" y="535"/>
                    </a:lnTo>
                    <a:lnTo>
                      <a:pt x="2472" y="556"/>
                    </a:lnTo>
                    <a:lnTo>
                      <a:pt x="2388" y="574"/>
                    </a:lnTo>
                    <a:lnTo>
                      <a:pt x="2299" y="591"/>
                    </a:lnTo>
                    <a:lnTo>
                      <a:pt x="2208" y="605"/>
                    </a:lnTo>
                    <a:lnTo>
                      <a:pt x="2114" y="618"/>
                    </a:lnTo>
                    <a:lnTo>
                      <a:pt x="2016" y="628"/>
                    </a:lnTo>
                    <a:lnTo>
                      <a:pt x="1917" y="637"/>
                    </a:lnTo>
                    <a:lnTo>
                      <a:pt x="1815" y="643"/>
                    </a:lnTo>
                    <a:lnTo>
                      <a:pt x="1712" y="646"/>
                    </a:lnTo>
                    <a:lnTo>
                      <a:pt x="1606" y="647"/>
                    </a:lnTo>
                    <a:lnTo>
                      <a:pt x="1500" y="646"/>
                    </a:lnTo>
                    <a:lnTo>
                      <a:pt x="1397" y="643"/>
                    </a:lnTo>
                    <a:lnTo>
                      <a:pt x="1295" y="637"/>
                    </a:lnTo>
                    <a:lnTo>
                      <a:pt x="1195" y="628"/>
                    </a:lnTo>
                    <a:lnTo>
                      <a:pt x="1098" y="618"/>
                    </a:lnTo>
                    <a:lnTo>
                      <a:pt x="1004" y="605"/>
                    </a:lnTo>
                    <a:lnTo>
                      <a:pt x="912" y="591"/>
                    </a:lnTo>
                    <a:lnTo>
                      <a:pt x="824" y="574"/>
                    </a:lnTo>
                    <a:lnTo>
                      <a:pt x="739" y="556"/>
                    </a:lnTo>
                    <a:lnTo>
                      <a:pt x="658" y="535"/>
                    </a:lnTo>
                    <a:lnTo>
                      <a:pt x="580" y="513"/>
                    </a:lnTo>
                    <a:lnTo>
                      <a:pt x="506" y="490"/>
                    </a:lnTo>
                    <a:lnTo>
                      <a:pt x="436" y="464"/>
                    </a:lnTo>
                    <a:lnTo>
                      <a:pt x="371" y="438"/>
                    </a:lnTo>
                    <a:lnTo>
                      <a:pt x="310" y="409"/>
                    </a:lnTo>
                    <a:lnTo>
                      <a:pt x="254" y="380"/>
                    </a:lnTo>
                    <a:lnTo>
                      <a:pt x="203" y="349"/>
                    </a:lnTo>
                    <a:lnTo>
                      <a:pt x="157" y="317"/>
                    </a:lnTo>
                    <a:lnTo>
                      <a:pt x="116" y="284"/>
                    </a:lnTo>
                    <a:lnTo>
                      <a:pt x="82" y="250"/>
                    </a:lnTo>
                    <a:lnTo>
                      <a:pt x="53" y="215"/>
                    </a:lnTo>
                    <a:lnTo>
                      <a:pt x="30" y="178"/>
                    </a:lnTo>
                    <a:lnTo>
                      <a:pt x="13" y="142"/>
                    </a:lnTo>
                    <a:lnTo>
                      <a:pt x="3" y="104"/>
                    </a:lnTo>
                    <a:lnTo>
                      <a:pt x="0" y="66"/>
                    </a:lnTo>
                    <a:lnTo>
                      <a:pt x="3" y="3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Freeform 185"/>
              <p:cNvSpPr/>
              <p:nvPr/>
            </p:nvSpPr>
            <p:spPr bwMode="auto">
              <a:xfrm>
                <a:off x="10059988" y="3074988"/>
                <a:ext cx="463550" cy="92075"/>
              </a:xfrm>
              <a:custGeom>
                <a:avLst/>
                <a:gdLst>
                  <a:gd name="T0" fmla="*/ 87 w 3212"/>
                  <a:gd name="T1" fmla="*/ 40 h 647"/>
                  <a:gd name="T2" fmla="*/ 256 w 3212"/>
                  <a:gd name="T3" fmla="*/ 113 h 647"/>
                  <a:gd name="T4" fmla="*/ 442 w 3212"/>
                  <a:gd name="T5" fmla="*/ 178 h 647"/>
                  <a:gd name="T6" fmla="*/ 647 w 3212"/>
                  <a:gd name="T7" fmla="*/ 233 h 647"/>
                  <a:gd name="T8" fmla="*/ 869 w 3212"/>
                  <a:gd name="T9" fmla="*/ 277 h 647"/>
                  <a:gd name="T10" fmla="*/ 1103 w 3212"/>
                  <a:gd name="T11" fmla="*/ 310 h 647"/>
                  <a:gd name="T12" fmla="*/ 1349 w 3212"/>
                  <a:gd name="T13" fmla="*/ 330 h 647"/>
                  <a:gd name="T14" fmla="*/ 1606 w 3212"/>
                  <a:gd name="T15" fmla="*/ 337 h 647"/>
                  <a:gd name="T16" fmla="*/ 1862 w 3212"/>
                  <a:gd name="T17" fmla="*/ 330 h 647"/>
                  <a:gd name="T18" fmla="*/ 2109 w 3212"/>
                  <a:gd name="T19" fmla="*/ 310 h 647"/>
                  <a:gd name="T20" fmla="*/ 2343 w 3212"/>
                  <a:gd name="T21" fmla="*/ 277 h 647"/>
                  <a:gd name="T22" fmla="*/ 2564 w 3212"/>
                  <a:gd name="T23" fmla="*/ 233 h 647"/>
                  <a:gd name="T24" fmla="*/ 2769 w 3212"/>
                  <a:gd name="T25" fmla="*/ 178 h 647"/>
                  <a:gd name="T26" fmla="*/ 2957 w 3212"/>
                  <a:gd name="T27" fmla="*/ 113 h 647"/>
                  <a:gd name="T28" fmla="*/ 3125 w 3212"/>
                  <a:gd name="T29" fmla="*/ 40 h 647"/>
                  <a:gd name="T30" fmla="*/ 3209 w 3212"/>
                  <a:gd name="T31" fmla="*/ 32 h 647"/>
                  <a:gd name="T32" fmla="*/ 3209 w 3212"/>
                  <a:gd name="T33" fmla="*/ 103 h 647"/>
                  <a:gd name="T34" fmla="*/ 3182 w 3212"/>
                  <a:gd name="T35" fmla="*/ 178 h 647"/>
                  <a:gd name="T36" fmla="*/ 3130 w 3212"/>
                  <a:gd name="T37" fmla="*/ 249 h 647"/>
                  <a:gd name="T38" fmla="*/ 3055 w 3212"/>
                  <a:gd name="T39" fmla="*/ 316 h 647"/>
                  <a:gd name="T40" fmla="*/ 2958 w 3212"/>
                  <a:gd name="T41" fmla="*/ 379 h 647"/>
                  <a:gd name="T42" fmla="*/ 2841 w 3212"/>
                  <a:gd name="T43" fmla="*/ 437 h 647"/>
                  <a:gd name="T44" fmla="*/ 2706 w 3212"/>
                  <a:gd name="T45" fmla="*/ 489 h 647"/>
                  <a:gd name="T46" fmla="*/ 2554 w 3212"/>
                  <a:gd name="T47" fmla="*/ 535 h 647"/>
                  <a:gd name="T48" fmla="*/ 2388 w 3212"/>
                  <a:gd name="T49" fmla="*/ 574 h 647"/>
                  <a:gd name="T50" fmla="*/ 2208 w 3212"/>
                  <a:gd name="T51" fmla="*/ 605 h 647"/>
                  <a:gd name="T52" fmla="*/ 2016 w 3212"/>
                  <a:gd name="T53" fmla="*/ 628 h 647"/>
                  <a:gd name="T54" fmla="*/ 1815 w 3212"/>
                  <a:gd name="T55" fmla="*/ 642 h 647"/>
                  <a:gd name="T56" fmla="*/ 1606 w 3212"/>
                  <a:gd name="T57" fmla="*/ 647 h 647"/>
                  <a:gd name="T58" fmla="*/ 1397 w 3212"/>
                  <a:gd name="T59" fmla="*/ 642 h 647"/>
                  <a:gd name="T60" fmla="*/ 1195 w 3212"/>
                  <a:gd name="T61" fmla="*/ 628 h 647"/>
                  <a:gd name="T62" fmla="*/ 1004 w 3212"/>
                  <a:gd name="T63" fmla="*/ 605 h 647"/>
                  <a:gd name="T64" fmla="*/ 824 w 3212"/>
                  <a:gd name="T65" fmla="*/ 574 h 647"/>
                  <a:gd name="T66" fmla="*/ 658 w 3212"/>
                  <a:gd name="T67" fmla="*/ 535 h 647"/>
                  <a:gd name="T68" fmla="*/ 506 w 3212"/>
                  <a:gd name="T69" fmla="*/ 489 h 647"/>
                  <a:gd name="T70" fmla="*/ 371 w 3212"/>
                  <a:gd name="T71" fmla="*/ 437 h 647"/>
                  <a:gd name="T72" fmla="*/ 254 w 3212"/>
                  <a:gd name="T73" fmla="*/ 379 h 647"/>
                  <a:gd name="T74" fmla="*/ 157 w 3212"/>
                  <a:gd name="T75" fmla="*/ 316 h 647"/>
                  <a:gd name="T76" fmla="*/ 82 w 3212"/>
                  <a:gd name="T77" fmla="*/ 249 h 647"/>
                  <a:gd name="T78" fmla="*/ 30 w 3212"/>
                  <a:gd name="T79" fmla="*/ 178 h 647"/>
                  <a:gd name="T80" fmla="*/ 3 w 3212"/>
                  <a:gd name="T81" fmla="*/ 103 h 647"/>
                  <a:gd name="T82" fmla="*/ 3 w 3212"/>
                  <a:gd name="T83" fmla="*/ 32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12" h="647">
                    <a:moveTo>
                      <a:pt x="11" y="0"/>
                    </a:moveTo>
                    <a:lnTo>
                      <a:pt x="87" y="40"/>
                    </a:lnTo>
                    <a:lnTo>
                      <a:pt x="169" y="78"/>
                    </a:lnTo>
                    <a:lnTo>
                      <a:pt x="256" y="113"/>
                    </a:lnTo>
                    <a:lnTo>
                      <a:pt x="346" y="147"/>
                    </a:lnTo>
                    <a:lnTo>
                      <a:pt x="442" y="178"/>
                    </a:lnTo>
                    <a:lnTo>
                      <a:pt x="543" y="207"/>
                    </a:lnTo>
                    <a:lnTo>
                      <a:pt x="647" y="233"/>
                    </a:lnTo>
                    <a:lnTo>
                      <a:pt x="756" y="257"/>
                    </a:lnTo>
                    <a:lnTo>
                      <a:pt x="869" y="277"/>
                    </a:lnTo>
                    <a:lnTo>
                      <a:pt x="985" y="295"/>
                    </a:lnTo>
                    <a:lnTo>
                      <a:pt x="1103" y="310"/>
                    </a:lnTo>
                    <a:lnTo>
                      <a:pt x="1225" y="322"/>
                    </a:lnTo>
                    <a:lnTo>
                      <a:pt x="1349" y="330"/>
                    </a:lnTo>
                    <a:lnTo>
                      <a:pt x="1477" y="335"/>
                    </a:lnTo>
                    <a:lnTo>
                      <a:pt x="1606" y="337"/>
                    </a:lnTo>
                    <a:lnTo>
                      <a:pt x="1735" y="335"/>
                    </a:lnTo>
                    <a:lnTo>
                      <a:pt x="1862" y="330"/>
                    </a:lnTo>
                    <a:lnTo>
                      <a:pt x="1987" y="322"/>
                    </a:lnTo>
                    <a:lnTo>
                      <a:pt x="2109" y="310"/>
                    </a:lnTo>
                    <a:lnTo>
                      <a:pt x="2228" y="295"/>
                    </a:lnTo>
                    <a:lnTo>
                      <a:pt x="2343" y="277"/>
                    </a:lnTo>
                    <a:lnTo>
                      <a:pt x="2455" y="257"/>
                    </a:lnTo>
                    <a:lnTo>
                      <a:pt x="2564" y="233"/>
                    </a:lnTo>
                    <a:lnTo>
                      <a:pt x="2669" y="207"/>
                    </a:lnTo>
                    <a:lnTo>
                      <a:pt x="2769" y="178"/>
                    </a:lnTo>
                    <a:lnTo>
                      <a:pt x="2865" y="147"/>
                    </a:lnTo>
                    <a:lnTo>
                      <a:pt x="2957" y="113"/>
                    </a:lnTo>
                    <a:lnTo>
                      <a:pt x="3044" y="78"/>
                    </a:lnTo>
                    <a:lnTo>
                      <a:pt x="3125" y="40"/>
                    </a:lnTo>
                    <a:lnTo>
                      <a:pt x="3202" y="0"/>
                    </a:lnTo>
                    <a:lnTo>
                      <a:pt x="3209" y="32"/>
                    </a:lnTo>
                    <a:lnTo>
                      <a:pt x="3212" y="65"/>
                    </a:lnTo>
                    <a:lnTo>
                      <a:pt x="3209" y="103"/>
                    </a:lnTo>
                    <a:lnTo>
                      <a:pt x="3199" y="141"/>
                    </a:lnTo>
                    <a:lnTo>
                      <a:pt x="3182" y="178"/>
                    </a:lnTo>
                    <a:lnTo>
                      <a:pt x="3159" y="214"/>
                    </a:lnTo>
                    <a:lnTo>
                      <a:pt x="3130" y="249"/>
                    </a:lnTo>
                    <a:lnTo>
                      <a:pt x="3096" y="283"/>
                    </a:lnTo>
                    <a:lnTo>
                      <a:pt x="3055" y="316"/>
                    </a:lnTo>
                    <a:lnTo>
                      <a:pt x="3009" y="348"/>
                    </a:lnTo>
                    <a:lnTo>
                      <a:pt x="2958" y="379"/>
                    </a:lnTo>
                    <a:lnTo>
                      <a:pt x="2902" y="409"/>
                    </a:lnTo>
                    <a:lnTo>
                      <a:pt x="2841" y="437"/>
                    </a:lnTo>
                    <a:lnTo>
                      <a:pt x="2775" y="464"/>
                    </a:lnTo>
                    <a:lnTo>
                      <a:pt x="2706" y="489"/>
                    </a:lnTo>
                    <a:lnTo>
                      <a:pt x="2632" y="513"/>
                    </a:lnTo>
                    <a:lnTo>
                      <a:pt x="2554" y="535"/>
                    </a:lnTo>
                    <a:lnTo>
                      <a:pt x="2472" y="555"/>
                    </a:lnTo>
                    <a:lnTo>
                      <a:pt x="2388" y="574"/>
                    </a:lnTo>
                    <a:lnTo>
                      <a:pt x="2299" y="590"/>
                    </a:lnTo>
                    <a:lnTo>
                      <a:pt x="2208" y="605"/>
                    </a:lnTo>
                    <a:lnTo>
                      <a:pt x="2114" y="618"/>
                    </a:lnTo>
                    <a:lnTo>
                      <a:pt x="2016" y="628"/>
                    </a:lnTo>
                    <a:lnTo>
                      <a:pt x="1917" y="636"/>
                    </a:lnTo>
                    <a:lnTo>
                      <a:pt x="1815" y="642"/>
                    </a:lnTo>
                    <a:lnTo>
                      <a:pt x="1712" y="646"/>
                    </a:lnTo>
                    <a:lnTo>
                      <a:pt x="1606" y="647"/>
                    </a:lnTo>
                    <a:lnTo>
                      <a:pt x="1500" y="646"/>
                    </a:lnTo>
                    <a:lnTo>
                      <a:pt x="1397" y="642"/>
                    </a:lnTo>
                    <a:lnTo>
                      <a:pt x="1295" y="636"/>
                    </a:lnTo>
                    <a:lnTo>
                      <a:pt x="1195" y="628"/>
                    </a:lnTo>
                    <a:lnTo>
                      <a:pt x="1098" y="618"/>
                    </a:lnTo>
                    <a:lnTo>
                      <a:pt x="1004" y="605"/>
                    </a:lnTo>
                    <a:lnTo>
                      <a:pt x="912" y="590"/>
                    </a:lnTo>
                    <a:lnTo>
                      <a:pt x="824" y="574"/>
                    </a:lnTo>
                    <a:lnTo>
                      <a:pt x="739" y="555"/>
                    </a:lnTo>
                    <a:lnTo>
                      <a:pt x="658" y="535"/>
                    </a:lnTo>
                    <a:lnTo>
                      <a:pt x="580" y="513"/>
                    </a:lnTo>
                    <a:lnTo>
                      <a:pt x="506" y="489"/>
                    </a:lnTo>
                    <a:lnTo>
                      <a:pt x="436" y="464"/>
                    </a:lnTo>
                    <a:lnTo>
                      <a:pt x="371" y="437"/>
                    </a:lnTo>
                    <a:lnTo>
                      <a:pt x="310" y="409"/>
                    </a:lnTo>
                    <a:lnTo>
                      <a:pt x="254" y="379"/>
                    </a:lnTo>
                    <a:lnTo>
                      <a:pt x="203" y="348"/>
                    </a:lnTo>
                    <a:lnTo>
                      <a:pt x="157" y="316"/>
                    </a:lnTo>
                    <a:lnTo>
                      <a:pt x="116" y="283"/>
                    </a:lnTo>
                    <a:lnTo>
                      <a:pt x="82" y="249"/>
                    </a:lnTo>
                    <a:lnTo>
                      <a:pt x="53" y="214"/>
                    </a:lnTo>
                    <a:lnTo>
                      <a:pt x="30" y="178"/>
                    </a:lnTo>
                    <a:lnTo>
                      <a:pt x="13" y="141"/>
                    </a:lnTo>
                    <a:lnTo>
                      <a:pt x="3" y="103"/>
                    </a:lnTo>
                    <a:lnTo>
                      <a:pt x="0" y="65"/>
                    </a:lnTo>
                    <a:lnTo>
                      <a:pt x="3" y="3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3120777" y="1425303"/>
              <a:ext cx="1871110" cy="1851598"/>
              <a:chOff x="2789455" y="1226393"/>
              <a:chExt cx="1514986" cy="1851598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2789455" y="1626503"/>
                <a:ext cx="1514986" cy="1451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789455" y="1226393"/>
                <a:ext cx="1514986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>
                    <a:latin typeface="+mj-ea"/>
                    <a:ea typeface="+mj-ea"/>
                  </a:rPr>
                  <a:t>PPT设计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5150389" y="1425303"/>
            <a:ext cx="1871110" cy="4246901"/>
            <a:chOff x="5150389" y="1425303"/>
            <a:chExt cx="1871110" cy="4246901"/>
          </a:xfrm>
        </p:grpSpPr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5287340" y="3829079"/>
              <a:ext cx="1597207" cy="1843125"/>
            </a:xfrm>
            <a:custGeom>
              <a:avLst/>
              <a:gdLst>
                <a:gd name="T0" fmla="*/ 0 w 1273"/>
                <a:gd name="T1" fmla="*/ 1102 h 1469"/>
                <a:gd name="T2" fmla="*/ 0 w 1273"/>
                <a:gd name="T3" fmla="*/ 367 h 1469"/>
                <a:gd name="T4" fmla="*/ 636 w 1273"/>
                <a:gd name="T5" fmla="*/ 0 h 1469"/>
                <a:gd name="T6" fmla="*/ 1273 w 1273"/>
                <a:gd name="T7" fmla="*/ 367 h 1469"/>
                <a:gd name="T8" fmla="*/ 1273 w 1273"/>
                <a:gd name="T9" fmla="*/ 1102 h 1469"/>
                <a:gd name="T10" fmla="*/ 636 w 1273"/>
                <a:gd name="T11" fmla="*/ 1469 h 1469"/>
                <a:gd name="T12" fmla="*/ 0 w 1273"/>
                <a:gd name="T13" fmla="*/ 1102 h 1469"/>
                <a:gd name="T14" fmla="*/ 130 w 1273"/>
                <a:gd name="T15" fmla="*/ 443 h 1469"/>
                <a:gd name="T16" fmla="*/ 130 w 1273"/>
                <a:gd name="T17" fmla="*/ 1026 h 1469"/>
                <a:gd name="T18" fmla="*/ 636 w 1273"/>
                <a:gd name="T19" fmla="*/ 1318 h 1469"/>
                <a:gd name="T20" fmla="*/ 1142 w 1273"/>
                <a:gd name="T21" fmla="*/ 1026 h 1469"/>
                <a:gd name="T22" fmla="*/ 1142 w 1273"/>
                <a:gd name="T23" fmla="*/ 443 h 1469"/>
                <a:gd name="T24" fmla="*/ 636 w 1273"/>
                <a:gd name="T25" fmla="*/ 151 h 1469"/>
                <a:gd name="T26" fmla="*/ 130 w 1273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3" y="367"/>
                  </a:lnTo>
                  <a:lnTo>
                    <a:pt x="1273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51"/>
                  </a:lnTo>
                  <a:lnTo>
                    <a:pt x="130" y="4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3"/>
            <p:cNvSpPr/>
            <p:nvPr/>
          </p:nvSpPr>
          <p:spPr bwMode="auto">
            <a:xfrm>
              <a:off x="5656216" y="3436364"/>
              <a:ext cx="860710" cy="436628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49" name="Group 20"/>
            <p:cNvGrpSpPr/>
            <p:nvPr/>
          </p:nvGrpSpPr>
          <p:grpSpPr>
            <a:xfrm>
              <a:off x="5808247" y="4468288"/>
              <a:ext cx="555395" cy="463136"/>
              <a:chOff x="10987088" y="1993900"/>
              <a:chExt cx="477837" cy="398463"/>
            </a:xfrm>
            <a:solidFill>
              <a:schemeClr val="accent3"/>
            </a:solidFill>
          </p:grpSpPr>
          <p:sp>
            <p:nvSpPr>
              <p:cNvPr id="53" name="Freeform 107"/>
              <p:cNvSpPr/>
              <p:nvPr/>
            </p:nvSpPr>
            <p:spPr bwMode="auto">
              <a:xfrm>
                <a:off x="10987088" y="1993900"/>
                <a:ext cx="396875" cy="398463"/>
              </a:xfrm>
              <a:custGeom>
                <a:avLst/>
                <a:gdLst>
                  <a:gd name="T0" fmla="*/ 0 w 2745"/>
                  <a:gd name="T1" fmla="*/ 0 h 2770"/>
                  <a:gd name="T2" fmla="*/ 371 w 2745"/>
                  <a:gd name="T3" fmla="*/ 0 h 2770"/>
                  <a:gd name="T4" fmla="*/ 371 w 2745"/>
                  <a:gd name="T5" fmla="*/ 2398 h 2770"/>
                  <a:gd name="T6" fmla="*/ 2745 w 2745"/>
                  <a:gd name="T7" fmla="*/ 2398 h 2770"/>
                  <a:gd name="T8" fmla="*/ 2745 w 2745"/>
                  <a:gd name="T9" fmla="*/ 2770 h 2770"/>
                  <a:gd name="T10" fmla="*/ 0 w 2745"/>
                  <a:gd name="T11" fmla="*/ 2770 h 2770"/>
                  <a:gd name="T12" fmla="*/ 0 w 2745"/>
                  <a:gd name="T13" fmla="*/ 0 h 2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5" h="2770">
                    <a:moveTo>
                      <a:pt x="0" y="0"/>
                    </a:moveTo>
                    <a:lnTo>
                      <a:pt x="371" y="0"/>
                    </a:lnTo>
                    <a:lnTo>
                      <a:pt x="371" y="2398"/>
                    </a:lnTo>
                    <a:lnTo>
                      <a:pt x="2745" y="2398"/>
                    </a:lnTo>
                    <a:lnTo>
                      <a:pt x="2745" y="2770"/>
                    </a:lnTo>
                    <a:lnTo>
                      <a:pt x="0" y="27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Freeform 108"/>
              <p:cNvSpPr/>
              <p:nvPr/>
            </p:nvSpPr>
            <p:spPr bwMode="auto">
              <a:xfrm>
                <a:off x="11066463" y="2047875"/>
                <a:ext cx="398462" cy="249238"/>
              </a:xfrm>
              <a:custGeom>
                <a:avLst/>
                <a:gdLst>
                  <a:gd name="T0" fmla="*/ 2761 w 2761"/>
                  <a:gd name="T1" fmla="*/ 0 h 1725"/>
                  <a:gd name="T2" fmla="*/ 2559 w 2761"/>
                  <a:gd name="T3" fmla="*/ 1146 h 1725"/>
                  <a:gd name="T4" fmla="*/ 2274 w 2761"/>
                  <a:gd name="T5" fmla="*/ 861 h 1725"/>
                  <a:gd name="T6" fmla="*/ 1411 w 2761"/>
                  <a:gd name="T7" fmla="*/ 1725 h 1725"/>
                  <a:gd name="T8" fmla="*/ 864 w 2761"/>
                  <a:gd name="T9" fmla="*/ 1177 h 1725"/>
                  <a:gd name="T10" fmla="*/ 349 w 2761"/>
                  <a:gd name="T11" fmla="*/ 1693 h 1725"/>
                  <a:gd name="T12" fmla="*/ 0 w 2761"/>
                  <a:gd name="T13" fmla="*/ 1341 h 1725"/>
                  <a:gd name="T14" fmla="*/ 864 w 2761"/>
                  <a:gd name="T15" fmla="*/ 476 h 1725"/>
                  <a:gd name="T16" fmla="*/ 1411 w 2761"/>
                  <a:gd name="T17" fmla="*/ 1025 h 1725"/>
                  <a:gd name="T18" fmla="*/ 1924 w 2761"/>
                  <a:gd name="T19" fmla="*/ 509 h 1725"/>
                  <a:gd name="T20" fmla="*/ 1618 w 2761"/>
                  <a:gd name="T21" fmla="*/ 202 h 1725"/>
                  <a:gd name="T22" fmla="*/ 2761 w 2761"/>
                  <a:gd name="T23" fmla="*/ 0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1" h="1725">
                    <a:moveTo>
                      <a:pt x="2761" y="0"/>
                    </a:moveTo>
                    <a:lnTo>
                      <a:pt x="2559" y="1146"/>
                    </a:lnTo>
                    <a:lnTo>
                      <a:pt x="2274" y="861"/>
                    </a:lnTo>
                    <a:lnTo>
                      <a:pt x="1411" y="1725"/>
                    </a:lnTo>
                    <a:lnTo>
                      <a:pt x="864" y="1177"/>
                    </a:lnTo>
                    <a:lnTo>
                      <a:pt x="349" y="1693"/>
                    </a:lnTo>
                    <a:lnTo>
                      <a:pt x="0" y="1341"/>
                    </a:lnTo>
                    <a:lnTo>
                      <a:pt x="864" y="476"/>
                    </a:lnTo>
                    <a:lnTo>
                      <a:pt x="1411" y="1025"/>
                    </a:lnTo>
                    <a:lnTo>
                      <a:pt x="1924" y="509"/>
                    </a:lnTo>
                    <a:lnTo>
                      <a:pt x="1618" y="202"/>
                    </a:lnTo>
                    <a:lnTo>
                      <a:pt x="27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5150389" y="1425303"/>
              <a:ext cx="1871110" cy="1851598"/>
              <a:chOff x="4473725" y="1645694"/>
              <a:chExt cx="1514986" cy="1851598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4473725" y="2045804"/>
                <a:ext cx="1514986" cy="1451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4473725" y="1645694"/>
                <a:ext cx="1514986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>
                    <a:latin typeface="+mj-ea"/>
                    <a:ea typeface="+mj-ea"/>
                  </a:rPr>
                  <a:t>PPT设计</a:t>
                </a: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7180001" y="1425303"/>
            <a:ext cx="1871110" cy="4246901"/>
            <a:chOff x="7180001" y="1425303"/>
            <a:chExt cx="1871110" cy="4246901"/>
          </a:xfrm>
        </p:grpSpPr>
        <p:sp>
          <p:nvSpPr>
            <p:cNvPr id="56" name="Freeform 15"/>
            <p:cNvSpPr>
              <a:spLocks noEditPoints="1"/>
            </p:cNvSpPr>
            <p:nvPr/>
          </p:nvSpPr>
          <p:spPr bwMode="auto">
            <a:xfrm>
              <a:off x="7316952" y="3829079"/>
              <a:ext cx="1597207" cy="1843125"/>
            </a:xfrm>
            <a:custGeom>
              <a:avLst/>
              <a:gdLst>
                <a:gd name="T0" fmla="*/ 0 w 1273"/>
                <a:gd name="T1" fmla="*/ 1102 h 1469"/>
                <a:gd name="T2" fmla="*/ 0 w 1273"/>
                <a:gd name="T3" fmla="*/ 367 h 1469"/>
                <a:gd name="T4" fmla="*/ 636 w 1273"/>
                <a:gd name="T5" fmla="*/ 0 h 1469"/>
                <a:gd name="T6" fmla="*/ 1273 w 1273"/>
                <a:gd name="T7" fmla="*/ 367 h 1469"/>
                <a:gd name="T8" fmla="*/ 1273 w 1273"/>
                <a:gd name="T9" fmla="*/ 1102 h 1469"/>
                <a:gd name="T10" fmla="*/ 636 w 1273"/>
                <a:gd name="T11" fmla="*/ 1469 h 1469"/>
                <a:gd name="T12" fmla="*/ 0 w 1273"/>
                <a:gd name="T13" fmla="*/ 1102 h 1469"/>
                <a:gd name="T14" fmla="*/ 130 w 1273"/>
                <a:gd name="T15" fmla="*/ 443 h 1469"/>
                <a:gd name="T16" fmla="*/ 130 w 1273"/>
                <a:gd name="T17" fmla="*/ 1026 h 1469"/>
                <a:gd name="T18" fmla="*/ 636 w 1273"/>
                <a:gd name="T19" fmla="*/ 1318 h 1469"/>
                <a:gd name="T20" fmla="*/ 1142 w 1273"/>
                <a:gd name="T21" fmla="*/ 1026 h 1469"/>
                <a:gd name="T22" fmla="*/ 1142 w 1273"/>
                <a:gd name="T23" fmla="*/ 443 h 1469"/>
                <a:gd name="T24" fmla="*/ 636 w 1273"/>
                <a:gd name="T25" fmla="*/ 151 h 1469"/>
                <a:gd name="T26" fmla="*/ 130 w 1273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3" y="367"/>
                  </a:lnTo>
                  <a:lnTo>
                    <a:pt x="1273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51"/>
                  </a:lnTo>
                  <a:lnTo>
                    <a:pt x="130" y="4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16"/>
            <p:cNvSpPr/>
            <p:nvPr/>
          </p:nvSpPr>
          <p:spPr bwMode="auto">
            <a:xfrm>
              <a:off x="7685828" y="3436364"/>
              <a:ext cx="860710" cy="436628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8" name="Group 28"/>
            <p:cNvGrpSpPr/>
            <p:nvPr/>
          </p:nvGrpSpPr>
          <p:grpSpPr>
            <a:xfrm>
              <a:off x="7857234" y="4444302"/>
              <a:ext cx="516645" cy="511110"/>
              <a:chOff x="2587625" y="4291013"/>
              <a:chExt cx="444500" cy="439738"/>
            </a:xfrm>
            <a:solidFill>
              <a:schemeClr val="accent4"/>
            </a:solidFill>
          </p:grpSpPr>
          <p:sp>
            <p:nvSpPr>
              <p:cNvPr id="62" name="Freeform 290"/>
              <p:cNvSpPr>
                <a:spLocks noEditPoints="1"/>
              </p:cNvSpPr>
              <p:nvPr/>
            </p:nvSpPr>
            <p:spPr bwMode="auto">
              <a:xfrm>
                <a:off x="2790825" y="4491038"/>
                <a:ext cx="241300" cy="239713"/>
              </a:xfrm>
              <a:custGeom>
                <a:avLst/>
                <a:gdLst>
                  <a:gd name="T0" fmla="*/ 582 w 1676"/>
                  <a:gd name="T1" fmla="*/ 282 h 1813"/>
                  <a:gd name="T2" fmla="*/ 453 w 1676"/>
                  <a:gd name="T3" fmla="*/ 343 h 1813"/>
                  <a:gd name="T4" fmla="*/ 344 w 1676"/>
                  <a:gd name="T5" fmla="*/ 449 h 1813"/>
                  <a:gd name="T6" fmla="*/ 274 w 1676"/>
                  <a:gd name="T7" fmla="*/ 582 h 1813"/>
                  <a:gd name="T8" fmla="*/ 246 w 1676"/>
                  <a:gd name="T9" fmla="*/ 729 h 1813"/>
                  <a:gd name="T10" fmla="*/ 260 w 1676"/>
                  <a:gd name="T11" fmla="*/ 878 h 1813"/>
                  <a:gd name="T12" fmla="*/ 316 w 1676"/>
                  <a:gd name="T13" fmla="*/ 1018 h 1813"/>
                  <a:gd name="T14" fmla="*/ 414 w 1676"/>
                  <a:gd name="T15" fmla="*/ 1136 h 1813"/>
                  <a:gd name="T16" fmla="*/ 538 w 1676"/>
                  <a:gd name="T17" fmla="*/ 1212 h 1813"/>
                  <a:gd name="T18" fmla="*/ 673 w 1676"/>
                  <a:gd name="T19" fmla="*/ 1242 h 1813"/>
                  <a:gd name="T20" fmla="*/ 811 w 1676"/>
                  <a:gd name="T21" fmla="*/ 1227 h 1813"/>
                  <a:gd name="T22" fmla="*/ 941 w 1676"/>
                  <a:gd name="T23" fmla="*/ 1166 h 1813"/>
                  <a:gd name="T24" fmla="*/ 1049 w 1676"/>
                  <a:gd name="T25" fmla="*/ 1061 h 1813"/>
                  <a:gd name="T26" fmla="*/ 1119 w 1676"/>
                  <a:gd name="T27" fmla="*/ 927 h 1813"/>
                  <a:gd name="T28" fmla="*/ 1147 w 1676"/>
                  <a:gd name="T29" fmla="*/ 779 h 1813"/>
                  <a:gd name="T30" fmla="*/ 1133 w 1676"/>
                  <a:gd name="T31" fmla="*/ 630 h 1813"/>
                  <a:gd name="T32" fmla="*/ 1077 w 1676"/>
                  <a:gd name="T33" fmla="*/ 491 h 1813"/>
                  <a:gd name="T34" fmla="*/ 980 w 1676"/>
                  <a:gd name="T35" fmla="*/ 374 h 1813"/>
                  <a:gd name="T36" fmla="*/ 855 w 1676"/>
                  <a:gd name="T37" fmla="*/ 298 h 1813"/>
                  <a:gd name="T38" fmla="*/ 720 w 1676"/>
                  <a:gd name="T39" fmla="*/ 267 h 1813"/>
                  <a:gd name="T40" fmla="*/ 781 w 1676"/>
                  <a:gd name="T41" fmla="*/ 5 h 1813"/>
                  <a:gd name="T42" fmla="*/ 946 w 1676"/>
                  <a:gd name="T43" fmla="*/ 49 h 1813"/>
                  <a:gd name="T44" fmla="*/ 1099 w 1676"/>
                  <a:gd name="T45" fmla="*/ 137 h 1813"/>
                  <a:gd name="T46" fmla="*/ 1230 w 1676"/>
                  <a:gd name="T47" fmla="*/ 267 h 1813"/>
                  <a:gd name="T48" fmla="*/ 1324 w 1676"/>
                  <a:gd name="T49" fmla="*/ 424 h 1813"/>
                  <a:gd name="T50" fmla="*/ 1378 w 1676"/>
                  <a:gd name="T51" fmla="*/ 596 h 1813"/>
                  <a:gd name="T52" fmla="*/ 1393 w 1676"/>
                  <a:gd name="T53" fmla="*/ 775 h 1813"/>
                  <a:gd name="T54" fmla="*/ 1368 w 1676"/>
                  <a:gd name="T55" fmla="*/ 953 h 1813"/>
                  <a:gd name="T56" fmla="*/ 1603 w 1676"/>
                  <a:gd name="T57" fmla="*/ 1363 h 1813"/>
                  <a:gd name="T58" fmla="*/ 1656 w 1676"/>
                  <a:gd name="T59" fmla="*/ 1449 h 1813"/>
                  <a:gd name="T60" fmla="*/ 1676 w 1676"/>
                  <a:gd name="T61" fmla="*/ 1550 h 1813"/>
                  <a:gd name="T62" fmla="*/ 1656 w 1676"/>
                  <a:gd name="T63" fmla="*/ 1651 h 1813"/>
                  <a:gd name="T64" fmla="*/ 1603 w 1676"/>
                  <a:gd name="T65" fmla="*/ 1737 h 1813"/>
                  <a:gd name="T66" fmla="*/ 1515 w 1676"/>
                  <a:gd name="T67" fmla="*/ 1798 h 1813"/>
                  <a:gd name="T68" fmla="*/ 1414 w 1676"/>
                  <a:gd name="T69" fmla="*/ 1813 h 1813"/>
                  <a:gd name="T70" fmla="*/ 1316 w 1676"/>
                  <a:gd name="T71" fmla="*/ 1783 h 1813"/>
                  <a:gd name="T72" fmla="*/ 986 w 1676"/>
                  <a:gd name="T73" fmla="*/ 1441 h 1813"/>
                  <a:gd name="T74" fmla="*/ 826 w 1676"/>
                  <a:gd name="T75" fmla="*/ 1496 h 1813"/>
                  <a:gd name="T76" fmla="*/ 660 w 1676"/>
                  <a:gd name="T77" fmla="*/ 1508 h 1813"/>
                  <a:gd name="T78" fmla="*/ 496 w 1676"/>
                  <a:gd name="T79" fmla="*/ 1477 h 1813"/>
                  <a:gd name="T80" fmla="*/ 341 w 1676"/>
                  <a:gd name="T81" fmla="*/ 1404 h 1813"/>
                  <a:gd name="T82" fmla="*/ 204 w 1676"/>
                  <a:gd name="T83" fmla="*/ 1289 h 1813"/>
                  <a:gd name="T84" fmla="*/ 95 w 1676"/>
                  <a:gd name="T85" fmla="*/ 1137 h 1813"/>
                  <a:gd name="T86" fmla="*/ 27 w 1676"/>
                  <a:gd name="T87" fmla="*/ 966 h 1813"/>
                  <a:gd name="T88" fmla="*/ 0 w 1676"/>
                  <a:gd name="T89" fmla="*/ 785 h 1813"/>
                  <a:gd name="T90" fmla="*/ 13 w 1676"/>
                  <a:gd name="T91" fmla="*/ 602 h 1813"/>
                  <a:gd name="T92" fmla="*/ 67 w 1676"/>
                  <a:gd name="T93" fmla="*/ 427 h 1813"/>
                  <a:gd name="T94" fmla="*/ 162 w 1676"/>
                  <a:gd name="T95" fmla="*/ 268 h 1813"/>
                  <a:gd name="T96" fmla="*/ 294 w 1676"/>
                  <a:gd name="T97" fmla="*/ 137 h 1813"/>
                  <a:gd name="T98" fmla="*/ 447 w 1676"/>
                  <a:gd name="T99" fmla="*/ 49 h 1813"/>
                  <a:gd name="T100" fmla="*/ 612 w 1676"/>
                  <a:gd name="T101" fmla="*/ 5 h 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76" h="1813">
                    <a:moveTo>
                      <a:pt x="673" y="267"/>
                    </a:moveTo>
                    <a:lnTo>
                      <a:pt x="627" y="272"/>
                    </a:lnTo>
                    <a:lnTo>
                      <a:pt x="582" y="282"/>
                    </a:lnTo>
                    <a:lnTo>
                      <a:pt x="538" y="298"/>
                    </a:lnTo>
                    <a:lnTo>
                      <a:pt x="495" y="317"/>
                    </a:lnTo>
                    <a:lnTo>
                      <a:pt x="453" y="343"/>
                    </a:lnTo>
                    <a:lnTo>
                      <a:pt x="414" y="374"/>
                    </a:lnTo>
                    <a:lnTo>
                      <a:pt x="377" y="409"/>
                    </a:lnTo>
                    <a:lnTo>
                      <a:pt x="344" y="449"/>
                    </a:lnTo>
                    <a:lnTo>
                      <a:pt x="316" y="491"/>
                    </a:lnTo>
                    <a:lnTo>
                      <a:pt x="293" y="536"/>
                    </a:lnTo>
                    <a:lnTo>
                      <a:pt x="274" y="582"/>
                    </a:lnTo>
                    <a:lnTo>
                      <a:pt x="260" y="630"/>
                    </a:lnTo>
                    <a:lnTo>
                      <a:pt x="251" y="679"/>
                    </a:lnTo>
                    <a:lnTo>
                      <a:pt x="246" y="729"/>
                    </a:lnTo>
                    <a:lnTo>
                      <a:pt x="246" y="779"/>
                    </a:lnTo>
                    <a:lnTo>
                      <a:pt x="251" y="829"/>
                    </a:lnTo>
                    <a:lnTo>
                      <a:pt x="260" y="878"/>
                    </a:lnTo>
                    <a:lnTo>
                      <a:pt x="274" y="927"/>
                    </a:lnTo>
                    <a:lnTo>
                      <a:pt x="293" y="974"/>
                    </a:lnTo>
                    <a:lnTo>
                      <a:pt x="316" y="1018"/>
                    </a:lnTo>
                    <a:lnTo>
                      <a:pt x="344" y="1061"/>
                    </a:lnTo>
                    <a:lnTo>
                      <a:pt x="377" y="1100"/>
                    </a:lnTo>
                    <a:lnTo>
                      <a:pt x="414" y="1136"/>
                    </a:lnTo>
                    <a:lnTo>
                      <a:pt x="453" y="1166"/>
                    </a:lnTo>
                    <a:lnTo>
                      <a:pt x="495" y="1191"/>
                    </a:lnTo>
                    <a:lnTo>
                      <a:pt x="538" y="1212"/>
                    </a:lnTo>
                    <a:lnTo>
                      <a:pt x="582" y="1227"/>
                    </a:lnTo>
                    <a:lnTo>
                      <a:pt x="627" y="1237"/>
                    </a:lnTo>
                    <a:lnTo>
                      <a:pt x="673" y="1242"/>
                    </a:lnTo>
                    <a:lnTo>
                      <a:pt x="720" y="1242"/>
                    </a:lnTo>
                    <a:lnTo>
                      <a:pt x="766" y="1237"/>
                    </a:lnTo>
                    <a:lnTo>
                      <a:pt x="811" y="1227"/>
                    </a:lnTo>
                    <a:lnTo>
                      <a:pt x="855" y="1212"/>
                    </a:lnTo>
                    <a:lnTo>
                      <a:pt x="898" y="1191"/>
                    </a:lnTo>
                    <a:lnTo>
                      <a:pt x="941" y="1166"/>
                    </a:lnTo>
                    <a:lnTo>
                      <a:pt x="980" y="1136"/>
                    </a:lnTo>
                    <a:lnTo>
                      <a:pt x="1016" y="1100"/>
                    </a:lnTo>
                    <a:lnTo>
                      <a:pt x="1049" y="1061"/>
                    </a:lnTo>
                    <a:lnTo>
                      <a:pt x="1077" y="1018"/>
                    </a:lnTo>
                    <a:lnTo>
                      <a:pt x="1100" y="974"/>
                    </a:lnTo>
                    <a:lnTo>
                      <a:pt x="1119" y="927"/>
                    </a:lnTo>
                    <a:lnTo>
                      <a:pt x="1133" y="878"/>
                    </a:lnTo>
                    <a:lnTo>
                      <a:pt x="1142" y="829"/>
                    </a:lnTo>
                    <a:lnTo>
                      <a:pt x="1147" y="779"/>
                    </a:lnTo>
                    <a:lnTo>
                      <a:pt x="1147" y="729"/>
                    </a:lnTo>
                    <a:lnTo>
                      <a:pt x="1142" y="679"/>
                    </a:lnTo>
                    <a:lnTo>
                      <a:pt x="1133" y="630"/>
                    </a:lnTo>
                    <a:lnTo>
                      <a:pt x="1119" y="582"/>
                    </a:lnTo>
                    <a:lnTo>
                      <a:pt x="1100" y="536"/>
                    </a:lnTo>
                    <a:lnTo>
                      <a:pt x="1077" y="491"/>
                    </a:lnTo>
                    <a:lnTo>
                      <a:pt x="1049" y="449"/>
                    </a:lnTo>
                    <a:lnTo>
                      <a:pt x="1016" y="409"/>
                    </a:lnTo>
                    <a:lnTo>
                      <a:pt x="980" y="374"/>
                    </a:lnTo>
                    <a:lnTo>
                      <a:pt x="941" y="343"/>
                    </a:lnTo>
                    <a:lnTo>
                      <a:pt x="898" y="317"/>
                    </a:lnTo>
                    <a:lnTo>
                      <a:pt x="855" y="298"/>
                    </a:lnTo>
                    <a:lnTo>
                      <a:pt x="811" y="282"/>
                    </a:lnTo>
                    <a:lnTo>
                      <a:pt x="766" y="272"/>
                    </a:lnTo>
                    <a:lnTo>
                      <a:pt x="720" y="267"/>
                    </a:lnTo>
                    <a:lnTo>
                      <a:pt x="673" y="267"/>
                    </a:lnTo>
                    <a:close/>
                    <a:moveTo>
                      <a:pt x="725" y="0"/>
                    </a:moveTo>
                    <a:lnTo>
                      <a:pt x="781" y="5"/>
                    </a:lnTo>
                    <a:lnTo>
                      <a:pt x="837" y="15"/>
                    </a:lnTo>
                    <a:lnTo>
                      <a:pt x="892" y="29"/>
                    </a:lnTo>
                    <a:lnTo>
                      <a:pt x="946" y="49"/>
                    </a:lnTo>
                    <a:lnTo>
                      <a:pt x="999" y="74"/>
                    </a:lnTo>
                    <a:lnTo>
                      <a:pt x="1050" y="103"/>
                    </a:lnTo>
                    <a:lnTo>
                      <a:pt x="1099" y="137"/>
                    </a:lnTo>
                    <a:lnTo>
                      <a:pt x="1145" y="176"/>
                    </a:lnTo>
                    <a:lnTo>
                      <a:pt x="1190" y="219"/>
                    </a:lnTo>
                    <a:lnTo>
                      <a:pt x="1230" y="267"/>
                    </a:lnTo>
                    <a:lnTo>
                      <a:pt x="1266" y="317"/>
                    </a:lnTo>
                    <a:lnTo>
                      <a:pt x="1297" y="369"/>
                    </a:lnTo>
                    <a:lnTo>
                      <a:pt x="1324" y="424"/>
                    </a:lnTo>
                    <a:lnTo>
                      <a:pt x="1346" y="479"/>
                    </a:lnTo>
                    <a:lnTo>
                      <a:pt x="1364" y="537"/>
                    </a:lnTo>
                    <a:lnTo>
                      <a:pt x="1378" y="596"/>
                    </a:lnTo>
                    <a:lnTo>
                      <a:pt x="1387" y="655"/>
                    </a:lnTo>
                    <a:lnTo>
                      <a:pt x="1392" y="715"/>
                    </a:lnTo>
                    <a:lnTo>
                      <a:pt x="1393" y="775"/>
                    </a:lnTo>
                    <a:lnTo>
                      <a:pt x="1389" y="835"/>
                    </a:lnTo>
                    <a:lnTo>
                      <a:pt x="1381" y="895"/>
                    </a:lnTo>
                    <a:lnTo>
                      <a:pt x="1368" y="953"/>
                    </a:lnTo>
                    <a:lnTo>
                      <a:pt x="1351" y="1011"/>
                    </a:lnTo>
                    <a:lnTo>
                      <a:pt x="1330" y="1067"/>
                    </a:lnTo>
                    <a:lnTo>
                      <a:pt x="1603" y="1363"/>
                    </a:lnTo>
                    <a:lnTo>
                      <a:pt x="1625" y="1389"/>
                    </a:lnTo>
                    <a:lnTo>
                      <a:pt x="1642" y="1419"/>
                    </a:lnTo>
                    <a:lnTo>
                      <a:pt x="1656" y="1449"/>
                    </a:lnTo>
                    <a:lnTo>
                      <a:pt x="1668" y="1482"/>
                    </a:lnTo>
                    <a:lnTo>
                      <a:pt x="1674" y="1515"/>
                    </a:lnTo>
                    <a:lnTo>
                      <a:pt x="1676" y="1550"/>
                    </a:lnTo>
                    <a:lnTo>
                      <a:pt x="1674" y="1585"/>
                    </a:lnTo>
                    <a:lnTo>
                      <a:pt x="1668" y="1619"/>
                    </a:lnTo>
                    <a:lnTo>
                      <a:pt x="1656" y="1651"/>
                    </a:lnTo>
                    <a:lnTo>
                      <a:pt x="1642" y="1682"/>
                    </a:lnTo>
                    <a:lnTo>
                      <a:pt x="1625" y="1711"/>
                    </a:lnTo>
                    <a:lnTo>
                      <a:pt x="1603" y="1737"/>
                    </a:lnTo>
                    <a:lnTo>
                      <a:pt x="1576" y="1762"/>
                    </a:lnTo>
                    <a:lnTo>
                      <a:pt x="1547" y="1783"/>
                    </a:lnTo>
                    <a:lnTo>
                      <a:pt x="1515" y="1798"/>
                    </a:lnTo>
                    <a:lnTo>
                      <a:pt x="1482" y="1809"/>
                    </a:lnTo>
                    <a:lnTo>
                      <a:pt x="1449" y="1813"/>
                    </a:lnTo>
                    <a:lnTo>
                      <a:pt x="1414" y="1813"/>
                    </a:lnTo>
                    <a:lnTo>
                      <a:pt x="1380" y="1809"/>
                    </a:lnTo>
                    <a:lnTo>
                      <a:pt x="1347" y="1798"/>
                    </a:lnTo>
                    <a:lnTo>
                      <a:pt x="1316" y="1783"/>
                    </a:lnTo>
                    <a:lnTo>
                      <a:pt x="1286" y="1762"/>
                    </a:lnTo>
                    <a:lnTo>
                      <a:pt x="1259" y="1737"/>
                    </a:lnTo>
                    <a:lnTo>
                      <a:pt x="986" y="1441"/>
                    </a:lnTo>
                    <a:lnTo>
                      <a:pt x="934" y="1464"/>
                    </a:lnTo>
                    <a:lnTo>
                      <a:pt x="880" y="1483"/>
                    </a:lnTo>
                    <a:lnTo>
                      <a:pt x="826" y="1496"/>
                    </a:lnTo>
                    <a:lnTo>
                      <a:pt x="771" y="1504"/>
                    </a:lnTo>
                    <a:lnTo>
                      <a:pt x="716" y="1509"/>
                    </a:lnTo>
                    <a:lnTo>
                      <a:pt x="660" y="1508"/>
                    </a:lnTo>
                    <a:lnTo>
                      <a:pt x="605" y="1503"/>
                    </a:lnTo>
                    <a:lnTo>
                      <a:pt x="550" y="1493"/>
                    </a:lnTo>
                    <a:lnTo>
                      <a:pt x="496" y="1477"/>
                    </a:lnTo>
                    <a:lnTo>
                      <a:pt x="443" y="1458"/>
                    </a:lnTo>
                    <a:lnTo>
                      <a:pt x="391" y="1434"/>
                    </a:lnTo>
                    <a:lnTo>
                      <a:pt x="341" y="1404"/>
                    </a:lnTo>
                    <a:lnTo>
                      <a:pt x="293" y="1371"/>
                    </a:lnTo>
                    <a:lnTo>
                      <a:pt x="247" y="1332"/>
                    </a:lnTo>
                    <a:lnTo>
                      <a:pt x="204" y="1289"/>
                    </a:lnTo>
                    <a:lnTo>
                      <a:pt x="162" y="1240"/>
                    </a:lnTo>
                    <a:lnTo>
                      <a:pt x="126" y="1190"/>
                    </a:lnTo>
                    <a:lnTo>
                      <a:pt x="95" y="1137"/>
                    </a:lnTo>
                    <a:lnTo>
                      <a:pt x="68" y="1082"/>
                    </a:lnTo>
                    <a:lnTo>
                      <a:pt x="45" y="1024"/>
                    </a:lnTo>
                    <a:lnTo>
                      <a:pt x="27" y="966"/>
                    </a:lnTo>
                    <a:lnTo>
                      <a:pt x="13" y="906"/>
                    </a:lnTo>
                    <a:lnTo>
                      <a:pt x="4" y="846"/>
                    </a:lnTo>
                    <a:lnTo>
                      <a:pt x="0" y="785"/>
                    </a:lnTo>
                    <a:lnTo>
                      <a:pt x="0" y="724"/>
                    </a:lnTo>
                    <a:lnTo>
                      <a:pt x="4" y="663"/>
                    </a:lnTo>
                    <a:lnTo>
                      <a:pt x="13" y="602"/>
                    </a:lnTo>
                    <a:lnTo>
                      <a:pt x="27" y="543"/>
                    </a:lnTo>
                    <a:lnTo>
                      <a:pt x="45" y="485"/>
                    </a:lnTo>
                    <a:lnTo>
                      <a:pt x="67" y="427"/>
                    </a:lnTo>
                    <a:lnTo>
                      <a:pt x="94" y="373"/>
                    </a:lnTo>
                    <a:lnTo>
                      <a:pt x="126" y="319"/>
                    </a:lnTo>
                    <a:lnTo>
                      <a:pt x="162" y="268"/>
                    </a:lnTo>
                    <a:lnTo>
                      <a:pt x="203" y="220"/>
                    </a:lnTo>
                    <a:lnTo>
                      <a:pt x="247" y="176"/>
                    </a:lnTo>
                    <a:lnTo>
                      <a:pt x="294" y="137"/>
                    </a:lnTo>
                    <a:lnTo>
                      <a:pt x="343" y="103"/>
                    </a:lnTo>
                    <a:lnTo>
                      <a:pt x="394" y="74"/>
                    </a:lnTo>
                    <a:lnTo>
                      <a:pt x="447" y="49"/>
                    </a:lnTo>
                    <a:lnTo>
                      <a:pt x="501" y="29"/>
                    </a:lnTo>
                    <a:lnTo>
                      <a:pt x="556" y="15"/>
                    </a:lnTo>
                    <a:lnTo>
                      <a:pt x="612" y="5"/>
                    </a:lnTo>
                    <a:lnTo>
                      <a:pt x="668" y="0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Freeform 291"/>
              <p:cNvSpPr/>
              <p:nvPr/>
            </p:nvSpPr>
            <p:spPr bwMode="auto">
              <a:xfrm>
                <a:off x="2811463" y="4335463"/>
                <a:ext cx="217488" cy="274638"/>
              </a:xfrm>
              <a:custGeom>
                <a:avLst/>
                <a:gdLst>
                  <a:gd name="T0" fmla="*/ 459 w 1508"/>
                  <a:gd name="T1" fmla="*/ 30 h 2083"/>
                  <a:gd name="T2" fmla="*/ 619 w 1508"/>
                  <a:gd name="T3" fmla="*/ 254 h 2083"/>
                  <a:gd name="T4" fmla="*/ 841 w 1508"/>
                  <a:gd name="T5" fmla="*/ 542 h 2083"/>
                  <a:gd name="T6" fmla="*/ 960 w 1508"/>
                  <a:gd name="T7" fmla="*/ 441 h 2083"/>
                  <a:gd name="T8" fmla="*/ 1249 w 1508"/>
                  <a:gd name="T9" fmla="*/ 400 h 2083"/>
                  <a:gd name="T10" fmla="*/ 1340 w 1508"/>
                  <a:gd name="T11" fmla="*/ 564 h 2083"/>
                  <a:gd name="T12" fmla="*/ 1411 w 1508"/>
                  <a:gd name="T13" fmla="*/ 741 h 2083"/>
                  <a:gd name="T14" fmla="*/ 1464 w 1508"/>
                  <a:gd name="T15" fmla="*/ 927 h 2083"/>
                  <a:gd name="T16" fmla="*/ 1497 w 1508"/>
                  <a:gd name="T17" fmla="*/ 1121 h 2083"/>
                  <a:gd name="T18" fmla="*/ 1508 w 1508"/>
                  <a:gd name="T19" fmla="*/ 1322 h 2083"/>
                  <a:gd name="T20" fmla="*/ 1497 w 1508"/>
                  <a:gd name="T21" fmla="*/ 1526 h 2083"/>
                  <a:gd name="T22" fmla="*/ 1463 w 1508"/>
                  <a:gd name="T23" fmla="*/ 1720 h 2083"/>
                  <a:gd name="T24" fmla="*/ 1409 w 1508"/>
                  <a:gd name="T25" fmla="*/ 1907 h 2083"/>
                  <a:gd name="T26" fmla="*/ 1337 w 1508"/>
                  <a:gd name="T27" fmla="*/ 2083 h 2083"/>
                  <a:gd name="T28" fmla="*/ 1349 w 1508"/>
                  <a:gd name="T29" fmla="*/ 1945 h 2083"/>
                  <a:gd name="T30" fmla="*/ 1341 w 1508"/>
                  <a:gd name="T31" fmla="*/ 1808 h 2083"/>
                  <a:gd name="T32" fmla="*/ 1313 w 1508"/>
                  <a:gd name="T33" fmla="*/ 1675 h 2083"/>
                  <a:gd name="T34" fmla="*/ 1266 w 1508"/>
                  <a:gd name="T35" fmla="*/ 1547 h 2083"/>
                  <a:gd name="T36" fmla="*/ 1201 w 1508"/>
                  <a:gd name="T37" fmla="*/ 1429 h 2083"/>
                  <a:gd name="T38" fmla="*/ 1117 w 1508"/>
                  <a:gd name="T39" fmla="*/ 1321 h 2083"/>
                  <a:gd name="T40" fmla="*/ 1021 w 1508"/>
                  <a:gd name="T41" fmla="*/ 1233 h 2083"/>
                  <a:gd name="T42" fmla="*/ 915 w 1508"/>
                  <a:gd name="T43" fmla="*/ 1162 h 2083"/>
                  <a:gd name="T44" fmla="*/ 801 w 1508"/>
                  <a:gd name="T45" fmla="*/ 1111 h 2083"/>
                  <a:gd name="T46" fmla="*/ 680 w 1508"/>
                  <a:gd name="T47" fmla="*/ 1080 h 2083"/>
                  <a:gd name="T48" fmla="*/ 554 w 1508"/>
                  <a:gd name="T49" fmla="*/ 1069 h 2083"/>
                  <a:gd name="T50" fmla="*/ 416 w 1508"/>
                  <a:gd name="T51" fmla="*/ 1082 h 2083"/>
                  <a:gd name="T52" fmla="*/ 283 w 1508"/>
                  <a:gd name="T53" fmla="*/ 1120 h 2083"/>
                  <a:gd name="T54" fmla="*/ 160 w 1508"/>
                  <a:gd name="T55" fmla="*/ 1182 h 2083"/>
                  <a:gd name="T56" fmla="*/ 591 w 1508"/>
                  <a:gd name="T57" fmla="*/ 812 h 2083"/>
                  <a:gd name="T58" fmla="*/ 751 w 1508"/>
                  <a:gd name="T59" fmla="*/ 755 h 2083"/>
                  <a:gd name="T60" fmla="*/ 500 w 1508"/>
                  <a:gd name="T61" fmla="*/ 407 h 2083"/>
                  <a:gd name="T62" fmla="*/ 338 w 1508"/>
                  <a:gd name="T63" fmla="*/ 367 h 2083"/>
                  <a:gd name="T64" fmla="*/ 175 w 1508"/>
                  <a:gd name="T65" fmla="*/ 519 h 2083"/>
                  <a:gd name="T66" fmla="*/ 0 w 1508"/>
                  <a:gd name="T67" fmla="*/ 375 h 2083"/>
                  <a:gd name="T68" fmla="*/ 166 w 1508"/>
                  <a:gd name="T69" fmla="*/ 151 h 2083"/>
                  <a:gd name="T70" fmla="*/ 287 w 1508"/>
                  <a:gd name="T71" fmla="*/ 289 h 2083"/>
                  <a:gd name="T72" fmla="*/ 445 w 1508"/>
                  <a:gd name="T73" fmla="*/ 351 h 2083"/>
                  <a:gd name="T74" fmla="*/ 453 w 1508"/>
                  <a:gd name="T75" fmla="*/ 220 h 2083"/>
                  <a:gd name="T76" fmla="*/ 316 w 1508"/>
                  <a:gd name="T77" fmla="*/ 0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8" h="2083">
                    <a:moveTo>
                      <a:pt x="316" y="0"/>
                    </a:moveTo>
                    <a:lnTo>
                      <a:pt x="459" y="30"/>
                    </a:lnTo>
                    <a:lnTo>
                      <a:pt x="582" y="149"/>
                    </a:lnTo>
                    <a:lnTo>
                      <a:pt x="619" y="254"/>
                    </a:lnTo>
                    <a:lnTo>
                      <a:pt x="647" y="352"/>
                    </a:lnTo>
                    <a:lnTo>
                      <a:pt x="841" y="542"/>
                    </a:lnTo>
                    <a:lnTo>
                      <a:pt x="891" y="559"/>
                    </a:lnTo>
                    <a:lnTo>
                      <a:pt x="960" y="441"/>
                    </a:lnTo>
                    <a:lnTo>
                      <a:pt x="1204" y="417"/>
                    </a:lnTo>
                    <a:lnTo>
                      <a:pt x="1249" y="400"/>
                    </a:lnTo>
                    <a:lnTo>
                      <a:pt x="1297" y="481"/>
                    </a:lnTo>
                    <a:lnTo>
                      <a:pt x="1340" y="564"/>
                    </a:lnTo>
                    <a:lnTo>
                      <a:pt x="1378" y="651"/>
                    </a:lnTo>
                    <a:lnTo>
                      <a:pt x="1411" y="741"/>
                    </a:lnTo>
                    <a:lnTo>
                      <a:pt x="1440" y="832"/>
                    </a:lnTo>
                    <a:lnTo>
                      <a:pt x="1464" y="927"/>
                    </a:lnTo>
                    <a:lnTo>
                      <a:pt x="1483" y="1022"/>
                    </a:lnTo>
                    <a:lnTo>
                      <a:pt x="1497" y="1121"/>
                    </a:lnTo>
                    <a:lnTo>
                      <a:pt x="1505" y="1221"/>
                    </a:lnTo>
                    <a:lnTo>
                      <a:pt x="1508" y="1322"/>
                    </a:lnTo>
                    <a:lnTo>
                      <a:pt x="1505" y="1425"/>
                    </a:lnTo>
                    <a:lnTo>
                      <a:pt x="1497" y="1526"/>
                    </a:lnTo>
                    <a:lnTo>
                      <a:pt x="1483" y="1623"/>
                    </a:lnTo>
                    <a:lnTo>
                      <a:pt x="1463" y="1720"/>
                    </a:lnTo>
                    <a:lnTo>
                      <a:pt x="1439" y="1815"/>
                    </a:lnTo>
                    <a:lnTo>
                      <a:pt x="1409" y="1907"/>
                    </a:lnTo>
                    <a:lnTo>
                      <a:pt x="1375" y="1996"/>
                    </a:lnTo>
                    <a:lnTo>
                      <a:pt x="1337" y="2083"/>
                    </a:lnTo>
                    <a:lnTo>
                      <a:pt x="1345" y="2015"/>
                    </a:lnTo>
                    <a:lnTo>
                      <a:pt x="1349" y="1945"/>
                    </a:lnTo>
                    <a:lnTo>
                      <a:pt x="1347" y="1877"/>
                    </a:lnTo>
                    <a:lnTo>
                      <a:pt x="1341" y="1808"/>
                    </a:lnTo>
                    <a:lnTo>
                      <a:pt x="1329" y="1741"/>
                    </a:lnTo>
                    <a:lnTo>
                      <a:pt x="1313" y="1675"/>
                    </a:lnTo>
                    <a:lnTo>
                      <a:pt x="1293" y="1610"/>
                    </a:lnTo>
                    <a:lnTo>
                      <a:pt x="1266" y="1547"/>
                    </a:lnTo>
                    <a:lnTo>
                      <a:pt x="1236" y="1486"/>
                    </a:lnTo>
                    <a:lnTo>
                      <a:pt x="1201" y="1429"/>
                    </a:lnTo>
                    <a:lnTo>
                      <a:pt x="1161" y="1373"/>
                    </a:lnTo>
                    <a:lnTo>
                      <a:pt x="1117" y="1321"/>
                    </a:lnTo>
                    <a:lnTo>
                      <a:pt x="1071" y="1276"/>
                    </a:lnTo>
                    <a:lnTo>
                      <a:pt x="1021" y="1233"/>
                    </a:lnTo>
                    <a:lnTo>
                      <a:pt x="969" y="1195"/>
                    </a:lnTo>
                    <a:lnTo>
                      <a:pt x="915" y="1162"/>
                    </a:lnTo>
                    <a:lnTo>
                      <a:pt x="859" y="1134"/>
                    </a:lnTo>
                    <a:lnTo>
                      <a:pt x="801" y="1111"/>
                    </a:lnTo>
                    <a:lnTo>
                      <a:pt x="741" y="1093"/>
                    </a:lnTo>
                    <a:lnTo>
                      <a:pt x="680" y="1080"/>
                    </a:lnTo>
                    <a:lnTo>
                      <a:pt x="617" y="1072"/>
                    </a:lnTo>
                    <a:lnTo>
                      <a:pt x="554" y="1069"/>
                    </a:lnTo>
                    <a:lnTo>
                      <a:pt x="484" y="1072"/>
                    </a:lnTo>
                    <a:lnTo>
                      <a:pt x="416" y="1082"/>
                    </a:lnTo>
                    <a:lnTo>
                      <a:pt x="349" y="1098"/>
                    </a:lnTo>
                    <a:lnTo>
                      <a:pt x="283" y="1120"/>
                    </a:lnTo>
                    <a:lnTo>
                      <a:pt x="220" y="1148"/>
                    </a:lnTo>
                    <a:lnTo>
                      <a:pt x="160" y="1182"/>
                    </a:lnTo>
                    <a:lnTo>
                      <a:pt x="338" y="952"/>
                    </a:lnTo>
                    <a:lnTo>
                      <a:pt x="591" y="812"/>
                    </a:lnTo>
                    <a:lnTo>
                      <a:pt x="738" y="833"/>
                    </a:lnTo>
                    <a:lnTo>
                      <a:pt x="751" y="755"/>
                    </a:lnTo>
                    <a:lnTo>
                      <a:pt x="570" y="556"/>
                    </a:lnTo>
                    <a:lnTo>
                      <a:pt x="500" y="407"/>
                    </a:lnTo>
                    <a:lnTo>
                      <a:pt x="400" y="407"/>
                    </a:lnTo>
                    <a:lnTo>
                      <a:pt x="338" y="367"/>
                    </a:lnTo>
                    <a:lnTo>
                      <a:pt x="203" y="345"/>
                    </a:lnTo>
                    <a:lnTo>
                      <a:pt x="175" y="519"/>
                    </a:lnTo>
                    <a:lnTo>
                      <a:pt x="12" y="484"/>
                    </a:lnTo>
                    <a:lnTo>
                      <a:pt x="0" y="375"/>
                    </a:lnTo>
                    <a:lnTo>
                      <a:pt x="125" y="345"/>
                    </a:lnTo>
                    <a:lnTo>
                      <a:pt x="166" y="151"/>
                    </a:lnTo>
                    <a:lnTo>
                      <a:pt x="291" y="207"/>
                    </a:lnTo>
                    <a:lnTo>
                      <a:pt x="287" y="289"/>
                    </a:lnTo>
                    <a:lnTo>
                      <a:pt x="382" y="332"/>
                    </a:lnTo>
                    <a:lnTo>
                      <a:pt x="445" y="351"/>
                    </a:lnTo>
                    <a:lnTo>
                      <a:pt x="522" y="308"/>
                    </a:lnTo>
                    <a:lnTo>
                      <a:pt x="453" y="220"/>
                    </a:lnTo>
                    <a:lnTo>
                      <a:pt x="313" y="71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Freeform 292"/>
              <p:cNvSpPr/>
              <p:nvPr/>
            </p:nvSpPr>
            <p:spPr bwMode="auto">
              <a:xfrm>
                <a:off x="2786063" y="4497388"/>
                <a:ext cx="30163" cy="26988"/>
              </a:xfrm>
              <a:custGeom>
                <a:avLst/>
                <a:gdLst>
                  <a:gd name="T0" fmla="*/ 118 w 208"/>
                  <a:gd name="T1" fmla="*/ 0 h 197"/>
                  <a:gd name="T2" fmla="*/ 208 w 208"/>
                  <a:gd name="T3" fmla="*/ 45 h 197"/>
                  <a:gd name="T4" fmla="*/ 186 w 208"/>
                  <a:gd name="T5" fmla="*/ 66 h 197"/>
                  <a:gd name="T6" fmla="*/ 165 w 208"/>
                  <a:gd name="T7" fmla="*/ 89 h 197"/>
                  <a:gd name="T8" fmla="*/ 147 w 208"/>
                  <a:gd name="T9" fmla="*/ 109 h 197"/>
                  <a:gd name="T10" fmla="*/ 130 w 208"/>
                  <a:gd name="T11" fmla="*/ 131 h 197"/>
                  <a:gd name="T12" fmla="*/ 81 w 208"/>
                  <a:gd name="T13" fmla="*/ 132 h 197"/>
                  <a:gd name="T14" fmla="*/ 29 w 208"/>
                  <a:gd name="T15" fmla="*/ 197 h 197"/>
                  <a:gd name="T16" fmla="*/ 0 w 208"/>
                  <a:gd name="T17" fmla="*/ 61 h 197"/>
                  <a:gd name="T18" fmla="*/ 118 w 208"/>
                  <a:gd name="T1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197">
                    <a:moveTo>
                      <a:pt x="118" y="0"/>
                    </a:moveTo>
                    <a:lnTo>
                      <a:pt x="208" y="45"/>
                    </a:lnTo>
                    <a:lnTo>
                      <a:pt x="186" y="66"/>
                    </a:lnTo>
                    <a:lnTo>
                      <a:pt x="165" y="89"/>
                    </a:lnTo>
                    <a:lnTo>
                      <a:pt x="147" y="109"/>
                    </a:lnTo>
                    <a:lnTo>
                      <a:pt x="130" y="131"/>
                    </a:lnTo>
                    <a:lnTo>
                      <a:pt x="81" y="132"/>
                    </a:lnTo>
                    <a:lnTo>
                      <a:pt x="29" y="197"/>
                    </a:lnTo>
                    <a:lnTo>
                      <a:pt x="0" y="61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Freeform 293"/>
              <p:cNvSpPr/>
              <p:nvPr/>
            </p:nvSpPr>
            <p:spPr bwMode="auto">
              <a:xfrm>
                <a:off x="2860675" y="4702175"/>
                <a:ext cx="52388" cy="20638"/>
              </a:xfrm>
              <a:custGeom>
                <a:avLst/>
                <a:gdLst>
                  <a:gd name="T0" fmla="*/ 368 w 368"/>
                  <a:gd name="T1" fmla="*/ 0 h 153"/>
                  <a:gd name="T2" fmla="*/ 298 w 368"/>
                  <a:gd name="T3" fmla="*/ 38 h 153"/>
                  <a:gd name="T4" fmla="*/ 227 w 368"/>
                  <a:gd name="T5" fmla="*/ 73 h 153"/>
                  <a:gd name="T6" fmla="*/ 152 w 368"/>
                  <a:gd name="T7" fmla="*/ 105 h 153"/>
                  <a:gd name="T8" fmla="*/ 77 w 368"/>
                  <a:gd name="T9" fmla="*/ 131 h 153"/>
                  <a:gd name="T10" fmla="*/ 0 w 368"/>
                  <a:gd name="T11" fmla="*/ 153 h 153"/>
                  <a:gd name="T12" fmla="*/ 28 w 368"/>
                  <a:gd name="T13" fmla="*/ 44 h 153"/>
                  <a:gd name="T14" fmla="*/ 83 w 368"/>
                  <a:gd name="T15" fmla="*/ 5 h 153"/>
                  <a:gd name="T16" fmla="*/ 148 w 368"/>
                  <a:gd name="T17" fmla="*/ 13 h 153"/>
                  <a:gd name="T18" fmla="*/ 215 w 368"/>
                  <a:gd name="T19" fmla="*/ 16 h 153"/>
                  <a:gd name="T20" fmla="*/ 266 w 368"/>
                  <a:gd name="T21" fmla="*/ 14 h 153"/>
                  <a:gd name="T22" fmla="*/ 317 w 368"/>
                  <a:gd name="T23" fmla="*/ 9 h 153"/>
                  <a:gd name="T24" fmla="*/ 368 w 368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8" h="153">
                    <a:moveTo>
                      <a:pt x="368" y="0"/>
                    </a:moveTo>
                    <a:lnTo>
                      <a:pt x="298" y="38"/>
                    </a:lnTo>
                    <a:lnTo>
                      <a:pt x="227" y="73"/>
                    </a:lnTo>
                    <a:lnTo>
                      <a:pt x="152" y="105"/>
                    </a:lnTo>
                    <a:lnTo>
                      <a:pt x="77" y="131"/>
                    </a:lnTo>
                    <a:lnTo>
                      <a:pt x="0" y="153"/>
                    </a:lnTo>
                    <a:lnTo>
                      <a:pt x="28" y="44"/>
                    </a:lnTo>
                    <a:lnTo>
                      <a:pt x="83" y="5"/>
                    </a:lnTo>
                    <a:lnTo>
                      <a:pt x="148" y="13"/>
                    </a:lnTo>
                    <a:lnTo>
                      <a:pt x="215" y="16"/>
                    </a:lnTo>
                    <a:lnTo>
                      <a:pt x="266" y="14"/>
                    </a:lnTo>
                    <a:lnTo>
                      <a:pt x="317" y="9"/>
                    </a:lnTo>
                    <a:lnTo>
                      <a:pt x="3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6" name="Freeform 294"/>
              <p:cNvSpPr/>
              <p:nvPr/>
            </p:nvSpPr>
            <p:spPr bwMode="auto">
              <a:xfrm>
                <a:off x="2587625" y="4395788"/>
                <a:ext cx="249238" cy="333375"/>
              </a:xfrm>
              <a:custGeom>
                <a:avLst/>
                <a:gdLst>
                  <a:gd name="T0" fmla="*/ 210 w 1723"/>
                  <a:gd name="T1" fmla="*/ 95 h 2519"/>
                  <a:gd name="T2" fmla="*/ 468 w 1723"/>
                  <a:gd name="T3" fmla="*/ 157 h 2519"/>
                  <a:gd name="T4" fmla="*/ 884 w 1723"/>
                  <a:gd name="T5" fmla="*/ 389 h 2519"/>
                  <a:gd name="T6" fmla="*/ 1103 w 1723"/>
                  <a:gd name="T7" fmla="*/ 976 h 2519"/>
                  <a:gd name="T8" fmla="*/ 1141 w 1723"/>
                  <a:gd name="T9" fmla="*/ 862 h 2519"/>
                  <a:gd name="T10" fmla="*/ 1389 w 1723"/>
                  <a:gd name="T11" fmla="*/ 1094 h 2519"/>
                  <a:gd name="T12" fmla="*/ 1344 w 1723"/>
                  <a:gd name="T13" fmla="*/ 1213 h 2519"/>
                  <a:gd name="T14" fmla="*/ 1316 w 1723"/>
                  <a:gd name="T15" fmla="*/ 1341 h 2519"/>
                  <a:gd name="T16" fmla="*/ 1307 w 1723"/>
                  <a:gd name="T17" fmla="*/ 1472 h 2519"/>
                  <a:gd name="T18" fmla="*/ 1317 w 1723"/>
                  <a:gd name="T19" fmla="*/ 1609 h 2519"/>
                  <a:gd name="T20" fmla="*/ 1346 w 1723"/>
                  <a:gd name="T21" fmla="*/ 1741 h 2519"/>
                  <a:gd name="T22" fmla="*/ 1394 w 1723"/>
                  <a:gd name="T23" fmla="*/ 1865 h 2519"/>
                  <a:gd name="T24" fmla="*/ 1459 w 1723"/>
                  <a:gd name="T25" fmla="*/ 1979 h 2519"/>
                  <a:gd name="T26" fmla="*/ 1541 w 1723"/>
                  <a:gd name="T27" fmla="*/ 2083 h 2519"/>
                  <a:gd name="T28" fmla="*/ 1628 w 1723"/>
                  <a:gd name="T29" fmla="*/ 2165 h 2519"/>
                  <a:gd name="T30" fmla="*/ 1723 w 1723"/>
                  <a:gd name="T31" fmla="*/ 2230 h 2519"/>
                  <a:gd name="T32" fmla="*/ 1714 w 1723"/>
                  <a:gd name="T33" fmla="*/ 2268 h 2519"/>
                  <a:gd name="T34" fmla="*/ 1708 w 1723"/>
                  <a:gd name="T35" fmla="*/ 2294 h 2519"/>
                  <a:gd name="T36" fmla="*/ 1706 w 1723"/>
                  <a:gd name="T37" fmla="*/ 2304 h 2519"/>
                  <a:gd name="T38" fmla="*/ 1659 w 1723"/>
                  <a:gd name="T39" fmla="*/ 2513 h 2519"/>
                  <a:gd name="T40" fmla="*/ 1530 w 1723"/>
                  <a:gd name="T41" fmla="*/ 2519 h 2519"/>
                  <a:gd name="T42" fmla="*/ 1338 w 1723"/>
                  <a:gd name="T43" fmla="*/ 2506 h 2519"/>
                  <a:gd name="T44" fmla="*/ 1154 w 1723"/>
                  <a:gd name="T45" fmla="*/ 2468 h 2519"/>
                  <a:gd name="T46" fmla="*/ 977 w 1723"/>
                  <a:gd name="T47" fmla="*/ 2407 h 2519"/>
                  <a:gd name="T48" fmla="*/ 810 w 1723"/>
                  <a:gd name="T49" fmla="*/ 2325 h 2519"/>
                  <a:gd name="T50" fmla="*/ 656 w 1723"/>
                  <a:gd name="T51" fmla="*/ 2222 h 2519"/>
                  <a:gd name="T52" fmla="*/ 514 w 1723"/>
                  <a:gd name="T53" fmla="*/ 2101 h 2519"/>
                  <a:gd name="T54" fmla="*/ 387 w 1723"/>
                  <a:gd name="T55" fmla="*/ 1963 h 2519"/>
                  <a:gd name="T56" fmla="*/ 274 w 1723"/>
                  <a:gd name="T57" fmla="*/ 1809 h 2519"/>
                  <a:gd name="T58" fmla="*/ 180 w 1723"/>
                  <a:gd name="T59" fmla="*/ 1641 h 2519"/>
                  <a:gd name="T60" fmla="*/ 103 w 1723"/>
                  <a:gd name="T61" fmla="*/ 1461 h 2519"/>
                  <a:gd name="T62" fmla="*/ 47 w 1723"/>
                  <a:gd name="T63" fmla="*/ 1270 h 2519"/>
                  <a:gd name="T64" fmla="*/ 12 w 1723"/>
                  <a:gd name="T65" fmla="*/ 1070 h 2519"/>
                  <a:gd name="T66" fmla="*/ 0 w 1723"/>
                  <a:gd name="T67" fmla="*/ 862 h 2519"/>
                  <a:gd name="T68" fmla="*/ 11 w 1723"/>
                  <a:gd name="T69" fmla="*/ 662 h 2519"/>
                  <a:gd name="T70" fmla="*/ 44 w 1723"/>
                  <a:gd name="T71" fmla="*/ 470 h 2519"/>
                  <a:gd name="T72" fmla="*/ 96 w 1723"/>
                  <a:gd name="T73" fmla="*/ 285 h 2519"/>
                  <a:gd name="T74" fmla="*/ 168 w 1723"/>
                  <a:gd name="T75" fmla="*/ 111 h 2519"/>
                  <a:gd name="T76" fmla="*/ 320 w 1723"/>
                  <a:gd name="T77" fmla="*/ 0 h 2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3" h="2519">
                    <a:moveTo>
                      <a:pt x="320" y="0"/>
                    </a:moveTo>
                    <a:lnTo>
                      <a:pt x="210" y="95"/>
                    </a:lnTo>
                    <a:lnTo>
                      <a:pt x="296" y="157"/>
                    </a:lnTo>
                    <a:lnTo>
                      <a:pt x="468" y="157"/>
                    </a:lnTo>
                    <a:lnTo>
                      <a:pt x="724" y="107"/>
                    </a:lnTo>
                    <a:lnTo>
                      <a:pt x="884" y="389"/>
                    </a:lnTo>
                    <a:lnTo>
                      <a:pt x="884" y="655"/>
                    </a:lnTo>
                    <a:lnTo>
                      <a:pt x="1103" y="976"/>
                    </a:lnTo>
                    <a:lnTo>
                      <a:pt x="1141" y="976"/>
                    </a:lnTo>
                    <a:lnTo>
                      <a:pt x="1141" y="862"/>
                    </a:lnTo>
                    <a:lnTo>
                      <a:pt x="1225" y="1054"/>
                    </a:lnTo>
                    <a:lnTo>
                      <a:pt x="1389" y="1094"/>
                    </a:lnTo>
                    <a:lnTo>
                      <a:pt x="1365" y="1153"/>
                    </a:lnTo>
                    <a:lnTo>
                      <a:pt x="1344" y="1213"/>
                    </a:lnTo>
                    <a:lnTo>
                      <a:pt x="1328" y="1277"/>
                    </a:lnTo>
                    <a:lnTo>
                      <a:pt x="1316" y="1341"/>
                    </a:lnTo>
                    <a:lnTo>
                      <a:pt x="1309" y="1406"/>
                    </a:lnTo>
                    <a:lnTo>
                      <a:pt x="1307" y="1472"/>
                    </a:lnTo>
                    <a:lnTo>
                      <a:pt x="1309" y="1542"/>
                    </a:lnTo>
                    <a:lnTo>
                      <a:pt x="1317" y="1609"/>
                    </a:lnTo>
                    <a:lnTo>
                      <a:pt x="1329" y="1676"/>
                    </a:lnTo>
                    <a:lnTo>
                      <a:pt x="1346" y="1741"/>
                    </a:lnTo>
                    <a:lnTo>
                      <a:pt x="1368" y="1803"/>
                    </a:lnTo>
                    <a:lnTo>
                      <a:pt x="1394" y="1865"/>
                    </a:lnTo>
                    <a:lnTo>
                      <a:pt x="1424" y="1923"/>
                    </a:lnTo>
                    <a:lnTo>
                      <a:pt x="1459" y="1979"/>
                    </a:lnTo>
                    <a:lnTo>
                      <a:pt x="1498" y="2032"/>
                    </a:lnTo>
                    <a:lnTo>
                      <a:pt x="1541" y="2083"/>
                    </a:lnTo>
                    <a:lnTo>
                      <a:pt x="1583" y="2126"/>
                    </a:lnTo>
                    <a:lnTo>
                      <a:pt x="1628" y="2165"/>
                    </a:lnTo>
                    <a:lnTo>
                      <a:pt x="1675" y="2200"/>
                    </a:lnTo>
                    <a:lnTo>
                      <a:pt x="1723" y="2230"/>
                    </a:lnTo>
                    <a:lnTo>
                      <a:pt x="1718" y="2251"/>
                    </a:lnTo>
                    <a:lnTo>
                      <a:pt x="1714" y="2268"/>
                    </a:lnTo>
                    <a:lnTo>
                      <a:pt x="1711" y="2283"/>
                    </a:lnTo>
                    <a:lnTo>
                      <a:pt x="1708" y="2294"/>
                    </a:lnTo>
                    <a:lnTo>
                      <a:pt x="1706" y="2302"/>
                    </a:lnTo>
                    <a:lnTo>
                      <a:pt x="1706" y="2304"/>
                    </a:lnTo>
                    <a:lnTo>
                      <a:pt x="1722" y="2505"/>
                    </a:lnTo>
                    <a:lnTo>
                      <a:pt x="1659" y="2513"/>
                    </a:lnTo>
                    <a:lnTo>
                      <a:pt x="1594" y="2517"/>
                    </a:lnTo>
                    <a:lnTo>
                      <a:pt x="1530" y="2519"/>
                    </a:lnTo>
                    <a:lnTo>
                      <a:pt x="1433" y="2516"/>
                    </a:lnTo>
                    <a:lnTo>
                      <a:pt x="1338" y="2506"/>
                    </a:lnTo>
                    <a:lnTo>
                      <a:pt x="1245" y="2490"/>
                    </a:lnTo>
                    <a:lnTo>
                      <a:pt x="1154" y="2468"/>
                    </a:lnTo>
                    <a:lnTo>
                      <a:pt x="1064" y="2441"/>
                    </a:lnTo>
                    <a:lnTo>
                      <a:pt x="977" y="2407"/>
                    </a:lnTo>
                    <a:lnTo>
                      <a:pt x="893" y="2369"/>
                    </a:lnTo>
                    <a:lnTo>
                      <a:pt x="810" y="2325"/>
                    </a:lnTo>
                    <a:lnTo>
                      <a:pt x="732" y="2276"/>
                    </a:lnTo>
                    <a:lnTo>
                      <a:pt x="656" y="2222"/>
                    </a:lnTo>
                    <a:lnTo>
                      <a:pt x="583" y="2164"/>
                    </a:lnTo>
                    <a:lnTo>
                      <a:pt x="514" y="2101"/>
                    </a:lnTo>
                    <a:lnTo>
                      <a:pt x="448" y="2034"/>
                    </a:lnTo>
                    <a:lnTo>
                      <a:pt x="387" y="1963"/>
                    </a:lnTo>
                    <a:lnTo>
                      <a:pt x="328" y="1888"/>
                    </a:lnTo>
                    <a:lnTo>
                      <a:pt x="274" y="1809"/>
                    </a:lnTo>
                    <a:lnTo>
                      <a:pt x="225" y="1727"/>
                    </a:lnTo>
                    <a:lnTo>
                      <a:pt x="180" y="1641"/>
                    </a:lnTo>
                    <a:lnTo>
                      <a:pt x="139" y="1553"/>
                    </a:lnTo>
                    <a:lnTo>
                      <a:pt x="103" y="1461"/>
                    </a:lnTo>
                    <a:lnTo>
                      <a:pt x="72" y="1367"/>
                    </a:lnTo>
                    <a:lnTo>
                      <a:pt x="47" y="1270"/>
                    </a:lnTo>
                    <a:lnTo>
                      <a:pt x="27" y="1171"/>
                    </a:lnTo>
                    <a:lnTo>
                      <a:pt x="12" y="1070"/>
                    </a:lnTo>
                    <a:lnTo>
                      <a:pt x="3" y="968"/>
                    </a:lnTo>
                    <a:lnTo>
                      <a:pt x="0" y="862"/>
                    </a:lnTo>
                    <a:lnTo>
                      <a:pt x="3" y="761"/>
                    </a:lnTo>
                    <a:lnTo>
                      <a:pt x="11" y="662"/>
                    </a:lnTo>
                    <a:lnTo>
                      <a:pt x="25" y="565"/>
                    </a:lnTo>
                    <a:lnTo>
                      <a:pt x="44" y="470"/>
                    </a:lnTo>
                    <a:lnTo>
                      <a:pt x="68" y="376"/>
                    </a:lnTo>
                    <a:lnTo>
                      <a:pt x="96" y="285"/>
                    </a:lnTo>
                    <a:lnTo>
                      <a:pt x="131" y="197"/>
                    </a:lnTo>
                    <a:lnTo>
                      <a:pt x="168" y="111"/>
                    </a:lnTo>
                    <a:lnTo>
                      <a:pt x="210" y="27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Freeform 295"/>
              <p:cNvSpPr>
                <a:spLocks noEditPoints="1"/>
              </p:cNvSpPr>
              <p:nvPr/>
            </p:nvSpPr>
            <p:spPr bwMode="auto">
              <a:xfrm>
                <a:off x="2638425" y="4291013"/>
                <a:ext cx="263525" cy="79375"/>
              </a:xfrm>
              <a:custGeom>
                <a:avLst/>
                <a:gdLst>
                  <a:gd name="T0" fmla="*/ 782 w 1831"/>
                  <a:gd name="T1" fmla="*/ 179 h 603"/>
                  <a:gd name="T2" fmla="*/ 779 w 1831"/>
                  <a:gd name="T3" fmla="*/ 185 h 603"/>
                  <a:gd name="T4" fmla="*/ 773 w 1831"/>
                  <a:gd name="T5" fmla="*/ 194 h 603"/>
                  <a:gd name="T6" fmla="*/ 763 w 1831"/>
                  <a:gd name="T7" fmla="*/ 204 h 603"/>
                  <a:gd name="T8" fmla="*/ 750 w 1831"/>
                  <a:gd name="T9" fmla="*/ 214 h 603"/>
                  <a:gd name="T10" fmla="*/ 737 w 1831"/>
                  <a:gd name="T11" fmla="*/ 225 h 603"/>
                  <a:gd name="T12" fmla="*/ 724 w 1831"/>
                  <a:gd name="T13" fmla="*/ 235 h 603"/>
                  <a:gd name="T14" fmla="*/ 711 w 1831"/>
                  <a:gd name="T15" fmla="*/ 246 h 603"/>
                  <a:gd name="T16" fmla="*/ 699 w 1831"/>
                  <a:gd name="T17" fmla="*/ 254 h 603"/>
                  <a:gd name="T18" fmla="*/ 690 w 1831"/>
                  <a:gd name="T19" fmla="*/ 261 h 603"/>
                  <a:gd name="T20" fmla="*/ 683 w 1831"/>
                  <a:gd name="T21" fmla="*/ 266 h 603"/>
                  <a:gd name="T22" fmla="*/ 681 w 1831"/>
                  <a:gd name="T23" fmla="*/ 267 h 603"/>
                  <a:gd name="T24" fmla="*/ 782 w 1831"/>
                  <a:gd name="T25" fmla="*/ 331 h 603"/>
                  <a:gd name="T26" fmla="*/ 990 w 1831"/>
                  <a:gd name="T27" fmla="*/ 271 h 603"/>
                  <a:gd name="T28" fmla="*/ 941 w 1831"/>
                  <a:gd name="T29" fmla="*/ 179 h 603"/>
                  <a:gd name="T30" fmla="*/ 851 w 1831"/>
                  <a:gd name="T31" fmla="*/ 210 h 603"/>
                  <a:gd name="T32" fmla="*/ 782 w 1831"/>
                  <a:gd name="T33" fmla="*/ 179 h 603"/>
                  <a:gd name="T34" fmla="*/ 1401 w 1831"/>
                  <a:gd name="T35" fmla="*/ 72 h 603"/>
                  <a:gd name="T36" fmla="*/ 1244 w 1831"/>
                  <a:gd name="T37" fmla="*/ 166 h 603"/>
                  <a:gd name="T38" fmla="*/ 1155 w 1831"/>
                  <a:gd name="T39" fmla="*/ 226 h 603"/>
                  <a:gd name="T40" fmla="*/ 1217 w 1831"/>
                  <a:gd name="T41" fmla="*/ 270 h 603"/>
                  <a:gd name="T42" fmla="*/ 1356 w 1831"/>
                  <a:gd name="T43" fmla="*/ 255 h 603"/>
                  <a:gd name="T44" fmla="*/ 1502 w 1831"/>
                  <a:gd name="T45" fmla="*/ 135 h 603"/>
                  <a:gd name="T46" fmla="*/ 1401 w 1831"/>
                  <a:gd name="T47" fmla="*/ 72 h 603"/>
                  <a:gd name="T48" fmla="*/ 1180 w 1831"/>
                  <a:gd name="T49" fmla="*/ 0 h 603"/>
                  <a:gd name="T50" fmla="*/ 1180 w 1831"/>
                  <a:gd name="T51" fmla="*/ 0 h 603"/>
                  <a:gd name="T52" fmla="*/ 1267 w 1831"/>
                  <a:gd name="T53" fmla="*/ 4 h 603"/>
                  <a:gd name="T54" fmla="*/ 1352 w 1831"/>
                  <a:gd name="T55" fmla="*/ 11 h 603"/>
                  <a:gd name="T56" fmla="*/ 1436 w 1831"/>
                  <a:gd name="T57" fmla="*/ 24 h 603"/>
                  <a:gd name="T58" fmla="*/ 1519 w 1831"/>
                  <a:gd name="T59" fmla="*/ 43 h 603"/>
                  <a:gd name="T60" fmla="*/ 1600 w 1831"/>
                  <a:gd name="T61" fmla="*/ 66 h 603"/>
                  <a:gd name="T62" fmla="*/ 1679 w 1831"/>
                  <a:gd name="T63" fmla="*/ 93 h 603"/>
                  <a:gd name="T64" fmla="*/ 1756 w 1831"/>
                  <a:gd name="T65" fmla="*/ 124 h 603"/>
                  <a:gd name="T66" fmla="*/ 1831 w 1831"/>
                  <a:gd name="T67" fmla="*/ 160 h 603"/>
                  <a:gd name="T68" fmla="*/ 1776 w 1831"/>
                  <a:gd name="T69" fmla="*/ 169 h 603"/>
                  <a:gd name="T70" fmla="*/ 1626 w 1831"/>
                  <a:gd name="T71" fmla="*/ 145 h 603"/>
                  <a:gd name="T72" fmla="*/ 1521 w 1831"/>
                  <a:gd name="T73" fmla="*/ 221 h 603"/>
                  <a:gd name="T74" fmla="*/ 1445 w 1831"/>
                  <a:gd name="T75" fmla="*/ 311 h 603"/>
                  <a:gd name="T76" fmla="*/ 1171 w 1831"/>
                  <a:gd name="T77" fmla="*/ 338 h 603"/>
                  <a:gd name="T78" fmla="*/ 1059 w 1831"/>
                  <a:gd name="T79" fmla="*/ 319 h 603"/>
                  <a:gd name="T80" fmla="*/ 981 w 1831"/>
                  <a:gd name="T81" fmla="*/ 449 h 603"/>
                  <a:gd name="T82" fmla="*/ 757 w 1831"/>
                  <a:gd name="T83" fmla="*/ 463 h 603"/>
                  <a:gd name="T84" fmla="*/ 616 w 1831"/>
                  <a:gd name="T85" fmla="*/ 420 h 603"/>
                  <a:gd name="T86" fmla="*/ 490 w 1831"/>
                  <a:gd name="T87" fmla="*/ 494 h 603"/>
                  <a:gd name="T88" fmla="*/ 218 w 1831"/>
                  <a:gd name="T89" fmla="*/ 535 h 603"/>
                  <a:gd name="T90" fmla="*/ 0 w 1831"/>
                  <a:gd name="T91" fmla="*/ 603 h 603"/>
                  <a:gd name="T92" fmla="*/ 0 w 1831"/>
                  <a:gd name="T93" fmla="*/ 603 h 603"/>
                  <a:gd name="T94" fmla="*/ 58 w 1831"/>
                  <a:gd name="T95" fmla="*/ 531 h 603"/>
                  <a:gd name="T96" fmla="*/ 120 w 1831"/>
                  <a:gd name="T97" fmla="*/ 463 h 603"/>
                  <a:gd name="T98" fmla="*/ 185 w 1831"/>
                  <a:gd name="T99" fmla="*/ 399 h 603"/>
                  <a:gd name="T100" fmla="*/ 253 w 1831"/>
                  <a:gd name="T101" fmla="*/ 338 h 603"/>
                  <a:gd name="T102" fmla="*/ 325 w 1831"/>
                  <a:gd name="T103" fmla="*/ 283 h 603"/>
                  <a:gd name="T104" fmla="*/ 400 w 1831"/>
                  <a:gd name="T105" fmla="*/ 232 h 603"/>
                  <a:gd name="T106" fmla="*/ 477 w 1831"/>
                  <a:gd name="T107" fmla="*/ 185 h 603"/>
                  <a:gd name="T108" fmla="*/ 558 w 1831"/>
                  <a:gd name="T109" fmla="*/ 144 h 603"/>
                  <a:gd name="T110" fmla="*/ 640 w 1831"/>
                  <a:gd name="T111" fmla="*/ 107 h 603"/>
                  <a:gd name="T112" fmla="*/ 725 w 1831"/>
                  <a:gd name="T113" fmla="*/ 75 h 603"/>
                  <a:gd name="T114" fmla="*/ 813 w 1831"/>
                  <a:gd name="T115" fmla="*/ 49 h 603"/>
                  <a:gd name="T116" fmla="*/ 902 w 1831"/>
                  <a:gd name="T117" fmla="*/ 27 h 603"/>
                  <a:gd name="T118" fmla="*/ 992 w 1831"/>
                  <a:gd name="T119" fmla="*/ 13 h 603"/>
                  <a:gd name="T120" fmla="*/ 1086 w 1831"/>
                  <a:gd name="T121" fmla="*/ 4 h 603"/>
                  <a:gd name="T122" fmla="*/ 1180 w 1831"/>
                  <a:gd name="T123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31" h="603">
                    <a:moveTo>
                      <a:pt x="782" y="179"/>
                    </a:moveTo>
                    <a:lnTo>
                      <a:pt x="779" y="185"/>
                    </a:lnTo>
                    <a:lnTo>
                      <a:pt x="773" y="194"/>
                    </a:lnTo>
                    <a:lnTo>
                      <a:pt x="763" y="204"/>
                    </a:lnTo>
                    <a:lnTo>
                      <a:pt x="750" y="214"/>
                    </a:lnTo>
                    <a:lnTo>
                      <a:pt x="737" y="225"/>
                    </a:lnTo>
                    <a:lnTo>
                      <a:pt x="724" y="235"/>
                    </a:lnTo>
                    <a:lnTo>
                      <a:pt x="711" y="246"/>
                    </a:lnTo>
                    <a:lnTo>
                      <a:pt x="699" y="254"/>
                    </a:lnTo>
                    <a:lnTo>
                      <a:pt x="690" y="261"/>
                    </a:lnTo>
                    <a:lnTo>
                      <a:pt x="683" y="266"/>
                    </a:lnTo>
                    <a:lnTo>
                      <a:pt x="681" y="267"/>
                    </a:lnTo>
                    <a:lnTo>
                      <a:pt x="782" y="331"/>
                    </a:lnTo>
                    <a:lnTo>
                      <a:pt x="990" y="271"/>
                    </a:lnTo>
                    <a:lnTo>
                      <a:pt x="941" y="179"/>
                    </a:lnTo>
                    <a:lnTo>
                      <a:pt x="851" y="210"/>
                    </a:lnTo>
                    <a:lnTo>
                      <a:pt x="782" y="179"/>
                    </a:lnTo>
                    <a:close/>
                    <a:moveTo>
                      <a:pt x="1401" y="72"/>
                    </a:moveTo>
                    <a:lnTo>
                      <a:pt x="1244" y="166"/>
                    </a:lnTo>
                    <a:lnTo>
                      <a:pt x="1155" y="226"/>
                    </a:lnTo>
                    <a:lnTo>
                      <a:pt x="1217" y="270"/>
                    </a:lnTo>
                    <a:lnTo>
                      <a:pt x="1356" y="255"/>
                    </a:lnTo>
                    <a:lnTo>
                      <a:pt x="1502" y="135"/>
                    </a:lnTo>
                    <a:lnTo>
                      <a:pt x="1401" y="72"/>
                    </a:lnTo>
                    <a:close/>
                    <a:moveTo>
                      <a:pt x="1180" y="0"/>
                    </a:moveTo>
                    <a:lnTo>
                      <a:pt x="1180" y="0"/>
                    </a:lnTo>
                    <a:lnTo>
                      <a:pt x="1267" y="4"/>
                    </a:lnTo>
                    <a:lnTo>
                      <a:pt x="1352" y="11"/>
                    </a:lnTo>
                    <a:lnTo>
                      <a:pt x="1436" y="24"/>
                    </a:lnTo>
                    <a:lnTo>
                      <a:pt x="1519" y="43"/>
                    </a:lnTo>
                    <a:lnTo>
                      <a:pt x="1600" y="66"/>
                    </a:lnTo>
                    <a:lnTo>
                      <a:pt x="1679" y="93"/>
                    </a:lnTo>
                    <a:lnTo>
                      <a:pt x="1756" y="124"/>
                    </a:lnTo>
                    <a:lnTo>
                      <a:pt x="1831" y="160"/>
                    </a:lnTo>
                    <a:lnTo>
                      <a:pt x="1776" y="169"/>
                    </a:lnTo>
                    <a:lnTo>
                      <a:pt x="1626" y="145"/>
                    </a:lnTo>
                    <a:lnTo>
                      <a:pt x="1521" y="221"/>
                    </a:lnTo>
                    <a:lnTo>
                      <a:pt x="1445" y="311"/>
                    </a:lnTo>
                    <a:lnTo>
                      <a:pt x="1171" y="338"/>
                    </a:lnTo>
                    <a:lnTo>
                      <a:pt x="1059" y="319"/>
                    </a:lnTo>
                    <a:lnTo>
                      <a:pt x="981" y="449"/>
                    </a:lnTo>
                    <a:lnTo>
                      <a:pt x="757" y="463"/>
                    </a:lnTo>
                    <a:lnTo>
                      <a:pt x="616" y="420"/>
                    </a:lnTo>
                    <a:lnTo>
                      <a:pt x="490" y="494"/>
                    </a:lnTo>
                    <a:lnTo>
                      <a:pt x="218" y="535"/>
                    </a:lnTo>
                    <a:lnTo>
                      <a:pt x="0" y="603"/>
                    </a:lnTo>
                    <a:lnTo>
                      <a:pt x="0" y="603"/>
                    </a:lnTo>
                    <a:lnTo>
                      <a:pt x="58" y="531"/>
                    </a:lnTo>
                    <a:lnTo>
                      <a:pt x="120" y="463"/>
                    </a:lnTo>
                    <a:lnTo>
                      <a:pt x="185" y="399"/>
                    </a:lnTo>
                    <a:lnTo>
                      <a:pt x="253" y="338"/>
                    </a:lnTo>
                    <a:lnTo>
                      <a:pt x="325" y="283"/>
                    </a:lnTo>
                    <a:lnTo>
                      <a:pt x="400" y="232"/>
                    </a:lnTo>
                    <a:lnTo>
                      <a:pt x="477" y="185"/>
                    </a:lnTo>
                    <a:lnTo>
                      <a:pt x="558" y="144"/>
                    </a:lnTo>
                    <a:lnTo>
                      <a:pt x="640" y="107"/>
                    </a:lnTo>
                    <a:lnTo>
                      <a:pt x="725" y="75"/>
                    </a:lnTo>
                    <a:lnTo>
                      <a:pt x="813" y="49"/>
                    </a:lnTo>
                    <a:lnTo>
                      <a:pt x="902" y="27"/>
                    </a:lnTo>
                    <a:lnTo>
                      <a:pt x="992" y="13"/>
                    </a:lnTo>
                    <a:lnTo>
                      <a:pt x="1086" y="4"/>
                    </a:lnTo>
                    <a:lnTo>
                      <a:pt x="11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7180001" y="1425303"/>
              <a:ext cx="1871110" cy="1851598"/>
              <a:chOff x="6213962" y="1020300"/>
              <a:chExt cx="1514986" cy="1851598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6213962" y="1420410"/>
                <a:ext cx="1514986" cy="1451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6213962" y="1020300"/>
                <a:ext cx="1514986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>
                    <a:latin typeface="+mj-ea"/>
                    <a:ea typeface="+mj-ea"/>
                  </a:rPr>
                  <a:t>PPT设计</a:t>
                </a: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9209612" y="1425303"/>
            <a:ext cx="1871110" cy="4246901"/>
            <a:chOff x="9209612" y="1425303"/>
            <a:chExt cx="1871110" cy="4246901"/>
          </a:xfrm>
        </p:grpSpPr>
        <p:sp>
          <p:nvSpPr>
            <p:cNvPr id="69" name="Freeform 18"/>
            <p:cNvSpPr>
              <a:spLocks noEditPoints="1"/>
            </p:cNvSpPr>
            <p:nvPr/>
          </p:nvSpPr>
          <p:spPr bwMode="auto">
            <a:xfrm>
              <a:off x="9346564" y="3829079"/>
              <a:ext cx="1597207" cy="1843125"/>
            </a:xfrm>
            <a:custGeom>
              <a:avLst/>
              <a:gdLst>
                <a:gd name="T0" fmla="*/ 0 w 1273"/>
                <a:gd name="T1" fmla="*/ 1102 h 1469"/>
                <a:gd name="T2" fmla="*/ 0 w 1273"/>
                <a:gd name="T3" fmla="*/ 367 h 1469"/>
                <a:gd name="T4" fmla="*/ 636 w 1273"/>
                <a:gd name="T5" fmla="*/ 0 h 1469"/>
                <a:gd name="T6" fmla="*/ 1273 w 1273"/>
                <a:gd name="T7" fmla="*/ 367 h 1469"/>
                <a:gd name="T8" fmla="*/ 1273 w 1273"/>
                <a:gd name="T9" fmla="*/ 1102 h 1469"/>
                <a:gd name="T10" fmla="*/ 636 w 1273"/>
                <a:gd name="T11" fmla="*/ 1469 h 1469"/>
                <a:gd name="T12" fmla="*/ 0 w 1273"/>
                <a:gd name="T13" fmla="*/ 1102 h 1469"/>
                <a:gd name="T14" fmla="*/ 130 w 1273"/>
                <a:gd name="T15" fmla="*/ 443 h 1469"/>
                <a:gd name="T16" fmla="*/ 130 w 1273"/>
                <a:gd name="T17" fmla="*/ 1026 h 1469"/>
                <a:gd name="T18" fmla="*/ 636 w 1273"/>
                <a:gd name="T19" fmla="*/ 1318 h 1469"/>
                <a:gd name="T20" fmla="*/ 1142 w 1273"/>
                <a:gd name="T21" fmla="*/ 1026 h 1469"/>
                <a:gd name="T22" fmla="*/ 1142 w 1273"/>
                <a:gd name="T23" fmla="*/ 443 h 1469"/>
                <a:gd name="T24" fmla="*/ 636 w 1273"/>
                <a:gd name="T25" fmla="*/ 151 h 1469"/>
                <a:gd name="T26" fmla="*/ 130 w 1273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3" y="367"/>
                  </a:lnTo>
                  <a:lnTo>
                    <a:pt x="1273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51"/>
                  </a:lnTo>
                  <a:lnTo>
                    <a:pt x="130" y="4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19"/>
            <p:cNvSpPr/>
            <p:nvPr/>
          </p:nvSpPr>
          <p:spPr bwMode="auto">
            <a:xfrm>
              <a:off x="9715439" y="3436364"/>
              <a:ext cx="860710" cy="436628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 noEditPoints="1"/>
            </p:cNvSpPr>
            <p:nvPr/>
          </p:nvSpPr>
          <p:spPr bwMode="auto">
            <a:xfrm>
              <a:off x="9862459" y="4418165"/>
              <a:ext cx="565416" cy="563382"/>
            </a:xfrm>
            <a:custGeom>
              <a:avLst/>
              <a:gdLst>
                <a:gd name="T0" fmla="*/ 3130 w 3331"/>
                <a:gd name="T1" fmla="*/ 1290 h 3328"/>
                <a:gd name="T2" fmla="*/ 3082 w 3331"/>
                <a:gd name="T3" fmla="*/ 1039 h 3328"/>
                <a:gd name="T4" fmla="*/ 2984 w 3331"/>
                <a:gd name="T5" fmla="*/ 809 h 3328"/>
                <a:gd name="T6" fmla="*/ 2841 w 3331"/>
                <a:gd name="T7" fmla="*/ 606 h 3328"/>
                <a:gd name="T8" fmla="*/ 2661 w 3331"/>
                <a:gd name="T9" fmla="*/ 438 h 3328"/>
                <a:gd name="T10" fmla="*/ 2449 w 3331"/>
                <a:gd name="T11" fmla="*/ 310 h 3328"/>
                <a:gd name="T12" fmla="*/ 2210 w 3331"/>
                <a:gd name="T13" fmla="*/ 227 h 3328"/>
                <a:gd name="T14" fmla="*/ 1571 w 3331"/>
                <a:gd name="T15" fmla="*/ 185 h 3328"/>
                <a:gd name="T16" fmla="*/ 1632 w 3331"/>
                <a:gd name="T17" fmla="*/ 207 h 3328"/>
                <a:gd name="T18" fmla="*/ 1666 w 3331"/>
                <a:gd name="T19" fmla="*/ 261 h 3328"/>
                <a:gd name="T20" fmla="*/ 1672 w 3331"/>
                <a:gd name="T21" fmla="*/ 1578 h 3328"/>
                <a:gd name="T22" fmla="*/ 1708 w 3331"/>
                <a:gd name="T23" fmla="*/ 1635 h 3328"/>
                <a:gd name="T24" fmla="*/ 1773 w 3331"/>
                <a:gd name="T25" fmla="*/ 1659 h 3328"/>
                <a:gd name="T26" fmla="*/ 3087 w 3331"/>
                <a:gd name="T27" fmla="*/ 1669 h 3328"/>
                <a:gd name="T28" fmla="*/ 3132 w 3331"/>
                <a:gd name="T29" fmla="*/ 1714 h 3328"/>
                <a:gd name="T30" fmla="*/ 3139 w 3331"/>
                <a:gd name="T31" fmla="*/ 1846 h 3328"/>
                <a:gd name="T32" fmla="*/ 3103 w 3331"/>
                <a:gd name="T33" fmla="*/ 2109 h 3328"/>
                <a:gd name="T34" fmla="*/ 3023 w 3331"/>
                <a:gd name="T35" fmla="*/ 2358 h 3328"/>
                <a:gd name="T36" fmla="*/ 2903 w 3331"/>
                <a:gd name="T37" fmla="*/ 2590 h 3328"/>
                <a:gd name="T38" fmla="*/ 2743 w 3331"/>
                <a:gd name="T39" fmla="*/ 2802 h 3328"/>
                <a:gd name="T40" fmla="*/ 2549 w 3331"/>
                <a:gd name="T41" fmla="*/ 2986 h 3328"/>
                <a:gd name="T42" fmla="*/ 2330 w 3331"/>
                <a:gd name="T43" fmla="*/ 3133 h 3328"/>
                <a:gd name="T44" fmla="*/ 2091 w 3331"/>
                <a:gd name="T45" fmla="*/ 3240 h 3328"/>
                <a:gd name="T46" fmla="*/ 1837 w 3331"/>
                <a:gd name="T47" fmla="*/ 3305 h 3328"/>
                <a:gd name="T48" fmla="*/ 1571 w 3331"/>
                <a:gd name="T49" fmla="*/ 3328 h 3328"/>
                <a:gd name="T50" fmla="*/ 1440 w 3331"/>
                <a:gd name="T51" fmla="*/ 3322 h 3328"/>
                <a:gd name="T52" fmla="*/ 1169 w 3331"/>
                <a:gd name="T53" fmla="*/ 3276 h 3328"/>
                <a:gd name="T54" fmla="*/ 912 w 3331"/>
                <a:gd name="T55" fmla="*/ 3182 h 3328"/>
                <a:gd name="T56" fmla="*/ 674 w 3331"/>
                <a:gd name="T57" fmla="*/ 3046 h 3328"/>
                <a:gd name="T58" fmla="*/ 460 w 3331"/>
                <a:gd name="T59" fmla="*/ 2866 h 3328"/>
                <a:gd name="T60" fmla="*/ 281 w 3331"/>
                <a:gd name="T61" fmla="*/ 2653 h 3328"/>
                <a:gd name="T62" fmla="*/ 145 w 3331"/>
                <a:gd name="T63" fmla="*/ 2415 h 3328"/>
                <a:gd name="T64" fmla="*/ 51 w 3331"/>
                <a:gd name="T65" fmla="*/ 2158 h 3328"/>
                <a:gd name="T66" fmla="*/ 4 w 3331"/>
                <a:gd name="T67" fmla="*/ 1887 h 3328"/>
                <a:gd name="T68" fmla="*/ 5 w 3331"/>
                <a:gd name="T69" fmla="*/ 1613 h 3328"/>
                <a:gd name="T70" fmla="*/ 52 w 3331"/>
                <a:gd name="T71" fmla="*/ 1349 h 3328"/>
                <a:gd name="T72" fmla="*/ 142 w 3331"/>
                <a:gd name="T73" fmla="*/ 1100 h 3328"/>
                <a:gd name="T74" fmla="*/ 274 w 3331"/>
                <a:gd name="T75" fmla="*/ 868 h 3328"/>
                <a:gd name="T76" fmla="*/ 446 w 3331"/>
                <a:gd name="T77" fmla="*/ 659 h 3328"/>
                <a:gd name="T78" fmla="*/ 651 w 3331"/>
                <a:gd name="T79" fmla="*/ 482 h 3328"/>
                <a:gd name="T80" fmla="*/ 880 w 3331"/>
                <a:gd name="T81" fmla="*/ 344 h 3328"/>
                <a:gd name="T82" fmla="*/ 1128 w 3331"/>
                <a:gd name="T83" fmla="*/ 249 h 3328"/>
                <a:gd name="T84" fmla="*/ 1389 w 3331"/>
                <a:gd name="T85" fmla="*/ 196 h 3328"/>
                <a:gd name="T86" fmla="*/ 1943 w 3331"/>
                <a:gd name="T87" fmla="*/ 0 h 3328"/>
                <a:gd name="T88" fmla="*/ 2222 w 3331"/>
                <a:gd name="T89" fmla="*/ 29 h 3328"/>
                <a:gd name="T90" fmla="*/ 2482 w 3331"/>
                <a:gd name="T91" fmla="*/ 109 h 3328"/>
                <a:gd name="T92" fmla="*/ 2718 w 3331"/>
                <a:gd name="T93" fmla="*/ 237 h 3328"/>
                <a:gd name="T94" fmla="*/ 2923 w 3331"/>
                <a:gd name="T95" fmla="*/ 407 h 3328"/>
                <a:gd name="T96" fmla="*/ 3094 w 3331"/>
                <a:gd name="T97" fmla="*/ 613 h 3328"/>
                <a:gd name="T98" fmla="*/ 3222 w 3331"/>
                <a:gd name="T99" fmla="*/ 848 h 3328"/>
                <a:gd name="T100" fmla="*/ 3302 w 3331"/>
                <a:gd name="T101" fmla="*/ 1109 h 3328"/>
                <a:gd name="T102" fmla="*/ 3331 w 3331"/>
                <a:gd name="T103" fmla="*/ 1388 h 3328"/>
                <a:gd name="T104" fmla="*/ 3310 w 3331"/>
                <a:gd name="T105" fmla="*/ 1449 h 3328"/>
                <a:gd name="T106" fmla="*/ 3256 w 3331"/>
                <a:gd name="T107" fmla="*/ 1484 h 3328"/>
                <a:gd name="T108" fmla="*/ 1920 w 3331"/>
                <a:gd name="T109" fmla="*/ 1484 h 3328"/>
                <a:gd name="T110" fmla="*/ 1866 w 3331"/>
                <a:gd name="T111" fmla="*/ 1449 h 3328"/>
                <a:gd name="T112" fmla="*/ 1844 w 3331"/>
                <a:gd name="T113" fmla="*/ 1388 h 3328"/>
                <a:gd name="T114" fmla="*/ 1854 w 3331"/>
                <a:gd name="T115" fmla="*/ 55 h 3328"/>
                <a:gd name="T116" fmla="*/ 1899 w 3331"/>
                <a:gd name="T117" fmla="*/ 10 h 3328"/>
                <a:gd name="T118" fmla="*/ 1943 w 3331"/>
                <a:gd name="T119" fmla="*/ 0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1" h="3328">
                  <a:moveTo>
                    <a:pt x="2040" y="201"/>
                  </a:moveTo>
                  <a:lnTo>
                    <a:pt x="2040" y="1290"/>
                  </a:lnTo>
                  <a:lnTo>
                    <a:pt x="3130" y="1290"/>
                  </a:lnTo>
                  <a:lnTo>
                    <a:pt x="3120" y="1204"/>
                  </a:lnTo>
                  <a:lnTo>
                    <a:pt x="3104" y="1120"/>
                  </a:lnTo>
                  <a:lnTo>
                    <a:pt x="3082" y="1039"/>
                  </a:lnTo>
                  <a:lnTo>
                    <a:pt x="3055" y="959"/>
                  </a:lnTo>
                  <a:lnTo>
                    <a:pt x="3021" y="882"/>
                  </a:lnTo>
                  <a:lnTo>
                    <a:pt x="2984" y="809"/>
                  </a:lnTo>
                  <a:lnTo>
                    <a:pt x="2941" y="737"/>
                  </a:lnTo>
                  <a:lnTo>
                    <a:pt x="2893" y="670"/>
                  </a:lnTo>
                  <a:lnTo>
                    <a:pt x="2841" y="606"/>
                  </a:lnTo>
                  <a:lnTo>
                    <a:pt x="2785" y="546"/>
                  </a:lnTo>
                  <a:lnTo>
                    <a:pt x="2725" y="490"/>
                  </a:lnTo>
                  <a:lnTo>
                    <a:pt x="2661" y="438"/>
                  </a:lnTo>
                  <a:lnTo>
                    <a:pt x="2593" y="390"/>
                  </a:lnTo>
                  <a:lnTo>
                    <a:pt x="2522" y="347"/>
                  </a:lnTo>
                  <a:lnTo>
                    <a:pt x="2449" y="310"/>
                  </a:lnTo>
                  <a:lnTo>
                    <a:pt x="2371" y="276"/>
                  </a:lnTo>
                  <a:lnTo>
                    <a:pt x="2292" y="249"/>
                  </a:lnTo>
                  <a:lnTo>
                    <a:pt x="2210" y="227"/>
                  </a:lnTo>
                  <a:lnTo>
                    <a:pt x="2127" y="211"/>
                  </a:lnTo>
                  <a:lnTo>
                    <a:pt x="2040" y="201"/>
                  </a:lnTo>
                  <a:close/>
                  <a:moveTo>
                    <a:pt x="1571" y="185"/>
                  </a:moveTo>
                  <a:lnTo>
                    <a:pt x="1593" y="189"/>
                  </a:lnTo>
                  <a:lnTo>
                    <a:pt x="1614" y="196"/>
                  </a:lnTo>
                  <a:lnTo>
                    <a:pt x="1632" y="207"/>
                  </a:lnTo>
                  <a:lnTo>
                    <a:pt x="1647" y="222"/>
                  </a:lnTo>
                  <a:lnTo>
                    <a:pt x="1658" y="240"/>
                  </a:lnTo>
                  <a:lnTo>
                    <a:pt x="1666" y="261"/>
                  </a:lnTo>
                  <a:lnTo>
                    <a:pt x="1669" y="284"/>
                  </a:lnTo>
                  <a:lnTo>
                    <a:pt x="1669" y="1555"/>
                  </a:lnTo>
                  <a:lnTo>
                    <a:pt x="1672" y="1578"/>
                  </a:lnTo>
                  <a:lnTo>
                    <a:pt x="1680" y="1600"/>
                  </a:lnTo>
                  <a:lnTo>
                    <a:pt x="1692" y="1619"/>
                  </a:lnTo>
                  <a:lnTo>
                    <a:pt x="1708" y="1635"/>
                  </a:lnTo>
                  <a:lnTo>
                    <a:pt x="1728" y="1648"/>
                  </a:lnTo>
                  <a:lnTo>
                    <a:pt x="1749" y="1656"/>
                  </a:lnTo>
                  <a:lnTo>
                    <a:pt x="1773" y="1659"/>
                  </a:lnTo>
                  <a:lnTo>
                    <a:pt x="3044" y="1659"/>
                  </a:lnTo>
                  <a:lnTo>
                    <a:pt x="3067" y="1661"/>
                  </a:lnTo>
                  <a:lnTo>
                    <a:pt x="3087" y="1669"/>
                  </a:lnTo>
                  <a:lnTo>
                    <a:pt x="3106" y="1680"/>
                  </a:lnTo>
                  <a:lnTo>
                    <a:pt x="3121" y="1695"/>
                  </a:lnTo>
                  <a:lnTo>
                    <a:pt x="3132" y="1714"/>
                  </a:lnTo>
                  <a:lnTo>
                    <a:pt x="3139" y="1734"/>
                  </a:lnTo>
                  <a:lnTo>
                    <a:pt x="3142" y="1757"/>
                  </a:lnTo>
                  <a:lnTo>
                    <a:pt x="3139" y="1846"/>
                  </a:lnTo>
                  <a:lnTo>
                    <a:pt x="3132" y="1935"/>
                  </a:lnTo>
                  <a:lnTo>
                    <a:pt x="3120" y="2022"/>
                  </a:lnTo>
                  <a:lnTo>
                    <a:pt x="3103" y="2109"/>
                  </a:lnTo>
                  <a:lnTo>
                    <a:pt x="3081" y="2193"/>
                  </a:lnTo>
                  <a:lnTo>
                    <a:pt x="3055" y="2277"/>
                  </a:lnTo>
                  <a:lnTo>
                    <a:pt x="3023" y="2358"/>
                  </a:lnTo>
                  <a:lnTo>
                    <a:pt x="2988" y="2438"/>
                  </a:lnTo>
                  <a:lnTo>
                    <a:pt x="2948" y="2515"/>
                  </a:lnTo>
                  <a:lnTo>
                    <a:pt x="2903" y="2590"/>
                  </a:lnTo>
                  <a:lnTo>
                    <a:pt x="2854" y="2664"/>
                  </a:lnTo>
                  <a:lnTo>
                    <a:pt x="2801" y="2734"/>
                  </a:lnTo>
                  <a:lnTo>
                    <a:pt x="2743" y="2802"/>
                  </a:lnTo>
                  <a:lnTo>
                    <a:pt x="2682" y="2867"/>
                  </a:lnTo>
                  <a:lnTo>
                    <a:pt x="2617" y="2928"/>
                  </a:lnTo>
                  <a:lnTo>
                    <a:pt x="2549" y="2986"/>
                  </a:lnTo>
                  <a:lnTo>
                    <a:pt x="2478" y="3039"/>
                  </a:lnTo>
                  <a:lnTo>
                    <a:pt x="2405" y="3088"/>
                  </a:lnTo>
                  <a:lnTo>
                    <a:pt x="2330" y="3133"/>
                  </a:lnTo>
                  <a:lnTo>
                    <a:pt x="2252" y="3173"/>
                  </a:lnTo>
                  <a:lnTo>
                    <a:pt x="2173" y="3208"/>
                  </a:lnTo>
                  <a:lnTo>
                    <a:pt x="2091" y="3240"/>
                  </a:lnTo>
                  <a:lnTo>
                    <a:pt x="2008" y="3266"/>
                  </a:lnTo>
                  <a:lnTo>
                    <a:pt x="1922" y="3288"/>
                  </a:lnTo>
                  <a:lnTo>
                    <a:pt x="1837" y="3305"/>
                  </a:lnTo>
                  <a:lnTo>
                    <a:pt x="1749" y="3317"/>
                  </a:lnTo>
                  <a:lnTo>
                    <a:pt x="1660" y="3325"/>
                  </a:lnTo>
                  <a:lnTo>
                    <a:pt x="1571" y="3328"/>
                  </a:lnTo>
                  <a:lnTo>
                    <a:pt x="1571" y="3328"/>
                  </a:lnTo>
                  <a:lnTo>
                    <a:pt x="1533" y="3328"/>
                  </a:lnTo>
                  <a:lnTo>
                    <a:pt x="1440" y="3322"/>
                  </a:lnTo>
                  <a:lnTo>
                    <a:pt x="1349" y="3312"/>
                  </a:lnTo>
                  <a:lnTo>
                    <a:pt x="1258" y="3296"/>
                  </a:lnTo>
                  <a:lnTo>
                    <a:pt x="1169" y="3276"/>
                  </a:lnTo>
                  <a:lnTo>
                    <a:pt x="1082" y="3249"/>
                  </a:lnTo>
                  <a:lnTo>
                    <a:pt x="995" y="3219"/>
                  </a:lnTo>
                  <a:lnTo>
                    <a:pt x="912" y="3182"/>
                  </a:lnTo>
                  <a:lnTo>
                    <a:pt x="830" y="3141"/>
                  </a:lnTo>
                  <a:lnTo>
                    <a:pt x="751" y="3095"/>
                  </a:lnTo>
                  <a:lnTo>
                    <a:pt x="674" y="3046"/>
                  </a:lnTo>
                  <a:lnTo>
                    <a:pt x="600" y="2990"/>
                  </a:lnTo>
                  <a:lnTo>
                    <a:pt x="529" y="2930"/>
                  </a:lnTo>
                  <a:lnTo>
                    <a:pt x="460" y="2866"/>
                  </a:lnTo>
                  <a:lnTo>
                    <a:pt x="396" y="2798"/>
                  </a:lnTo>
                  <a:lnTo>
                    <a:pt x="337" y="2727"/>
                  </a:lnTo>
                  <a:lnTo>
                    <a:pt x="281" y="2653"/>
                  </a:lnTo>
                  <a:lnTo>
                    <a:pt x="231" y="2576"/>
                  </a:lnTo>
                  <a:lnTo>
                    <a:pt x="185" y="2497"/>
                  </a:lnTo>
                  <a:lnTo>
                    <a:pt x="145" y="2415"/>
                  </a:lnTo>
                  <a:lnTo>
                    <a:pt x="108" y="2332"/>
                  </a:lnTo>
                  <a:lnTo>
                    <a:pt x="77" y="2245"/>
                  </a:lnTo>
                  <a:lnTo>
                    <a:pt x="51" y="2158"/>
                  </a:lnTo>
                  <a:lnTo>
                    <a:pt x="31" y="2069"/>
                  </a:lnTo>
                  <a:lnTo>
                    <a:pt x="14" y="1978"/>
                  </a:lnTo>
                  <a:lnTo>
                    <a:pt x="4" y="1887"/>
                  </a:lnTo>
                  <a:lnTo>
                    <a:pt x="0" y="1794"/>
                  </a:lnTo>
                  <a:lnTo>
                    <a:pt x="0" y="1704"/>
                  </a:lnTo>
                  <a:lnTo>
                    <a:pt x="5" y="1613"/>
                  </a:lnTo>
                  <a:lnTo>
                    <a:pt x="16" y="1524"/>
                  </a:lnTo>
                  <a:lnTo>
                    <a:pt x="32" y="1436"/>
                  </a:lnTo>
                  <a:lnTo>
                    <a:pt x="52" y="1349"/>
                  </a:lnTo>
                  <a:lnTo>
                    <a:pt x="77" y="1265"/>
                  </a:lnTo>
                  <a:lnTo>
                    <a:pt x="107" y="1181"/>
                  </a:lnTo>
                  <a:lnTo>
                    <a:pt x="142" y="1100"/>
                  </a:lnTo>
                  <a:lnTo>
                    <a:pt x="181" y="1020"/>
                  </a:lnTo>
                  <a:lnTo>
                    <a:pt x="225" y="943"/>
                  </a:lnTo>
                  <a:lnTo>
                    <a:pt x="274" y="868"/>
                  </a:lnTo>
                  <a:lnTo>
                    <a:pt x="327" y="795"/>
                  </a:lnTo>
                  <a:lnTo>
                    <a:pt x="384" y="726"/>
                  </a:lnTo>
                  <a:lnTo>
                    <a:pt x="446" y="659"/>
                  </a:lnTo>
                  <a:lnTo>
                    <a:pt x="511" y="596"/>
                  </a:lnTo>
                  <a:lnTo>
                    <a:pt x="580" y="537"/>
                  </a:lnTo>
                  <a:lnTo>
                    <a:pt x="651" y="482"/>
                  </a:lnTo>
                  <a:lnTo>
                    <a:pt x="725" y="432"/>
                  </a:lnTo>
                  <a:lnTo>
                    <a:pt x="801" y="386"/>
                  </a:lnTo>
                  <a:lnTo>
                    <a:pt x="880" y="344"/>
                  </a:lnTo>
                  <a:lnTo>
                    <a:pt x="961" y="308"/>
                  </a:lnTo>
                  <a:lnTo>
                    <a:pt x="1043" y="276"/>
                  </a:lnTo>
                  <a:lnTo>
                    <a:pt x="1128" y="249"/>
                  </a:lnTo>
                  <a:lnTo>
                    <a:pt x="1213" y="226"/>
                  </a:lnTo>
                  <a:lnTo>
                    <a:pt x="1301" y="209"/>
                  </a:lnTo>
                  <a:lnTo>
                    <a:pt x="1389" y="196"/>
                  </a:lnTo>
                  <a:lnTo>
                    <a:pt x="1480" y="189"/>
                  </a:lnTo>
                  <a:lnTo>
                    <a:pt x="1571" y="185"/>
                  </a:lnTo>
                  <a:close/>
                  <a:moveTo>
                    <a:pt x="1943" y="0"/>
                  </a:moveTo>
                  <a:lnTo>
                    <a:pt x="2037" y="3"/>
                  </a:lnTo>
                  <a:lnTo>
                    <a:pt x="2130" y="13"/>
                  </a:lnTo>
                  <a:lnTo>
                    <a:pt x="2222" y="29"/>
                  </a:lnTo>
                  <a:lnTo>
                    <a:pt x="2311" y="50"/>
                  </a:lnTo>
                  <a:lnTo>
                    <a:pt x="2398" y="77"/>
                  </a:lnTo>
                  <a:lnTo>
                    <a:pt x="2482" y="109"/>
                  </a:lnTo>
                  <a:lnTo>
                    <a:pt x="2564" y="147"/>
                  </a:lnTo>
                  <a:lnTo>
                    <a:pt x="2642" y="190"/>
                  </a:lnTo>
                  <a:lnTo>
                    <a:pt x="2718" y="237"/>
                  </a:lnTo>
                  <a:lnTo>
                    <a:pt x="2790" y="289"/>
                  </a:lnTo>
                  <a:lnTo>
                    <a:pt x="2858" y="346"/>
                  </a:lnTo>
                  <a:lnTo>
                    <a:pt x="2923" y="407"/>
                  </a:lnTo>
                  <a:lnTo>
                    <a:pt x="2985" y="472"/>
                  </a:lnTo>
                  <a:lnTo>
                    <a:pt x="3041" y="541"/>
                  </a:lnTo>
                  <a:lnTo>
                    <a:pt x="3094" y="613"/>
                  </a:lnTo>
                  <a:lnTo>
                    <a:pt x="3140" y="688"/>
                  </a:lnTo>
                  <a:lnTo>
                    <a:pt x="3183" y="767"/>
                  </a:lnTo>
                  <a:lnTo>
                    <a:pt x="3222" y="848"/>
                  </a:lnTo>
                  <a:lnTo>
                    <a:pt x="3253" y="933"/>
                  </a:lnTo>
                  <a:lnTo>
                    <a:pt x="3281" y="1019"/>
                  </a:lnTo>
                  <a:lnTo>
                    <a:pt x="3302" y="1109"/>
                  </a:lnTo>
                  <a:lnTo>
                    <a:pt x="3318" y="1200"/>
                  </a:lnTo>
                  <a:lnTo>
                    <a:pt x="3328" y="1293"/>
                  </a:lnTo>
                  <a:lnTo>
                    <a:pt x="3331" y="1388"/>
                  </a:lnTo>
                  <a:lnTo>
                    <a:pt x="3328" y="1410"/>
                  </a:lnTo>
                  <a:lnTo>
                    <a:pt x="3321" y="1431"/>
                  </a:lnTo>
                  <a:lnTo>
                    <a:pt x="3310" y="1449"/>
                  </a:lnTo>
                  <a:lnTo>
                    <a:pt x="3294" y="1464"/>
                  </a:lnTo>
                  <a:lnTo>
                    <a:pt x="3276" y="1477"/>
                  </a:lnTo>
                  <a:lnTo>
                    <a:pt x="3256" y="1484"/>
                  </a:lnTo>
                  <a:lnTo>
                    <a:pt x="3232" y="1486"/>
                  </a:lnTo>
                  <a:lnTo>
                    <a:pt x="1943" y="1486"/>
                  </a:lnTo>
                  <a:lnTo>
                    <a:pt x="1920" y="1484"/>
                  </a:lnTo>
                  <a:lnTo>
                    <a:pt x="1899" y="1477"/>
                  </a:lnTo>
                  <a:lnTo>
                    <a:pt x="1881" y="1464"/>
                  </a:lnTo>
                  <a:lnTo>
                    <a:pt x="1866" y="1449"/>
                  </a:lnTo>
                  <a:lnTo>
                    <a:pt x="1854" y="1431"/>
                  </a:lnTo>
                  <a:lnTo>
                    <a:pt x="1847" y="1410"/>
                  </a:lnTo>
                  <a:lnTo>
                    <a:pt x="1844" y="1388"/>
                  </a:lnTo>
                  <a:lnTo>
                    <a:pt x="1844" y="98"/>
                  </a:lnTo>
                  <a:lnTo>
                    <a:pt x="1847" y="75"/>
                  </a:lnTo>
                  <a:lnTo>
                    <a:pt x="1854" y="55"/>
                  </a:lnTo>
                  <a:lnTo>
                    <a:pt x="1866" y="37"/>
                  </a:lnTo>
                  <a:lnTo>
                    <a:pt x="1881" y="22"/>
                  </a:lnTo>
                  <a:lnTo>
                    <a:pt x="1899" y="10"/>
                  </a:lnTo>
                  <a:lnTo>
                    <a:pt x="1920" y="3"/>
                  </a:lnTo>
                  <a:lnTo>
                    <a:pt x="1943" y="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9209612" y="1425303"/>
              <a:ext cx="1871110" cy="1851598"/>
              <a:chOff x="7939070" y="1829931"/>
              <a:chExt cx="1514986" cy="1851598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7939070" y="2230041"/>
                <a:ext cx="1514986" cy="1451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7939070" y="1829931"/>
                <a:ext cx="1514986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>
                    <a:latin typeface="+mj-ea"/>
                    <a:ea typeface="+mj-ea"/>
                  </a:rPr>
                  <a:t>PPT设计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0"/>
            <a:ext cx="12192000" cy="6877050"/>
            <a:chOff x="0" y="0"/>
            <a:chExt cx="12192000" cy="6877050"/>
          </a:xfrm>
        </p:grpSpPr>
        <p:sp>
          <p:nvSpPr>
            <p:cNvPr id="9" name="任意多边形: 形状 8"/>
            <p:cNvSpPr/>
            <p:nvPr/>
          </p:nvSpPr>
          <p:spPr>
            <a:xfrm flipH="1">
              <a:off x="0" y="0"/>
              <a:ext cx="8646886" cy="6858000"/>
            </a:xfrm>
            <a:custGeom>
              <a:avLst/>
              <a:gdLst>
                <a:gd name="connsiteX0" fmla="*/ 8646886 w 8646886"/>
                <a:gd name="connsiteY0" fmla="*/ 0 h 6858000"/>
                <a:gd name="connsiteX1" fmla="*/ 3097461 w 8646886"/>
                <a:gd name="connsiteY1" fmla="*/ 0 h 6858000"/>
                <a:gd name="connsiteX2" fmla="*/ 0 w 8646886"/>
                <a:gd name="connsiteY2" fmla="*/ 4619625 h 6858000"/>
                <a:gd name="connsiteX3" fmla="*/ 1500832 w 8646886"/>
                <a:gd name="connsiteY3" fmla="*/ 6858000 h 6858000"/>
                <a:gd name="connsiteX4" fmla="*/ 8646886 w 8646886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6886" h="6858000">
                  <a:moveTo>
                    <a:pt x="8646886" y="0"/>
                  </a:moveTo>
                  <a:lnTo>
                    <a:pt x="3097461" y="0"/>
                  </a:lnTo>
                  <a:lnTo>
                    <a:pt x="0" y="4619625"/>
                  </a:lnTo>
                  <a:lnTo>
                    <a:pt x="1500832" y="6858000"/>
                  </a:lnTo>
                  <a:lnTo>
                    <a:pt x="8646886" y="6858000"/>
                  </a:lnTo>
                  <a:close/>
                </a:path>
              </a:pathLst>
            </a:custGeom>
            <a:solidFill>
              <a:srgbClr val="283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7992346" y="4629150"/>
              <a:ext cx="4199654" cy="2247900"/>
            </a:xfrm>
            <a:custGeom>
              <a:avLst/>
              <a:gdLst>
                <a:gd name="connsiteX0" fmla="*/ 1507217 w 4199654"/>
                <a:gd name="connsiteY0" fmla="*/ 0 h 2247900"/>
                <a:gd name="connsiteX1" fmla="*/ 4199654 w 4199654"/>
                <a:gd name="connsiteY1" fmla="*/ 0 h 2247900"/>
                <a:gd name="connsiteX2" fmla="*/ 4199654 w 4199654"/>
                <a:gd name="connsiteY2" fmla="*/ 2247900 h 2247900"/>
                <a:gd name="connsiteX3" fmla="*/ 0 w 4199654"/>
                <a:gd name="connsiteY3" fmla="*/ 2247900 h 2247900"/>
                <a:gd name="connsiteX4" fmla="*/ 1507217 w 4199654"/>
                <a:gd name="connsiteY4" fmla="*/ 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9654" h="2247900">
                  <a:moveTo>
                    <a:pt x="1507217" y="0"/>
                  </a:moveTo>
                  <a:lnTo>
                    <a:pt x="4199654" y="0"/>
                  </a:lnTo>
                  <a:lnTo>
                    <a:pt x="4199654" y="2247900"/>
                  </a:lnTo>
                  <a:lnTo>
                    <a:pt x="0" y="2247900"/>
                  </a:lnTo>
                  <a:lnTo>
                    <a:pt x="1507217" y="0"/>
                  </a:lnTo>
                  <a:close/>
                </a:path>
              </a:pathLst>
            </a:custGeom>
            <a:solidFill>
              <a:srgbClr val="FBB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552543" y="708451"/>
            <a:ext cx="3733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8617" y="1724680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第一部分：全年工作概述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08617" y="2614469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第二部分：工作完成情况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08617" y="3504258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第三部分：项目成果展示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08617" y="4394047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第四部分：问题经验总结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8617" y="5283836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第五部分：新年工作计划</a:t>
            </a:r>
          </a:p>
        </p:txBody>
      </p:sp>
      <p:sp>
        <p:nvSpPr>
          <p:cNvPr id="11" name="任意多边形: 形状 10"/>
          <p:cNvSpPr/>
          <p:nvPr/>
        </p:nvSpPr>
        <p:spPr>
          <a:xfrm flipV="1">
            <a:off x="6382945" y="2247900"/>
            <a:ext cx="5809055" cy="4610100"/>
          </a:xfrm>
          <a:custGeom>
            <a:avLst/>
            <a:gdLst>
              <a:gd name="connsiteX0" fmla="*/ 0 w 6896100"/>
              <a:gd name="connsiteY0" fmla="*/ 0 h 4648200"/>
              <a:gd name="connsiteX1" fmla="*/ 6896100 w 6896100"/>
              <a:gd name="connsiteY1" fmla="*/ 0 h 4648200"/>
              <a:gd name="connsiteX2" fmla="*/ 6896100 w 6896100"/>
              <a:gd name="connsiteY2" fmla="*/ 4648200 h 4648200"/>
              <a:gd name="connsiteX3" fmla="*/ 4203663 w 6896100"/>
              <a:gd name="connsiteY3" fmla="*/ 4648200 h 4648200"/>
              <a:gd name="connsiteX4" fmla="*/ 1087045 w 6896100"/>
              <a:gd name="connsiteY4" fmla="*/ 2 h 4648200"/>
              <a:gd name="connsiteX5" fmla="*/ 0 w 6896100"/>
              <a:gd name="connsiteY5" fmla="*/ 2 h 4648200"/>
              <a:gd name="connsiteX6" fmla="*/ 0 w 6896100"/>
              <a:gd name="connsiteY6" fmla="*/ 0 h 4648200"/>
              <a:gd name="connsiteX0-1" fmla="*/ 0 w 6896100"/>
              <a:gd name="connsiteY0-2" fmla="*/ 2 h 4648200"/>
              <a:gd name="connsiteX1-3" fmla="*/ 6896100 w 6896100"/>
              <a:gd name="connsiteY1-4" fmla="*/ 0 h 4648200"/>
              <a:gd name="connsiteX2-5" fmla="*/ 6896100 w 6896100"/>
              <a:gd name="connsiteY2-6" fmla="*/ 4648200 h 4648200"/>
              <a:gd name="connsiteX3-7" fmla="*/ 4203663 w 6896100"/>
              <a:gd name="connsiteY3-8" fmla="*/ 4648200 h 4648200"/>
              <a:gd name="connsiteX4-9" fmla="*/ 1087045 w 6896100"/>
              <a:gd name="connsiteY4-10" fmla="*/ 2 h 4648200"/>
              <a:gd name="connsiteX5-11" fmla="*/ 0 w 6896100"/>
              <a:gd name="connsiteY5-12" fmla="*/ 2 h 4648200"/>
              <a:gd name="connsiteX0-13" fmla="*/ 0 w 5809055"/>
              <a:gd name="connsiteY0-14" fmla="*/ 2 h 4648200"/>
              <a:gd name="connsiteX1-15" fmla="*/ 5809055 w 5809055"/>
              <a:gd name="connsiteY1-16" fmla="*/ 0 h 4648200"/>
              <a:gd name="connsiteX2-17" fmla="*/ 5809055 w 5809055"/>
              <a:gd name="connsiteY2-18" fmla="*/ 4648200 h 4648200"/>
              <a:gd name="connsiteX3-19" fmla="*/ 3116618 w 5809055"/>
              <a:gd name="connsiteY3-20" fmla="*/ 4648200 h 4648200"/>
              <a:gd name="connsiteX4-21" fmla="*/ 0 w 5809055"/>
              <a:gd name="connsiteY4-22" fmla="*/ 2 h 4648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09055" h="4648200">
                <a:moveTo>
                  <a:pt x="0" y="2"/>
                </a:moveTo>
                <a:lnTo>
                  <a:pt x="5809055" y="0"/>
                </a:lnTo>
                <a:lnTo>
                  <a:pt x="5809055" y="4648200"/>
                </a:lnTo>
                <a:lnTo>
                  <a:pt x="3116618" y="4648200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 cstate="print"/>
            <a:srcRect/>
            <a:stretch>
              <a:fillRect l="-9682" r="-96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23472" y="5283836"/>
            <a:ext cx="190500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新年工作思路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8974315" y="1611917"/>
            <a:ext cx="2522360" cy="1280424"/>
            <a:chOff x="8974315" y="1611917"/>
            <a:chExt cx="2522360" cy="1280424"/>
          </a:xfrm>
        </p:grpSpPr>
        <p:sp>
          <p:nvSpPr>
            <p:cNvPr id="28" name="文本框 27"/>
            <p:cNvSpPr txBox="1"/>
            <p:nvPr/>
          </p:nvSpPr>
          <p:spPr>
            <a:xfrm>
              <a:off x="8974315" y="1611917"/>
              <a:ext cx="1071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>
                  <a:latin typeface="+mj-ea"/>
                  <a:ea typeface="+mj-ea"/>
                </a:rPr>
                <a:t>PPT设计</a:t>
              </a:r>
              <a:endParaRPr lang="zh-CN" altLang="en-US" sz="2000" dirty="0">
                <a:latin typeface="+mj-ea"/>
                <a:ea typeface="+mj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974315" y="1994851"/>
              <a:ext cx="252236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974315" y="3207344"/>
            <a:ext cx="2522360" cy="1280424"/>
            <a:chOff x="8974315" y="3207344"/>
            <a:chExt cx="2522360" cy="1280424"/>
          </a:xfrm>
        </p:grpSpPr>
        <p:sp>
          <p:nvSpPr>
            <p:cNvPr id="31" name="文本框 30"/>
            <p:cNvSpPr txBox="1"/>
            <p:nvPr/>
          </p:nvSpPr>
          <p:spPr>
            <a:xfrm>
              <a:off x="8974315" y="3207344"/>
              <a:ext cx="1071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>
                  <a:latin typeface="+mj-ea"/>
                  <a:ea typeface="+mj-ea"/>
                </a:rPr>
                <a:t>PPT设计</a:t>
              </a:r>
              <a:endParaRPr lang="zh-CN" altLang="en-US" sz="2000" dirty="0">
                <a:latin typeface="+mj-ea"/>
                <a:ea typeface="+mj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974315" y="3590278"/>
              <a:ext cx="252236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74315" y="4740869"/>
            <a:ext cx="2522360" cy="1280424"/>
            <a:chOff x="8974315" y="4740869"/>
            <a:chExt cx="2522360" cy="1280424"/>
          </a:xfrm>
        </p:grpSpPr>
        <p:sp>
          <p:nvSpPr>
            <p:cNvPr id="34" name="文本框 33"/>
            <p:cNvSpPr txBox="1"/>
            <p:nvPr/>
          </p:nvSpPr>
          <p:spPr>
            <a:xfrm>
              <a:off x="8974315" y="4740869"/>
              <a:ext cx="1071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>
                  <a:latin typeface="+mj-ea"/>
                  <a:ea typeface="+mj-ea"/>
                </a:rPr>
                <a:t>PPT设计</a:t>
              </a:r>
              <a:endParaRPr lang="zh-CN" altLang="en-US" sz="2000" dirty="0">
                <a:latin typeface="+mj-ea"/>
                <a:ea typeface="+mj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974315" y="5123803"/>
              <a:ext cx="252236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95325" y="1611917"/>
            <a:ext cx="2522360" cy="1280424"/>
            <a:chOff x="695325" y="1611917"/>
            <a:chExt cx="2522360" cy="1280424"/>
          </a:xfrm>
        </p:grpSpPr>
        <p:sp>
          <p:nvSpPr>
            <p:cNvPr id="37" name="文本框 36"/>
            <p:cNvSpPr txBox="1"/>
            <p:nvPr/>
          </p:nvSpPr>
          <p:spPr>
            <a:xfrm>
              <a:off x="695325" y="1611917"/>
              <a:ext cx="1071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>
                  <a:latin typeface="+mj-ea"/>
                  <a:ea typeface="+mj-ea"/>
                </a:rPr>
                <a:t>PPT设计</a:t>
              </a:r>
              <a:endParaRPr lang="zh-CN" altLang="en-US" sz="2000" dirty="0">
                <a:latin typeface="+mj-ea"/>
                <a:ea typeface="+mj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95325" y="1994851"/>
              <a:ext cx="252236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95325" y="3207344"/>
            <a:ext cx="2522360" cy="1280424"/>
            <a:chOff x="695325" y="3207344"/>
            <a:chExt cx="2522360" cy="1280424"/>
          </a:xfrm>
        </p:grpSpPr>
        <p:sp>
          <p:nvSpPr>
            <p:cNvPr id="40" name="文本框 39"/>
            <p:cNvSpPr txBox="1"/>
            <p:nvPr/>
          </p:nvSpPr>
          <p:spPr>
            <a:xfrm>
              <a:off x="695325" y="3207344"/>
              <a:ext cx="1071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>
                  <a:latin typeface="+mj-ea"/>
                  <a:ea typeface="+mj-ea"/>
                </a:rPr>
                <a:t>PPT设计</a:t>
              </a:r>
              <a:endParaRPr lang="zh-CN" altLang="en-US" sz="2000" dirty="0">
                <a:latin typeface="+mj-ea"/>
                <a:ea typeface="+mj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95325" y="3590278"/>
              <a:ext cx="252236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5325" y="4740869"/>
            <a:ext cx="2522360" cy="1280424"/>
            <a:chOff x="695325" y="4740869"/>
            <a:chExt cx="2522360" cy="1280424"/>
          </a:xfrm>
        </p:grpSpPr>
        <p:sp>
          <p:nvSpPr>
            <p:cNvPr id="43" name="文本框 42"/>
            <p:cNvSpPr txBox="1"/>
            <p:nvPr/>
          </p:nvSpPr>
          <p:spPr>
            <a:xfrm>
              <a:off x="695325" y="4740869"/>
              <a:ext cx="1071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>
                  <a:latin typeface="+mj-ea"/>
                  <a:ea typeface="+mj-ea"/>
                </a:rPr>
                <a:t>PPT设计</a:t>
              </a:r>
              <a:endParaRPr lang="zh-CN" altLang="en-US" sz="2000" dirty="0">
                <a:latin typeface="+mj-ea"/>
                <a:ea typeface="+mj-ea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95325" y="5123803"/>
              <a:ext cx="252236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54400" y="1874496"/>
            <a:ext cx="4699000" cy="4160840"/>
            <a:chOff x="3454400" y="1874496"/>
            <a:chExt cx="4699000" cy="4160840"/>
          </a:xfrm>
        </p:grpSpPr>
        <p:grpSp>
          <p:nvGrpSpPr>
            <p:cNvPr id="46" name="组合 45"/>
            <p:cNvGrpSpPr/>
            <p:nvPr/>
          </p:nvGrpSpPr>
          <p:grpSpPr>
            <a:xfrm>
              <a:off x="3454400" y="1874496"/>
              <a:ext cx="4699000" cy="4160840"/>
              <a:chOff x="3917950" y="1979613"/>
              <a:chExt cx="4338638" cy="3841750"/>
            </a:xfrm>
          </p:grpSpPr>
          <p:sp>
            <p:nvSpPr>
              <p:cNvPr id="53" name="Freeform 43"/>
              <p:cNvSpPr/>
              <p:nvPr/>
            </p:nvSpPr>
            <p:spPr bwMode="auto">
              <a:xfrm>
                <a:off x="5507038" y="3487738"/>
                <a:ext cx="1574800" cy="1436687"/>
              </a:xfrm>
              <a:custGeom>
                <a:avLst/>
                <a:gdLst>
                  <a:gd name="T0" fmla="*/ 0 w 385"/>
                  <a:gd name="T1" fmla="*/ 2147483646 h 351"/>
                  <a:gd name="T2" fmla="*/ 0 w 385"/>
                  <a:gd name="T3" fmla="*/ 2147483646 h 351"/>
                  <a:gd name="T4" fmla="*/ 2147483646 w 385"/>
                  <a:gd name="T5" fmla="*/ 2147483646 h 351"/>
                  <a:gd name="T6" fmla="*/ 2147483646 w 385"/>
                  <a:gd name="T7" fmla="*/ 2147483646 h 351"/>
                  <a:gd name="T8" fmla="*/ 2147483646 w 385"/>
                  <a:gd name="T9" fmla="*/ 2147483646 h 351"/>
                  <a:gd name="T10" fmla="*/ 2147483646 w 385"/>
                  <a:gd name="T11" fmla="*/ 2147483646 h 351"/>
                  <a:gd name="T12" fmla="*/ 2147483646 w 385"/>
                  <a:gd name="T13" fmla="*/ 2147483646 h 351"/>
                  <a:gd name="T14" fmla="*/ 0 w 385"/>
                  <a:gd name="T15" fmla="*/ 2147483646 h 351"/>
                  <a:gd name="T16" fmla="*/ 0 w 385"/>
                  <a:gd name="T17" fmla="*/ 0 h 351"/>
                  <a:gd name="T18" fmla="*/ 2147483646 w 385"/>
                  <a:gd name="T19" fmla="*/ 0 h 351"/>
                  <a:gd name="T20" fmla="*/ 2147483646 w 385"/>
                  <a:gd name="T21" fmla="*/ 0 h 351"/>
                  <a:gd name="T22" fmla="*/ 2147483646 w 385"/>
                  <a:gd name="T23" fmla="*/ 0 h 351"/>
                  <a:gd name="T24" fmla="*/ 2147483646 w 385"/>
                  <a:gd name="T25" fmla="*/ 2147483646 h 351"/>
                  <a:gd name="T26" fmla="*/ 2147483646 w 385"/>
                  <a:gd name="T27" fmla="*/ 2147483646 h 351"/>
                  <a:gd name="T28" fmla="*/ 2147483646 w 385"/>
                  <a:gd name="T29" fmla="*/ 2147483646 h 351"/>
                  <a:gd name="T30" fmla="*/ 2147483646 w 385"/>
                  <a:gd name="T31" fmla="*/ 2147483646 h 351"/>
                  <a:gd name="T32" fmla="*/ 2147483646 w 385"/>
                  <a:gd name="T33" fmla="*/ 2147483646 h 351"/>
                  <a:gd name="T34" fmla="*/ 2147483646 w 385"/>
                  <a:gd name="T35" fmla="*/ 2147483646 h 351"/>
                  <a:gd name="T36" fmla="*/ 2147483646 w 385"/>
                  <a:gd name="T37" fmla="*/ 2147483646 h 351"/>
                  <a:gd name="T38" fmla="*/ 2147483646 w 385"/>
                  <a:gd name="T39" fmla="*/ 2147483646 h 351"/>
                  <a:gd name="T40" fmla="*/ 2147483646 w 385"/>
                  <a:gd name="T41" fmla="*/ 2147483646 h 351"/>
                  <a:gd name="T42" fmla="*/ 2147483646 w 385"/>
                  <a:gd name="T43" fmla="*/ 2147483646 h 351"/>
                  <a:gd name="T44" fmla="*/ 2147483646 w 385"/>
                  <a:gd name="T45" fmla="*/ 2147483646 h 351"/>
                  <a:gd name="T46" fmla="*/ 2147483646 w 385"/>
                  <a:gd name="T47" fmla="*/ 2147483646 h 351"/>
                  <a:gd name="T48" fmla="*/ 2147483646 w 385"/>
                  <a:gd name="T49" fmla="*/ 2147483646 h 351"/>
                  <a:gd name="T50" fmla="*/ 2147483646 w 385"/>
                  <a:gd name="T51" fmla="*/ 2147483646 h 351"/>
                  <a:gd name="T52" fmla="*/ 0 w 385"/>
                  <a:gd name="T53" fmla="*/ 2147483646 h 3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85" h="351">
                    <a:moveTo>
                      <a:pt x="0" y="288"/>
                    </a:moveTo>
                    <a:cubicBezTo>
                      <a:pt x="0" y="195"/>
                      <a:pt x="0" y="195"/>
                      <a:pt x="0" y="195"/>
                    </a:cubicBezTo>
                    <a:cubicBezTo>
                      <a:pt x="7" y="203"/>
                      <a:pt x="17" y="209"/>
                      <a:pt x="28" y="209"/>
                    </a:cubicBezTo>
                    <a:cubicBezTo>
                      <a:pt x="39" y="209"/>
                      <a:pt x="49" y="204"/>
                      <a:pt x="56" y="195"/>
                    </a:cubicBezTo>
                    <a:cubicBezTo>
                      <a:pt x="66" y="183"/>
                      <a:pt x="72" y="166"/>
                      <a:pt x="71" y="146"/>
                    </a:cubicBezTo>
                    <a:cubicBezTo>
                      <a:pt x="72" y="127"/>
                      <a:pt x="66" y="110"/>
                      <a:pt x="56" y="98"/>
                    </a:cubicBezTo>
                    <a:cubicBezTo>
                      <a:pt x="49" y="89"/>
                      <a:pt x="39" y="84"/>
                      <a:pt x="28" y="84"/>
                    </a:cubicBezTo>
                    <a:cubicBezTo>
                      <a:pt x="17" y="84"/>
                      <a:pt x="7" y="89"/>
                      <a:pt x="0" y="9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312" y="0"/>
                      <a:pt x="312" y="0"/>
                      <a:pt x="312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13" y="122"/>
                      <a:pt x="313" y="122"/>
                      <a:pt x="313" y="122"/>
                    </a:cubicBezTo>
                    <a:cubicBezTo>
                      <a:pt x="314" y="125"/>
                      <a:pt x="317" y="128"/>
                      <a:pt x="320" y="128"/>
                    </a:cubicBezTo>
                    <a:cubicBezTo>
                      <a:pt x="327" y="129"/>
                      <a:pt x="334" y="129"/>
                      <a:pt x="338" y="122"/>
                    </a:cubicBezTo>
                    <a:cubicBezTo>
                      <a:pt x="341" y="119"/>
                      <a:pt x="342" y="115"/>
                      <a:pt x="345" y="111"/>
                    </a:cubicBezTo>
                    <a:cubicBezTo>
                      <a:pt x="351" y="100"/>
                      <a:pt x="366" y="99"/>
                      <a:pt x="374" y="109"/>
                    </a:cubicBezTo>
                    <a:cubicBezTo>
                      <a:pt x="382" y="119"/>
                      <a:pt x="385" y="133"/>
                      <a:pt x="385" y="146"/>
                    </a:cubicBezTo>
                    <a:cubicBezTo>
                      <a:pt x="385" y="160"/>
                      <a:pt x="382" y="174"/>
                      <a:pt x="374" y="184"/>
                    </a:cubicBezTo>
                    <a:cubicBezTo>
                      <a:pt x="366" y="194"/>
                      <a:pt x="351" y="193"/>
                      <a:pt x="345" y="182"/>
                    </a:cubicBezTo>
                    <a:cubicBezTo>
                      <a:pt x="342" y="178"/>
                      <a:pt x="341" y="174"/>
                      <a:pt x="338" y="170"/>
                    </a:cubicBezTo>
                    <a:cubicBezTo>
                      <a:pt x="334" y="164"/>
                      <a:pt x="327" y="164"/>
                      <a:pt x="320" y="164"/>
                    </a:cubicBezTo>
                    <a:cubicBezTo>
                      <a:pt x="317" y="164"/>
                      <a:pt x="314" y="168"/>
                      <a:pt x="313" y="171"/>
                    </a:cubicBezTo>
                    <a:cubicBezTo>
                      <a:pt x="313" y="351"/>
                      <a:pt x="313" y="351"/>
                      <a:pt x="313" y="351"/>
                    </a:cubicBezTo>
                    <a:cubicBezTo>
                      <a:pt x="107" y="324"/>
                      <a:pt x="107" y="324"/>
                      <a:pt x="107" y="324"/>
                    </a:cubicBezTo>
                    <a:cubicBezTo>
                      <a:pt x="107" y="324"/>
                      <a:pt x="74" y="316"/>
                      <a:pt x="52" y="310"/>
                    </a:cubicBezTo>
                    <a:cubicBezTo>
                      <a:pt x="32" y="305"/>
                      <a:pt x="0" y="288"/>
                      <a:pt x="0" y="28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44"/>
              <p:cNvSpPr/>
              <p:nvPr/>
            </p:nvSpPr>
            <p:spPr bwMode="auto">
              <a:xfrm>
                <a:off x="6869113" y="3192463"/>
                <a:ext cx="1387475" cy="1785937"/>
              </a:xfrm>
              <a:custGeom>
                <a:avLst/>
                <a:gdLst>
                  <a:gd name="T0" fmla="*/ 2147483646 w 339"/>
                  <a:gd name="T1" fmla="*/ 2147483646 h 436"/>
                  <a:gd name="T2" fmla="*/ 2147483646 w 339"/>
                  <a:gd name="T3" fmla="*/ 2147483646 h 436"/>
                  <a:gd name="T4" fmla="*/ 2147483646 w 339"/>
                  <a:gd name="T5" fmla="*/ 2147483646 h 436"/>
                  <a:gd name="T6" fmla="*/ 2147483646 w 339"/>
                  <a:gd name="T7" fmla="*/ 2147483646 h 436"/>
                  <a:gd name="T8" fmla="*/ 2147483646 w 339"/>
                  <a:gd name="T9" fmla="*/ 0 h 436"/>
                  <a:gd name="T10" fmla="*/ 2147483646 w 339"/>
                  <a:gd name="T11" fmla="*/ 2147483646 h 436"/>
                  <a:gd name="T12" fmla="*/ 2147483646 w 339"/>
                  <a:gd name="T13" fmla="*/ 2147483646 h 436"/>
                  <a:gd name="T14" fmla="*/ 2147483646 w 339"/>
                  <a:gd name="T15" fmla="*/ 2147483646 h 436"/>
                  <a:gd name="T16" fmla="*/ 2147483646 w 339"/>
                  <a:gd name="T17" fmla="*/ 2147483646 h 436"/>
                  <a:gd name="T18" fmla="*/ 2147483646 w 339"/>
                  <a:gd name="T19" fmla="*/ 2147483646 h 436"/>
                  <a:gd name="T20" fmla="*/ 2147483646 w 339"/>
                  <a:gd name="T21" fmla="*/ 2147483646 h 436"/>
                  <a:gd name="T22" fmla="*/ 0 w 339"/>
                  <a:gd name="T23" fmla="*/ 2147483646 h 436"/>
                  <a:gd name="T24" fmla="*/ 0 w 339"/>
                  <a:gd name="T25" fmla="*/ 2147483646 h 436"/>
                  <a:gd name="T26" fmla="*/ 2147483646 w 339"/>
                  <a:gd name="T27" fmla="*/ 2147483646 h 436"/>
                  <a:gd name="T28" fmla="*/ 2147483646 w 339"/>
                  <a:gd name="T29" fmla="*/ 2147483646 h 436"/>
                  <a:gd name="T30" fmla="*/ 2147483646 w 339"/>
                  <a:gd name="T31" fmla="*/ 2147483646 h 436"/>
                  <a:gd name="T32" fmla="*/ 2147483646 w 339"/>
                  <a:gd name="T33" fmla="*/ 2147483646 h 436"/>
                  <a:gd name="T34" fmla="*/ 2147483646 w 339"/>
                  <a:gd name="T35" fmla="*/ 2147483646 h 436"/>
                  <a:gd name="T36" fmla="*/ 0 w 339"/>
                  <a:gd name="T37" fmla="*/ 2147483646 h 436"/>
                  <a:gd name="T38" fmla="*/ 0 w 339"/>
                  <a:gd name="T39" fmla="*/ 2147483646 h 436"/>
                  <a:gd name="T40" fmla="*/ 2147483646 w 339"/>
                  <a:gd name="T41" fmla="*/ 2147483646 h 436"/>
                  <a:gd name="T42" fmla="*/ 2147483646 w 339"/>
                  <a:gd name="T43" fmla="*/ 2147483646 h 436"/>
                  <a:gd name="T44" fmla="*/ 2147483646 w 339"/>
                  <a:gd name="T45" fmla="*/ 2147483646 h 436"/>
                  <a:gd name="T46" fmla="*/ 2147483646 w 339"/>
                  <a:gd name="T47" fmla="*/ 2147483646 h 436"/>
                  <a:gd name="T48" fmla="*/ 2147483646 w 339"/>
                  <a:gd name="T49" fmla="*/ 2147483646 h 436"/>
                  <a:gd name="T50" fmla="*/ 2147483646 w 339"/>
                  <a:gd name="T51" fmla="*/ 2147483646 h 4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9" h="436">
                    <a:moveTo>
                      <a:pt x="187" y="65"/>
                    </a:moveTo>
                    <a:cubicBezTo>
                      <a:pt x="187" y="58"/>
                      <a:pt x="187" y="51"/>
                      <a:pt x="193" y="47"/>
                    </a:cubicBezTo>
                    <a:cubicBezTo>
                      <a:pt x="197" y="45"/>
                      <a:pt x="201" y="43"/>
                      <a:pt x="205" y="41"/>
                    </a:cubicBezTo>
                    <a:cubicBezTo>
                      <a:pt x="216" y="34"/>
                      <a:pt x="217" y="20"/>
                      <a:pt x="207" y="11"/>
                    </a:cubicBezTo>
                    <a:cubicBezTo>
                      <a:pt x="197" y="3"/>
                      <a:pt x="183" y="0"/>
                      <a:pt x="169" y="0"/>
                    </a:cubicBezTo>
                    <a:cubicBezTo>
                      <a:pt x="156" y="0"/>
                      <a:pt x="142" y="3"/>
                      <a:pt x="132" y="11"/>
                    </a:cubicBezTo>
                    <a:cubicBezTo>
                      <a:pt x="122" y="20"/>
                      <a:pt x="123" y="34"/>
                      <a:pt x="134" y="41"/>
                    </a:cubicBezTo>
                    <a:cubicBezTo>
                      <a:pt x="138" y="43"/>
                      <a:pt x="142" y="45"/>
                      <a:pt x="145" y="47"/>
                    </a:cubicBezTo>
                    <a:cubicBezTo>
                      <a:pt x="152" y="51"/>
                      <a:pt x="152" y="58"/>
                      <a:pt x="151" y="65"/>
                    </a:cubicBezTo>
                    <a:cubicBezTo>
                      <a:pt x="151" y="69"/>
                      <a:pt x="148" y="71"/>
                      <a:pt x="145" y="72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7" y="161"/>
                      <a:pt x="17" y="156"/>
                      <a:pt x="28" y="156"/>
                    </a:cubicBezTo>
                    <a:cubicBezTo>
                      <a:pt x="39" y="156"/>
                      <a:pt x="49" y="161"/>
                      <a:pt x="56" y="170"/>
                    </a:cubicBezTo>
                    <a:cubicBezTo>
                      <a:pt x="66" y="182"/>
                      <a:pt x="71" y="199"/>
                      <a:pt x="71" y="218"/>
                    </a:cubicBezTo>
                    <a:cubicBezTo>
                      <a:pt x="71" y="238"/>
                      <a:pt x="66" y="255"/>
                      <a:pt x="56" y="267"/>
                    </a:cubicBezTo>
                    <a:cubicBezTo>
                      <a:pt x="49" y="276"/>
                      <a:pt x="39" y="281"/>
                      <a:pt x="28" y="281"/>
                    </a:cubicBezTo>
                    <a:cubicBezTo>
                      <a:pt x="17" y="281"/>
                      <a:pt x="7" y="275"/>
                      <a:pt x="0" y="267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86" y="436"/>
                      <a:pt x="86" y="436"/>
                      <a:pt x="86" y="436"/>
                    </a:cubicBezTo>
                    <a:cubicBezTo>
                      <a:pt x="128" y="431"/>
                      <a:pt x="201" y="415"/>
                      <a:pt x="248" y="367"/>
                    </a:cubicBezTo>
                    <a:cubicBezTo>
                      <a:pt x="307" y="309"/>
                      <a:pt x="328" y="205"/>
                      <a:pt x="328" y="205"/>
                    </a:cubicBezTo>
                    <a:cubicBezTo>
                      <a:pt x="328" y="205"/>
                      <a:pt x="339" y="143"/>
                      <a:pt x="33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0" y="71"/>
                      <a:pt x="187" y="69"/>
                      <a:pt x="187" y="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45"/>
              <p:cNvSpPr/>
              <p:nvPr/>
            </p:nvSpPr>
            <p:spPr bwMode="auto">
              <a:xfrm>
                <a:off x="5507038" y="1979613"/>
                <a:ext cx="1276350" cy="1425575"/>
              </a:xfrm>
              <a:custGeom>
                <a:avLst/>
                <a:gdLst>
                  <a:gd name="T0" fmla="*/ 0 w 312"/>
                  <a:gd name="T1" fmla="*/ 2147483646 h 348"/>
                  <a:gd name="T2" fmla="*/ 2147483646 w 312"/>
                  <a:gd name="T3" fmla="*/ 2147483646 h 348"/>
                  <a:gd name="T4" fmla="*/ 2147483646 w 312"/>
                  <a:gd name="T5" fmla="*/ 2147483646 h 348"/>
                  <a:gd name="T6" fmla="*/ 2147483646 w 312"/>
                  <a:gd name="T7" fmla="*/ 2147483646 h 348"/>
                  <a:gd name="T8" fmla="*/ 2147483646 w 312"/>
                  <a:gd name="T9" fmla="*/ 2147483646 h 348"/>
                  <a:gd name="T10" fmla="*/ 2147483646 w 312"/>
                  <a:gd name="T11" fmla="*/ 2147483646 h 348"/>
                  <a:gd name="T12" fmla="*/ 0 w 312"/>
                  <a:gd name="T13" fmla="*/ 2147483646 h 348"/>
                  <a:gd name="T14" fmla="*/ 0 w 312"/>
                  <a:gd name="T15" fmla="*/ 2147483646 h 348"/>
                  <a:gd name="T16" fmla="*/ 2147483646 w 312"/>
                  <a:gd name="T17" fmla="*/ 2147483646 h 348"/>
                  <a:gd name="T18" fmla="*/ 2147483646 w 312"/>
                  <a:gd name="T19" fmla="*/ 2147483646 h 348"/>
                  <a:gd name="T20" fmla="*/ 2147483646 w 312"/>
                  <a:gd name="T21" fmla="*/ 2147483646 h 348"/>
                  <a:gd name="T22" fmla="*/ 2147483646 w 312"/>
                  <a:gd name="T23" fmla="*/ 2147483646 h 348"/>
                  <a:gd name="T24" fmla="*/ 2147483646 w 312"/>
                  <a:gd name="T25" fmla="*/ 2147483646 h 348"/>
                  <a:gd name="T26" fmla="*/ 2147483646 w 312"/>
                  <a:gd name="T27" fmla="*/ 2147483646 h 348"/>
                  <a:gd name="T28" fmla="*/ 2147483646 w 312"/>
                  <a:gd name="T29" fmla="*/ 2147483646 h 348"/>
                  <a:gd name="T30" fmla="*/ 2147483646 w 312"/>
                  <a:gd name="T31" fmla="*/ 2147483646 h 348"/>
                  <a:gd name="T32" fmla="*/ 2147483646 w 312"/>
                  <a:gd name="T33" fmla="*/ 2147483646 h 348"/>
                  <a:gd name="T34" fmla="*/ 2147483646 w 312"/>
                  <a:gd name="T35" fmla="*/ 2147483646 h 348"/>
                  <a:gd name="T36" fmla="*/ 2147483646 w 312"/>
                  <a:gd name="T37" fmla="*/ 2147483646 h 348"/>
                  <a:gd name="T38" fmla="*/ 0 w 312"/>
                  <a:gd name="T39" fmla="*/ 2147483646 h 348"/>
                  <a:gd name="T40" fmla="*/ 0 w 312"/>
                  <a:gd name="T41" fmla="*/ 2147483646 h 3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2" h="348">
                    <a:moveTo>
                      <a:pt x="0" y="157"/>
                    </a:moveTo>
                    <a:cubicBezTo>
                      <a:pt x="7" y="149"/>
                      <a:pt x="17" y="143"/>
                      <a:pt x="28" y="143"/>
                    </a:cubicBezTo>
                    <a:cubicBezTo>
                      <a:pt x="39" y="143"/>
                      <a:pt x="49" y="148"/>
                      <a:pt x="56" y="157"/>
                    </a:cubicBezTo>
                    <a:cubicBezTo>
                      <a:pt x="66" y="169"/>
                      <a:pt x="72" y="186"/>
                      <a:pt x="71" y="206"/>
                    </a:cubicBezTo>
                    <a:cubicBezTo>
                      <a:pt x="72" y="225"/>
                      <a:pt x="66" y="242"/>
                      <a:pt x="56" y="255"/>
                    </a:cubicBezTo>
                    <a:cubicBezTo>
                      <a:pt x="49" y="263"/>
                      <a:pt x="39" y="268"/>
                      <a:pt x="28" y="268"/>
                    </a:cubicBezTo>
                    <a:cubicBezTo>
                      <a:pt x="17" y="268"/>
                      <a:pt x="7" y="263"/>
                      <a:pt x="0" y="254"/>
                    </a:cubicBezTo>
                    <a:cubicBezTo>
                      <a:pt x="0" y="348"/>
                      <a:pt x="0" y="348"/>
                      <a:pt x="0" y="348"/>
                    </a:cubicBezTo>
                    <a:cubicBezTo>
                      <a:pt x="189" y="348"/>
                      <a:pt x="189" y="348"/>
                      <a:pt x="189" y="348"/>
                    </a:cubicBezTo>
                    <a:cubicBezTo>
                      <a:pt x="312" y="348"/>
                      <a:pt x="312" y="348"/>
                      <a:pt x="312" y="348"/>
                    </a:cubicBezTo>
                    <a:cubicBezTo>
                      <a:pt x="312" y="254"/>
                      <a:pt x="312" y="254"/>
                      <a:pt x="312" y="254"/>
                    </a:cubicBezTo>
                    <a:cubicBezTo>
                      <a:pt x="305" y="263"/>
                      <a:pt x="295" y="268"/>
                      <a:pt x="284" y="268"/>
                    </a:cubicBezTo>
                    <a:cubicBezTo>
                      <a:pt x="274" y="268"/>
                      <a:pt x="264" y="263"/>
                      <a:pt x="257" y="255"/>
                    </a:cubicBezTo>
                    <a:cubicBezTo>
                      <a:pt x="246" y="242"/>
                      <a:pt x="241" y="225"/>
                      <a:pt x="241" y="206"/>
                    </a:cubicBezTo>
                    <a:cubicBezTo>
                      <a:pt x="241" y="186"/>
                      <a:pt x="246" y="169"/>
                      <a:pt x="257" y="157"/>
                    </a:cubicBezTo>
                    <a:cubicBezTo>
                      <a:pt x="264" y="148"/>
                      <a:pt x="274" y="143"/>
                      <a:pt x="284" y="143"/>
                    </a:cubicBezTo>
                    <a:cubicBezTo>
                      <a:pt x="295" y="143"/>
                      <a:pt x="305" y="149"/>
                      <a:pt x="312" y="157"/>
                    </a:cubicBezTo>
                    <a:cubicBezTo>
                      <a:pt x="312" y="23"/>
                      <a:pt x="312" y="23"/>
                      <a:pt x="312" y="23"/>
                    </a:cubicBezTo>
                    <a:cubicBezTo>
                      <a:pt x="292" y="20"/>
                      <a:pt x="273" y="18"/>
                      <a:pt x="256" y="17"/>
                    </a:cubicBezTo>
                    <a:cubicBezTo>
                      <a:pt x="182" y="11"/>
                      <a:pt x="96" y="0"/>
                      <a:pt x="0" y="12"/>
                    </a:cubicBezTo>
                    <a:lnTo>
                      <a:pt x="0" y="15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46"/>
              <p:cNvSpPr/>
              <p:nvPr/>
            </p:nvSpPr>
            <p:spPr bwMode="auto">
              <a:xfrm>
                <a:off x="6570663" y="2090738"/>
                <a:ext cx="1652587" cy="1314450"/>
              </a:xfrm>
              <a:custGeom>
                <a:avLst/>
                <a:gdLst>
                  <a:gd name="T0" fmla="*/ 2147483646 w 404"/>
                  <a:gd name="T1" fmla="*/ 2147483646 h 321"/>
                  <a:gd name="T2" fmla="*/ 2147483646 w 404"/>
                  <a:gd name="T3" fmla="*/ 2147483646 h 321"/>
                  <a:gd name="T4" fmla="*/ 2147483646 w 404"/>
                  <a:gd name="T5" fmla="*/ 2147483646 h 321"/>
                  <a:gd name="T6" fmla="*/ 2147483646 w 404"/>
                  <a:gd name="T7" fmla="*/ 2147483646 h 321"/>
                  <a:gd name="T8" fmla="*/ 2147483646 w 404"/>
                  <a:gd name="T9" fmla="*/ 2147483646 h 321"/>
                  <a:gd name="T10" fmla="*/ 0 w 404"/>
                  <a:gd name="T11" fmla="*/ 2147483646 h 321"/>
                  <a:gd name="T12" fmla="*/ 2147483646 w 404"/>
                  <a:gd name="T13" fmla="*/ 2147483646 h 321"/>
                  <a:gd name="T14" fmla="*/ 2147483646 w 404"/>
                  <a:gd name="T15" fmla="*/ 2147483646 h 321"/>
                  <a:gd name="T16" fmla="*/ 2147483646 w 404"/>
                  <a:gd name="T17" fmla="*/ 2147483646 h 321"/>
                  <a:gd name="T18" fmla="*/ 2147483646 w 404"/>
                  <a:gd name="T19" fmla="*/ 2147483646 h 321"/>
                  <a:gd name="T20" fmla="*/ 2147483646 w 404"/>
                  <a:gd name="T21" fmla="*/ 2147483646 h 321"/>
                  <a:gd name="T22" fmla="*/ 2147483646 w 404"/>
                  <a:gd name="T23" fmla="*/ 2147483646 h 321"/>
                  <a:gd name="T24" fmla="*/ 2147483646 w 404"/>
                  <a:gd name="T25" fmla="*/ 2147483646 h 321"/>
                  <a:gd name="T26" fmla="*/ 2147483646 w 404"/>
                  <a:gd name="T27" fmla="*/ 2147483646 h 321"/>
                  <a:gd name="T28" fmla="*/ 2147483646 w 404"/>
                  <a:gd name="T29" fmla="*/ 2147483646 h 321"/>
                  <a:gd name="T30" fmla="*/ 2147483646 w 404"/>
                  <a:gd name="T31" fmla="*/ 2147483646 h 321"/>
                  <a:gd name="T32" fmla="*/ 2147483646 w 404"/>
                  <a:gd name="T33" fmla="*/ 2147483646 h 321"/>
                  <a:gd name="T34" fmla="*/ 2147483646 w 404"/>
                  <a:gd name="T35" fmla="*/ 2147483646 h 321"/>
                  <a:gd name="T36" fmla="*/ 2147483646 w 404"/>
                  <a:gd name="T37" fmla="*/ 2147483646 h 321"/>
                  <a:gd name="T38" fmla="*/ 2147483646 w 404"/>
                  <a:gd name="T39" fmla="*/ 2147483646 h 321"/>
                  <a:gd name="T40" fmla="*/ 2147483646 w 404"/>
                  <a:gd name="T41" fmla="*/ 2147483646 h 321"/>
                  <a:gd name="T42" fmla="*/ 2147483646 w 404"/>
                  <a:gd name="T43" fmla="*/ 2147483646 h 321"/>
                  <a:gd name="T44" fmla="*/ 2147483646 w 404"/>
                  <a:gd name="T45" fmla="*/ 2147483646 h 321"/>
                  <a:gd name="T46" fmla="*/ 2147483646 w 404"/>
                  <a:gd name="T47" fmla="*/ 0 h 321"/>
                  <a:gd name="T48" fmla="*/ 2147483646 w 404"/>
                  <a:gd name="T49" fmla="*/ 2147483646 h 3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4" h="321">
                    <a:moveTo>
                      <a:pt x="72" y="155"/>
                    </a:moveTo>
                    <a:cubicBezTo>
                      <a:pt x="71" y="158"/>
                      <a:pt x="69" y="161"/>
                      <a:pt x="65" y="161"/>
                    </a:cubicBezTo>
                    <a:cubicBezTo>
                      <a:pt x="58" y="161"/>
                      <a:pt x="52" y="161"/>
                      <a:pt x="47" y="155"/>
                    </a:cubicBezTo>
                    <a:cubicBezTo>
                      <a:pt x="45" y="151"/>
                      <a:pt x="43" y="147"/>
                      <a:pt x="41" y="143"/>
                    </a:cubicBezTo>
                    <a:cubicBezTo>
                      <a:pt x="34" y="132"/>
                      <a:pt x="20" y="131"/>
                      <a:pt x="11" y="141"/>
                    </a:cubicBezTo>
                    <a:cubicBezTo>
                      <a:pt x="3" y="151"/>
                      <a:pt x="0" y="165"/>
                      <a:pt x="0" y="179"/>
                    </a:cubicBezTo>
                    <a:cubicBezTo>
                      <a:pt x="0" y="192"/>
                      <a:pt x="3" y="206"/>
                      <a:pt x="11" y="216"/>
                    </a:cubicBezTo>
                    <a:cubicBezTo>
                      <a:pt x="20" y="226"/>
                      <a:pt x="34" y="225"/>
                      <a:pt x="41" y="214"/>
                    </a:cubicBezTo>
                    <a:cubicBezTo>
                      <a:pt x="43" y="210"/>
                      <a:pt x="45" y="206"/>
                      <a:pt x="47" y="203"/>
                    </a:cubicBezTo>
                    <a:cubicBezTo>
                      <a:pt x="52" y="196"/>
                      <a:pt x="58" y="196"/>
                      <a:pt x="65" y="197"/>
                    </a:cubicBezTo>
                    <a:cubicBezTo>
                      <a:pt x="69" y="197"/>
                      <a:pt x="71" y="200"/>
                      <a:pt x="72" y="203"/>
                    </a:cubicBezTo>
                    <a:cubicBezTo>
                      <a:pt x="72" y="321"/>
                      <a:pt x="72" y="321"/>
                      <a:pt x="72" y="321"/>
                    </a:cubicBezTo>
                    <a:cubicBezTo>
                      <a:pt x="134" y="321"/>
                      <a:pt x="134" y="321"/>
                      <a:pt x="134" y="321"/>
                    </a:cubicBezTo>
                    <a:cubicBezTo>
                      <a:pt x="194" y="321"/>
                      <a:pt x="194" y="321"/>
                      <a:pt x="194" y="321"/>
                    </a:cubicBezTo>
                    <a:cubicBezTo>
                      <a:pt x="185" y="314"/>
                      <a:pt x="180" y="304"/>
                      <a:pt x="180" y="293"/>
                    </a:cubicBezTo>
                    <a:cubicBezTo>
                      <a:pt x="180" y="283"/>
                      <a:pt x="185" y="272"/>
                      <a:pt x="193" y="265"/>
                    </a:cubicBezTo>
                    <a:cubicBezTo>
                      <a:pt x="206" y="255"/>
                      <a:pt x="223" y="250"/>
                      <a:pt x="242" y="250"/>
                    </a:cubicBezTo>
                    <a:cubicBezTo>
                      <a:pt x="262" y="250"/>
                      <a:pt x="279" y="255"/>
                      <a:pt x="291" y="265"/>
                    </a:cubicBezTo>
                    <a:cubicBezTo>
                      <a:pt x="300" y="272"/>
                      <a:pt x="305" y="283"/>
                      <a:pt x="305" y="293"/>
                    </a:cubicBezTo>
                    <a:cubicBezTo>
                      <a:pt x="305" y="304"/>
                      <a:pt x="299" y="314"/>
                      <a:pt x="291" y="321"/>
                    </a:cubicBezTo>
                    <a:cubicBezTo>
                      <a:pt x="404" y="321"/>
                      <a:pt x="404" y="321"/>
                      <a:pt x="404" y="321"/>
                    </a:cubicBezTo>
                    <a:cubicBezTo>
                      <a:pt x="403" y="315"/>
                      <a:pt x="402" y="308"/>
                      <a:pt x="401" y="301"/>
                    </a:cubicBezTo>
                    <a:cubicBezTo>
                      <a:pt x="396" y="273"/>
                      <a:pt x="371" y="189"/>
                      <a:pt x="282" y="113"/>
                    </a:cubicBezTo>
                    <a:cubicBezTo>
                      <a:pt x="199" y="42"/>
                      <a:pt x="130" y="13"/>
                      <a:pt x="72" y="0"/>
                    </a:cubicBezTo>
                    <a:lnTo>
                      <a:pt x="72" y="15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47"/>
              <p:cNvSpPr/>
              <p:nvPr/>
            </p:nvSpPr>
            <p:spPr bwMode="auto">
              <a:xfrm>
                <a:off x="6013450" y="4903788"/>
                <a:ext cx="1047750" cy="917575"/>
              </a:xfrm>
              <a:custGeom>
                <a:avLst/>
                <a:gdLst>
                  <a:gd name="T0" fmla="*/ 2147483646 w 256"/>
                  <a:gd name="T1" fmla="*/ 2147483646 h 224"/>
                  <a:gd name="T2" fmla="*/ 2147483646 w 256"/>
                  <a:gd name="T3" fmla="*/ 2147483646 h 224"/>
                  <a:gd name="T4" fmla="*/ 0 w 256"/>
                  <a:gd name="T5" fmla="*/ 0 h 224"/>
                  <a:gd name="T6" fmla="*/ 2147483646 w 256"/>
                  <a:gd name="T7" fmla="*/ 2147483646 h 224"/>
                  <a:gd name="T8" fmla="*/ 2147483646 w 256"/>
                  <a:gd name="T9" fmla="*/ 2147483646 h 224"/>
                  <a:gd name="T10" fmla="*/ 2147483646 w 256"/>
                  <a:gd name="T11" fmla="*/ 2147483646 h 224"/>
                  <a:gd name="T12" fmla="*/ 2147483646 w 256"/>
                  <a:gd name="T13" fmla="*/ 2147483646 h 224"/>
                  <a:gd name="T14" fmla="*/ 2147483646 w 256"/>
                  <a:gd name="T15" fmla="*/ 2147483646 h 224"/>
                  <a:gd name="T16" fmla="*/ 2147483646 w 256"/>
                  <a:gd name="T17" fmla="*/ 2147483646 h 224"/>
                  <a:gd name="T18" fmla="*/ 2147483646 w 256"/>
                  <a:gd name="T19" fmla="*/ 2147483646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6" h="224">
                    <a:moveTo>
                      <a:pt x="253" y="39"/>
                    </a:moveTo>
                    <a:cubicBezTo>
                      <a:pt x="254" y="37"/>
                      <a:pt x="255" y="35"/>
                      <a:pt x="256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2" y="206"/>
                      <a:pt x="142" y="206"/>
                      <a:pt x="142" y="206"/>
                    </a:cubicBezTo>
                    <a:cubicBezTo>
                      <a:pt x="148" y="216"/>
                      <a:pt x="159" y="221"/>
                      <a:pt x="170" y="222"/>
                    </a:cubicBezTo>
                    <a:cubicBezTo>
                      <a:pt x="225" y="224"/>
                      <a:pt x="225" y="224"/>
                      <a:pt x="225" y="224"/>
                    </a:cubicBezTo>
                    <a:cubicBezTo>
                      <a:pt x="233" y="224"/>
                      <a:pt x="235" y="221"/>
                      <a:pt x="233" y="218"/>
                    </a:cubicBezTo>
                    <a:cubicBezTo>
                      <a:pt x="229" y="209"/>
                      <a:pt x="220" y="192"/>
                      <a:pt x="212" y="175"/>
                    </a:cubicBezTo>
                    <a:cubicBezTo>
                      <a:pt x="207" y="166"/>
                      <a:pt x="206" y="154"/>
                      <a:pt x="210" y="144"/>
                    </a:cubicBezTo>
                    <a:lnTo>
                      <a:pt x="253" y="3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48"/>
              <p:cNvSpPr/>
              <p:nvPr/>
            </p:nvSpPr>
            <p:spPr bwMode="auto">
              <a:xfrm>
                <a:off x="3984625" y="3192463"/>
                <a:ext cx="1738313" cy="1412875"/>
              </a:xfrm>
              <a:custGeom>
                <a:avLst/>
                <a:gdLst>
                  <a:gd name="T0" fmla="*/ 2147483646 w 425"/>
                  <a:gd name="T1" fmla="*/ 2147483646 h 345"/>
                  <a:gd name="T2" fmla="*/ 2147483646 w 425"/>
                  <a:gd name="T3" fmla="*/ 2147483646 h 345"/>
                  <a:gd name="T4" fmla="*/ 2147483646 w 425"/>
                  <a:gd name="T5" fmla="*/ 2147483646 h 345"/>
                  <a:gd name="T6" fmla="*/ 2147483646 w 425"/>
                  <a:gd name="T7" fmla="*/ 2147483646 h 345"/>
                  <a:gd name="T8" fmla="*/ 2147483646 w 425"/>
                  <a:gd name="T9" fmla="*/ 2147483646 h 345"/>
                  <a:gd name="T10" fmla="*/ 2147483646 w 425"/>
                  <a:gd name="T11" fmla="*/ 2147483646 h 345"/>
                  <a:gd name="T12" fmla="*/ 2147483646 w 425"/>
                  <a:gd name="T13" fmla="*/ 2147483646 h 345"/>
                  <a:gd name="T14" fmla="*/ 2147483646 w 425"/>
                  <a:gd name="T15" fmla="*/ 2147483646 h 345"/>
                  <a:gd name="T16" fmla="*/ 2147483646 w 425"/>
                  <a:gd name="T17" fmla="*/ 2147483646 h 345"/>
                  <a:gd name="T18" fmla="*/ 2147483646 w 425"/>
                  <a:gd name="T19" fmla="*/ 2147483646 h 345"/>
                  <a:gd name="T20" fmla="*/ 2147483646 w 425"/>
                  <a:gd name="T21" fmla="*/ 2147483646 h 345"/>
                  <a:gd name="T22" fmla="*/ 2147483646 w 425"/>
                  <a:gd name="T23" fmla="*/ 2147483646 h 345"/>
                  <a:gd name="T24" fmla="*/ 2147483646 w 425"/>
                  <a:gd name="T25" fmla="*/ 2147483646 h 345"/>
                  <a:gd name="T26" fmla="*/ 2147483646 w 425"/>
                  <a:gd name="T27" fmla="*/ 2147483646 h 345"/>
                  <a:gd name="T28" fmla="*/ 2147483646 w 425"/>
                  <a:gd name="T29" fmla="*/ 2147483646 h 345"/>
                  <a:gd name="T30" fmla="*/ 2147483646 w 425"/>
                  <a:gd name="T31" fmla="*/ 2147483646 h 345"/>
                  <a:gd name="T32" fmla="*/ 2147483646 w 425"/>
                  <a:gd name="T33" fmla="*/ 2147483646 h 345"/>
                  <a:gd name="T34" fmla="*/ 2147483646 w 425"/>
                  <a:gd name="T35" fmla="*/ 2147483646 h 345"/>
                  <a:gd name="T36" fmla="*/ 2147483646 w 425"/>
                  <a:gd name="T37" fmla="*/ 2147483646 h 345"/>
                  <a:gd name="T38" fmla="*/ 2147483646 w 425"/>
                  <a:gd name="T39" fmla="*/ 2147483646 h 345"/>
                  <a:gd name="T40" fmla="*/ 2147483646 w 425"/>
                  <a:gd name="T41" fmla="*/ 0 h 345"/>
                  <a:gd name="T42" fmla="*/ 2147483646 w 425"/>
                  <a:gd name="T43" fmla="*/ 2147483646 h 345"/>
                  <a:gd name="T44" fmla="*/ 2147483646 w 425"/>
                  <a:gd name="T45" fmla="*/ 2147483646 h 345"/>
                  <a:gd name="T46" fmla="*/ 2147483646 w 425"/>
                  <a:gd name="T47" fmla="*/ 2147483646 h 345"/>
                  <a:gd name="T48" fmla="*/ 2147483646 w 425"/>
                  <a:gd name="T49" fmla="*/ 2147483646 h 345"/>
                  <a:gd name="T50" fmla="*/ 2147483646 w 425"/>
                  <a:gd name="T51" fmla="*/ 2147483646 h 345"/>
                  <a:gd name="T52" fmla="*/ 0 w 425"/>
                  <a:gd name="T53" fmla="*/ 2147483646 h 345"/>
                  <a:gd name="T54" fmla="*/ 0 w 425"/>
                  <a:gd name="T55" fmla="*/ 2147483646 h 345"/>
                  <a:gd name="T56" fmla="*/ 2147483646 w 425"/>
                  <a:gd name="T57" fmla="*/ 2147483646 h 345"/>
                  <a:gd name="T58" fmla="*/ 2147483646 w 425"/>
                  <a:gd name="T59" fmla="*/ 2147483646 h 345"/>
                  <a:gd name="T60" fmla="*/ 2147483646 w 425"/>
                  <a:gd name="T61" fmla="*/ 2147483646 h 34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25" h="345">
                    <a:moveTo>
                      <a:pt x="299" y="269"/>
                    </a:moveTo>
                    <a:cubicBezTo>
                      <a:pt x="299" y="269"/>
                      <a:pt x="299" y="269"/>
                      <a:pt x="299" y="269"/>
                    </a:cubicBezTo>
                    <a:cubicBezTo>
                      <a:pt x="308" y="298"/>
                      <a:pt x="328" y="324"/>
                      <a:pt x="352" y="345"/>
                    </a:cubicBezTo>
                    <a:cubicBezTo>
                      <a:pt x="352" y="243"/>
                      <a:pt x="352" y="243"/>
                      <a:pt x="352" y="243"/>
                    </a:cubicBezTo>
                    <a:cubicBezTo>
                      <a:pt x="353" y="240"/>
                      <a:pt x="356" y="236"/>
                      <a:pt x="359" y="236"/>
                    </a:cubicBezTo>
                    <a:cubicBezTo>
                      <a:pt x="366" y="236"/>
                      <a:pt x="373" y="236"/>
                      <a:pt x="377" y="242"/>
                    </a:cubicBezTo>
                    <a:cubicBezTo>
                      <a:pt x="380" y="246"/>
                      <a:pt x="381" y="250"/>
                      <a:pt x="384" y="254"/>
                    </a:cubicBezTo>
                    <a:cubicBezTo>
                      <a:pt x="391" y="265"/>
                      <a:pt x="405" y="266"/>
                      <a:pt x="413" y="256"/>
                    </a:cubicBezTo>
                    <a:cubicBezTo>
                      <a:pt x="421" y="246"/>
                      <a:pt x="425" y="232"/>
                      <a:pt x="424" y="218"/>
                    </a:cubicBezTo>
                    <a:cubicBezTo>
                      <a:pt x="425" y="205"/>
                      <a:pt x="421" y="191"/>
                      <a:pt x="413" y="181"/>
                    </a:cubicBezTo>
                    <a:cubicBezTo>
                      <a:pt x="405" y="171"/>
                      <a:pt x="391" y="172"/>
                      <a:pt x="384" y="183"/>
                    </a:cubicBezTo>
                    <a:cubicBezTo>
                      <a:pt x="381" y="187"/>
                      <a:pt x="380" y="191"/>
                      <a:pt x="377" y="194"/>
                    </a:cubicBezTo>
                    <a:cubicBezTo>
                      <a:pt x="373" y="201"/>
                      <a:pt x="366" y="201"/>
                      <a:pt x="359" y="200"/>
                    </a:cubicBezTo>
                    <a:cubicBezTo>
                      <a:pt x="356" y="200"/>
                      <a:pt x="353" y="197"/>
                      <a:pt x="352" y="194"/>
                    </a:cubicBezTo>
                    <a:cubicBezTo>
                      <a:pt x="352" y="72"/>
                      <a:pt x="352" y="72"/>
                      <a:pt x="352" y="72"/>
                    </a:cubicBezTo>
                    <a:cubicBezTo>
                      <a:pt x="205" y="72"/>
                      <a:pt x="205" y="72"/>
                      <a:pt x="205" y="72"/>
                    </a:cubicBezTo>
                    <a:cubicBezTo>
                      <a:pt x="202" y="71"/>
                      <a:pt x="198" y="69"/>
                      <a:pt x="198" y="65"/>
                    </a:cubicBezTo>
                    <a:cubicBezTo>
                      <a:pt x="198" y="58"/>
                      <a:pt x="198" y="51"/>
                      <a:pt x="204" y="47"/>
                    </a:cubicBezTo>
                    <a:cubicBezTo>
                      <a:pt x="208" y="45"/>
                      <a:pt x="212" y="43"/>
                      <a:pt x="216" y="41"/>
                    </a:cubicBezTo>
                    <a:cubicBezTo>
                      <a:pt x="227" y="34"/>
                      <a:pt x="228" y="20"/>
                      <a:pt x="218" y="11"/>
                    </a:cubicBezTo>
                    <a:cubicBezTo>
                      <a:pt x="208" y="3"/>
                      <a:pt x="194" y="0"/>
                      <a:pt x="180" y="0"/>
                    </a:cubicBezTo>
                    <a:cubicBezTo>
                      <a:pt x="167" y="0"/>
                      <a:pt x="153" y="3"/>
                      <a:pt x="143" y="11"/>
                    </a:cubicBezTo>
                    <a:cubicBezTo>
                      <a:pt x="133" y="20"/>
                      <a:pt x="134" y="34"/>
                      <a:pt x="145" y="41"/>
                    </a:cubicBezTo>
                    <a:cubicBezTo>
                      <a:pt x="149" y="43"/>
                      <a:pt x="153" y="45"/>
                      <a:pt x="156" y="47"/>
                    </a:cubicBezTo>
                    <a:cubicBezTo>
                      <a:pt x="163" y="51"/>
                      <a:pt x="163" y="58"/>
                      <a:pt x="162" y="65"/>
                    </a:cubicBezTo>
                    <a:cubicBezTo>
                      <a:pt x="162" y="69"/>
                      <a:pt x="159" y="71"/>
                      <a:pt x="156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" y="89"/>
                      <a:pt x="23" y="134"/>
                      <a:pt x="23" y="134"/>
                    </a:cubicBezTo>
                    <a:cubicBezTo>
                      <a:pt x="53" y="249"/>
                      <a:pt x="185" y="304"/>
                      <a:pt x="299" y="269"/>
                    </a:cubicBezTo>
                    <a:cubicBezTo>
                      <a:pt x="299" y="269"/>
                      <a:pt x="299" y="269"/>
                      <a:pt x="299" y="2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49"/>
              <p:cNvSpPr/>
              <p:nvPr/>
            </p:nvSpPr>
            <p:spPr bwMode="auto">
              <a:xfrm>
                <a:off x="3917950" y="2036763"/>
                <a:ext cx="1804988" cy="1368425"/>
              </a:xfrm>
              <a:custGeom>
                <a:avLst/>
                <a:gdLst>
                  <a:gd name="T0" fmla="*/ 2147483646 w 441"/>
                  <a:gd name="T1" fmla="*/ 2147483646 h 334"/>
                  <a:gd name="T2" fmla="*/ 2147483646 w 441"/>
                  <a:gd name="T3" fmla="*/ 2147483646 h 334"/>
                  <a:gd name="T4" fmla="*/ 2147483646 w 441"/>
                  <a:gd name="T5" fmla="*/ 2147483646 h 334"/>
                  <a:gd name="T6" fmla="*/ 2147483646 w 441"/>
                  <a:gd name="T7" fmla="*/ 2147483646 h 334"/>
                  <a:gd name="T8" fmla="*/ 2147483646 w 441"/>
                  <a:gd name="T9" fmla="*/ 2147483646 h 334"/>
                  <a:gd name="T10" fmla="*/ 2147483646 w 441"/>
                  <a:gd name="T11" fmla="*/ 2147483646 h 334"/>
                  <a:gd name="T12" fmla="*/ 2147483646 w 441"/>
                  <a:gd name="T13" fmla="*/ 2147483646 h 334"/>
                  <a:gd name="T14" fmla="*/ 2147483646 w 441"/>
                  <a:gd name="T15" fmla="*/ 2147483646 h 334"/>
                  <a:gd name="T16" fmla="*/ 2147483646 w 441"/>
                  <a:gd name="T17" fmla="*/ 2147483646 h 334"/>
                  <a:gd name="T18" fmla="*/ 2147483646 w 441"/>
                  <a:gd name="T19" fmla="*/ 2147483646 h 334"/>
                  <a:gd name="T20" fmla="*/ 2147483646 w 441"/>
                  <a:gd name="T21" fmla="*/ 2147483646 h 334"/>
                  <a:gd name="T22" fmla="*/ 2147483646 w 441"/>
                  <a:gd name="T23" fmla="*/ 2147483646 h 334"/>
                  <a:gd name="T24" fmla="*/ 2147483646 w 441"/>
                  <a:gd name="T25" fmla="*/ 2147483646 h 334"/>
                  <a:gd name="T26" fmla="*/ 2147483646 w 441"/>
                  <a:gd name="T27" fmla="*/ 2147483646 h 334"/>
                  <a:gd name="T28" fmla="*/ 2147483646 w 441"/>
                  <a:gd name="T29" fmla="*/ 2147483646 h 334"/>
                  <a:gd name="T30" fmla="*/ 2147483646 w 441"/>
                  <a:gd name="T31" fmla="*/ 2147483646 h 334"/>
                  <a:gd name="T32" fmla="*/ 2147483646 w 441"/>
                  <a:gd name="T33" fmla="*/ 2147483646 h 334"/>
                  <a:gd name="T34" fmla="*/ 2147483646 w 441"/>
                  <a:gd name="T35" fmla="*/ 2147483646 h 334"/>
                  <a:gd name="T36" fmla="*/ 2147483646 w 441"/>
                  <a:gd name="T37" fmla="*/ 2147483646 h 334"/>
                  <a:gd name="T38" fmla="*/ 2147483646 w 441"/>
                  <a:gd name="T39" fmla="*/ 0 h 334"/>
                  <a:gd name="T40" fmla="*/ 2147483646 w 441"/>
                  <a:gd name="T41" fmla="*/ 2147483646 h 334"/>
                  <a:gd name="T42" fmla="*/ 2147483646 w 441"/>
                  <a:gd name="T43" fmla="*/ 2147483646 h 334"/>
                  <a:gd name="T44" fmla="*/ 2147483646 w 441"/>
                  <a:gd name="T45" fmla="*/ 2147483646 h 334"/>
                  <a:gd name="T46" fmla="*/ 2147483646 w 441"/>
                  <a:gd name="T47" fmla="*/ 2147483646 h 334"/>
                  <a:gd name="T48" fmla="*/ 2147483646 w 441"/>
                  <a:gd name="T49" fmla="*/ 2147483646 h 334"/>
                  <a:gd name="T50" fmla="*/ 2147483646 w 441"/>
                  <a:gd name="T51" fmla="*/ 2147483646 h 3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41" h="334">
                    <a:moveTo>
                      <a:pt x="148" y="334"/>
                    </a:moveTo>
                    <a:cubicBezTo>
                      <a:pt x="139" y="327"/>
                      <a:pt x="134" y="317"/>
                      <a:pt x="134" y="306"/>
                    </a:cubicBezTo>
                    <a:cubicBezTo>
                      <a:pt x="134" y="296"/>
                      <a:pt x="139" y="285"/>
                      <a:pt x="147" y="278"/>
                    </a:cubicBezTo>
                    <a:cubicBezTo>
                      <a:pt x="160" y="268"/>
                      <a:pt x="177" y="263"/>
                      <a:pt x="196" y="263"/>
                    </a:cubicBezTo>
                    <a:cubicBezTo>
                      <a:pt x="216" y="263"/>
                      <a:pt x="233" y="268"/>
                      <a:pt x="245" y="278"/>
                    </a:cubicBezTo>
                    <a:cubicBezTo>
                      <a:pt x="254" y="285"/>
                      <a:pt x="259" y="296"/>
                      <a:pt x="259" y="306"/>
                    </a:cubicBezTo>
                    <a:cubicBezTo>
                      <a:pt x="259" y="317"/>
                      <a:pt x="253" y="327"/>
                      <a:pt x="245" y="334"/>
                    </a:cubicBezTo>
                    <a:cubicBezTo>
                      <a:pt x="368" y="334"/>
                      <a:pt x="368" y="334"/>
                      <a:pt x="368" y="334"/>
                    </a:cubicBezTo>
                    <a:cubicBezTo>
                      <a:pt x="368" y="216"/>
                      <a:pt x="368" y="216"/>
                      <a:pt x="368" y="216"/>
                    </a:cubicBezTo>
                    <a:cubicBezTo>
                      <a:pt x="369" y="213"/>
                      <a:pt x="372" y="210"/>
                      <a:pt x="375" y="210"/>
                    </a:cubicBezTo>
                    <a:cubicBezTo>
                      <a:pt x="382" y="209"/>
                      <a:pt x="389" y="209"/>
                      <a:pt x="393" y="216"/>
                    </a:cubicBezTo>
                    <a:cubicBezTo>
                      <a:pt x="396" y="219"/>
                      <a:pt x="397" y="223"/>
                      <a:pt x="400" y="227"/>
                    </a:cubicBezTo>
                    <a:cubicBezTo>
                      <a:pt x="407" y="238"/>
                      <a:pt x="421" y="239"/>
                      <a:pt x="429" y="229"/>
                    </a:cubicBezTo>
                    <a:cubicBezTo>
                      <a:pt x="437" y="219"/>
                      <a:pt x="441" y="205"/>
                      <a:pt x="440" y="192"/>
                    </a:cubicBezTo>
                    <a:cubicBezTo>
                      <a:pt x="441" y="178"/>
                      <a:pt x="437" y="164"/>
                      <a:pt x="429" y="154"/>
                    </a:cubicBezTo>
                    <a:cubicBezTo>
                      <a:pt x="421" y="144"/>
                      <a:pt x="407" y="145"/>
                      <a:pt x="400" y="156"/>
                    </a:cubicBezTo>
                    <a:cubicBezTo>
                      <a:pt x="397" y="160"/>
                      <a:pt x="396" y="164"/>
                      <a:pt x="393" y="168"/>
                    </a:cubicBezTo>
                    <a:cubicBezTo>
                      <a:pt x="389" y="174"/>
                      <a:pt x="382" y="174"/>
                      <a:pt x="375" y="174"/>
                    </a:cubicBezTo>
                    <a:cubicBezTo>
                      <a:pt x="372" y="174"/>
                      <a:pt x="369" y="171"/>
                      <a:pt x="368" y="168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367" y="1"/>
                      <a:pt x="366" y="1"/>
                      <a:pt x="365" y="1"/>
                    </a:cubicBezTo>
                    <a:cubicBezTo>
                      <a:pt x="253" y="36"/>
                      <a:pt x="253" y="36"/>
                      <a:pt x="253" y="36"/>
                    </a:cubicBezTo>
                    <a:cubicBezTo>
                      <a:pt x="226" y="45"/>
                      <a:pt x="199" y="57"/>
                      <a:pt x="175" y="72"/>
                    </a:cubicBezTo>
                    <a:cubicBezTo>
                      <a:pt x="175" y="72"/>
                      <a:pt x="109" y="111"/>
                      <a:pt x="90" y="130"/>
                    </a:cubicBezTo>
                    <a:cubicBezTo>
                      <a:pt x="32" y="188"/>
                      <a:pt x="0" y="227"/>
                      <a:pt x="14" y="334"/>
                    </a:cubicBezTo>
                    <a:lnTo>
                      <a:pt x="148" y="3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椭圆 46"/>
            <p:cNvSpPr/>
            <p:nvPr/>
          </p:nvSpPr>
          <p:spPr>
            <a:xfrm>
              <a:off x="4218494" y="2433126"/>
              <a:ext cx="426720" cy="426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1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651197" y="2433126"/>
              <a:ext cx="426720" cy="426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2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895335" y="2433126"/>
              <a:ext cx="426720" cy="426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3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285390" y="3716338"/>
              <a:ext cx="426720" cy="426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4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705793" y="3994475"/>
              <a:ext cx="426720" cy="426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5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7204316" y="3994475"/>
              <a:ext cx="426720" cy="426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6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新年目标计划</a:t>
            </a:r>
          </a:p>
        </p:txBody>
      </p:sp>
      <p:grpSp>
        <p:nvGrpSpPr>
          <p:cNvPr id="35" name="Group 4"/>
          <p:cNvGrpSpPr/>
          <p:nvPr/>
        </p:nvGrpSpPr>
        <p:grpSpPr>
          <a:xfrm>
            <a:off x="5092695" y="3337954"/>
            <a:ext cx="1680565" cy="1679530"/>
            <a:chOff x="5092695" y="3337954"/>
            <a:chExt cx="1680565" cy="1679530"/>
          </a:xfrm>
        </p:grpSpPr>
        <p:sp>
          <p:nvSpPr>
            <p:cNvPr id="36" name="Freeform 172"/>
            <p:cNvSpPr>
              <a:spLocks noEditPoints="1"/>
            </p:cNvSpPr>
            <p:nvPr/>
          </p:nvSpPr>
          <p:spPr bwMode="auto">
            <a:xfrm>
              <a:off x="5092695" y="3337954"/>
              <a:ext cx="1680565" cy="1679530"/>
            </a:xfrm>
            <a:custGeom>
              <a:avLst/>
              <a:gdLst>
                <a:gd name="T0" fmla="*/ 1041 w 1041"/>
                <a:gd name="T1" fmla="*/ 521 h 1040"/>
                <a:gd name="T2" fmla="*/ 981 w 1041"/>
                <a:gd name="T3" fmla="*/ 446 h 1040"/>
                <a:gd name="T4" fmla="*/ 1019 w 1041"/>
                <a:gd name="T5" fmla="*/ 369 h 1040"/>
                <a:gd name="T6" fmla="*/ 939 w 1041"/>
                <a:gd name="T7" fmla="*/ 314 h 1040"/>
                <a:gd name="T8" fmla="*/ 951 w 1041"/>
                <a:gd name="T9" fmla="*/ 228 h 1040"/>
                <a:gd name="T10" fmla="*/ 859 w 1041"/>
                <a:gd name="T11" fmla="*/ 199 h 1040"/>
                <a:gd name="T12" fmla="*/ 845 w 1041"/>
                <a:gd name="T13" fmla="*/ 114 h 1040"/>
                <a:gd name="T14" fmla="*/ 748 w 1041"/>
                <a:gd name="T15" fmla="*/ 114 h 1040"/>
                <a:gd name="T16" fmla="*/ 709 w 1041"/>
                <a:gd name="T17" fmla="*/ 36 h 1040"/>
                <a:gd name="T18" fmla="*/ 617 w 1041"/>
                <a:gd name="T19" fmla="*/ 64 h 1040"/>
                <a:gd name="T20" fmla="*/ 557 w 1041"/>
                <a:gd name="T21" fmla="*/ 2 h 1040"/>
                <a:gd name="T22" fmla="*/ 485 w 1041"/>
                <a:gd name="T23" fmla="*/ 2 h 1040"/>
                <a:gd name="T24" fmla="*/ 425 w 1041"/>
                <a:gd name="T25" fmla="*/ 64 h 1040"/>
                <a:gd name="T26" fmla="*/ 332 w 1041"/>
                <a:gd name="T27" fmla="*/ 36 h 1040"/>
                <a:gd name="T28" fmla="*/ 293 w 1041"/>
                <a:gd name="T29" fmla="*/ 114 h 1040"/>
                <a:gd name="T30" fmla="*/ 197 w 1041"/>
                <a:gd name="T31" fmla="*/ 114 h 1040"/>
                <a:gd name="T32" fmla="*/ 183 w 1041"/>
                <a:gd name="T33" fmla="*/ 199 h 1040"/>
                <a:gd name="T34" fmla="*/ 91 w 1041"/>
                <a:gd name="T35" fmla="*/ 228 h 1040"/>
                <a:gd name="T36" fmla="*/ 103 w 1041"/>
                <a:gd name="T37" fmla="*/ 314 h 1040"/>
                <a:gd name="T38" fmla="*/ 23 w 1041"/>
                <a:gd name="T39" fmla="*/ 369 h 1040"/>
                <a:gd name="T40" fmla="*/ 60 w 1041"/>
                <a:gd name="T41" fmla="*/ 446 h 1040"/>
                <a:gd name="T42" fmla="*/ 0 w 1041"/>
                <a:gd name="T43" fmla="*/ 521 h 1040"/>
                <a:gd name="T44" fmla="*/ 55 w 1041"/>
                <a:gd name="T45" fmla="*/ 535 h 1040"/>
                <a:gd name="T46" fmla="*/ 7 w 1041"/>
                <a:gd name="T47" fmla="*/ 605 h 1040"/>
                <a:gd name="T48" fmla="*/ 79 w 1041"/>
                <a:gd name="T49" fmla="*/ 672 h 1040"/>
                <a:gd name="T50" fmla="*/ 54 w 1041"/>
                <a:gd name="T51" fmla="*/ 752 h 1040"/>
                <a:gd name="T52" fmla="*/ 143 w 1041"/>
                <a:gd name="T53" fmla="*/ 795 h 1040"/>
                <a:gd name="T54" fmla="*/ 143 w 1041"/>
                <a:gd name="T55" fmla="*/ 878 h 1040"/>
                <a:gd name="T56" fmla="*/ 240 w 1041"/>
                <a:gd name="T57" fmla="*/ 893 h 1040"/>
                <a:gd name="T58" fmla="*/ 264 w 1041"/>
                <a:gd name="T59" fmla="*/ 974 h 1040"/>
                <a:gd name="T60" fmla="*/ 362 w 1041"/>
                <a:gd name="T61" fmla="*/ 959 h 1040"/>
                <a:gd name="T62" fmla="*/ 407 w 1041"/>
                <a:gd name="T63" fmla="*/ 1029 h 1040"/>
                <a:gd name="T64" fmla="*/ 497 w 1041"/>
                <a:gd name="T65" fmla="*/ 987 h 1040"/>
                <a:gd name="T66" fmla="*/ 545 w 1041"/>
                <a:gd name="T67" fmla="*/ 987 h 1040"/>
                <a:gd name="T68" fmla="*/ 634 w 1041"/>
                <a:gd name="T69" fmla="*/ 1029 h 1040"/>
                <a:gd name="T70" fmla="*/ 680 w 1041"/>
                <a:gd name="T71" fmla="*/ 959 h 1040"/>
                <a:gd name="T72" fmla="*/ 778 w 1041"/>
                <a:gd name="T73" fmla="*/ 974 h 1040"/>
                <a:gd name="T74" fmla="*/ 801 w 1041"/>
                <a:gd name="T75" fmla="*/ 893 h 1040"/>
                <a:gd name="T76" fmla="*/ 899 w 1041"/>
                <a:gd name="T77" fmla="*/ 878 h 1040"/>
                <a:gd name="T78" fmla="*/ 898 w 1041"/>
                <a:gd name="T79" fmla="*/ 795 h 1040"/>
                <a:gd name="T80" fmla="*/ 987 w 1041"/>
                <a:gd name="T81" fmla="*/ 752 h 1040"/>
                <a:gd name="T82" fmla="*/ 962 w 1041"/>
                <a:gd name="T83" fmla="*/ 672 h 1040"/>
                <a:gd name="T84" fmla="*/ 1034 w 1041"/>
                <a:gd name="T85" fmla="*/ 605 h 1040"/>
                <a:gd name="T86" fmla="*/ 987 w 1041"/>
                <a:gd name="T87" fmla="*/ 535 h 1040"/>
                <a:gd name="T88" fmla="*/ 521 w 1041"/>
                <a:gd name="T89" fmla="*/ 906 h 1040"/>
                <a:gd name="T90" fmla="*/ 521 w 1041"/>
                <a:gd name="T91" fmla="*/ 134 h 1040"/>
                <a:gd name="T92" fmla="*/ 521 w 1041"/>
                <a:gd name="T93" fmla="*/ 906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1" h="1040">
                  <a:moveTo>
                    <a:pt x="1041" y="523"/>
                  </a:moveTo>
                  <a:cubicBezTo>
                    <a:pt x="1041" y="522"/>
                    <a:pt x="1041" y="521"/>
                    <a:pt x="1041" y="521"/>
                  </a:cubicBezTo>
                  <a:cubicBezTo>
                    <a:pt x="1041" y="497"/>
                    <a:pt x="1040" y="473"/>
                    <a:pt x="1036" y="450"/>
                  </a:cubicBezTo>
                  <a:cubicBezTo>
                    <a:pt x="981" y="446"/>
                    <a:pt x="981" y="446"/>
                    <a:pt x="981" y="446"/>
                  </a:cubicBezTo>
                  <a:cubicBezTo>
                    <a:pt x="978" y="429"/>
                    <a:pt x="975" y="413"/>
                    <a:pt x="970" y="396"/>
                  </a:cubicBezTo>
                  <a:cubicBezTo>
                    <a:pt x="1019" y="369"/>
                    <a:pt x="1019" y="369"/>
                    <a:pt x="1019" y="369"/>
                  </a:cubicBezTo>
                  <a:cubicBezTo>
                    <a:pt x="1011" y="345"/>
                    <a:pt x="1003" y="323"/>
                    <a:pt x="993" y="301"/>
                  </a:cubicBezTo>
                  <a:cubicBezTo>
                    <a:pt x="939" y="314"/>
                    <a:pt x="939" y="314"/>
                    <a:pt x="939" y="314"/>
                  </a:cubicBezTo>
                  <a:cubicBezTo>
                    <a:pt x="931" y="298"/>
                    <a:pt x="922" y="283"/>
                    <a:pt x="913" y="269"/>
                  </a:cubicBezTo>
                  <a:cubicBezTo>
                    <a:pt x="951" y="228"/>
                    <a:pt x="951" y="228"/>
                    <a:pt x="951" y="228"/>
                  </a:cubicBezTo>
                  <a:cubicBezTo>
                    <a:pt x="938" y="208"/>
                    <a:pt x="923" y="189"/>
                    <a:pt x="907" y="172"/>
                  </a:cubicBezTo>
                  <a:cubicBezTo>
                    <a:pt x="859" y="199"/>
                    <a:pt x="859" y="199"/>
                    <a:pt x="859" y="199"/>
                  </a:cubicBezTo>
                  <a:cubicBezTo>
                    <a:pt x="847" y="187"/>
                    <a:pt x="834" y="175"/>
                    <a:pt x="821" y="164"/>
                  </a:cubicBezTo>
                  <a:cubicBezTo>
                    <a:pt x="845" y="114"/>
                    <a:pt x="845" y="114"/>
                    <a:pt x="845" y="114"/>
                  </a:cubicBezTo>
                  <a:cubicBezTo>
                    <a:pt x="826" y="99"/>
                    <a:pt x="806" y="85"/>
                    <a:pt x="786" y="73"/>
                  </a:cubicBezTo>
                  <a:cubicBezTo>
                    <a:pt x="748" y="114"/>
                    <a:pt x="748" y="114"/>
                    <a:pt x="748" y="114"/>
                  </a:cubicBezTo>
                  <a:cubicBezTo>
                    <a:pt x="733" y="105"/>
                    <a:pt x="717" y="97"/>
                    <a:pt x="701" y="91"/>
                  </a:cubicBezTo>
                  <a:cubicBezTo>
                    <a:pt x="709" y="36"/>
                    <a:pt x="709" y="36"/>
                    <a:pt x="709" y="36"/>
                  </a:cubicBezTo>
                  <a:cubicBezTo>
                    <a:pt x="687" y="27"/>
                    <a:pt x="664" y="20"/>
                    <a:pt x="641" y="14"/>
                  </a:cubicBezTo>
                  <a:cubicBezTo>
                    <a:pt x="617" y="64"/>
                    <a:pt x="617" y="64"/>
                    <a:pt x="617" y="64"/>
                  </a:cubicBezTo>
                  <a:cubicBezTo>
                    <a:pt x="600" y="61"/>
                    <a:pt x="582" y="58"/>
                    <a:pt x="565" y="57"/>
                  </a:cubicBezTo>
                  <a:cubicBezTo>
                    <a:pt x="557" y="2"/>
                    <a:pt x="557" y="2"/>
                    <a:pt x="557" y="2"/>
                  </a:cubicBezTo>
                  <a:cubicBezTo>
                    <a:pt x="545" y="1"/>
                    <a:pt x="533" y="0"/>
                    <a:pt x="521" y="0"/>
                  </a:cubicBezTo>
                  <a:cubicBezTo>
                    <a:pt x="509" y="0"/>
                    <a:pt x="497" y="1"/>
                    <a:pt x="485" y="2"/>
                  </a:cubicBezTo>
                  <a:cubicBezTo>
                    <a:pt x="477" y="57"/>
                    <a:pt x="477" y="57"/>
                    <a:pt x="477" y="57"/>
                  </a:cubicBezTo>
                  <a:cubicBezTo>
                    <a:pt x="459" y="58"/>
                    <a:pt x="442" y="61"/>
                    <a:pt x="425" y="64"/>
                  </a:cubicBezTo>
                  <a:cubicBezTo>
                    <a:pt x="401" y="14"/>
                    <a:pt x="401" y="14"/>
                    <a:pt x="401" y="14"/>
                  </a:cubicBezTo>
                  <a:cubicBezTo>
                    <a:pt x="377" y="20"/>
                    <a:pt x="354" y="27"/>
                    <a:pt x="332" y="36"/>
                  </a:cubicBezTo>
                  <a:cubicBezTo>
                    <a:pt x="341" y="91"/>
                    <a:pt x="341" y="91"/>
                    <a:pt x="341" y="91"/>
                  </a:cubicBezTo>
                  <a:cubicBezTo>
                    <a:pt x="325" y="97"/>
                    <a:pt x="309" y="105"/>
                    <a:pt x="293" y="11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35" y="85"/>
                    <a:pt x="215" y="99"/>
                    <a:pt x="197" y="114"/>
                  </a:cubicBezTo>
                  <a:cubicBezTo>
                    <a:pt x="221" y="164"/>
                    <a:pt x="221" y="164"/>
                    <a:pt x="221" y="164"/>
                  </a:cubicBezTo>
                  <a:cubicBezTo>
                    <a:pt x="208" y="175"/>
                    <a:pt x="195" y="187"/>
                    <a:pt x="183" y="199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19" y="189"/>
                    <a:pt x="104" y="208"/>
                    <a:pt x="91" y="228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19" y="283"/>
                    <a:pt x="111" y="298"/>
                    <a:pt x="103" y="314"/>
                  </a:cubicBezTo>
                  <a:cubicBezTo>
                    <a:pt x="49" y="301"/>
                    <a:pt x="49" y="301"/>
                    <a:pt x="49" y="301"/>
                  </a:cubicBezTo>
                  <a:cubicBezTo>
                    <a:pt x="39" y="323"/>
                    <a:pt x="30" y="345"/>
                    <a:pt x="23" y="369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7" y="413"/>
                    <a:pt x="63" y="429"/>
                    <a:pt x="60" y="446"/>
                  </a:cubicBezTo>
                  <a:cubicBezTo>
                    <a:pt x="5" y="450"/>
                    <a:pt x="5" y="450"/>
                    <a:pt x="5" y="450"/>
                  </a:cubicBezTo>
                  <a:cubicBezTo>
                    <a:pt x="2" y="473"/>
                    <a:pt x="0" y="497"/>
                    <a:pt x="0" y="521"/>
                  </a:cubicBezTo>
                  <a:cubicBezTo>
                    <a:pt x="0" y="521"/>
                    <a:pt x="0" y="522"/>
                    <a:pt x="0" y="523"/>
                  </a:cubicBezTo>
                  <a:cubicBezTo>
                    <a:pt x="55" y="535"/>
                    <a:pt x="55" y="535"/>
                    <a:pt x="55" y="535"/>
                  </a:cubicBezTo>
                  <a:cubicBezTo>
                    <a:pt x="55" y="552"/>
                    <a:pt x="57" y="568"/>
                    <a:pt x="59" y="585"/>
                  </a:cubicBezTo>
                  <a:cubicBezTo>
                    <a:pt x="7" y="605"/>
                    <a:pt x="7" y="605"/>
                    <a:pt x="7" y="605"/>
                  </a:cubicBezTo>
                  <a:cubicBezTo>
                    <a:pt x="11" y="629"/>
                    <a:pt x="17" y="653"/>
                    <a:pt x="24" y="676"/>
                  </a:cubicBezTo>
                  <a:cubicBezTo>
                    <a:pt x="79" y="672"/>
                    <a:pt x="79" y="672"/>
                    <a:pt x="79" y="672"/>
                  </a:cubicBezTo>
                  <a:cubicBezTo>
                    <a:pt x="85" y="687"/>
                    <a:pt x="91" y="703"/>
                    <a:pt x="98" y="718"/>
                  </a:cubicBezTo>
                  <a:cubicBezTo>
                    <a:pt x="54" y="752"/>
                    <a:pt x="54" y="752"/>
                    <a:pt x="54" y="752"/>
                  </a:cubicBezTo>
                  <a:cubicBezTo>
                    <a:pt x="65" y="774"/>
                    <a:pt x="78" y="795"/>
                    <a:pt x="92" y="815"/>
                  </a:cubicBezTo>
                  <a:cubicBezTo>
                    <a:pt x="143" y="795"/>
                    <a:pt x="143" y="795"/>
                    <a:pt x="143" y="795"/>
                  </a:cubicBezTo>
                  <a:cubicBezTo>
                    <a:pt x="153" y="808"/>
                    <a:pt x="163" y="821"/>
                    <a:pt x="174" y="833"/>
                  </a:cubicBezTo>
                  <a:cubicBezTo>
                    <a:pt x="143" y="878"/>
                    <a:pt x="143" y="878"/>
                    <a:pt x="143" y="878"/>
                  </a:cubicBezTo>
                  <a:cubicBezTo>
                    <a:pt x="160" y="896"/>
                    <a:pt x="178" y="913"/>
                    <a:pt x="197" y="928"/>
                  </a:cubicBezTo>
                  <a:cubicBezTo>
                    <a:pt x="240" y="893"/>
                    <a:pt x="240" y="893"/>
                    <a:pt x="240" y="893"/>
                  </a:cubicBezTo>
                  <a:cubicBezTo>
                    <a:pt x="253" y="903"/>
                    <a:pt x="267" y="912"/>
                    <a:pt x="280" y="921"/>
                  </a:cubicBezTo>
                  <a:cubicBezTo>
                    <a:pt x="264" y="974"/>
                    <a:pt x="264" y="974"/>
                    <a:pt x="264" y="974"/>
                  </a:cubicBezTo>
                  <a:cubicBezTo>
                    <a:pt x="285" y="986"/>
                    <a:pt x="307" y="996"/>
                    <a:pt x="331" y="1005"/>
                  </a:cubicBezTo>
                  <a:cubicBezTo>
                    <a:pt x="362" y="959"/>
                    <a:pt x="362" y="959"/>
                    <a:pt x="362" y="959"/>
                  </a:cubicBezTo>
                  <a:cubicBezTo>
                    <a:pt x="377" y="965"/>
                    <a:pt x="392" y="969"/>
                    <a:pt x="408" y="973"/>
                  </a:cubicBezTo>
                  <a:cubicBezTo>
                    <a:pt x="407" y="1029"/>
                    <a:pt x="407" y="1029"/>
                    <a:pt x="407" y="1029"/>
                  </a:cubicBezTo>
                  <a:cubicBezTo>
                    <a:pt x="431" y="1034"/>
                    <a:pt x="456" y="1038"/>
                    <a:pt x="481" y="1040"/>
                  </a:cubicBezTo>
                  <a:cubicBezTo>
                    <a:pt x="497" y="987"/>
                    <a:pt x="497" y="987"/>
                    <a:pt x="497" y="987"/>
                  </a:cubicBezTo>
                  <a:cubicBezTo>
                    <a:pt x="505" y="987"/>
                    <a:pt x="513" y="987"/>
                    <a:pt x="521" y="987"/>
                  </a:cubicBezTo>
                  <a:cubicBezTo>
                    <a:pt x="529" y="987"/>
                    <a:pt x="537" y="987"/>
                    <a:pt x="545" y="987"/>
                  </a:cubicBezTo>
                  <a:cubicBezTo>
                    <a:pt x="561" y="1040"/>
                    <a:pt x="561" y="1040"/>
                    <a:pt x="561" y="1040"/>
                  </a:cubicBezTo>
                  <a:cubicBezTo>
                    <a:pt x="586" y="1038"/>
                    <a:pt x="610" y="1034"/>
                    <a:pt x="634" y="1029"/>
                  </a:cubicBezTo>
                  <a:cubicBezTo>
                    <a:pt x="634" y="973"/>
                    <a:pt x="634" y="973"/>
                    <a:pt x="634" y="973"/>
                  </a:cubicBezTo>
                  <a:cubicBezTo>
                    <a:pt x="650" y="969"/>
                    <a:pt x="665" y="965"/>
                    <a:pt x="680" y="959"/>
                  </a:cubicBezTo>
                  <a:cubicBezTo>
                    <a:pt x="711" y="1005"/>
                    <a:pt x="711" y="1005"/>
                    <a:pt x="711" y="1005"/>
                  </a:cubicBezTo>
                  <a:cubicBezTo>
                    <a:pt x="734" y="996"/>
                    <a:pt x="756" y="986"/>
                    <a:pt x="778" y="974"/>
                  </a:cubicBezTo>
                  <a:cubicBezTo>
                    <a:pt x="761" y="921"/>
                    <a:pt x="761" y="921"/>
                    <a:pt x="761" y="921"/>
                  </a:cubicBezTo>
                  <a:cubicBezTo>
                    <a:pt x="775" y="912"/>
                    <a:pt x="788" y="903"/>
                    <a:pt x="801" y="893"/>
                  </a:cubicBezTo>
                  <a:cubicBezTo>
                    <a:pt x="845" y="928"/>
                    <a:pt x="845" y="928"/>
                    <a:pt x="845" y="928"/>
                  </a:cubicBezTo>
                  <a:cubicBezTo>
                    <a:pt x="864" y="913"/>
                    <a:pt x="882" y="896"/>
                    <a:pt x="899" y="878"/>
                  </a:cubicBezTo>
                  <a:cubicBezTo>
                    <a:pt x="867" y="833"/>
                    <a:pt x="867" y="833"/>
                    <a:pt x="867" y="833"/>
                  </a:cubicBezTo>
                  <a:cubicBezTo>
                    <a:pt x="878" y="821"/>
                    <a:pt x="889" y="808"/>
                    <a:pt x="898" y="795"/>
                  </a:cubicBezTo>
                  <a:cubicBezTo>
                    <a:pt x="950" y="815"/>
                    <a:pt x="950" y="815"/>
                    <a:pt x="950" y="815"/>
                  </a:cubicBezTo>
                  <a:cubicBezTo>
                    <a:pt x="964" y="795"/>
                    <a:pt x="976" y="774"/>
                    <a:pt x="987" y="752"/>
                  </a:cubicBezTo>
                  <a:cubicBezTo>
                    <a:pt x="944" y="718"/>
                    <a:pt x="944" y="718"/>
                    <a:pt x="944" y="718"/>
                  </a:cubicBezTo>
                  <a:cubicBezTo>
                    <a:pt x="951" y="703"/>
                    <a:pt x="957" y="687"/>
                    <a:pt x="962" y="672"/>
                  </a:cubicBezTo>
                  <a:cubicBezTo>
                    <a:pt x="1018" y="676"/>
                    <a:pt x="1018" y="676"/>
                    <a:pt x="1018" y="676"/>
                  </a:cubicBezTo>
                  <a:cubicBezTo>
                    <a:pt x="1025" y="653"/>
                    <a:pt x="1030" y="629"/>
                    <a:pt x="1034" y="605"/>
                  </a:cubicBezTo>
                  <a:cubicBezTo>
                    <a:pt x="983" y="585"/>
                    <a:pt x="983" y="585"/>
                    <a:pt x="983" y="585"/>
                  </a:cubicBezTo>
                  <a:cubicBezTo>
                    <a:pt x="985" y="568"/>
                    <a:pt x="986" y="552"/>
                    <a:pt x="987" y="535"/>
                  </a:cubicBezTo>
                  <a:lnTo>
                    <a:pt x="1041" y="523"/>
                  </a:lnTo>
                  <a:close/>
                  <a:moveTo>
                    <a:pt x="521" y="906"/>
                  </a:moveTo>
                  <a:cubicBezTo>
                    <a:pt x="308" y="906"/>
                    <a:pt x="135" y="733"/>
                    <a:pt x="135" y="520"/>
                  </a:cubicBezTo>
                  <a:cubicBezTo>
                    <a:pt x="135" y="307"/>
                    <a:pt x="308" y="134"/>
                    <a:pt x="521" y="134"/>
                  </a:cubicBezTo>
                  <a:cubicBezTo>
                    <a:pt x="734" y="134"/>
                    <a:pt x="907" y="307"/>
                    <a:pt x="907" y="520"/>
                  </a:cubicBezTo>
                  <a:cubicBezTo>
                    <a:pt x="907" y="733"/>
                    <a:pt x="734" y="906"/>
                    <a:pt x="521" y="9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Oval 193"/>
            <p:cNvSpPr>
              <a:spLocks noChangeArrowheads="1"/>
            </p:cNvSpPr>
            <p:nvPr/>
          </p:nvSpPr>
          <p:spPr bwMode="auto">
            <a:xfrm>
              <a:off x="5453852" y="3698075"/>
              <a:ext cx="959288" cy="959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8" name="Group 7"/>
            <p:cNvGrpSpPr/>
            <p:nvPr/>
          </p:nvGrpSpPr>
          <p:grpSpPr>
            <a:xfrm>
              <a:off x="5710490" y="4003349"/>
              <a:ext cx="497753" cy="358052"/>
              <a:chOff x="5470526" y="3849688"/>
              <a:chExt cx="763587" cy="549276"/>
            </a:xfrm>
            <a:solidFill>
              <a:schemeClr val="bg1"/>
            </a:solidFill>
          </p:grpSpPr>
          <p:sp>
            <p:nvSpPr>
              <p:cNvPr id="39" name="Freeform 194"/>
              <p:cNvSpPr/>
              <p:nvPr/>
            </p:nvSpPr>
            <p:spPr bwMode="auto">
              <a:xfrm>
                <a:off x="5694363" y="4197351"/>
                <a:ext cx="155575" cy="66675"/>
              </a:xfrm>
              <a:custGeom>
                <a:avLst/>
                <a:gdLst>
                  <a:gd name="T0" fmla="*/ 93 w 98"/>
                  <a:gd name="T1" fmla="*/ 42 h 42"/>
                  <a:gd name="T2" fmla="*/ 98 w 98"/>
                  <a:gd name="T3" fmla="*/ 0 h 42"/>
                  <a:gd name="T4" fmla="*/ 0 w 98"/>
                  <a:gd name="T5" fmla="*/ 0 h 42"/>
                  <a:gd name="T6" fmla="*/ 3 w 98"/>
                  <a:gd name="T7" fmla="*/ 42 h 42"/>
                  <a:gd name="T8" fmla="*/ 93 w 98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42">
                    <a:moveTo>
                      <a:pt x="93" y="42"/>
                    </a:moveTo>
                    <a:lnTo>
                      <a:pt x="98" y="0"/>
                    </a:lnTo>
                    <a:lnTo>
                      <a:pt x="0" y="0"/>
                    </a:lnTo>
                    <a:lnTo>
                      <a:pt x="3" y="42"/>
                    </a:lnTo>
                    <a:lnTo>
                      <a:pt x="93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95"/>
              <p:cNvSpPr/>
              <p:nvPr/>
            </p:nvSpPr>
            <p:spPr bwMode="auto">
              <a:xfrm>
                <a:off x="5872163" y="4057651"/>
                <a:ext cx="173038" cy="117475"/>
              </a:xfrm>
              <a:custGeom>
                <a:avLst/>
                <a:gdLst>
                  <a:gd name="T0" fmla="*/ 0 w 109"/>
                  <a:gd name="T1" fmla="*/ 74 h 74"/>
                  <a:gd name="T2" fmla="*/ 90 w 109"/>
                  <a:gd name="T3" fmla="*/ 74 h 74"/>
                  <a:gd name="T4" fmla="*/ 109 w 109"/>
                  <a:gd name="T5" fmla="*/ 0 h 74"/>
                  <a:gd name="T6" fmla="*/ 6 w 109"/>
                  <a:gd name="T7" fmla="*/ 0 h 74"/>
                  <a:gd name="T8" fmla="*/ 0 w 109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4">
                    <a:moveTo>
                      <a:pt x="0" y="74"/>
                    </a:moveTo>
                    <a:lnTo>
                      <a:pt x="90" y="74"/>
                    </a:lnTo>
                    <a:lnTo>
                      <a:pt x="109" y="0"/>
                    </a:lnTo>
                    <a:lnTo>
                      <a:pt x="6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96"/>
              <p:cNvSpPr/>
              <p:nvPr/>
            </p:nvSpPr>
            <p:spPr bwMode="auto">
              <a:xfrm>
                <a:off x="5532438" y="4197351"/>
                <a:ext cx="144463" cy="66675"/>
              </a:xfrm>
              <a:custGeom>
                <a:avLst/>
                <a:gdLst>
                  <a:gd name="T0" fmla="*/ 0 w 91"/>
                  <a:gd name="T1" fmla="*/ 0 h 42"/>
                  <a:gd name="T2" fmla="*/ 11 w 91"/>
                  <a:gd name="T3" fmla="*/ 42 h 42"/>
                  <a:gd name="T4" fmla="*/ 91 w 91"/>
                  <a:gd name="T5" fmla="*/ 42 h 42"/>
                  <a:gd name="T6" fmla="*/ 87 w 91"/>
                  <a:gd name="T7" fmla="*/ 0 h 42"/>
                  <a:gd name="T8" fmla="*/ 0 w 91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42">
                    <a:moveTo>
                      <a:pt x="0" y="0"/>
                    </a:moveTo>
                    <a:lnTo>
                      <a:pt x="11" y="42"/>
                    </a:lnTo>
                    <a:lnTo>
                      <a:pt x="91" y="42"/>
                    </a:ln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Freeform 197"/>
              <p:cNvSpPr/>
              <p:nvPr/>
            </p:nvSpPr>
            <p:spPr bwMode="auto">
              <a:xfrm>
                <a:off x="5864226" y="4197351"/>
                <a:ext cx="144463" cy="66675"/>
              </a:xfrm>
              <a:custGeom>
                <a:avLst/>
                <a:gdLst>
                  <a:gd name="T0" fmla="*/ 91 w 91"/>
                  <a:gd name="T1" fmla="*/ 0 h 42"/>
                  <a:gd name="T2" fmla="*/ 5 w 91"/>
                  <a:gd name="T3" fmla="*/ 0 h 42"/>
                  <a:gd name="T4" fmla="*/ 0 w 91"/>
                  <a:gd name="T5" fmla="*/ 42 h 42"/>
                  <a:gd name="T6" fmla="*/ 80 w 91"/>
                  <a:gd name="T7" fmla="*/ 42 h 42"/>
                  <a:gd name="T8" fmla="*/ 91 w 91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42">
                    <a:moveTo>
                      <a:pt x="91" y="0"/>
                    </a:moveTo>
                    <a:lnTo>
                      <a:pt x="5" y="0"/>
                    </a:lnTo>
                    <a:lnTo>
                      <a:pt x="0" y="42"/>
                    </a:lnTo>
                    <a:lnTo>
                      <a:pt x="80" y="42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198"/>
              <p:cNvSpPr/>
              <p:nvPr/>
            </p:nvSpPr>
            <p:spPr bwMode="auto">
              <a:xfrm>
                <a:off x="5884863" y="3849688"/>
                <a:ext cx="349250" cy="185738"/>
              </a:xfrm>
              <a:custGeom>
                <a:avLst/>
                <a:gdLst>
                  <a:gd name="T0" fmla="*/ 96 w 141"/>
                  <a:gd name="T1" fmla="*/ 0 h 75"/>
                  <a:gd name="T2" fmla="*/ 89 w 141"/>
                  <a:gd name="T3" fmla="*/ 3 h 75"/>
                  <a:gd name="T4" fmla="*/ 85 w 141"/>
                  <a:gd name="T5" fmla="*/ 5 h 75"/>
                  <a:gd name="T6" fmla="*/ 49 w 141"/>
                  <a:gd name="T7" fmla="*/ 41 h 75"/>
                  <a:gd name="T8" fmla="*/ 46 w 141"/>
                  <a:gd name="T9" fmla="*/ 46 h 75"/>
                  <a:gd name="T10" fmla="*/ 2 w 141"/>
                  <a:gd name="T11" fmla="*/ 46 h 75"/>
                  <a:gd name="T12" fmla="*/ 0 w 141"/>
                  <a:gd name="T13" fmla="*/ 75 h 75"/>
                  <a:gd name="T14" fmla="*/ 67 w 141"/>
                  <a:gd name="T15" fmla="*/ 75 h 75"/>
                  <a:gd name="T16" fmla="*/ 72 w 141"/>
                  <a:gd name="T17" fmla="*/ 56 h 75"/>
                  <a:gd name="T18" fmla="*/ 101 w 141"/>
                  <a:gd name="T19" fmla="*/ 28 h 75"/>
                  <a:gd name="T20" fmla="*/ 124 w 141"/>
                  <a:gd name="T21" fmla="*/ 28 h 75"/>
                  <a:gd name="T22" fmla="*/ 124 w 141"/>
                  <a:gd name="T23" fmla="*/ 0 h 75"/>
                  <a:gd name="T24" fmla="*/ 96 w 141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" h="75">
                    <a:moveTo>
                      <a:pt x="96" y="0"/>
                    </a:moveTo>
                    <a:cubicBezTo>
                      <a:pt x="93" y="0"/>
                      <a:pt x="91" y="1"/>
                      <a:pt x="89" y="3"/>
                    </a:cubicBezTo>
                    <a:cubicBezTo>
                      <a:pt x="88" y="3"/>
                      <a:pt x="86" y="4"/>
                      <a:pt x="85" y="5"/>
                    </a:cubicBezTo>
                    <a:cubicBezTo>
                      <a:pt x="73" y="17"/>
                      <a:pt x="61" y="29"/>
                      <a:pt x="49" y="41"/>
                    </a:cubicBezTo>
                    <a:cubicBezTo>
                      <a:pt x="48" y="43"/>
                      <a:pt x="47" y="44"/>
                      <a:pt x="46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82" y="47"/>
                      <a:pt x="91" y="37"/>
                      <a:pt x="101" y="28"/>
                    </a:cubicBezTo>
                    <a:cubicBezTo>
                      <a:pt x="124" y="28"/>
                      <a:pt x="124" y="28"/>
                      <a:pt x="124" y="28"/>
                    </a:cubicBezTo>
                    <a:cubicBezTo>
                      <a:pt x="141" y="28"/>
                      <a:pt x="141" y="0"/>
                      <a:pt x="124" y="0"/>
                    </a:cubicBez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199"/>
              <p:cNvSpPr/>
              <p:nvPr/>
            </p:nvSpPr>
            <p:spPr bwMode="auto">
              <a:xfrm>
                <a:off x="5673726" y="3963988"/>
                <a:ext cx="193675" cy="71438"/>
              </a:xfrm>
              <a:custGeom>
                <a:avLst/>
                <a:gdLst>
                  <a:gd name="T0" fmla="*/ 3 w 122"/>
                  <a:gd name="T1" fmla="*/ 45 h 45"/>
                  <a:gd name="T2" fmla="*/ 119 w 122"/>
                  <a:gd name="T3" fmla="*/ 45 h 45"/>
                  <a:gd name="T4" fmla="*/ 122 w 122"/>
                  <a:gd name="T5" fmla="*/ 0 h 45"/>
                  <a:gd name="T6" fmla="*/ 0 w 122"/>
                  <a:gd name="T7" fmla="*/ 0 h 45"/>
                  <a:gd name="T8" fmla="*/ 3 w 122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5">
                    <a:moveTo>
                      <a:pt x="3" y="45"/>
                    </a:moveTo>
                    <a:lnTo>
                      <a:pt x="119" y="45"/>
                    </a:lnTo>
                    <a:lnTo>
                      <a:pt x="122" y="0"/>
                    </a:lnTo>
                    <a:lnTo>
                      <a:pt x="0" y="0"/>
                    </a:lnTo>
                    <a:lnTo>
                      <a:pt x="3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Freeform 200"/>
              <p:cNvSpPr/>
              <p:nvPr/>
            </p:nvSpPr>
            <p:spPr bwMode="auto">
              <a:xfrm>
                <a:off x="5497513" y="4057651"/>
                <a:ext cx="171450" cy="117475"/>
              </a:xfrm>
              <a:custGeom>
                <a:avLst/>
                <a:gdLst>
                  <a:gd name="T0" fmla="*/ 108 w 108"/>
                  <a:gd name="T1" fmla="*/ 74 h 74"/>
                  <a:gd name="T2" fmla="*/ 102 w 108"/>
                  <a:gd name="T3" fmla="*/ 0 h 74"/>
                  <a:gd name="T4" fmla="*/ 0 w 108"/>
                  <a:gd name="T5" fmla="*/ 0 h 74"/>
                  <a:gd name="T6" fmla="*/ 19 w 108"/>
                  <a:gd name="T7" fmla="*/ 74 h 74"/>
                  <a:gd name="T8" fmla="*/ 108 w 108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4">
                    <a:moveTo>
                      <a:pt x="108" y="74"/>
                    </a:moveTo>
                    <a:lnTo>
                      <a:pt x="102" y="0"/>
                    </a:lnTo>
                    <a:lnTo>
                      <a:pt x="0" y="0"/>
                    </a:lnTo>
                    <a:lnTo>
                      <a:pt x="19" y="74"/>
                    </a:lnTo>
                    <a:lnTo>
                      <a:pt x="108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Freeform 201"/>
              <p:cNvSpPr/>
              <p:nvPr/>
            </p:nvSpPr>
            <p:spPr bwMode="auto">
              <a:xfrm>
                <a:off x="5470526" y="3963988"/>
                <a:ext cx="188913" cy="71438"/>
              </a:xfrm>
              <a:custGeom>
                <a:avLst/>
                <a:gdLst>
                  <a:gd name="T0" fmla="*/ 0 w 119"/>
                  <a:gd name="T1" fmla="*/ 0 h 45"/>
                  <a:gd name="T2" fmla="*/ 13 w 119"/>
                  <a:gd name="T3" fmla="*/ 45 h 45"/>
                  <a:gd name="T4" fmla="*/ 119 w 119"/>
                  <a:gd name="T5" fmla="*/ 45 h 45"/>
                  <a:gd name="T6" fmla="*/ 114 w 119"/>
                  <a:gd name="T7" fmla="*/ 0 h 45"/>
                  <a:gd name="T8" fmla="*/ 0 w 11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45">
                    <a:moveTo>
                      <a:pt x="0" y="0"/>
                    </a:moveTo>
                    <a:lnTo>
                      <a:pt x="13" y="45"/>
                    </a:lnTo>
                    <a:lnTo>
                      <a:pt x="119" y="45"/>
                    </a:lnTo>
                    <a:lnTo>
                      <a:pt x="11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Freeform 202"/>
              <p:cNvSpPr/>
              <p:nvPr/>
            </p:nvSpPr>
            <p:spPr bwMode="auto">
              <a:xfrm>
                <a:off x="5681663" y="4057651"/>
                <a:ext cx="177800" cy="117475"/>
              </a:xfrm>
              <a:custGeom>
                <a:avLst/>
                <a:gdLst>
                  <a:gd name="T0" fmla="*/ 112 w 112"/>
                  <a:gd name="T1" fmla="*/ 0 h 74"/>
                  <a:gd name="T2" fmla="*/ 0 w 112"/>
                  <a:gd name="T3" fmla="*/ 0 h 74"/>
                  <a:gd name="T4" fmla="*/ 6 w 112"/>
                  <a:gd name="T5" fmla="*/ 74 h 74"/>
                  <a:gd name="T6" fmla="*/ 106 w 112"/>
                  <a:gd name="T7" fmla="*/ 74 h 74"/>
                  <a:gd name="T8" fmla="*/ 112 w 11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74">
                    <a:moveTo>
                      <a:pt x="112" y="0"/>
                    </a:moveTo>
                    <a:lnTo>
                      <a:pt x="0" y="0"/>
                    </a:lnTo>
                    <a:lnTo>
                      <a:pt x="6" y="74"/>
                    </a:lnTo>
                    <a:lnTo>
                      <a:pt x="106" y="74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Oval 203"/>
              <p:cNvSpPr>
                <a:spLocks noChangeArrowheads="1"/>
              </p:cNvSpPr>
              <p:nvPr/>
            </p:nvSpPr>
            <p:spPr bwMode="auto">
              <a:xfrm>
                <a:off x="5559426" y="4283076"/>
                <a:ext cx="114300" cy="1158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Oval 204"/>
              <p:cNvSpPr>
                <a:spLocks noChangeArrowheads="1"/>
              </p:cNvSpPr>
              <p:nvPr/>
            </p:nvSpPr>
            <p:spPr bwMode="auto">
              <a:xfrm>
                <a:off x="5867401" y="4283076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0" name="Group 19"/>
          <p:cNvGrpSpPr/>
          <p:nvPr/>
        </p:nvGrpSpPr>
        <p:grpSpPr>
          <a:xfrm>
            <a:off x="3857108" y="3653576"/>
            <a:ext cx="786471" cy="796819"/>
            <a:chOff x="3857108" y="3653576"/>
            <a:chExt cx="786471" cy="796819"/>
          </a:xfrm>
        </p:grpSpPr>
        <p:sp>
          <p:nvSpPr>
            <p:cNvPr id="51" name="Freeform 205"/>
            <p:cNvSpPr>
              <a:spLocks noEditPoints="1"/>
            </p:cNvSpPr>
            <p:nvPr/>
          </p:nvSpPr>
          <p:spPr bwMode="auto">
            <a:xfrm>
              <a:off x="3857108" y="3653576"/>
              <a:ext cx="786471" cy="796819"/>
            </a:xfrm>
            <a:custGeom>
              <a:avLst/>
              <a:gdLst>
                <a:gd name="T0" fmla="*/ 487 w 487"/>
                <a:gd name="T1" fmla="*/ 277 h 494"/>
                <a:gd name="T2" fmla="*/ 487 w 487"/>
                <a:gd name="T3" fmla="*/ 213 h 494"/>
                <a:gd name="T4" fmla="*/ 439 w 487"/>
                <a:gd name="T5" fmla="*/ 206 h 494"/>
                <a:gd name="T6" fmla="*/ 418 w 487"/>
                <a:gd name="T7" fmla="*/ 149 h 494"/>
                <a:gd name="T8" fmla="*/ 449 w 487"/>
                <a:gd name="T9" fmla="*/ 113 h 494"/>
                <a:gd name="T10" fmla="*/ 408 w 487"/>
                <a:gd name="T11" fmla="*/ 63 h 494"/>
                <a:gd name="T12" fmla="*/ 366 w 487"/>
                <a:gd name="T13" fmla="*/ 89 h 494"/>
                <a:gd name="T14" fmla="*/ 313 w 487"/>
                <a:gd name="T15" fmla="*/ 59 h 494"/>
                <a:gd name="T16" fmla="*/ 314 w 487"/>
                <a:gd name="T17" fmla="*/ 11 h 494"/>
                <a:gd name="T18" fmla="*/ 251 w 487"/>
                <a:gd name="T19" fmla="*/ 0 h 494"/>
                <a:gd name="T20" fmla="*/ 235 w 487"/>
                <a:gd name="T21" fmla="*/ 47 h 494"/>
                <a:gd name="T22" fmla="*/ 176 w 487"/>
                <a:gd name="T23" fmla="*/ 59 h 494"/>
                <a:gd name="T24" fmla="*/ 145 w 487"/>
                <a:gd name="T25" fmla="*/ 20 h 494"/>
                <a:gd name="T26" fmla="*/ 90 w 487"/>
                <a:gd name="T27" fmla="*/ 52 h 494"/>
                <a:gd name="T28" fmla="*/ 108 w 487"/>
                <a:gd name="T29" fmla="*/ 100 h 494"/>
                <a:gd name="T30" fmla="*/ 71 w 487"/>
                <a:gd name="T31" fmla="*/ 145 h 494"/>
                <a:gd name="T32" fmla="*/ 22 w 487"/>
                <a:gd name="T33" fmla="*/ 135 h 494"/>
                <a:gd name="T34" fmla="*/ 0 w 487"/>
                <a:gd name="T35" fmla="*/ 196 h 494"/>
                <a:gd name="T36" fmla="*/ 45 w 487"/>
                <a:gd name="T37" fmla="*/ 220 h 494"/>
                <a:gd name="T38" fmla="*/ 43 w 487"/>
                <a:gd name="T39" fmla="*/ 247 h 494"/>
                <a:gd name="T40" fmla="*/ 46 w 487"/>
                <a:gd name="T41" fmla="*/ 279 h 494"/>
                <a:gd name="T42" fmla="*/ 1 w 487"/>
                <a:gd name="T43" fmla="*/ 303 h 494"/>
                <a:gd name="T44" fmla="*/ 23 w 487"/>
                <a:gd name="T45" fmla="*/ 363 h 494"/>
                <a:gd name="T46" fmla="*/ 74 w 487"/>
                <a:gd name="T47" fmla="*/ 353 h 494"/>
                <a:gd name="T48" fmla="*/ 112 w 487"/>
                <a:gd name="T49" fmla="*/ 398 h 494"/>
                <a:gd name="T50" fmla="*/ 93 w 487"/>
                <a:gd name="T51" fmla="*/ 445 h 494"/>
                <a:gd name="T52" fmla="*/ 149 w 487"/>
                <a:gd name="T53" fmla="*/ 477 h 494"/>
                <a:gd name="T54" fmla="*/ 181 w 487"/>
                <a:gd name="T55" fmla="*/ 437 h 494"/>
                <a:gd name="T56" fmla="*/ 239 w 487"/>
                <a:gd name="T57" fmla="*/ 447 h 494"/>
                <a:gd name="T58" fmla="*/ 255 w 487"/>
                <a:gd name="T59" fmla="*/ 494 h 494"/>
                <a:gd name="T60" fmla="*/ 318 w 487"/>
                <a:gd name="T61" fmla="*/ 483 h 494"/>
                <a:gd name="T62" fmla="*/ 317 w 487"/>
                <a:gd name="T63" fmla="*/ 433 h 494"/>
                <a:gd name="T64" fmla="*/ 369 w 487"/>
                <a:gd name="T65" fmla="*/ 403 h 494"/>
                <a:gd name="T66" fmla="*/ 411 w 487"/>
                <a:gd name="T67" fmla="*/ 428 h 494"/>
                <a:gd name="T68" fmla="*/ 452 w 487"/>
                <a:gd name="T69" fmla="*/ 379 h 494"/>
                <a:gd name="T70" fmla="*/ 419 w 487"/>
                <a:gd name="T71" fmla="*/ 342 h 494"/>
                <a:gd name="T72" fmla="*/ 440 w 487"/>
                <a:gd name="T73" fmla="*/ 285 h 494"/>
                <a:gd name="T74" fmla="*/ 487 w 487"/>
                <a:gd name="T75" fmla="*/ 277 h 494"/>
                <a:gd name="T76" fmla="*/ 243 w 487"/>
                <a:gd name="T77" fmla="*/ 393 h 494"/>
                <a:gd name="T78" fmla="*/ 97 w 487"/>
                <a:gd name="T79" fmla="*/ 247 h 494"/>
                <a:gd name="T80" fmla="*/ 243 w 487"/>
                <a:gd name="T81" fmla="*/ 101 h 494"/>
                <a:gd name="T82" fmla="*/ 390 w 487"/>
                <a:gd name="T83" fmla="*/ 247 h 494"/>
                <a:gd name="T84" fmla="*/ 243 w 487"/>
                <a:gd name="T85" fmla="*/ 39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7" h="494">
                  <a:moveTo>
                    <a:pt x="487" y="277"/>
                  </a:moveTo>
                  <a:cubicBezTo>
                    <a:pt x="487" y="213"/>
                    <a:pt x="487" y="213"/>
                    <a:pt x="487" y="213"/>
                  </a:cubicBezTo>
                  <a:cubicBezTo>
                    <a:pt x="439" y="206"/>
                    <a:pt x="439" y="206"/>
                    <a:pt x="439" y="206"/>
                  </a:cubicBezTo>
                  <a:cubicBezTo>
                    <a:pt x="435" y="186"/>
                    <a:pt x="428" y="166"/>
                    <a:pt x="418" y="149"/>
                  </a:cubicBezTo>
                  <a:cubicBezTo>
                    <a:pt x="449" y="113"/>
                    <a:pt x="449" y="113"/>
                    <a:pt x="449" y="113"/>
                  </a:cubicBezTo>
                  <a:cubicBezTo>
                    <a:pt x="408" y="63"/>
                    <a:pt x="408" y="63"/>
                    <a:pt x="408" y="63"/>
                  </a:cubicBezTo>
                  <a:cubicBezTo>
                    <a:pt x="366" y="89"/>
                    <a:pt x="366" y="89"/>
                    <a:pt x="366" y="89"/>
                  </a:cubicBezTo>
                  <a:cubicBezTo>
                    <a:pt x="350" y="77"/>
                    <a:pt x="332" y="67"/>
                    <a:pt x="313" y="59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35" y="47"/>
                    <a:pt x="235" y="47"/>
                    <a:pt x="235" y="47"/>
                  </a:cubicBezTo>
                  <a:cubicBezTo>
                    <a:pt x="214" y="48"/>
                    <a:pt x="195" y="52"/>
                    <a:pt x="176" y="5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94" y="113"/>
                    <a:pt x="81" y="128"/>
                    <a:pt x="71" y="14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44" y="229"/>
                    <a:pt x="43" y="238"/>
                    <a:pt x="43" y="247"/>
                  </a:cubicBezTo>
                  <a:cubicBezTo>
                    <a:pt x="43" y="258"/>
                    <a:pt x="44" y="268"/>
                    <a:pt x="46" y="279"/>
                  </a:cubicBezTo>
                  <a:cubicBezTo>
                    <a:pt x="1" y="303"/>
                    <a:pt x="1" y="303"/>
                    <a:pt x="1" y="303"/>
                  </a:cubicBezTo>
                  <a:cubicBezTo>
                    <a:pt x="23" y="363"/>
                    <a:pt x="23" y="363"/>
                    <a:pt x="23" y="363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84" y="370"/>
                    <a:pt x="97" y="385"/>
                    <a:pt x="112" y="398"/>
                  </a:cubicBezTo>
                  <a:cubicBezTo>
                    <a:pt x="93" y="445"/>
                    <a:pt x="93" y="445"/>
                    <a:pt x="93" y="445"/>
                  </a:cubicBezTo>
                  <a:cubicBezTo>
                    <a:pt x="149" y="477"/>
                    <a:pt x="149" y="477"/>
                    <a:pt x="149" y="477"/>
                  </a:cubicBezTo>
                  <a:cubicBezTo>
                    <a:pt x="181" y="437"/>
                    <a:pt x="181" y="437"/>
                    <a:pt x="181" y="437"/>
                  </a:cubicBezTo>
                  <a:cubicBezTo>
                    <a:pt x="199" y="443"/>
                    <a:pt x="219" y="446"/>
                    <a:pt x="239" y="447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318" y="483"/>
                    <a:pt x="318" y="483"/>
                    <a:pt x="318" y="483"/>
                  </a:cubicBezTo>
                  <a:cubicBezTo>
                    <a:pt x="317" y="433"/>
                    <a:pt x="317" y="433"/>
                    <a:pt x="317" y="433"/>
                  </a:cubicBezTo>
                  <a:cubicBezTo>
                    <a:pt x="336" y="426"/>
                    <a:pt x="353" y="415"/>
                    <a:pt x="369" y="403"/>
                  </a:cubicBezTo>
                  <a:cubicBezTo>
                    <a:pt x="411" y="428"/>
                    <a:pt x="411" y="428"/>
                    <a:pt x="411" y="428"/>
                  </a:cubicBezTo>
                  <a:cubicBezTo>
                    <a:pt x="452" y="379"/>
                    <a:pt x="452" y="379"/>
                    <a:pt x="452" y="379"/>
                  </a:cubicBezTo>
                  <a:cubicBezTo>
                    <a:pt x="419" y="342"/>
                    <a:pt x="419" y="342"/>
                    <a:pt x="419" y="342"/>
                  </a:cubicBezTo>
                  <a:cubicBezTo>
                    <a:pt x="429" y="324"/>
                    <a:pt x="436" y="305"/>
                    <a:pt x="440" y="285"/>
                  </a:cubicBezTo>
                  <a:lnTo>
                    <a:pt x="487" y="277"/>
                  </a:lnTo>
                  <a:close/>
                  <a:moveTo>
                    <a:pt x="243" y="393"/>
                  </a:moveTo>
                  <a:cubicBezTo>
                    <a:pt x="163" y="393"/>
                    <a:pt x="97" y="328"/>
                    <a:pt x="97" y="247"/>
                  </a:cubicBezTo>
                  <a:cubicBezTo>
                    <a:pt x="97" y="166"/>
                    <a:pt x="163" y="101"/>
                    <a:pt x="243" y="101"/>
                  </a:cubicBezTo>
                  <a:cubicBezTo>
                    <a:pt x="324" y="101"/>
                    <a:pt x="390" y="166"/>
                    <a:pt x="390" y="247"/>
                  </a:cubicBezTo>
                  <a:cubicBezTo>
                    <a:pt x="390" y="328"/>
                    <a:pt x="324" y="393"/>
                    <a:pt x="243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Oval 216"/>
            <p:cNvSpPr>
              <a:spLocks noChangeArrowheads="1"/>
            </p:cNvSpPr>
            <p:nvPr/>
          </p:nvSpPr>
          <p:spPr bwMode="auto">
            <a:xfrm>
              <a:off x="4073388" y="3873995"/>
              <a:ext cx="353912" cy="3559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17"/>
            <p:cNvSpPr>
              <a:spLocks noEditPoints="1"/>
            </p:cNvSpPr>
            <p:nvPr/>
          </p:nvSpPr>
          <p:spPr bwMode="auto">
            <a:xfrm>
              <a:off x="4173767" y="3950573"/>
              <a:ext cx="187305" cy="213175"/>
            </a:xfrm>
            <a:custGeom>
              <a:avLst/>
              <a:gdLst>
                <a:gd name="T0" fmla="*/ 6 w 116"/>
                <a:gd name="T1" fmla="*/ 126 h 132"/>
                <a:gd name="T2" fmla="*/ 9 w 116"/>
                <a:gd name="T3" fmla="*/ 129 h 132"/>
                <a:gd name="T4" fmla="*/ 24 w 116"/>
                <a:gd name="T5" fmla="*/ 126 h 132"/>
                <a:gd name="T6" fmla="*/ 52 w 116"/>
                <a:gd name="T7" fmla="*/ 89 h 132"/>
                <a:gd name="T8" fmla="*/ 54 w 116"/>
                <a:gd name="T9" fmla="*/ 86 h 132"/>
                <a:gd name="T10" fmla="*/ 86 w 116"/>
                <a:gd name="T11" fmla="*/ 84 h 132"/>
                <a:gd name="T12" fmla="*/ 107 w 116"/>
                <a:gd name="T13" fmla="*/ 29 h 132"/>
                <a:gd name="T14" fmla="*/ 51 w 116"/>
                <a:gd name="T15" fmla="*/ 10 h 132"/>
                <a:gd name="T16" fmla="*/ 30 w 116"/>
                <a:gd name="T17" fmla="*/ 65 h 132"/>
                <a:gd name="T18" fmla="*/ 34 w 116"/>
                <a:gd name="T19" fmla="*/ 72 h 132"/>
                <a:gd name="T20" fmla="*/ 32 w 116"/>
                <a:gd name="T21" fmla="*/ 74 h 132"/>
                <a:gd name="T22" fmla="*/ 4 w 116"/>
                <a:gd name="T23" fmla="*/ 112 h 132"/>
                <a:gd name="T24" fmla="*/ 6 w 116"/>
                <a:gd name="T25" fmla="*/ 126 h 132"/>
                <a:gd name="T26" fmla="*/ 56 w 116"/>
                <a:gd name="T27" fmla="*/ 22 h 132"/>
                <a:gd name="T28" fmla="*/ 95 w 116"/>
                <a:gd name="T29" fmla="*/ 34 h 132"/>
                <a:gd name="T30" fmla="*/ 80 w 116"/>
                <a:gd name="T31" fmla="*/ 72 h 132"/>
                <a:gd name="T32" fmla="*/ 42 w 116"/>
                <a:gd name="T33" fmla="*/ 59 h 132"/>
                <a:gd name="T34" fmla="*/ 56 w 116"/>
                <a:gd name="T35" fmla="*/ 2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32">
                  <a:moveTo>
                    <a:pt x="6" y="126"/>
                  </a:moveTo>
                  <a:cubicBezTo>
                    <a:pt x="9" y="129"/>
                    <a:pt x="9" y="129"/>
                    <a:pt x="9" y="129"/>
                  </a:cubicBezTo>
                  <a:cubicBezTo>
                    <a:pt x="14" y="132"/>
                    <a:pt x="20" y="131"/>
                    <a:pt x="24" y="126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4" y="89"/>
                    <a:pt x="75" y="89"/>
                    <a:pt x="86" y="84"/>
                  </a:cubicBezTo>
                  <a:cubicBezTo>
                    <a:pt x="107" y="74"/>
                    <a:pt x="116" y="49"/>
                    <a:pt x="107" y="29"/>
                  </a:cubicBezTo>
                  <a:cubicBezTo>
                    <a:pt x="97" y="8"/>
                    <a:pt x="72" y="0"/>
                    <a:pt x="51" y="10"/>
                  </a:cubicBezTo>
                  <a:cubicBezTo>
                    <a:pt x="30" y="20"/>
                    <a:pt x="20" y="45"/>
                    <a:pt x="30" y="65"/>
                  </a:cubicBezTo>
                  <a:cubicBezTo>
                    <a:pt x="31" y="68"/>
                    <a:pt x="33" y="70"/>
                    <a:pt x="34" y="72"/>
                  </a:cubicBezTo>
                  <a:cubicBezTo>
                    <a:pt x="33" y="72"/>
                    <a:pt x="33" y="73"/>
                    <a:pt x="32" y="74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0" y="116"/>
                    <a:pt x="1" y="123"/>
                    <a:pt x="6" y="126"/>
                  </a:cubicBezTo>
                  <a:close/>
                  <a:moveTo>
                    <a:pt x="56" y="22"/>
                  </a:moveTo>
                  <a:cubicBezTo>
                    <a:pt x="71" y="15"/>
                    <a:pt x="88" y="21"/>
                    <a:pt x="95" y="34"/>
                  </a:cubicBezTo>
                  <a:cubicBezTo>
                    <a:pt x="101" y="48"/>
                    <a:pt x="95" y="65"/>
                    <a:pt x="80" y="72"/>
                  </a:cubicBezTo>
                  <a:cubicBezTo>
                    <a:pt x="66" y="79"/>
                    <a:pt x="49" y="73"/>
                    <a:pt x="42" y="59"/>
                  </a:cubicBezTo>
                  <a:cubicBezTo>
                    <a:pt x="35" y="45"/>
                    <a:pt x="42" y="29"/>
                    <a:pt x="56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4" name="Group 23"/>
          <p:cNvGrpSpPr/>
          <p:nvPr/>
        </p:nvGrpSpPr>
        <p:grpSpPr>
          <a:xfrm>
            <a:off x="6581817" y="2941613"/>
            <a:ext cx="792680" cy="795785"/>
            <a:chOff x="6581817" y="2941613"/>
            <a:chExt cx="792680" cy="795785"/>
          </a:xfrm>
        </p:grpSpPr>
        <p:sp>
          <p:nvSpPr>
            <p:cNvPr id="55" name="Freeform 218"/>
            <p:cNvSpPr>
              <a:spLocks noEditPoints="1"/>
            </p:cNvSpPr>
            <p:nvPr/>
          </p:nvSpPr>
          <p:spPr bwMode="auto">
            <a:xfrm>
              <a:off x="6581817" y="2941613"/>
              <a:ext cx="792680" cy="795785"/>
            </a:xfrm>
            <a:custGeom>
              <a:avLst/>
              <a:gdLst>
                <a:gd name="T0" fmla="*/ 491 w 491"/>
                <a:gd name="T1" fmla="*/ 209 h 493"/>
                <a:gd name="T2" fmla="*/ 473 w 491"/>
                <a:gd name="T3" fmla="*/ 147 h 493"/>
                <a:gd name="T4" fmla="*/ 425 w 491"/>
                <a:gd name="T5" fmla="*/ 153 h 493"/>
                <a:gd name="T6" fmla="*/ 389 w 491"/>
                <a:gd name="T7" fmla="*/ 104 h 493"/>
                <a:gd name="T8" fmla="*/ 409 w 491"/>
                <a:gd name="T9" fmla="*/ 61 h 493"/>
                <a:gd name="T10" fmla="*/ 356 w 491"/>
                <a:gd name="T11" fmla="*/ 25 h 493"/>
                <a:gd name="T12" fmla="*/ 323 w 491"/>
                <a:gd name="T13" fmla="*/ 61 h 493"/>
                <a:gd name="T14" fmla="*/ 264 w 491"/>
                <a:gd name="T15" fmla="*/ 47 h 493"/>
                <a:gd name="T16" fmla="*/ 252 w 491"/>
                <a:gd name="T17" fmla="*/ 0 h 493"/>
                <a:gd name="T18" fmla="*/ 188 w 491"/>
                <a:gd name="T19" fmla="*/ 6 h 493"/>
                <a:gd name="T20" fmla="*/ 185 w 491"/>
                <a:gd name="T21" fmla="*/ 56 h 493"/>
                <a:gd name="T22" fmla="*/ 132 w 491"/>
                <a:gd name="T23" fmla="*/ 83 h 493"/>
                <a:gd name="T24" fmla="*/ 92 w 491"/>
                <a:gd name="T25" fmla="*/ 54 h 493"/>
                <a:gd name="T26" fmla="*/ 47 w 491"/>
                <a:gd name="T27" fmla="*/ 101 h 493"/>
                <a:gd name="T28" fmla="*/ 78 w 491"/>
                <a:gd name="T29" fmla="*/ 141 h 493"/>
                <a:gd name="T30" fmla="*/ 55 w 491"/>
                <a:gd name="T31" fmla="*/ 195 h 493"/>
                <a:gd name="T32" fmla="*/ 4 w 491"/>
                <a:gd name="T33" fmla="*/ 199 h 493"/>
                <a:gd name="T34" fmla="*/ 0 w 491"/>
                <a:gd name="T35" fmla="*/ 263 h 493"/>
                <a:gd name="T36" fmla="*/ 50 w 491"/>
                <a:gd name="T37" fmla="*/ 275 h 493"/>
                <a:gd name="T38" fmla="*/ 56 w 491"/>
                <a:gd name="T39" fmla="*/ 301 h 493"/>
                <a:gd name="T40" fmla="*/ 67 w 491"/>
                <a:gd name="T41" fmla="*/ 330 h 493"/>
                <a:gd name="T42" fmla="*/ 30 w 491"/>
                <a:gd name="T43" fmla="*/ 366 h 493"/>
                <a:gd name="T44" fmla="*/ 68 w 491"/>
                <a:gd name="T45" fmla="*/ 418 h 493"/>
                <a:gd name="T46" fmla="*/ 114 w 491"/>
                <a:gd name="T47" fmla="*/ 394 h 493"/>
                <a:gd name="T48" fmla="*/ 162 w 491"/>
                <a:gd name="T49" fmla="*/ 427 h 493"/>
                <a:gd name="T50" fmla="*/ 157 w 491"/>
                <a:gd name="T51" fmla="*/ 477 h 493"/>
                <a:gd name="T52" fmla="*/ 220 w 491"/>
                <a:gd name="T53" fmla="*/ 493 h 493"/>
                <a:gd name="T54" fmla="*/ 240 w 491"/>
                <a:gd name="T55" fmla="*/ 446 h 493"/>
                <a:gd name="T56" fmla="*/ 298 w 491"/>
                <a:gd name="T57" fmla="*/ 440 h 493"/>
                <a:gd name="T58" fmla="*/ 327 w 491"/>
                <a:gd name="T59" fmla="*/ 481 h 493"/>
                <a:gd name="T60" fmla="*/ 384 w 491"/>
                <a:gd name="T61" fmla="*/ 453 h 493"/>
                <a:gd name="T62" fmla="*/ 370 w 491"/>
                <a:gd name="T63" fmla="*/ 405 h 493"/>
                <a:gd name="T64" fmla="*/ 411 w 491"/>
                <a:gd name="T65" fmla="*/ 362 h 493"/>
                <a:gd name="T66" fmla="*/ 458 w 491"/>
                <a:gd name="T67" fmla="*/ 375 h 493"/>
                <a:gd name="T68" fmla="*/ 485 w 491"/>
                <a:gd name="T69" fmla="*/ 316 h 493"/>
                <a:gd name="T70" fmla="*/ 443 w 491"/>
                <a:gd name="T71" fmla="*/ 290 h 493"/>
                <a:gd name="T72" fmla="*/ 447 w 491"/>
                <a:gd name="T73" fmla="*/ 229 h 493"/>
                <a:gd name="T74" fmla="*/ 491 w 491"/>
                <a:gd name="T75" fmla="*/ 209 h 493"/>
                <a:gd name="T76" fmla="*/ 288 w 491"/>
                <a:gd name="T77" fmla="*/ 387 h 493"/>
                <a:gd name="T78" fmla="*/ 107 w 491"/>
                <a:gd name="T79" fmla="*/ 286 h 493"/>
                <a:gd name="T80" fmla="*/ 208 w 491"/>
                <a:gd name="T81" fmla="*/ 105 h 493"/>
                <a:gd name="T82" fmla="*/ 389 w 491"/>
                <a:gd name="T83" fmla="*/ 206 h 493"/>
                <a:gd name="T84" fmla="*/ 288 w 491"/>
                <a:gd name="T85" fmla="*/ 38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1" h="493">
                  <a:moveTo>
                    <a:pt x="491" y="209"/>
                  </a:moveTo>
                  <a:cubicBezTo>
                    <a:pt x="473" y="147"/>
                    <a:pt x="473" y="147"/>
                    <a:pt x="473" y="147"/>
                  </a:cubicBezTo>
                  <a:cubicBezTo>
                    <a:pt x="425" y="153"/>
                    <a:pt x="425" y="153"/>
                    <a:pt x="425" y="153"/>
                  </a:cubicBezTo>
                  <a:cubicBezTo>
                    <a:pt x="416" y="135"/>
                    <a:pt x="403" y="118"/>
                    <a:pt x="389" y="104"/>
                  </a:cubicBezTo>
                  <a:cubicBezTo>
                    <a:pt x="409" y="61"/>
                    <a:pt x="409" y="61"/>
                    <a:pt x="409" y="61"/>
                  </a:cubicBezTo>
                  <a:cubicBezTo>
                    <a:pt x="356" y="25"/>
                    <a:pt x="356" y="25"/>
                    <a:pt x="356" y="25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04" y="53"/>
                    <a:pt x="284" y="48"/>
                    <a:pt x="264" y="47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66" y="63"/>
                    <a:pt x="148" y="72"/>
                    <a:pt x="132" y="8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68" y="158"/>
                    <a:pt x="60" y="176"/>
                    <a:pt x="55" y="195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83"/>
                    <a:pt x="53" y="292"/>
                    <a:pt x="56" y="301"/>
                  </a:cubicBezTo>
                  <a:cubicBezTo>
                    <a:pt x="59" y="311"/>
                    <a:pt x="62" y="321"/>
                    <a:pt x="67" y="330"/>
                  </a:cubicBezTo>
                  <a:cubicBezTo>
                    <a:pt x="30" y="366"/>
                    <a:pt x="30" y="366"/>
                    <a:pt x="30" y="366"/>
                  </a:cubicBezTo>
                  <a:cubicBezTo>
                    <a:pt x="68" y="418"/>
                    <a:pt x="68" y="418"/>
                    <a:pt x="68" y="418"/>
                  </a:cubicBezTo>
                  <a:cubicBezTo>
                    <a:pt x="114" y="394"/>
                    <a:pt x="114" y="394"/>
                    <a:pt x="114" y="394"/>
                  </a:cubicBezTo>
                  <a:cubicBezTo>
                    <a:pt x="128" y="408"/>
                    <a:pt x="145" y="418"/>
                    <a:pt x="162" y="427"/>
                  </a:cubicBezTo>
                  <a:cubicBezTo>
                    <a:pt x="157" y="477"/>
                    <a:pt x="157" y="477"/>
                    <a:pt x="157" y="477"/>
                  </a:cubicBezTo>
                  <a:cubicBezTo>
                    <a:pt x="220" y="493"/>
                    <a:pt x="220" y="493"/>
                    <a:pt x="220" y="493"/>
                  </a:cubicBezTo>
                  <a:cubicBezTo>
                    <a:pt x="240" y="446"/>
                    <a:pt x="240" y="446"/>
                    <a:pt x="240" y="446"/>
                  </a:cubicBezTo>
                  <a:cubicBezTo>
                    <a:pt x="259" y="447"/>
                    <a:pt x="279" y="445"/>
                    <a:pt x="298" y="440"/>
                  </a:cubicBezTo>
                  <a:cubicBezTo>
                    <a:pt x="327" y="481"/>
                    <a:pt x="327" y="481"/>
                    <a:pt x="327" y="481"/>
                  </a:cubicBezTo>
                  <a:cubicBezTo>
                    <a:pt x="384" y="453"/>
                    <a:pt x="384" y="453"/>
                    <a:pt x="384" y="453"/>
                  </a:cubicBezTo>
                  <a:cubicBezTo>
                    <a:pt x="370" y="405"/>
                    <a:pt x="370" y="405"/>
                    <a:pt x="370" y="405"/>
                  </a:cubicBezTo>
                  <a:cubicBezTo>
                    <a:pt x="386" y="393"/>
                    <a:pt x="400" y="378"/>
                    <a:pt x="411" y="362"/>
                  </a:cubicBezTo>
                  <a:cubicBezTo>
                    <a:pt x="458" y="375"/>
                    <a:pt x="458" y="375"/>
                    <a:pt x="458" y="375"/>
                  </a:cubicBezTo>
                  <a:cubicBezTo>
                    <a:pt x="485" y="316"/>
                    <a:pt x="485" y="316"/>
                    <a:pt x="485" y="316"/>
                  </a:cubicBezTo>
                  <a:cubicBezTo>
                    <a:pt x="443" y="290"/>
                    <a:pt x="443" y="290"/>
                    <a:pt x="443" y="290"/>
                  </a:cubicBezTo>
                  <a:cubicBezTo>
                    <a:pt x="448" y="270"/>
                    <a:pt x="449" y="249"/>
                    <a:pt x="447" y="229"/>
                  </a:cubicBezTo>
                  <a:lnTo>
                    <a:pt x="491" y="209"/>
                  </a:lnTo>
                  <a:close/>
                  <a:moveTo>
                    <a:pt x="288" y="387"/>
                  </a:moveTo>
                  <a:cubicBezTo>
                    <a:pt x="210" y="409"/>
                    <a:pt x="129" y="364"/>
                    <a:pt x="107" y="286"/>
                  </a:cubicBezTo>
                  <a:cubicBezTo>
                    <a:pt x="85" y="208"/>
                    <a:pt x="130" y="127"/>
                    <a:pt x="208" y="105"/>
                  </a:cubicBezTo>
                  <a:cubicBezTo>
                    <a:pt x="286" y="83"/>
                    <a:pt x="367" y="128"/>
                    <a:pt x="389" y="206"/>
                  </a:cubicBezTo>
                  <a:cubicBezTo>
                    <a:pt x="411" y="284"/>
                    <a:pt x="366" y="365"/>
                    <a:pt x="288" y="3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Oval 228"/>
            <p:cNvSpPr>
              <a:spLocks noChangeArrowheads="1"/>
            </p:cNvSpPr>
            <p:nvPr/>
          </p:nvSpPr>
          <p:spPr bwMode="auto">
            <a:xfrm>
              <a:off x="6823968" y="3178590"/>
              <a:ext cx="319763" cy="3197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229"/>
            <p:cNvSpPr>
              <a:spLocks noEditPoints="1"/>
            </p:cNvSpPr>
            <p:nvPr/>
          </p:nvSpPr>
          <p:spPr bwMode="auto">
            <a:xfrm>
              <a:off x="6919172" y="3233435"/>
              <a:ext cx="131424" cy="241115"/>
            </a:xfrm>
            <a:custGeom>
              <a:avLst/>
              <a:gdLst>
                <a:gd name="T0" fmla="*/ 14 w 81"/>
                <a:gd name="T1" fmla="*/ 127 h 149"/>
                <a:gd name="T2" fmla="*/ 6 w 81"/>
                <a:gd name="T3" fmla="*/ 108 h 149"/>
                <a:gd name="T4" fmla="*/ 11 w 81"/>
                <a:gd name="T5" fmla="*/ 106 h 149"/>
                <a:gd name="T6" fmla="*/ 19 w 81"/>
                <a:gd name="T7" fmla="*/ 110 h 149"/>
                <a:gd name="T8" fmla="*/ 33 w 81"/>
                <a:gd name="T9" fmla="*/ 116 h 149"/>
                <a:gd name="T10" fmla="*/ 24 w 81"/>
                <a:gd name="T11" fmla="*/ 76 h 149"/>
                <a:gd name="T12" fmla="*/ 7 w 81"/>
                <a:gd name="T13" fmla="*/ 61 h 149"/>
                <a:gd name="T14" fmla="*/ 7 w 81"/>
                <a:gd name="T15" fmla="*/ 36 h 149"/>
                <a:gd name="T16" fmla="*/ 26 w 81"/>
                <a:gd name="T17" fmla="*/ 18 h 149"/>
                <a:gd name="T18" fmla="*/ 42 w 81"/>
                <a:gd name="T19" fmla="*/ 5 h 149"/>
                <a:gd name="T20" fmla="*/ 47 w 81"/>
                <a:gd name="T21" fmla="*/ 0 h 149"/>
                <a:gd name="T22" fmla="*/ 53 w 81"/>
                <a:gd name="T23" fmla="*/ 16 h 149"/>
                <a:gd name="T24" fmla="*/ 79 w 81"/>
                <a:gd name="T25" fmla="*/ 28 h 149"/>
                <a:gd name="T26" fmla="*/ 71 w 81"/>
                <a:gd name="T27" fmla="*/ 38 h 149"/>
                <a:gd name="T28" fmla="*/ 66 w 81"/>
                <a:gd name="T29" fmla="*/ 38 h 149"/>
                <a:gd name="T30" fmla="*/ 58 w 81"/>
                <a:gd name="T31" fmla="*/ 34 h 149"/>
                <a:gd name="T32" fmla="*/ 49 w 81"/>
                <a:gd name="T33" fmla="*/ 65 h 149"/>
                <a:gd name="T34" fmla="*/ 71 w 81"/>
                <a:gd name="T35" fmla="*/ 74 h 149"/>
                <a:gd name="T36" fmla="*/ 81 w 81"/>
                <a:gd name="T37" fmla="*/ 95 h 149"/>
                <a:gd name="T38" fmla="*/ 71 w 81"/>
                <a:gd name="T39" fmla="*/ 121 h 149"/>
                <a:gd name="T40" fmla="*/ 43 w 81"/>
                <a:gd name="T41" fmla="*/ 132 h 149"/>
                <a:gd name="T42" fmla="*/ 41 w 81"/>
                <a:gd name="T43" fmla="*/ 148 h 149"/>
                <a:gd name="T44" fmla="*/ 30 w 81"/>
                <a:gd name="T45" fmla="*/ 149 h 149"/>
                <a:gd name="T46" fmla="*/ 23 w 81"/>
                <a:gd name="T47" fmla="*/ 46 h 149"/>
                <a:gd name="T48" fmla="*/ 27 w 81"/>
                <a:gd name="T49" fmla="*/ 55 h 149"/>
                <a:gd name="T50" fmla="*/ 37 w 81"/>
                <a:gd name="T51" fmla="*/ 61 h 149"/>
                <a:gd name="T52" fmla="*/ 32 w 81"/>
                <a:gd name="T53" fmla="*/ 33 h 149"/>
                <a:gd name="T54" fmla="*/ 24 w 81"/>
                <a:gd name="T55" fmla="*/ 41 h 149"/>
                <a:gd name="T56" fmla="*/ 62 w 81"/>
                <a:gd name="T57" fmla="*/ 98 h 149"/>
                <a:gd name="T58" fmla="*/ 58 w 81"/>
                <a:gd name="T59" fmla="*/ 89 h 149"/>
                <a:gd name="T60" fmla="*/ 48 w 81"/>
                <a:gd name="T61" fmla="*/ 84 h 149"/>
                <a:gd name="T62" fmla="*/ 58 w 81"/>
                <a:gd name="T63" fmla="*/ 11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149">
                  <a:moveTo>
                    <a:pt x="31" y="132"/>
                  </a:moveTo>
                  <a:cubicBezTo>
                    <a:pt x="25" y="131"/>
                    <a:pt x="19" y="130"/>
                    <a:pt x="14" y="127"/>
                  </a:cubicBezTo>
                  <a:cubicBezTo>
                    <a:pt x="8" y="124"/>
                    <a:pt x="4" y="121"/>
                    <a:pt x="0" y="117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7" y="107"/>
                    <a:pt x="8" y="106"/>
                  </a:cubicBezTo>
                  <a:cubicBezTo>
                    <a:pt x="9" y="106"/>
                    <a:pt x="10" y="106"/>
                    <a:pt x="11" y="106"/>
                  </a:cubicBezTo>
                  <a:cubicBezTo>
                    <a:pt x="12" y="106"/>
                    <a:pt x="13" y="106"/>
                    <a:pt x="14" y="107"/>
                  </a:cubicBezTo>
                  <a:cubicBezTo>
                    <a:pt x="16" y="108"/>
                    <a:pt x="17" y="109"/>
                    <a:pt x="19" y="110"/>
                  </a:cubicBezTo>
                  <a:cubicBezTo>
                    <a:pt x="21" y="111"/>
                    <a:pt x="23" y="112"/>
                    <a:pt x="25" y="113"/>
                  </a:cubicBezTo>
                  <a:cubicBezTo>
                    <a:pt x="27" y="114"/>
                    <a:pt x="30" y="115"/>
                    <a:pt x="33" y="116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2" y="79"/>
                    <a:pt x="28" y="78"/>
                    <a:pt x="24" y="76"/>
                  </a:cubicBezTo>
                  <a:cubicBezTo>
                    <a:pt x="21" y="75"/>
                    <a:pt x="17" y="73"/>
                    <a:pt x="14" y="70"/>
                  </a:cubicBezTo>
                  <a:cubicBezTo>
                    <a:pt x="11" y="68"/>
                    <a:pt x="9" y="65"/>
                    <a:pt x="7" y="61"/>
                  </a:cubicBezTo>
                  <a:cubicBezTo>
                    <a:pt x="5" y="58"/>
                    <a:pt x="5" y="53"/>
                    <a:pt x="5" y="48"/>
                  </a:cubicBezTo>
                  <a:cubicBezTo>
                    <a:pt x="5" y="44"/>
                    <a:pt x="5" y="40"/>
                    <a:pt x="7" y="36"/>
                  </a:cubicBezTo>
                  <a:cubicBezTo>
                    <a:pt x="9" y="32"/>
                    <a:pt x="11" y="29"/>
                    <a:pt x="14" y="26"/>
                  </a:cubicBezTo>
                  <a:cubicBezTo>
                    <a:pt x="17" y="22"/>
                    <a:pt x="21" y="20"/>
                    <a:pt x="26" y="18"/>
                  </a:cubicBezTo>
                  <a:cubicBezTo>
                    <a:pt x="30" y="16"/>
                    <a:pt x="35" y="15"/>
                    <a:pt x="41" y="1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4"/>
                    <a:pt x="43" y="2"/>
                    <a:pt x="44" y="1"/>
                  </a:cubicBezTo>
                  <a:cubicBezTo>
                    <a:pt x="45" y="0"/>
                    <a:pt x="46" y="0"/>
                    <a:pt x="4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9" y="16"/>
                    <a:pt x="64" y="18"/>
                    <a:pt x="68" y="20"/>
                  </a:cubicBezTo>
                  <a:cubicBezTo>
                    <a:pt x="72" y="23"/>
                    <a:pt x="75" y="25"/>
                    <a:pt x="79" y="28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2" y="37"/>
                    <a:pt x="71" y="38"/>
                  </a:cubicBezTo>
                  <a:cubicBezTo>
                    <a:pt x="71" y="38"/>
                    <a:pt x="70" y="39"/>
                    <a:pt x="69" y="39"/>
                  </a:cubicBezTo>
                  <a:cubicBezTo>
                    <a:pt x="68" y="39"/>
                    <a:pt x="67" y="38"/>
                    <a:pt x="66" y="38"/>
                  </a:cubicBezTo>
                  <a:cubicBezTo>
                    <a:pt x="65" y="37"/>
                    <a:pt x="64" y="37"/>
                    <a:pt x="62" y="36"/>
                  </a:cubicBezTo>
                  <a:cubicBezTo>
                    <a:pt x="61" y="35"/>
                    <a:pt x="59" y="35"/>
                    <a:pt x="58" y="34"/>
                  </a:cubicBezTo>
                  <a:cubicBezTo>
                    <a:pt x="56" y="33"/>
                    <a:pt x="54" y="32"/>
                    <a:pt x="52" y="32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6"/>
                    <a:pt x="57" y="67"/>
                    <a:pt x="60" y="69"/>
                  </a:cubicBezTo>
                  <a:cubicBezTo>
                    <a:pt x="64" y="70"/>
                    <a:pt x="68" y="72"/>
                    <a:pt x="71" y="74"/>
                  </a:cubicBezTo>
                  <a:cubicBezTo>
                    <a:pt x="74" y="77"/>
                    <a:pt x="76" y="79"/>
                    <a:pt x="78" y="83"/>
                  </a:cubicBezTo>
                  <a:cubicBezTo>
                    <a:pt x="80" y="86"/>
                    <a:pt x="81" y="90"/>
                    <a:pt x="81" y="95"/>
                  </a:cubicBezTo>
                  <a:cubicBezTo>
                    <a:pt x="81" y="100"/>
                    <a:pt x="80" y="105"/>
                    <a:pt x="78" y="109"/>
                  </a:cubicBezTo>
                  <a:cubicBezTo>
                    <a:pt x="77" y="113"/>
                    <a:pt x="74" y="117"/>
                    <a:pt x="71" y="121"/>
                  </a:cubicBezTo>
                  <a:cubicBezTo>
                    <a:pt x="68" y="124"/>
                    <a:pt x="64" y="127"/>
                    <a:pt x="59" y="129"/>
                  </a:cubicBezTo>
                  <a:cubicBezTo>
                    <a:pt x="55" y="131"/>
                    <a:pt x="49" y="132"/>
                    <a:pt x="43" y="132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7"/>
                    <a:pt x="41" y="148"/>
                  </a:cubicBezTo>
                  <a:cubicBezTo>
                    <a:pt x="40" y="149"/>
                    <a:pt x="39" y="149"/>
                    <a:pt x="37" y="149"/>
                  </a:cubicBezTo>
                  <a:cubicBezTo>
                    <a:pt x="30" y="149"/>
                    <a:pt x="30" y="149"/>
                    <a:pt x="30" y="149"/>
                  </a:cubicBezTo>
                  <a:lnTo>
                    <a:pt x="31" y="132"/>
                  </a:lnTo>
                  <a:close/>
                  <a:moveTo>
                    <a:pt x="23" y="46"/>
                  </a:moveTo>
                  <a:cubicBezTo>
                    <a:pt x="23" y="48"/>
                    <a:pt x="24" y="50"/>
                    <a:pt x="24" y="51"/>
                  </a:cubicBezTo>
                  <a:cubicBezTo>
                    <a:pt x="25" y="53"/>
                    <a:pt x="26" y="54"/>
                    <a:pt x="27" y="55"/>
                  </a:cubicBezTo>
                  <a:cubicBezTo>
                    <a:pt x="28" y="57"/>
                    <a:pt x="30" y="58"/>
                    <a:pt x="32" y="59"/>
                  </a:cubicBezTo>
                  <a:cubicBezTo>
                    <a:pt x="33" y="60"/>
                    <a:pt x="35" y="60"/>
                    <a:pt x="37" y="6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7" y="32"/>
                    <a:pt x="34" y="33"/>
                    <a:pt x="32" y="33"/>
                  </a:cubicBezTo>
                  <a:cubicBezTo>
                    <a:pt x="30" y="34"/>
                    <a:pt x="28" y="35"/>
                    <a:pt x="27" y="37"/>
                  </a:cubicBezTo>
                  <a:cubicBezTo>
                    <a:pt x="26" y="38"/>
                    <a:pt x="25" y="39"/>
                    <a:pt x="24" y="41"/>
                  </a:cubicBezTo>
                  <a:cubicBezTo>
                    <a:pt x="24" y="43"/>
                    <a:pt x="23" y="44"/>
                    <a:pt x="23" y="46"/>
                  </a:cubicBezTo>
                  <a:close/>
                  <a:moveTo>
                    <a:pt x="62" y="98"/>
                  </a:moveTo>
                  <a:cubicBezTo>
                    <a:pt x="62" y="96"/>
                    <a:pt x="62" y="94"/>
                    <a:pt x="61" y="93"/>
                  </a:cubicBezTo>
                  <a:cubicBezTo>
                    <a:pt x="60" y="91"/>
                    <a:pt x="59" y="90"/>
                    <a:pt x="58" y="89"/>
                  </a:cubicBezTo>
                  <a:cubicBezTo>
                    <a:pt x="57" y="88"/>
                    <a:pt x="55" y="87"/>
                    <a:pt x="53" y="86"/>
                  </a:cubicBezTo>
                  <a:cubicBezTo>
                    <a:pt x="52" y="85"/>
                    <a:pt x="50" y="84"/>
                    <a:pt x="48" y="84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50" y="115"/>
                    <a:pt x="55" y="113"/>
                    <a:pt x="58" y="110"/>
                  </a:cubicBezTo>
                  <a:cubicBezTo>
                    <a:pt x="61" y="107"/>
                    <a:pt x="62" y="103"/>
                    <a:pt x="62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8" name="Group 27"/>
          <p:cNvGrpSpPr/>
          <p:nvPr/>
        </p:nvGrpSpPr>
        <p:grpSpPr>
          <a:xfrm>
            <a:off x="5540777" y="1969908"/>
            <a:ext cx="1342175" cy="1335966"/>
            <a:chOff x="5540777" y="1969908"/>
            <a:chExt cx="1342175" cy="1335966"/>
          </a:xfrm>
        </p:grpSpPr>
        <p:sp>
          <p:nvSpPr>
            <p:cNvPr id="59" name="Freeform 230"/>
            <p:cNvSpPr>
              <a:spLocks noEditPoints="1"/>
            </p:cNvSpPr>
            <p:nvPr/>
          </p:nvSpPr>
          <p:spPr bwMode="auto">
            <a:xfrm>
              <a:off x="5540777" y="1969908"/>
              <a:ext cx="1342175" cy="1335966"/>
            </a:xfrm>
            <a:custGeom>
              <a:avLst/>
              <a:gdLst>
                <a:gd name="T0" fmla="*/ 831 w 831"/>
                <a:gd name="T1" fmla="*/ 435 h 828"/>
                <a:gd name="T2" fmla="*/ 756 w 831"/>
                <a:gd name="T3" fmla="*/ 359 h 828"/>
                <a:gd name="T4" fmla="*/ 803 w 831"/>
                <a:gd name="T5" fmla="*/ 264 h 828"/>
                <a:gd name="T6" fmla="*/ 702 w 831"/>
                <a:gd name="T7" fmla="*/ 224 h 828"/>
                <a:gd name="T8" fmla="*/ 707 w 831"/>
                <a:gd name="T9" fmla="*/ 119 h 828"/>
                <a:gd name="T10" fmla="*/ 597 w 831"/>
                <a:gd name="T11" fmla="*/ 122 h 828"/>
                <a:gd name="T12" fmla="*/ 560 w 831"/>
                <a:gd name="T13" fmla="*/ 26 h 828"/>
                <a:gd name="T14" fmla="*/ 460 w 831"/>
                <a:gd name="T15" fmla="*/ 73 h 828"/>
                <a:gd name="T16" fmla="*/ 416 w 831"/>
                <a:gd name="T17" fmla="*/ 0 h 828"/>
                <a:gd name="T18" fmla="*/ 371 w 831"/>
                <a:gd name="T19" fmla="*/ 73 h 828"/>
                <a:gd name="T20" fmla="*/ 271 w 831"/>
                <a:gd name="T21" fmla="*/ 26 h 828"/>
                <a:gd name="T22" fmla="*/ 234 w 831"/>
                <a:gd name="T23" fmla="*/ 122 h 828"/>
                <a:gd name="T24" fmla="*/ 124 w 831"/>
                <a:gd name="T25" fmla="*/ 119 h 828"/>
                <a:gd name="T26" fmla="*/ 129 w 831"/>
                <a:gd name="T27" fmla="*/ 224 h 828"/>
                <a:gd name="T28" fmla="*/ 28 w 831"/>
                <a:gd name="T29" fmla="*/ 264 h 828"/>
                <a:gd name="T30" fmla="*/ 75 w 831"/>
                <a:gd name="T31" fmla="*/ 359 h 828"/>
                <a:gd name="T32" fmla="*/ 0 w 831"/>
                <a:gd name="T33" fmla="*/ 435 h 828"/>
                <a:gd name="T34" fmla="*/ 82 w 831"/>
                <a:gd name="T35" fmla="*/ 503 h 828"/>
                <a:gd name="T36" fmla="*/ 43 w 831"/>
                <a:gd name="T37" fmla="*/ 601 h 828"/>
                <a:gd name="T38" fmla="*/ 146 w 831"/>
                <a:gd name="T39" fmla="*/ 631 h 828"/>
                <a:gd name="T40" fmla="*/ 149 w 831"/>
                <a:gd name="T41" fmla="*/ 735 h 828"/>
                <a:gd name="T42" fmla="*/ 255 w 831"/>
                <a:gd name="T43" fmla="*/ 721 h 828"/>
                <a:gd name="T44" fmla="*/ 299 w 831"/>
                <a:gd name="T45" fmla="*/ 815 h 828"/>
                <a:gd name="T46" fmla="*/ 391 w 831"/>
                <a:gd name="T47" fmla="*/ 760 h 828"/>
                <a:gd name="T48" fmla="*/ 440 w 831"/>
                <a:gd name="T49" fmla="*/ 760 h 828"/>
                <a:gd name="T50" fmla="*/ 532 w 831"/>
                <a:gd name="T51" fmla="*/ 815 h 828"/>
                <a:gd name="T52" fmla="*/ 576 w 831"/>
                <a:gd name="T53" fmla="*/ 721 h 828"/>
                <a:gd name="T54" fmla="*/ 682 w 831"/>
                <a:gd name="T55" fmla="*/ 735 h 828"/>
                <a:gd name="T56" fmla="*/ 685 w 831"/>
                <a:gd name="T57" fmla="*/ 631 h 828"/>
                <a:gd name="T58" fmla="*/ 788 w 831"/>
                <a:gd name="T59" fmla="*/ 601 h 828"/>
                <a:gd name="T60" fmla="*/ 749 w 831"/>
                <a:gd name="T61" fmla="*/ 503 h 828"/>
                <a:gd name="T62" fmla="*/ 416 w 831"/>
                <a:gd name="T63" fmla="*/ 692 h 828"/>
                <a:gd name="T64" fmla="*/ 416 w 831"/>
                <a:gd name="T65" fmla="*/ 136 h 828"/>
                <a:gd name="T66" fmla="*/ 416 w 831"/>
                <a:gd name="T67" fmla="*/ 692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1" h="828">
                  <a:moveTo>
                    <a:pt x="824" y="496"/>
                  </a:moveTo>
                  <a:cubicBezTo>
                    <a:pt x="828" y="476"/>
                    <a:pt x="830" y="456"/>
                    <a:pt x="831" y="435"/>
                  </a:cubicBezTo>
                  <a:cubicBezTo>
                    <a:pt x="761" y="413"/>
                    <a:pt x="761" y="413"/>
                    <a:pt x="761" y="413"/>
                  </a:cubicBezTo>
                  <a:cubicBezTo>
                    <a:pt x="760" y="394"/>
                    <a:pt x="759" y="376"/>
                    <a:pt x="756" y="359"/>
                  </a:cubicBezTo>
                  <a:cubicBezTo>
                    <a:pt x="821" y="322"/>
                    <a:pt x="821" y="322"/>
                    <a:pt x="821" y="322"/>
                  </a:cubicBezTo>
                  <a:cubicBezTo>
                    <a:pt x="816" y="302"/>
                    <a:pt x="810" y="283"/>
                    <a:pt x="803" y="264"/>
                  </a:cubicBezTo>
                  <a:cubicBezTo>
                    <a:pt x="730" y="273"/>
                    <a:pt x="730" y="273"/>
                    <a:pt x="730" y="273"/>
                  </a:cubicBezTo>
                  <a:cubicBezTo>
                    <a:pt x="722" y="256"/>
                    <a:pt x="713" y="239"/>
                    <a:pt x="702" y="224"/>
                  </a:cubicBezTo>
                  <a:cubicBezTo>
                    <a:pt x="747" y="164"/>
                    <a:pt x="747" y="164"/>
                    <a:pt x="747" y="164"/>
                  </a:cubicBezTo>
                  <a:cubicBezTo>
                    <a:pt x="735" y="148"/>
                    <a:pt x="721" y="133"/>
                    <a:pt x="707" y="119"/>
                  </a:cubicBezTo>
                  <a:cubicBezTo>
                    <a:pt x="644" y="157"/>
                    <a:pt x="644" y="157"/>
                    <a:pt x="644" y="157"/>
                  </a:cubicBezTo>
                  <a:cubicBezTo>
                    <a:pt x="629" y="144"/>
                    <a:pt x="614" y="133"/>
                    <a:pt x="597" y="122"/>
                  </a:cubicBezTo>
                  <a:cubicBezTo>
                    <a:pt x="613" y="50"/>
                    <a:pt x="613" y="50"/>
                    <a:pt x="613" y="50"/>
                  </a:cubicBezTo>
                  <a:cubicBezTo>
                    <a:pt x="596" y="40"/>
                    <a:pt x="578" y="32"/>
                    <a:pt x="560" y="26"/>
                  </a:cubicBezTo>
                  <a:cubicBezTo>
                    <a:pt x="517" y="86"/>
                    <a:pt x="517" y="86"/>
                    <a:pt x="517" y="86"/>
                  </a:cubicBezTo>
                  <a:cubicBezTo>
                    <a:pt x="498" y="80"/>
                    <a:pt x="479" y="76"/>
                    <a:pt x="460" y="73"/>
                  </a:cubicBezTo>
                  <a:cubicBezTo>
                    <a:pt x="445" y="1"/>
                    <a:pt x="445" y="1"/>
                    <a:pt x="445" y="1"/>
                  </a:cubicBezTo>
                  <a:cubicBezTo>
                    <a:pt x="435" y="0"/>
                    <a:pt x="425" y="0"/>
                    <a:pt x="416" y="0"/>
                  </a:cubicBezTo>
                  <a:cubicBezTo>
                    <a:pt x="406" y="0"/>
                    <a:pt x="396" y="0"/>
                    <a:pt x="386" y="1"/>
                  </a:cubicBezTo>
                  <a:cubicBezTo>
                    <a:pt x="371" y="73"/>
                    <a:pt x="371" y="73"/>
                    <a:pt x="371" y="73"/>
                  </a:cubicBezTo>
                  <a:cubicBezTo>
                    <a:pt x="352" y="76"/>
                    <a:pt x="333" y="80"/>
                    <a:pt x="314" y="86"/>
                  </a:cubicBezTo>
                  <a:cubicBezTo>
                    <a:pt x="271" y="26"/>
                    <a:pt x="271" y="26"/>
                    <a:pt x="271" y="26"/>
                  </a:cubicBezTo>
                  <a:cubicBezTo>
                    <a:pt x="253" y="32"/>
                    <a:pt x="235" y="40"/>
                    <a:pt x="218" y="50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17" y="133"/>
                    <a:pt x="202" y="144"/>
                    <a:pt x="187" y="157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10" y="133"/>
                    <a:pt x="97" y="148"/>
                    <a:pt x="84" y="16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18" y="239"/>
                    <a:pt x="109" y="256"/>
                    <a:pt x="101" y="273"/>
                  </a:cubicBezTo>
                  <a:cubicBezTo>
                    <a:pt x="28" y="264"/>
                    <a:pt x="28" y="264"/>
                    <a:pt x="28" y="264"/>
                  </a:cubicBezTo>
                  <a:cubicBezTo>
                    <a:pt x="21" y="283"/>
                    <a:pt x="15" y="302"/>
                    <a:pt x="10" y="322"/>
                  </a:cubicBezTo>
                  <a:cubicBezTo>
                    <a:pt x="75" y="359"/>
                    <a:pt x="75" y="359"/>
                    <a:pt x="75" y="359"/>
                  </a:cubicBezTo>
                  <a:cubicBezTo>
                    <a:pt x="72" y="376"/>
                    <a:pt x="71" y="394"/>
                    <a:pt x="70" y="41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1" y="456"/>
                    <a:pt x="3" y="476"/>
                    <a:pt x="7" y="496"/>
                  </a:cubicBezTo>
                  <a:cubicBezTo>
                    <a:pt x="82" y="503"/>
                    <a:pt x="82" y="503"/>
                    <a:pt x="82" y="503"/>
                  </a:cubicBezTo>
                  <a:cubicBezTo>
                    <a:pt x="86" y="520"/>
                    <a:pt x="92" y="536"/>
                    <a:pt x="98" y="552"/>
                  </a:cubicBezTo>
                  <a:cubicBezTo>
                    <a:pt x="43" y="601"/>
                    <a:pt x="43" y="601"/>
                    <a:pt x="43" y="601"/>
                  </a:cubicBezTo>
                  <a:cubicBezTo>
                    <a:pt x="52" y="620"/>
                    <a:pt x="63" y="638"/>
                    <a:pt x="75" y="655"/>
                  </a:cubicBezTo>
                  <a:cubicBezTo>
                    <a:pt x="146" y="631"/>
                    <a:pt x="146" y="631"/>
                    <a:pt x="146" y="631"/>
                  </a:cubicBezTo>
                  <a:cubicBezTo>
                    <a:pt x="156" y="644"/>
                    <a:pt x="168" y="656"/>
                    <a:pt x="180" y="668"/>
                  </a:cubicBezTo>
                  <a:cubicBezTo>
                    <a:pt x="149" y="735"/>
                    <a:pt x="149" y="735"/>
                    <a:pt x="149" y="735"/>
                  </a:cubicBezTo>
                  <a:cubicBezTo>
                    <a:pt x="165" y="749"/>
                    <a:pt x="182" y="761"/>
                    <a:pt x="200" y="772"/>
                  </a:cubicBezTo>
                  <a:cubicBezTo>
                    <a:pt x="255" y="721"/>
                    <a:pt x="255" y="721"/>
                    <a:pt x="255" y="721"/>
                  </a:cubicBezTo>
                  <a:cubicBezTo>
                    <a:pt x="270" y="729"/>
                    <a:pt x="285" y="736"/>
                    <a:pt x="300" y="741"/>
                  </a:cubicBezTo>
                  <a:cubicBezTo>
                    <a:pt x="299" y="815"/>
                    <a:pt x="299" y="815"/>
                    <a:pt x="299" y="815"/>
                  </a:cubicBezTo>
                  <a:cubicBezTo>
                    <a:pt x="320" y="821"/>
                    <a:pt x="340" y="825"/>
                    <a:pt x="362" y="828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99" y="761"/>
                    <a:pt x="407" y="761"/>
                    <a:pt x="416" y="761"/>
                  </a:cubicBezTo>
                  <a:cubicBezTo>
                    <a:pt x="424" y="761"/>
                    <a:pt x="432" y="761"/>
                    <a:pt x="440" y="760"/>
                  </a:cubicBezTo>
                  <a:cubicBezTo>
                    <a:pt x="469" y="828"/>
                    <a:pt x="469" y="828"/>
                    <a:pt x="469" y="828"/>
                  </a:cubicBezTo>
                  <a:cubicBezTo>
                    <a:pt x="491" y="825"/>
                    <a:pt x="511" y="821"/>
                    <a:pt x="532" y="815"/>
                  </a:cubicBezTo>
                  <a:cubicBezTo>
                    <a:pt x="531" y="741"/>
                    <a:pt x="531" y="741"/>
                    <a:pt x="531" y="741"/>
                  </a:cubicBezTo>
                  <a:cubicBezTo>
                    <a:pt x="546" y="736"/>
                    <a:pt x="561" y="729"/>
                    <a:pt x="576" y="721"/>
                  </a:cubicBezTo>
                  <a:cubicBezTo>
                    <a:pt x="631" y="772"/>
                    <a:pt x="631" y="772"/>
                    <a:pt x="631" y="772"/>
                  </a:cubicBezTo>
                  <a:cubicBezTo>
                    <a:pt x="649" y="761"/>
                    <a:pt x="666" y="749"/>
                    <a:pt x="682" y="735"/>
                  </a:cubicBezTo>
                  <a:cubicBezTo>
                    <a:pt x="651" y="668"/>
                    <a:pt x="651" y="668"/>
                    <a:pt x="651" y="668"/>
                  </a:cubicBezTo>
                  <a:cubicBezTo>
                    <a:pt x="663" y="656"/>
                    <a:pt x="675" y="644"/>
                    <a:pt x="685" y="631"/>
                  </a:cubicBezTo>
                  <a:cubicBezTo>
                    <a:pt x="756" y="655"/>
                    <a:pt x="756" y="655"/>
                    <a:pt x="756" y="655"/>
                  </a:cubicBezTo>
                  <a:cubicBezTo>
                    <a:pt x="768" y="638"/>
                    <a:pt x="779" y="620"/>
                    <a:pt x="788" y="601"/>
                  </a:cubicBezTo>
                  <a:cubicBezTo>
                    <a:pt x="733" y="552"/>
                    <a:pt x="733" y="552"/>
                    <a:pt x="733" y="552"/>
                  </a:cubicBezTo>
                  <a:cubicBezTo>
                    <a:pt x="739" y="536"/>
                    <a:pt x="745" y="520"/>
                    <a:pt x="749" y="503"/>
                  </a:cubicBezTo>
                  <a:lnTo>
                    <a:pt x="824" y="496"/>
                  </a:lnTo>
                  <a:close/>
                  <a:moveTo>
                    <a:pt x="416" y="692"/>
                  </a:moveTo>
                  <a:cubicBezTo>
                    <a:pt x="262" y="692"/>
                    <a:pt x="138" y="567"/>
                    <a:pt x="138" y="414"/>
                  </a:cubicBezTo>
                  <a:cubicBezTo>
                    <a:pt x="138" y="261"/>
                    <a:pt x="262" y="136"/>
                    <a:pt x="416" y="136"/>
                  </a:cubicBezTo>
                  <a:cubicBezTo>
                    <a:pt x="569" y="136"/>
                    <a:pt x="693" y="261"/>
                    <a:pt x="693" y="414"/>
                  </a:cubicBezTo>
                  <a:cubicBezTo>
                    <a:pt x="693" y="567"/>
                    <a:pt x="569" y="692"/>
                    <a:pt x="416" y="6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Oval 245"/>
            <p:cNvSpPr>
              <a:spLocks noChangeArrowheads="1"/>
            </p:cNvSpPr>
            <p:nvPr/>
          </p:nvSpPr>
          <p:spPr bwMode="auto">
            <a:xfrm>
              <a:off x="5857436" y="2287601"/>
              <a:ext cx="709894" cy="7119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5978510" y="2411780"/>
              <a:ext cx="446012" cy="449117"/>
              <a:chOff x="5881688" y="1408113"/>
              <a:chExt cx="684213" cy="688976"/>
            </a:xfrm>
            <a:solidFill>
              <a:schemeClr val="bg1"/>
            </a:solidFill>
          </p:grpSpPr>
          <p:sp>
            <p:nvSpPr>
              <p:cNvPr id="62" name="Freeform 246"/>
              <p:cNvSpPr/>
              <p:nvPr/>
            </p:nvSpPr>
            <p:spPr bwMode="auto">
              <a:xfrm>
                <a:off x="6213476" y="1614488"/>
                <a:ext cx="136525" cy="134938"/>
              </a:xfrm>
              <a:custGeom>
                <a:avLst/>
                <a:gdLst>
                  <a:gd name="T0" fmla="*/ 51 w 55"/>
                  <a:gd name="T1" fmla="*/ 55 h 55"/>
                  <a:gd name="T2" fmla="*/ 47 w 55"/>
                  <a:gd name="T3" fmla="*/ 51 h 55"/>
                  <a:gd name="T4" fmla="*/ 3 w 55"/>
                  <a:gd name="T5" fmla="*/ 8 h 55"/>
                  <a:gd name="T6" fmla="*/ 0 w 55"/>
                  <a:gd name="T7" fmla="*/ 4 h 55"/>
                  <a:gd name="T8" fmla="*/ 3 w 55"/>
                  <a:gd name="T9" fmla="*/ 0 h 55"/>
                  <a:gd name="T10" fmla="*/ 55 w 55"/>
                  <a:gd name="T11" fmla="*/ 51 h 55"/>
                  <a:gd name="T12" fmla="*/ 51 w 55"/>
                  <a:gd name="T1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5">
                    <a:moveTo>
                      <a:pt x="51" y="55"/>
                    </a:moveTo>
                    <a:cubicBezTo>
                      <a:pt x="49" y="55"/>
                      <a:pt x="47" y="53"/>
                      <a:pt x="47" y="51"/>
                    </a:cubicBezTo>
                    <a:cubicBezTo>
                      <a:pt x="47" y="27"/>
                      <a:pt x="27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2" y="0"/>
                      <a:pt x="55" y="23"/>
                      <a:pt x="55" y="51"/>
                    </a:cubicBezTo>
                    <a:cubicBezTo>
                      <a:pt x="55" y="53"/>
                      <a:pt x="53" y="55"/>
                      <a:pt x="5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Freeform 247"/>
              <p:cNvSpPr/>
              <p:nvPr/>
            </p:nvSpPr>
            <p:spPr bwMode="auto">
              <a:xfrm>
                <a:off x="6243638" y="1816101"/>
                <a:ext cx="44450" cy="176213"/>
              </a:xfrm>
              <a:custGeom>
                <a:avLst/>
                <a:gdLst>
                  <a:gd name="T0" fmla="*/ 9 w 28"/>
                  <a:gd name="T1" fmla="*/ 111 h 111"/>
                  <a:gd name="T2" fmla="*/ 0 w 28"/>
                  <a:gd name="T3" fmla="*/ 110 h 111"/>
                  <a:gd name="T4" fmla="*/ 19 w 28"/>
                  <a:gd name="T5" fmla="*/ 0 h 111"/>
                  <a:gd name="T6" fmla="*/ 28 w 28"/>
                  <a:gd name="T7" fmla="*/ 2 h 111"/>
                  <a:gd name="T8" fmla="*/ 9 w 28"/>
                  <a:gd name="T9" fmla="*/ 111 h 111"/>
                  <a:gd name="T10" fmla="*/ 9 w 28"/>
                  <a:gd name="T11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11">
                    <a:moveTo>
                      <a:pt x="9" y="111"/>
                    </a:moveTo>
                    <a:lnTo>
                      <a:pt x="0" y="110"/>
                    </a:lnTo>
                    <a:lnTo>
                      <a:pt x="19" y="0"/>
                    </a:lnTo>
                    <a:lnTo>
                      <a:pt x="28" y="2"/>
                    </a:lnTo>
                    <a:lnTo>
                      <a:pt x="9" y="111"/>
                    </a:lnTo>
                    <a:lnTo>
                      <a:pt x="9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Freeform 248"/>
              <p:cNvSpPr/>
              <p:nvPr/>
            </p:nvSpPr>
            <p:spPr bwMode="auto">
              <a:xfrm>
                <a:off x="6156326" y="1816101"/>
                <a:ext cx="44450" cy="176213"/>
              </a:xfrm>
              <a:custGeom>
                <a:avLst/>
                <a:gdLst>
                  <a:gd name="T0" fmla="*/ 19 w 28"/>
                  <a:gd name="T1" fmla="*/ 111 h 111"/>
                  <a:gd name="T2" fmla="*/ 0 w 28"/>
                  <a:gd name="T3" fmla="*/ 2 h 111"/>
                  <a:gd name="T4" fmla="*/ 10 w 28"/>
                  <a:gd name="T5" fmla="*/ 0 h 111"/>
                  <a:gd name="T6" fmla="*/ 28 w 28"/>
                  <a:gd name="T7" fmla="*/ 110 h 111"/>
                  <a:gd name="T8" fmla="*/ 19 w 28"/>
                  <a:gd name="T9" fmla="*/ 111 h 111"/>
                  <a:gd name="T10" fmla="*/ 19 w 28"/>
                  <a:gd name="T11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11">
                    <a:moveTo>
                      <a:pt x="19" y="111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28" y="110"/>
                    </a:lnTo>
                    <a:lnTo>
                      <a:pt x="19" y="111"/>
                    </a:lnTo>
                    <a:lnTo>
                      <a:pt x="19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Freeform 249"/>
              <p:cNvSpPr/>
              <p:nvPr/>
            </p:nvSpPr>
            <p:spPr bwMode="auto">
              <a:xfrm>
                <a:off x="6169026" y="1816101"/>
                <a:ext cx="109538" cy="25400"/>
              </a:xfrm>
              <a:custGeom>
                <a:avLst/>
                <a:gdLst>
                  <a:gd name="T0" fmla="*/ 44 w 44"/>
                  <a:gd name="T1" fmla="*/ 10 h 10"/>
                  <a:gd name="T2" fmla="*/ 40 w 44"/>
                  <a:gd name="T3" fmla="*/ 5 h 10"/>
                  <a:gd name="T4" fmla="*/ 39 w 44"/>
                  <a:gd name="T5" fmla="*/ 3 h 10"/>
                  <a:gd name="T6" fmla="*/ 37 w 44"/>
                  <a:gd name="T7" fmla="*/ 5 h 10"/>
                  <a:gd name="T8" fmla="*/ 33 w 44"/>
                  <a:gd name="T9" fmla="*/ 10 h 10"/>
                  <a:gd name="T10" fmla="*/ 29 w 44"/>
                  <a:gd name="T11" fmla="*/ 5 h 10"/>
                  <a:gd name="T12" fmla="*/ 28 w 44"/>
                  <a:gd name="T13" fmla="*/ 3 h 10"/>
                  <a:gd name="T14" fmla="*/ 26 w 44"/>
                  <a:gd name="T15" fmla="*/ 5 h 10"/>
                  <a:gd name="T16" fmla="*/ 22 w 44"/>
                  <a:gd name="T17" fmla="*/ 10 h 10"/>
                  <a:gd name="T18" fmla="*/ 18 w 44"/>
                  <a:gd name="T19" fmla="*/ 5 h 10"/>
                  <a:gd name="T20" fmla="*/ 16 w 44"/>
                  <a:gd name="T21" fmla="*/ 3 h 10"/>
                  <a:gd name="T22" fmla="*/ 15 w 44"/>
                  <a:gd name="T23" fmla="*/ 5 h 10"/>
                  <a:gd name="T24" fmla="*/ 11 w 44"/>
                  <a:gd name="T25" fmla="*/ 10 h 10"/>
                  <a:gd name="T26" fmla="*/ 7 w 44"/>
                  <a:gd name="T27" fmla="*/ 5 h 10"/>
                  <a:gd name="T28" fmla="*/ 5 w 44"/>
                  <a:gd name="T29" fmla="*/ 3 h 10"/>
                  <a:gd name="T30" fmla="*/ 4 w 44"/>
                  <a:gd name="T31" fmla="*/ 5 h 10"/>
                  <a:gd name="T32" fmla="*/ 0 w 44"/>
                  <a:gd name="T33" fmla="*/ 10 h 10"/>
                  <a:gd name="T34" fmla="*/ 0 w 44"/>
                  <a:gd name="T35" fmla="*/ 6 h 10"/>
                  <a:gd name="T36" fmla="*/ 1 w 44"/>
                  <a:gd name="T37" fmla="*/ 4 h 10"/>
                  <a:gd name="T38" fmla="*/ 5 w 44"/>
                  <a:gd name="T39" fmla="*/ 0 h 10"/>
                  <a:gd name="T40" fmla="*/ 9 w 44"/>
                  <a:gd name="T41" fmla="*/ 4 h 10"/>
                  <a:gd name="T42" fmla="*/ 11 w 44"/>
                  <a:gd name="T43" fmla="*/ 6 h 10"/>
                  <a:gd name="T44" fmla="*/ 12 w 44"/>
                  <a:gd name="T45" fmla="*/ 4 h 10"/>
                  <a:gd name="T46" fmla="*/ 16 w 44"/>
                  <a:gd name="T47" fmla="*/ 0 h 10"/>
                  <a:gd name="T48" fmla="*/ 21 w 44"/>
                  <a:gd name="T49" fmla="*/ 4 h 10"/>
                  <a:gd name="T50" fmla="*/ 22 w 44"/>
                  <a:gd name="T51" fmla="*/ 6 h 10"/>
                  <a:gd name="T52" fmla="*/ 23 w 44"/>
                  <a:gd name="T53" fmla="*/ 4 h 10"/>
                  <a:gd name="T54" fmla="*/ 28 w 44"/>
                  <a:gd name="T55" fmla="*/ 0 h 10"/>
                  <a:gd name="T56" fmla="*/ 32 w 44"/>
                  <a:gd name="T57" fmla="*/ 4 h 10"/>
                  <a:gd name="T58" fmla="*/ 33 w 44"/>
                  <a:gd name="T59" fmla="*/ 6 h 10"/>
                  <a:gd name="T60" fmla="*/ 35 w 44"/>
                  <a:gd name="T61" fmla="*/ 4 h 10"/>
                  <a:gd name="T62" fmla="*/ 39 w 44"/>
                  <a:gd name="T63" fmla="*/ 0 h 10"/>
                  <a:gd name="T64" fmla="*/ 43 w 44"/>
                  <a:gd name="T65" fmla="*/ 4 h 10"/>
                  <a:gd name="T66" fmla="*/ 44 w 44"/>
                  <a:gd name="T67" fmla="*/ 6 h 10"/>
                  <a:gd name="T68" fmla="*/ 44 w 44"/>
                  <a:gd name="T6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" h="10">
                    <a:moveTo>
                      <a:pt x="44" y="10"/>
                    </a:moveTo>
                    <a:cubicBezTo>
                      <a:pt x="42" y="10"/>
                      <a:pt x="41" y="7"/>
                      <a:pt x="40" y="5"/>
                    </a:cubicBezTo>
                    <a:cubicBezTo>
                      <a:pt x="40" y="5"/>
                      <a:pt x="39" y="3"/>
                      <a:pt x="39" y="3"/>
                    </a:cubicBezTo>
                    <a:cubicBezTo>
                      <a:pt x="38" y="3"/>
                      <a:pt x="38" y="5"/>
                      <a:pt x="37" y="5"/>
                    </a:cubicBezTo>
                    <a:cubicBezTo>
                      <a:pt x="37" y="7"/>
                      <a:pt x="36" y="10"/>
                      <a:pt x="33" y="10"/>
                    </a:cubicBezTo>
                    <a:cubicBezTo>
                      <a:pt x="31" y="10"/>
                      <a:pt x="30" y="7"/>
                      <a:pt x="29" y="5"/>
                    </a:cubicBezTo>
                    <a:cubicBezTo>
                      <a:pt x="29" y="5"/>
                      <a:pt x="28" y="3"/>
                      <a:pt x="28" y="3"/>
                    </a:cubicBezTo>
                    <a:cubicBezTo>
                      <a:pt x="27" y="3"/>
                      <a:pt x="27" y="5"/>
                      <a:pt x="26" y="5"/>
                    </a:cubicBezTo>
                    <a:cubicBezTo>
                      <a:pt x="25" y="7"/>
                      <a:pt x="24" y="10"/>
                      <a:pt x="22" y="10"/>
                    </a:cubicBezTo>
                    <a:cubicBezTo>
                      <a:pt x="20" y="10"/>
                      <a:pt x="19" y="7"/>
                      <a:pt x="18" y="5"/>
                    </a:cubicBezTo>
                    <a:cubicBezTo>
                      <a:pt x="17" y="5"/>
                      <a:pt x="17" y="3"/>
                      <a:pt x="16" y="3"/>
                    </a:cubicBezTo>
                    <a:cubicBezTo>
                      <a:pt x="16" y="3"/>
                      <a:pt x="15" y="5"/>
                      <a:pt x="15" y="5"/>
                    </a:cubicBezTo>
                    <a:cubicBezTo>
                      <a:pt x="14" y="7"/>
                      <a:pt x="13" y="10"/>
                      <a:pt x="11" y="10"/>
                    </a:cubicBezTo>
                    <a:cubicBezTo>
                      <a:pt x="8" y="10"/>
                      <a:pt x="7" y="7"/>
                      <a:pt x="7" y="5"/>
                    </a:cubicBezTo>
                    <a:cubicBezTo>
                      <a:pt x="6" y="5"/>
                      <a:pt x="6" y="3"/>
                      <a:pt x="5" y="3"/>
                    </a:cubicBezTo>
                    <a:cubicBezTo>
                      <a:pt x="5" y="3"/>
                      <a:pt x="4" y="5"/>
                      <a:pt x="4" y="5"/>
                    </a:cubicBezTo>
                    <a:cubicBezTo>
                      <a:pt x="3" y="7"/>
                      <a:pt x="2" y="10"/>
                      <a:pt x="0" y="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8" y="0"/>
                      <a:pt x="9" y="2"/>
                      <a:pt x="9" y="4"/>
                    </a:cubicBezTo>
                    <a:cubicBezTo>
                      <a:pt x="10" y="5"/>
                      <a:pt x="10" y="6"/>
                      <a:pt x="11" y="6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3" y="2"/>
                      <a:pt x="14" y="0"/>
                      <a:pt x="16" y="0"/>
                    </a:cubicBezTo>
                    <a:cubicBezTo>
                      <a:pt x="19" y="0"/>
                      <a:pt x="20" y="2"/>
                      <a:pt x="21" y="4"/>
                    </a:cubicBezTo>
                    <a:cubicBezTo>
                      <a:pt x="21" y="5"/>
                      <a:pt x="22" y="6"/>
                      <a:pt x="22" y="6"/>
                    </a:cubicBezTo>
                    <a:cubicBezTo>
                      <a:pt x="22" y="6"/>
                      <a:pt x="23" y="5"/>
                      <a:pt x="23" y="4"/>
                    </a:cubicBezTo>
                    <a:cubicBezTo>
                      <a:pt x="24" y="2"/>
                      <a:pt x="25" y="0"/>
                      <a:pt x="28" y="0"/>
                    </a:cubicBezTo>
                    <a:cubicBezTo>
                      <a:pt x="30" y="0"/>
                      <a:pt x="31" y="2"/>
                      <a:pt x="32" y="4"/>
                    </a:cubicBezTo>
                    <a:cubicBezTo>
                      <a:pt x="32" y="5"/>
                      <a:pt x="33" y="6"/>
                      <a:pt x="33" y="6"/>
                    </a:cubicBezTo>
                    <a:cubicBezTo>
                      <a:pt x="34" y="6"/>
                      <a:pt x="34" y="5"/>
                      <a:pt x="35" y="4"/>
                    </a:cubicBezTo>
                    <a:cubicBezTo>
                      <a:pt x="35" y="2"/>
                      <a:pt x="36" y="0"/>
                      <a:pt x="39" y="0"/>
                    </a:cubicBezTo>
                    <a:cubicBezTo>
                      <a:pt x="41" y="0"/>
                      <a:pt x="42" y="2"/>
                      <a:pt x="43" y="4"/>
                    </a:cubicBezTo>
                    <a:cubicBezTo>
                      <a:pt x="43" y="5"/>
                      <a:pt x="44" y="6"/>
                      <a:pt x="44" y="6"/>
                    </a:cubicBezTo>
                    <a:cubicBezTo>
                      <a:pt x="44" y="10"/>
                      <a:pt x="44" y="10"/>
                      <a:pt x="4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6" name="Freeform 250"/>
              <p:cNvSpPr/>
              <p:nvPr/>
            </p:nvSpPr>
            <p:spPr bwMode="auto">
              <a:xfrm>
                <a:off x="6213476" y="1408113"/>
                <a:ext cx="17463" cy="120650"/>
              </a:xfrm>
              <a:custGeom>
                <a:avLst/>
                <a:gdLst>
                  <a:gd name="T0" fmla="*/ 3 w 7"/>
                  <a:gd name="T1" fmla="*/ 49 h 49"/>
                  <a:gd name="T2" fmla="*/ 0 w 7"/>
                  <a:gd name="T3" fmla="*/ 45 h 49"/>
                  <a:gd name="T4" fmla="*/ 0 w 7"/>
                  <a:gd name="T5" fmla="*/ 4 h 49"/>
                  <a:gd name="T6" fmla="*/ 3 w 7"/>
                  <a:gd name="T7" fmla="*/ 0 h 49"/>
                  <a:gd name="T8" fmla="*/ 7 w 7"/>
                  <a:gd name="T9" fmla="*/ 4 h 49"/>
                  <a:gd name="T10" fmla="*/ 7 w 7"/>
                  <a:gd name="T11" fmla="*/ 45 h 49"/>
                  <a:gd name="T12" fmla="*/ 3 w 7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9">
                    <a:moveTo>
                      <a:pt x="3" y="49"/>
                    </a:moveTo>
                    <a:cubicBezTo>
                      <a:pt x="1" y="49"/>
                      <a:pt x="0" y="47"/>
                      <a:pt x="0" y="4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7"/>
                      <a:pt x="6" y="49"/>
                      <a:pt x="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Freeform 251"/>
              <p:cNvSpPr/>
              <p:nvPr/>
            </p:nvSpPr>
            <p:spPr bwMode="auto">
              <a:xfrm>
                <a:off x="6324601" y="1452563"/>
                <a:ext cx="74613" cy="106363"/>
              </a:xfrm>
              <a:custGeom>
                <a:avLst/>
                <a:gdLst>
                  <a:gd name="T0" fmla="*/ 5 w 30"/>
                  <a:gd name="T1" fmla="*/ 43 h 43"/>
                  <a:gd name="T2" fmla="*/ 3 w 30"/>
                  <a:gd name="T3" fmla="*/ 43 h 43"/>
                  <a:gd name="T4" fmla="*/ 1 w 30"/>
                  <a:gd name="T5" fmla="*/ 37 h 43"/>
                  <a:gd name="T6" fmla="*/ 22 w 30"/>
                  <a:gd name="T7" fmla="*/ 2 h 43"/>
                  <a:gd name="T8" fmla="*/ 27 w 30"/>
                  <a:gd name="T9" fmla="*/ 1 h 43"/>
                  <a:gd name="T10" fmla="*/ 28 w 30"/>
                  <a:gd name="T11" fmla="*/ 6 h 43"/>
                  <a:gd name="T12" fmla="*/ 8 w 30"/>
                  <a:gd name="T13" fmla="*/ 41 h 43"/>
                  <a:gd name="T14" fmla="*/ 5 w 30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3">
                    <a:moveTo>
                      <a:pt x="5" y="43"/>
                    </a:moveTo>
                    <a:cubicBezTo>
                      <a:pt x="4" y="43"/>
                      <a:pt x="3" y="43"/>
                      <a:pt x="3" y="43"/>
                    </a:cubicBezTo>
                    <a:cubicBezTo>
                      <a:pt x="1" y="41"/>
                      <a:pt x="0" y="39"/>
                      <a:pt x="1" y="37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3" y="0"/>
                      <a:pt x="25" y="0"/>
                      <a:pt x="27" y="1"/>
                    </a:cubicBezTo>
                    <a:cubicBezTo>
                      <a:pt x="29" y="2"/>
                      <a:pt x="30" y="4"/>
                      <a:pt x="28" y="6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2"/>
                      <a:pt x="6" y="43"/>
                      <a:pt x="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8" name="Freeform 252"/>
              <p:cNvSpPr/>
              <p:nvPr/>
            </p:nvSpPr>
            <p:spPr bwMode="auto">
              <a:xfrm>
                <a:off x="6408738" y="1571626"/>
                <a:ext cx="109538" cy="71438"/>
              </a:xfrm>
              <a:custGeom>
                <a:avLst/>
                <a:gdLst>
                  <a:gd name="T0" fmla="*/ 5 w 44"/>
                  <a:gd name="T1" fmla="*/ 29 h 29"/>
                  <a:gd name="T2" fmla="*/ 1 w 44"/>
                  <a:gd name="T3" fmla="*/ 27 h 29"/>
                  <a:gd name="T4" fmla="*/ 3 w 44"/>
                  <a:gd name="T5" fmla="*/ 22 h 29"/>
                  <a:gd name="T6" fmla="*/ 38 w 44"/>
                  <a:gd name="T7" fmla="*/ 1 h 29"/>
                  <a:gd name="T8" fmla="*/ 43 w 44"/>
                  <a:gd name="T9" fmla="*/ 3 h 29"/>
                  <a:gd name="T10" fmla="*/ 42 w 44"/>
                  <a:gd name="T11" fmla="*/ 8 h 29"/>
                  <a:gd name="T12" fmla="*/ 7 w 44"/>
                  <a:gd name="T13" fmla="*/ 28 h 29"/>
                  <a:gd name="T14" fmla="*/ 5 w 44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29">
                    <a:moveTo>
                      <a:pt x="5" y="29"/>
                    </a:moveTo>
                    <a:cubicBezTo>
                      <a:pt x="3" y="29"/>
                      <a:pt x="2" y="28"/>
                      <a:pt x="1" y="27"/>
                    </a:cubicBezTo>
                    <a:cubicBezTo>
                      <a:pt x="0" y="25"/>
                      <a:pt x="1" y="23"/>
                      <a:pt x="3" y="22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40" y="0"/>
                      <a:pt x="42" y="1"/>
                      <a:pt x="43" y="3"/>
                    </a:cubicBezTo>
                    <a:cubicBezTo>
                      <a:pt x="44" y="5"/>
                      <a:pt x="44" y="7"/>
                      <a:pt x="42" y="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9"/>
                      <a:pt x="5" y="29"/>
                      <a:pt x="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Freeform 253"/>
              <p:cNvSpPr/>
              <p:nvPr/>
            </p:nvSpPr>
            <p:spPr bwMode="auto">
              <a:xfrm>
                <a:off x="6442076" y="1739901"/>
                <a:ext cx="123825" cy="17463"/>
              </a:xfrm>
              <a:custGeom>
                <a:avLst/>
                <a:gdLst>
                  <a:gd name="T0" fmla="*/ 46 w 50"/>
                  <a:gd name="T1" fmla="*/ 7 h 7"/>
                  <a:gd name="T2" fmla="*/ 4 w 50"/>
                  <a:gd name="T3" fmla="*/ 7 h 7"/>
                  <a:gd name="T4" fmla="*/ 0 w 50"/>
                  <a:gd name="T5" fmla="*/ 4 h 7"/>
                  <a:gd name="T6" fmla="*/ 4 w 50"/>
                  <a:gd name="T7" fmla="*/ 0 h 7"/>
                  <a:gd name="T8" fmla="*/ 46 w 50"/>
                  <a:gd name="T9" fmla="*/ 0 h 7"/>
                  <a:gd name="T10" fmla="*/ 50 w 50"/>
                  <a:gd name="T11" fmla="*/ 4 h 7"/>
                  <a:gd name="T12" fmla="*/ 46 w 50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7">
                    <a:moveTo>
                      <a:pt x="46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8" y="0"/>
                      <a:pt x="50" y="1"/>
                      <a:pt x="50" y="4"/>
                    </a:cubicBezTo>
                    <a:cubicBezTo>
                      <a:pt x="50" y="6"/>
                      <a:pt x="48" y="7"/>
                      <a:pt x="4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0" name="Freeform 254"/>
              <p:cNvSpPr/>
              <p:nvPr/>
            </p:nvSpPr>
            <p:spPr bwMode="auto">
              <a:xfrm>
                <a:off x="6408738" y="1854201"/>
                <a:ext cx="109538" cy="69850"/>
              </a:xfrm>
              <a:custGeom>
                <a:avLst/>
                <a:gdLst>
                  <a:gd name="T0" fmla="*/ 40 w 44"/>
                  <a:gd name="T1" fmla="*/ 28 h 28"/>
                  <a:gd name="T2" fmla="*/ 38 w 44"/>
                  <a:gd name="T3" fmla="*/ 28 h 28"/>
                  <a:gd name="T4" fmla="*/ 3 w 44"/>
                  <a:gd name="T5" fmla="*/ 7 h 28"/>
                  <a:gd name="T6" fmla="*/ 1 w 44"/>
                  <a:gd name="T7" fmla="*/ 2 h 28"/>
                  <a:gd name="T8" fmla="*/ 7 w 44"/>
                  <a:gd name="T9" fmla="*/ 1 h 28"/>
                  <a:gd name="T10" fmla="*/ 42 w 44"/>
                  <a:gd name="T11" fmla="*/ 21 h 28"/>
                  <a:gd name="T12" fmla="*/ 43 w 44"/>
                  <a:gd name="T13" fmla="*/ 26 h 28"/>
                  <a:gd name="T14" fmla="*/ 40 w 44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28">
                    <a:moveTo>
                      <a:pt x="40" y="28"/>
                    </a:moveTo>
                    <a:cubicBezTo>
                      <a:pt x="39" y="28"/>
                      <a:pt x="39" y="28"/>
                      <a:pt x="38" y="2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4" y="22"/>
                      <a:pt x="44" y="24"/>
                      <a:pt x="43" y="26"/>
                    </a:cubicBezTo>
                    <a:cubicBezTo>
                      <a:pt x="43" y="27"/>
                      <a:pt x="41" y="28"/>
                      <a:pt x="4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1" name="Freeform 255"/>
              <p:cNvSpPr/>
              <p:nvPr/>
            </p:nvSpPr>
            <p:spPr bwMode="auto">
              <a:xfrm>
                <a:off x="6045201" y="1452563"/>
                <a:ext cx="71438" cy="106363"/>
              </a:xfrm>
              <a:custGeom>
                <a:avLst/>
                <a:gdLst>
                  <a:gd name="T0" fmla="*/ 25 w 29"/>
                  <a:gd name="T1" fmla="*/ 43 h 43"/>
                  <a:gd name="T2" fmla="*/ 22 w 29"/>
                  <a:gd name="T3" fmla="*/ 41 h 43"/>
                  <a:gd name="T4" fmla="*/ 1 w 29"/>
                  <a:gd name="T5" fmla="*/ 6 h 43"/>
                  <a:gd name="T6" fmla="*/ 3 w 29"/>
                  <a:gd name="T7" fmla="*/ 1 h 43"/>
                  <a:gd name="T8" fmla="*/ 8 w 29"/>
                  <a:gd name="T9" fmla="*/ 2 h 43"/>
                  <a:gd name="T10" fmla="*/ 28 w 29"/>
                  <a:gd name="T11" fmla="*/ 37 h 43"/>
                  <a:gd name="T12" fmla="*/ 27 w 29"/>
                  <a:gd name="T13" fmla="*/ 43 h 43"/>
                  <a:gd name="T14" fmla="*/ 25 w 29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43">
                    <a:moveTo>
                      <a:pt x="25" y="43"/>
                    </a:moveTo>
                    <a:cubicBezTo>
                      <a:pt x="24" y="43"/>
                      <a:pt x="22" y="42"/>
                      <a:pt x="22" y="4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0"/>
                      <a:pt x="8" y="2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9"/>
                      <a:pt x="29" y="41"/>
                      <a:pt x="27" y="43"/>
                    </a:cubicBezTo>
                    <a:cubicBezTo>
                      <a:pt x="26" y="43"/>
                      <a:pt x="26" y="43"/>
                      <a:pt x="2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2" name="Freeform 256"/>
              <p:cNvSpPr/>
              <p:nvPr/>
            </p:nvSpPr>
            <p:spPr bwMode="auto">
              <a:xfrm>
                <a:off x="5924551" y="1571626"/>
                <a:ext cx="107950" cy="71438"/>
              </a:xfrm>
              <a:custGeom>
                <a:avLst/>
                <a:gdLst>
                  <a:gd name="T0" fmla="*/ 40 w 44"/>
                  <a:gd name="T1" fmla="*/ 29 h 29"/>
                  <a:gd name="T2" fmla="*/ 38 w 44"/>
                  <a:gd name="T3" fmla="*/ 29 h 29"/>
                  <a:gd name="T4" fmla="*/ 3 w 44"/>
                  <a:gd name="T5" fmla="*/ 8 h 29"/>
                  <a:gd name="T6" fmla="*/ 1 w 44"/>
                  <a:gd name="T7" fmla="*/ 3 h 29"/>
                  <a:gd name="T8" fmla="*/ 7 w 44"/>
                  <a:gd name="T9" fmla="*/ 2 h 29"/>
                  <a:gd name="T10" fmla="*/ 42 w 44"/>
                  <a:gd name="T11" fmla="*/ 22 h 29"/>
                  <a:gd name="T12" fmla="*/ 43 w 44"/>
                  <a:gd name="T13" fmla="*/ 27 h 29"/>
                  <a:gd name="T14" fmla="*/ 40 w 44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29">
                    <a:moveTo>
                      <a:pt x="40" y="29"/>
                    </a:moveTo>
                    <a:cubicBezTo>
                      <a:pt x="39" y="29"/>
                      <a:pt x="39" y="29"/>
                      <a:pt x="38" y="2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4" y="23"/>
                      <a:pt x="44" y="25"/>
                      <a:pt x="43" y="27"/>
                    </a:cubicBezTo>
                    <a:cubicBezTo>
                      <a:pt x="43" y="28"/>
                      <a:pt x="41" y="29"/>
                      <a:pt x="40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Freeform 257"/>
              <p:cNvSpPr/>
              <p:nvPr/>
            </p:nvSpPr>
            <p:spPr bwMode="auto">
              <a:xfrm>
                <a:off x="5881688" y="1739901"/>
                <a:ext cx="119063" cy="17463"/>
              </a:xfrm>
              <a:custGeom>
                <a:avLst/>
                <a:gdLst>
                  <a:gd name="T0" fmla="*/ 45 w 48"/>
                  <a:gd name="T1" fmla="*/ 7 h 7"/>
                  <a:gd name="T2" fmla="*/ 4 w 48"/>
                  <a:gd name="T3" fmla="*/ 7 h 7"/>
                  <a:gd name="T4" fmla="*/ 0 w 48"/>
                  <a:gd name="T5" fmla="*/ 4 h 7"/>
                  <a:gd name="T6" fmla="*/ 4 w 48"/>
                  <a:gd name="T7" fmla="*/ 0 h 7"/>
                  <a:gd name="T8" fmla="*/ 45 w 48"/>
                  <a:gd name="T9" fmla="*/ 0 h 7"/>
                  <a:gd name="T10" fmla="*/ 48 w 48"/>
                  <a:gd name="T11" fmla="*/ 4 h 7"/>
                  <a:gd name="T12" fmla="*/ 45 w 48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7">
                    <a:moveTo>
                      <a:pt x="45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8" y="1"/>
                      <a:pt x="48" y="4"/>
                    </a:cubicBezTo>
                    <a:cubicBezTo>
                      <a:pt x="48" y="6"/>
                      <a:pt x="47" y="7"/>
                      <a:pt x="4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Freeform 258"/>
              <p:cNvSpPr/>
              <p:nvPr/>
            </p:nvSpPr>
            <p:spPr bwMode="auto">
              <a:xfrm>
                <a:off x="5924551" y="1854201"/>
                <a:ext cx="107950" cy="69850"/>
              </a:xfrm>
              <a:custGeom>
                <a:avLst/>
                <a:gdLst>
                  <a:gd name="T0" fmla="*/ 5 w 44"/>
                  <a:gd name="T1" fmla="*/ 28 h 28"/>
                  <a:gd name="T2" fmla="*/ 2 w 44"/>
                  <a:gd name="T3" fmla="*/ 26 h 28"/>
                  <a:gd name="T4" fmla="*/ 3 w 44"/>
                  <a:gd name="T5" fmla="*/ 21 h 28"/>
                  <a:gd name="T6" fmla="*/ 38 w 44"/>
                  <a:gd name="T7" fmla="*/ 1 h 28"/>
                  <a:gd name="T8" fmla="*/ 43 w 44"/>
                  <a:gd name="T9" fmla="*/ 2 h 28"/>
                  <a:gd name="T10" fmla="*/ 42 w 44"/>
                  <a:gd name="T11" fmla="*/ 7 h 28"/>
                  <a:gd name="T12" fmla="*/ 7 w 44"/>
                  <a:gd name="T13" fmla="*/ 28 h 28"/>
                  <a:gd name="T14" fmla="*/ 5 w 44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28">
                    <a:moveTo>
                      <a:pt x="5" y="28"/>
                    </a:moveTo>
                    <a:cubicBezTo>
                      <a:pt x="4" y="28"/>
                      <a:pt x="2" y="27"/>
                      <a:pt x="2" y="26"/>
                    </a:cubicBezTo>
                    <a:cubicBezTo>
                      <a:pt x="0" y="24"/>
                      <a:pt x="1" y="22"/>
                      <a:pt x="3" y="2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40" y="0"/>
                      <a:pt x="42" y="0"/>
                      <a:pt x="43" y="2"/>
                    </a:cubicBezTo>
                    <a:cubicBezTo>
                      <a:pt x="44" y="4"/>
                      <a:pt x="44" y="6"/>
                      <a:pt x="42" y="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Freeform 259"/>
              <p:cNvSpPr>
                <a:spLocks noEditPoints="1"/>
              </p:cNvSpPr>
              <p:nvPr/>
            </p:nvSpPr>
            <p:spPr bwMode="auto">
              <a:xfrm>
                <a:off x="6037263" y="1557338"/>
                <a:ext cx="366713" cy="438150"/>
              </a:xfrm>
              <a:custGeom>
                <a:avLst/>
                <a:gdLst>
                  <a:gd name="T0" fmla="*/ 109 w 148"/>
                  <a:gd name="T1" fmla="*/ 177 h 177"/>
                  <a:gd name="T2" fmla="*/ 109 w 148"/>
                  <a:gd name="T3" fmla="*/ 177 h 177"/>
                  <a:gd name="T4" fmla="*/ 40 w 148"/>
                  <a:gd name="T5" fmla="*/ 177 h 177"/>
                  <a:gd name="T6" fmla="*/ 33 w 148"/>
                  <a:gd name="T7" fmla="*/ 170 h 177"/>
                  <a:gd name="T8" fmla="*/ 34 w 148"/>
                  <a:gd name="T9" fmla="*/ 169 h 177"/>
                  <a:gd name="T10" fmla="*/ 29 w 148"/>
                  <a:gd name="T11" fmla="*/ 144 h 177"/>
                  <a:gd name="T12" fmla="*/ 0 w 148"/>
                  <a:gd name="T13" fmla="*/ 74 h 177"/>
                  <a:gd name="T14" fmla="*/ 74 w 148"/>
                  <a:gd name="T15" fmla="*/ 0 h 177"/>
                  <a:gd name="T16" fmla="*/ 148 w 148"/>
                  <a:gd name="T17" fmla="*/ 74 h 177"/>
                  <a:gd name="T18" fmla="*/ 120 w 148"/>
                  <a:gd name="T19" fmla="*/ 144 h 177"/>
                  <a:gd name="T20" fmla="*/ 115 w 148"/>
                  <a:gd name="T21" fmla="*/ 169 h 177"/>
                  <a:gd name="T22" fmla="*/ 115 w 148"/>
                  <a:gd name="T23" fmla="*/ 170 h 177"/>
                  <a:gd name="T24" fmla="*/ 109 w 148"/>
                  <a:gd name="T25" fmla="*/ 177 h 177"/>
                  <a:gd name="T26" fmla="*/ 40 w 148"/>
                  <a:gd name="T27" fmla="*/ 164 h 177"/>
                  <a:gd name="T28" fmla="*/ 34 w 148"/>
                  <a:gd name="T29" fmla="*/ 169 h 177"/>
                  <a:gd name="T30" fmla="*/ 40 w 148"/>
                  <a:gd name="T31" fmla="*/ 164 h 177"/>
                  <a:gd name="T32" fmla="*/ 110 w 148"/>
                  <a:gd name="T33" fmla="*/ 164 h 177"/>
                  <a:gd name="T34" fmla="*/ 112 w 148"/>
                  <a:gd name="T35" fmla="*/ 165 h 177"/>
                  <a:gd name="T36" fmla="*/ 110 w 148"/>
                  <a:gd name="T37" fmla="*/ 164 h 177"/>
                  <a:gd name="T38" fmla="*/ 47 w 148"/>
                  <a:gd name="T39" fmla="*/ 164 h 177"/>
                  <a:gd name="T40" fmla="*/ 102 w 148"/>
                  <a:gd name="T41" fmla="*/ 164 h 177"/>
                  <a:gd name="T42" fmla="*/ 103 w 148"/>
                  <a:gd name="T43" fmla="*/ 158 h 177"/>
                  <a:gd name="T44" fmla="*/ 110 w 148"/>
                  <a:gd name="T45" fmla="*/ 137 h 177"/>
                  <a:gd name="T46" fmla="*/ 135 w 148"/>
                  <a:gd name="T47" fmla="*/ 74 h 177"/>
                  <a:gd name="T48" fmla="*/ 74 w 148"/>
                  <a:gd name="T49" fmla="*/ 13 h 177"/>
                  <a:gd name="T50" fmla="*/ 13 w 148"/>
                  <a:gd name="T51" fmla="*/ 74 h 177"/>
                  <a:gd name="T52" fmla="*/ 39 w 148"/>
                  <a:gd name="T53" fmla="*/ 137 h 177"/>
                  <a:gd name="T54" fmla="*/ 46 w 148"/>
                  <a:gd name="T55" fmla="*/ 158 h 177"/>
                  <a:gd name="T56" fmla="*/ 47 w 148"/>
                  <a:gd name="T57" fmla="*/ 16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8" h="177">
                    <a:moveTo>
                      <a:pt x="109" y="177"/>
                    </a:moveTo>
                    <a:cubicBezTo>
                      <a:pt x="109" y="177"/>
                      <a:pt x="109" y="177"/>
                      <a:pt x="109" y="177"/>
                    </a:cubicBezTo>
                    <a:cubicBezTo>
                      <a:pt x="40" y="177"/>
                      <a:pt x="40" y="177"/>
                      <a:pt x="40" y="177"/>
                    </a:cubicBezTo>
                    <a:cubicBezTo>
                      <a:pt x="36" y="177"/>
                      <a:pt x="33" y="174"/>
                      <a:pt x="33" y="170"/>
                    </a:cubicBezTo>
                    <a:cubicBezTo>
                      <a:pt x="33" y="170"/>
                      <a:pt x="34" y="170"/>
                      <a:pt x="34" y="169"/>
                    </a:cubicBezTo>
                    <a:cubicBezTo>
                      <a:pt x="34" y="165"/>
                      <a:pt x="34" y="151"/>
                      <a:pt x="29" y="144"/>
                    </a:cubicBezTo>
                    <a:cubicBezTo>
                      <a:pt x="1" y="109"/>
                      <a:pt x="0" y="75"/>
                      <a:pt x="0" y="74"/>
                    </a:cubicBezTo>
                    <a:cubicBezTo>
                      <a:pt x="0" y="33"/>
                      <a:pt x="34" y="0"/>
                      <a:pt x="74" y="0"/>
                    </a:cubicBezTo>
                    <a:cubicBezTo>
                      <a:pt x="115" y="0"/>
                      <a:pt x="148" y="33"/>
                      <a:pt x="148" y="74"/>
                    </a:cubicBezTo>
                    <a:cubicBezTo>
                      <a:pt x="148" y="75"/>
                      <a:pt x="148" y="109"/>
                      <a:pt x="120" y="144"/>
                    </a:cubicBezTo>
                    <a:cubicBezTo>
                      <a:pt x="115" y="151"/>
                      <a:pt x="115" y="165"/>
                      <a:pt x="115" y="169"/>
                    </a:cubicBezTo>
                    <a:cubicBezTo>
                      <a:pt x="115" y="169"/>
                      <a:pt x="115" y="170"/>
                      <a:pt x="115" y="170"/>
                    </a:cubicBezTo>
                    <a:cubicBezTo>
                      <a:pt x="115" y="174"/>
                      <a:pt x="112" y="177"/>
                      <a:pt x="109" y="177"/>
                    </a:cubicBezTo>
                    <a:close/>
                    <a:moveTo>
                      <a:pt x="40" y="164"/>
                    </a:moveTo>
                    <a:cubicBezTo>
                      <a:pt x="36" y="164"/>
                      <a:pt x="34" y="167"/>
                      <a:pt x="34" y="169"/>
                    </a:cubicBezTo>
                    <a:cubicBezTo>
                      <a:pt x="34" y="166"/>
                      <a:pt x="37" y="164"/>
                      <a:pt x="40" y="164"/>
                    </a:cubicBezTo>
                    <a:close/>
                    <a:moveTo>
                      <a:pt x="110" y="164"/>
                    </a:moveTo>
                    <a:cubicBezTo>
                      <a:pt x="111" y="164"/>
                      <a:pt x="112" y="164"/>
                      <a:pt x="112" y="165"/>
                    </a:cubicBezTo>
                    <a:cubicBezTo>
                      <a:pt x="112" y="164"/>
                      <a:pt x="111" y="164"/>
                      <a:pt x="110" y="164"/>
                    </a:cubicBezTo>
                    <a:close/>
                    <a:moveTo>
                      <a:pt x="47" y="164"/>
                    </a:moveTo>
                    <a:cubicBezTo>
                      <a:pt x="102" y="164"/>
                      <a:pt x="102" y="164"/>
                      <a:pt x="102" y="164"/>
                    </a:cubicBezTo>
                    <a:cubicBezTo>
                      <a:pt x="102" y="161"/>
                      <a:pt x="103" y="158"/>
                      <a:pt x="103" y="158"/>
                    </a:cubicBezTo>
                    <a:cubicBezTo>
                      <a:pt x="104" y="149"/>
                      <a:pt x="106" y="142"/>
                      <a:pt x="110" y="137"/>
                    </a:cubicBezTo>
                    <a:cubicBezTo>
                      <a:pt x="135" y="105"/>
                      <a:pt x="135" y="75"/>
                      <a:pt x="135" y="74"/>
                    </a:cubicBezTo>
                    <a:cubicBezTo>
                      <a:pt x="135" y="41"/>
                      <a:pt x="108" y="13"/>
                      <a:pt x="74" y="13"/>
                    </a:cubicBezTo>
                    <a:cubicBezTo>
                      <a:pt x="41" y="13"/>
                      <a:pt x="13" y="41"/>
                      <a:pt x="13" y="74"/>
                    </a:cubicBezTo>
                    <a:cubicBezTo>
                      <a:pt x="13" y="75"/>
                      <a:pt x="14" y="105"/>
                      <a:pt x="39" y="137"/>
                    </a:cubicBezTo>
                    <a:cubicBezTo>
                      <a:pt x="43" y="142"/>
                      <a:pt x="45" y="149"/>
                      <a:pt x="46" y="158"/>
                    </a:cubicBezTo>
                    <a:cubicBezTo>
                      <a:pt x="46" y="158"/>
                      <a:pt x="46" y="161"/>
                      <a:pt x="47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Freeform 260"/>
              <p:cNvSpPr/>
              <p:nvPr/>
            </p:nvSpPr>
            <p:spPr bwMode="auto">
              <a:xfrm>
                <a:off x="6126163" y="1997076"/>
                <a:ext cx="192088" cy="33338"/>
              </a:xfrm>
              <a:custGeom>
                <a:avLst/>
                <a:gdLst>
                  <a:gd name="T0" fmla="*/ 71 w 77"/>
                  <a:gd name="T1" fmla="*/ 13 h 13"/>
                  <a:gd name="T2" fmla="*/ 6 w 77"/>
                  <a:gd name="T3" fmla="*/ 13 h 13"/>
                  <a:gd name="T4" fmla="*/ 0 w 77"/>
                  <a:gd name="T5" fmla="*/ 6 h 13"/>
                  <a:gd name="T6" fmla="*/ 6 w 77"/>
                  <a:gd name="T7" fmla="*/ 0 h 13"/>
                  <a:gd name="T8" fmla="*/ 71 w 77"/>
                  <a:gd name="T9" fmla="*/ 0 h 13"/>
                  <a:gd name="T10" fmla="*/ 77 w 77"/>
                  <a:gd name="T11" fmla="*/ 6 h 13"/>
                  <a:gd name="T12" fmla="*/ 71 w 77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3">
                    <a:moveTo>
                      <a:pt x="71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4" y="0"/>
                      <a:pt x="77" y="2"/>
                      <a:pt x="77" y="6"/>
                    </a:cubicBezTo>
                    <a:cubicBezTo>
                      <a:pt x="77" y="10"/>
                      <a:pt x="74" y="13"/>
                      <a:pt x="7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7" name="Freeform 261"/>
              <p:cNvSpPr/>
              <p:nvPr/>
            </p:nvSpPr>
            <p:spPr bwMode="auto">
              <a:xfrm>
                <a:off x="6138863" y="2030413"/>
                <a:ext cx="166688" cy="31750"/>
              </a:xfrm>
              <a:custGeom>
                <a:avLst/>
                <a:gdLst>
                  <a:gd name="T0" fmla="*/ 61 w 67"/>
                  <a:gd name="T1" fmla="*/ 13 h 13"/>
                  <a:gd name="T2" fmla="*/ 6 w 67"/>
                  <a:gd name="T3" fmla="*/ 13 h 13"/>
                  <a:gd name="T4" fmla="*/ 0 w 67"/>
                  <a:gd name="T5" fmla="*/ 7 h 13"/>
                  <a:gd name="T6" fmla="*/ 6 w 67"/>
                  <a:gd name="T7" fmla="*/ 0 h 13"/>
                  <a:gd name="T8" fmla="*/ 61 w 67"/>
                  <a:gd name="T9" fmla="*/ 0 h 13"/>
                  <a:gd name="T10" fmla="*/ 67 w 67"/>
                  <a:gd name="T11" fmla="*/ 7 h 13"/>
                  <a:gd name="T12" fmla="*/ 61 w 67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3">
                    <a:moveTo>
                      <a:pt x="61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2" y="13"/>
                      <a:pt x="0" y="10"/>
                      <a:pt x="0" y="7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4" y="0"/>
                      <a:pt x="67" y="3"/>
                      <a:pt x="67" y="7"/>
                    </a:cubicBezTo>
                    <a:cubicBezTo>
                      <a:pt x="67" y="10"/>
                      <a:pt x="64" y="13"/>
                      <a:pt x="6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8" name="Freeform 262"/>
              <p:cNvSpPr/>
              <p:nvPr/>
            </p:nvSpPr>
            <p:spPr bwMode="auto">
              <a:xfrm>
                <a:off x="6159501" y="2063751"/>
                <a:ext cx="125413" cy="33338"/>
              </a:xfrm>
              <a:custGeom>
                <a:avLst/>
                <a:gdLst>
                  <a:gd name="T0" fmla="*/ 45 w 51"/>
                  <a:gd name="T1" fmla="*/ 13 h 13"/>
                  <a:gd name="T2" fmla="*/ 6 w 51"/>
                  <a:gd name="T3" fmla="*/ 13 h 13"/>
                  <a:gd name="T4" fmla="*/ 0 w 51"/>
                  <a:gd name="T5" fmla="*/ 6 h 13"/>
                  <a:gd name="T6" fmla="*/ 6 w 51"/>
                  <a:gd name="T7" fmla="*/ 0 h 13"/>
                  <a:gd name="T8" fmla="*/ 45 w 51"/>
                  <a:gd name="T9" fmla="*/ 0 h 13"/>
                  <a:gd name="T10" fmla="*/ 51 w 51"/>
                  <a:gd name="T11" fmla="*/ 6 h 13"/>
                  <a:gd name="T12" fmla="*/ 45 w 51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3">
                    <a:moveTo>
                      <a:pt x="45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8" y="0"/>
                      <a:pt x="51" y="3"/>
                      <a:pt x="51" y="6"/>
                    </a:cubicBezTo>
                    <a:cubicBezTo>
                      <a:pt x="51" y="10"/>
                      <a:pt x="48" y="13"/>
                      <a:pt x="4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79" name="Group 48"/>
          <p:cNvGrpSpPr/>
          <p:nvPr/>
        </p:nvGrpSpPr>
        <p:grpSpPr>
          <a:xfrm>
            <a:off x="7054734" y="3438332"/>
            <a:ext cx="1322514" cy="1319409"/>
            <a:chOff x="7054734" y="3438332"/>
            <a:chExt cx="1322514" cy="1319409"/>
          </a:xfrm>
        </p:grpSpPr>
        <p:sp>
          <p:nvSpPr>
            <p:cNvPr id="80" name="Freeform 263"/>
            <p:cNvSpPr>
              <a:spLocks noEditPoints="1"/>
            </p:cNvSpPr>
            <p:nvPr/>
          </p:nvSpPr>
          <p:spPr bwMode="auto">
            <a:xfrm>
              <a:off x="7054734" y="3438332"/>
              <a:ext cx="1322514" cy="1319409"/>
            </a:xfrm>
            <a:custGeom>
              <a:avLst/>
              <a:gdLst>
                <a:gd name="T0" fmla="*/ 819 w 819"/>
                <a:gd name="T1" fmla="*/ 409 h 817"/>
                <a:gd name="T2" fmla="*/ 754 w 819"/>
                <a:gd name="T3" fmla="*/ 340 h 817"/>
                <a:gd name="T4" fmla="*/ 791 w 819"/>
                <a:gd name="T5" fmla="*/ 260 h 817"/>
                <a:gd name="T6" fmla="*/ 706 w 819"/>
                <a:gd name="T7" fmla="*/ 220 h 817"/>
                <a:gd name="T8" fmla="*/ 710 w 819"/>
                <a:gd name="T9" fmla="*/ 132 h 817"/>
                <a:gd name="T10" fmla="*/ 617 w 819"/>
                <a:gd name="T11" fmla="*/ 126 h 817"/>
                <a:gd name="T12" fmla="*/ 588 w 819"/>
                <a:gd name="T13" fmla="*/ 41 h 817"/>
                <a:gd name="T14" fmla="*/ 499 w 819"/>
                <a:gd name="T15" fmla="*/ 70 h 817"/>
                <a:gd name="T16" fmla="*/ 441 w 819"/>
                <a:gd name="T17" fmla="*/ 2 h 817"/>
                <a:gd name="T18" fmla="*/ 379 w 819"/>
                <a:gd name="T19" fmla="*/ 2 h 817"/>
                <a:gd name="T20" fmla="*/ 321 w 819"/>
                <a:gd name="T21" fmla="*/ 70 h 817"/>
                <a:gd name="T22" fmla="*/ 231 w 819"/>
                <a:gd name="T23" fmla="*/ 41 h 817"/>
                <a:gd name="T24" fmla="*/ 203 w 819"/>
                <a:gd name="T25" fmla="*/ 126 h 817"/>
                <a:gd name="T26" fmla="*/ 109 w 819"/>
                <a:gd name="T27" fmla="*/ 132 h 817"/>
                <a:gd name="T28" fmla="*/ 114 w 819"/>
                <a:gd name="T29" fmla="*/ 220 h 817"/>
                <a:gd name="T30" fmla="*/ 28 w 819"/>
                <a:gd name="T31" fmla="*/ 260 h 817"/>
                <a:gd name="T32" fmla="*/ 65 w 819"/>
                <a:gd name="T33" fmla="*/ 340 h 817"/>
                <a:gd name="T34" fmla="*/ 0 w 819"/>
                <a:gd name="T35" fmla="*/ 409 h 817"/>
                <a:gd name="T36" fmla="*/ 63 w 819"/>
                <a:gd name="T37" fmla="*/ 469 h 817"/>
                <a:gd name="T38" fmla="*/ 27 w 819"/>
                <a:gd name="T39" fmla="*/ 557 h 817"/>
                <a:gd name="T40" fmla="*/ 107 w 819"/>
                <a:gd name="T41" fmla="*/ 589 h 817"/>
                <a:gd name="T42" fmla="*/ 106 w 819"/>
                <a:gd name="T43" fmla="*/ 685 h 817"/>
                <a:gd name="T44" fmla="*/ 191 w 819"/>
                <a:gd name="T45" fmla="*/ 685 h 817"/>
                <a:gd name="T46" fmla="*/ 225 w 819"/>
                <a:gd name="T47" fmla="*/ 776 h 817"/>
                <a:gd name="T48" fmla="*/ 304 w 819"/>
                <a:gd name="T49" fmla="*/ 745 h 817"/>
                <a:gd name="T50" fmla="*/ 368 w 819"/>
                <a:gd name="T51" fmla="*/ 817 h 817"/>
                <a:gd name="T52" fmla="*/ 410 w 819"/>
                <a:gd name="T53" fmla="*/ 762 h 817"/>
                <a:gd name="T54" fmla="*/ 451 w 819"/>
                <a:gd name="T55" fmla="*/ 817 h 817"/>
                <a:gd name="T56" fmla="*/ 516 w 819"/>
                <a:gd name="T57" fmla="*/ 745 h 817"/>
                <a:gd name="T58" fmla="*/ 594 w 819"/>
                <a:gd name="T59" fmla="*/ 776 h 817"/>
                <a:gd name="T60" fmla="*/ 628 w 819"/>
                <a:gd name="T61" fmla="*/ 685 h 817"/>
                <a:gd name="T62" fmla="*/ 713 w 819"/>
                <a:gd name="T63" fmla="*/ 685 h 817"/>
                <a:gd name="T64" fmla="*/ 712 w 819"/>
                <a:gd name="T65" fmla="*/ 589 h 817"/>
                <a:gd name="T66" fmla="*/ 792 w 819"/>
                <a:gd name="T67" fmla="*/ 557 h 817"/>
                <a:gd name="T68" fmla="*/ 756 w 819"/>
                <a:gd name="T69" fmla="*/ 469 h 817"/>
                <a:gd name="T70" fmla="*/ 410 w 819"/>
                <a:gd name="T71" fmla="*/ 704 h 817"/>
                <a:gd name="T72" fmla="*/ 410 w 819"/>
                <a:gd name="T73" fmla="*/ 114 h 817"/>
                <a:gd name="T74" fmla="*/ 410 w 819"/>
                <a:gd name="T75" fmla="*/ 70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9" h="817">
                  <a:moveTo>
                    <a:pt x="761" y="425"/>
                  </a:moveTo>
                  <a:cubicBezTo>
                    <a:pt x="819" y="409"/>
                    <a:pt x="819" y="409"/>
                    <a:pt x="819" y="409"/>
                  </a:cubicBezTo>
                  <a:cubicBezTo>
                    <a:pt x="819" y="387"/>
                    <a:pt x="818" y="366"/>
                    <a:pt x="814" y="345"/>
                  </a:cubicBezTo>
                  <a:cubicBezTo>
                    <a:pt x="754" y="340"/>
                    <a:pt x="754" y="340"/>
                    <a:pt x="754" y="340"/>
                  </a:cubicBezTo>
                  <a:cubicBezTo>
                    <a:pt x="751" y="325"/>
                    <a:pt x="748" y="311"/>
                    <a:pt x="743" y="297"/>
                  </a:cubicBezTo>
                  <a:cubicBezTo>
                    <a:pt x="791" y="260"/>
                    <a:pt x="791" y="260"/>
                    <a:pt x="791" y="260"/>
                  </a:cubicBezTo>
                  <a:cubicBezTo>
                    <a:pt x="783" y="241"/>
                    <a:pt x="774" y="222"/>
                    <a:pt x="764" y="204"/>
                  </a:cubicBezTo>
                  <a:cubicBezTo>
                    <a:pt x="706" y="220"/>
                    <a:pt x="706" y="220"/>
                    <a:pt x="706" y="220"/>
                  </a:cubicBezTo>
                  <a:cubicBezTo>
                    <a:pt x="698" y="207"/>
                    <a:pt x="688" y="195"/>
                    <a:pt x="678" y="183"/>
                  </a:cubicBezTo>
                  <a:cubicBezTo>
                    <a:pt x="710" y="132"/>
                    <a:pt x="710" y="132"/>
                    <a:pt x="710" y="132"/>
                  </a:cubicBezTo>
                  <a:cubicBezTo>
                    <a:pt x="696" y="116"/>
                    <a:pt x="681" y="102"/>
                    <a:pt x="664" y="89"/>
                  </a:cubicBezTo>
                  <a:cubicBezTo>
                    <a:pt x="617" y="126"/>
                    <a:pt x="617" y="126"/>
                    <a:pt x="617" y="126"/>
                  </a:cubicBezTo>
                  <a:cubicBezTo>
                    <a:pt x="604" y="116"/>
                    <a:pt x="591" y="108"/>
                    <a:pt x="577" y="100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569" y="32"/>
                    <a:pt x="550" y="24"/>
                    <a:pt x="530" y="18"/>
                  </a:cubicBezTo>
                  <a:cubicBezTo>
                    <a:pt x="499" y="70"/>
                    <a:pt x="499" y="70"/>
                    <a:pt x="499" y="70"/>
                  </a:cubicBezTo>
                  <a:cubicBezTo>
                    <a:pt x="483" y="66"/>
                    <a:pt x="468" y="63"/>
                    <a:pt x="452" y="61"/>
                  </a:cubicBezTo>
                  <a:cubicBezTo>
                    <a:pt x="441" y="2"/>
                    <a:pt x="441" y="2"/>
                    <a:pt x="441" y="2"/>
                  </a:cubicBezTo>
                  <a:cubicBezTo>
                    <a:pt x="431" y="1"/>
                    <a:pt x="420" y="0"/>
                    <a:pt x="410" y="0"/>
                  </a:cubicBezTo>
                  <a:cubicBezTo>
                    <a:pt x="399" y="0"/>
                    <a:pt x="389" y="1"/>
                    <a:pt x="379" y="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52" y="63"/>
                    <a:pt x="336" y="66"/>
                    <a:pt x="321" y="70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69" y="24"/>
                    <a:pt x="250" y="32"/>
                    <a:pt x="231" y="41"/>
                  </a:cubicBezTo>
                  <a:cubicBezTo>
                    <a:pt x="243" y="100"/>
                    <a:pt x="243" y="100"/>
                    <a:pt x="243" y="100"/>
                  </a:cubicBezTo>
                  <a:cubicBezTo>
                    <a:pt x="229" y="108"/>
                    <a:pt x="216" y="116"/>
                    <a:pt x="203" y="126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39" y="102"/>
                    <a:pt x="123" y="116"/>
                    <a:pt x="109" y="132"/>
                  </a:cubicBezTo>
                  <a:cubicBezTo>
                    <a:pt x="141" y="183"/>
                    <a:pt x="141" y="183"/>
                    <a:pt x="141" y="183"/>
                  </a:cubicBezTo>
                  <a:cubicBezTo>
                    <a:pt x="131" y="195"/>
                    <a:pt x="122" y="207"/>
                    <a:pt x="114" y="220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45" y="222"/>
                    <a:pt x="36" y="241"/>
                    <a:pt x="28" y="260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72" y="311"/>
                    <a:pt x="68" y="325"/>
                    <a:pt x="65" y="340"/>
                  </a:cubicBezTo>
                  <a:cubicBezTo>
                    <a:pt x="5" y="345"/>
                    <a:pt x="5" y="345"/>
                    <a:pt x="5" y="345"/>
                  </a:cubicBezTo>
                  <a:cubicBezTo>
                    <a:pt x="2" y="366"/>
                    <a:pt x="0" y="387"/>
                    <a:pt x="0" y="409"/>
                  </a:cubicBezTo>
                  <a:cubicBezTo>
                    <a:pt x="58" y="425"/>
                    <a:pt x="58" y="425"/>
                    <a:pt x="58" y="425"/>
                  </a:cubicBezTo>
                  <a:cubicBezTo>
                    <a:pt x="59" y="440"/>
                    <a:pt x="61" y="455"/>
                    <a:pt x="63" y="469"/>
                  </a:cubicBezTo>
                  <a:cubicBezTo>
                    <a:pt x="9" y="495"/>
                    <a:pt x="9" y="495"/>
                    <a:pt x="9" y="495"/>
                  </a:cubicBezTo>
                  <a:cubicBezTo>
                    <a:pt x="14" y="517"/>
                    <a:pt x="20" y="537"/>
                    <a:pt x="27" y="557"/>
                  </a:cubicBezTo>
                  <a:cubicBezTo>
                    <a:pt x="88" y="551"/>
                    <a:pt x="88" y="551"/>
                    <a:pt x="88" y="551"/>
                  </a:cubicBezTo>
                  <a:cubicBezTo>
                    <a:pt x="93" y="564"/>
                    <a:pt x="100" y="577"/>
                    <a:pt x="107" y="589"/>
                  </a:cubicBezTo>
                  <a:cubicBezTo>
                    <a:pt x="66" y="633"/>
                    <a:pt x="66" y="633"/>
                    <a:pt x="66" y="633"/>
                  </a:cubicBezTo>
                  <a:cubicBezTo>
                    <a:pt x="78" y="652"/>
                    <a:pt x="92" y="669"/>
                    <a:pt x="106" y="685"/>
                  </a:cubicBezTo>
                  <a:cubicBezTo>
                    <a:pt x="160" y="658"/>
                    <a:pt x="160" y="658"/>
                    <a:pt x="160" y="658"/>
                  </a:cubicBezTo>
                  <a:cubicBezTo>
                    <a:pt x="170" y="668"/>
                    <a:pt x="180" y="677"/>
                    <a:pt x="191" y="685"/>
                  </a:cubicBezTo>
                  <a:cubicBezTo>
                    <a:pt x="169" y="741"/>
                    <a:pt x="169" y="741"/>
                    <a:pt x="169" y="741"/>
                  </a:cubicBezTo>
                  <a:cubicBezTo>
                    <a:pt x="187" y="754"/>
                    <a:pt x="205" y="766"/>
                    <a:pt x="225" y="776"/>
                  </a:cubicBezTo>
                  <a:cubicBezTo>
                    <a:pt x="265" y="731"/>
                    <a:pt x="265" y="731"/>
                    <a:pt x="265" y="731"/>
                  </a:cubicBezTo>
                  <a:cubicBezTo>
                    <a:pt x="278" y="736"/>
                    <a:pt x="291" y="741"/>
                    <a:pt x="304" y="745"/>
                  </a:cubicBezTo>
                  <a:cubicBezTo>
                    <a:pt x="303" y="806"/>
                    <a:pt x="303" y="806"/>
                    <a:pt x="303" y="806"/>
                  </a:cubicBezTo>
                  <a:cubicBezTo>
                    <a:pt x="324" y="811"/>
                    <a:pt x="346" y="815"/>
                    <a:pt x="368" y="817"/>
                  </a:cubicBezTo>
                  <a:cubicBezTo>
                    <a:pt x="389" y="761"/>
                    <a:pt x="389" y="761"/>
                    <a:pt x="389" y="761"/>
                  </a:cubicBezTo>
                  <a:cubicBezTo>
                    <a:pt x="396" y="761"/>
                    <a:pt x="403" y="762"/>
                    <a:pt x="410" y="762"/>
                  </a:cubicBezTo>
                  <a:cubicBezTo>
                    <a:pt x="417" y="762"/>
                    <a:pt x="423" y="761"/>
                    <a:pt x="430" y="761"/>
                  </a:cubicBezTo>
                  <a:cubicBezTo>
                    <a:pt x="451" y="817"/>
                    <a:pt x="451" y="817"/>
                    <a:pt x="451" y="817"/>
                  </a:cubicBezTo>
                  <a:cubicBezTo>
                    <a:pt x="474" y="815"/>
                    <a:pt x="495" y="811"/>
                    <a:pt x="516" y="806"/>
                  </a:cubicBezTo>
                  <a:cubicBezTo>
                    <a:pt x="516" y="745"/>
                    <a:pt x="516" y="745"/>
                    <a:pt x="516" y="745"/>
                  </a:cubicBezTo>
                  <a:cubicBezTo>
                    <a:pt x="529" y="741"/>
                    <a:pt x="542" y="736"/>
                    <a:pt x="554" y="731"/>
                  </a:cubicBezTo>
                  <a:cubicBezTo>
                    <a:pt x="594" y="776"/>
                    <a:pt x="594" y="776"/>
                    <a:pt x="594" y="776"/>
                  </a:cubicBezTo>
                  <a:cubicBezTo>
                    <a:pt x="614" y="766"/>
                    <a:pt x="633" y="754"/>
                    <a:pt x="650" y="741"/>
                  </a:cubicBezTo>
                  <a:cubicBezTo>
                    <a:pt x="628" y="685"/>
                    <a:pt x="628" y="685"/>
                    <a:pt x="628" y="685"/>
                  </a:cubicBezTo>
                  <a:cubicBezTo>
                    <a:pt x="639" y="677"/>
                    <a:pt x="649" y="668"/>
                    <a:pt x="659" y="658"/>
                  </a:cubicBezTo>
                  <a:cubicBezTo>
                    <a:pt x="713" y="685"/>
                    <a:pt x="713" y="685"/>
                    <a:pt x="713" y="685"/>
                  </a:cubicBezTo>
                  <a:cubicBezTo>
                    <a:pt x="728" y="669"/>
                    <a:pt x="741" y="652"/>
                    <a:pt x="753" y="633"/>
                  </a:cubicBezTo>
                  <a:cubicBezTo>
                    <a:pt x="712" y="589"/>
                    <a:pt x="712" y="589"/>
                    <a:pt x="712" y="589"/>
                  </a:cubicBezTo>
                  <a:cubicBezTo>
                    <a:pt x="719" y="577"/>
                    <a:pt x="726" y="564"/>
                    <a:pt x="732" y="551"/>
                  </a:cubicBezTo>
                  <a:cubicBezTo>
                    <a:pt x="792" y="557"/>
                    <a:pt x="792" y="557"/>
                    <a:pt x="792" y="557"/>
                  </a:cubicBezTo>
                  <a:cubicBezTo>
                    <a:pt x="800" y="537"/>
                    <a:pt x="806" y="517"/>
                    <a:pt x="810" y="495"/>
                  </a:cubicBezTo>
                  <a:cubicBezTo>
                    <a:pt x="756" y="469"/>
                    <a:pt x="756" y="469"/>
                    <a:pt x="756" y="469"/>
                  </a:cubicBezTo>
                  <a:cubicBezTo>
                    <a:pt x="759" y="455"/>
                    <a:pt x="760" y="440"/>
                    <a:pt x="761" y="425"/>
                  </a:cubicBezTo>
                  <a:close/>
                  <a:moveTo>
                    <a:pt x="410" y="704"/>
                  </a:moveTo>
                  <a:cubicBezTo>
                    <a:pt x="247" y="704"/>
                    <a:pt x="114" y="572"/>
                    <a:pt x="114" y="409"/>
                  </a:cubicBezTo>
                  <a:cubicBezTo>
                    <a:pt x="114" y="246"/>
                    <a:pt x="247" y="114"/>
                    <a:pt x="410" y="114"/>
                  </a:cubicBezTo>
                  <a:cubicBezTo>
                    <a:pt x="573" y="114"/>
                    <a:pt x="705" y="246"/>
                    <a:pt x="705" y="409"/>
                  </a:cubicBezTo>
                  <a:cubicBezTo>
                    <a:pt x="705" y="572"/>
                    <a:pt x="573" y="704"/>
                    <a:pt x="410" y="7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Oval 280"/>
            <p:cNvSpPr>
              <a:spLocks noChangeArrowheads="1"/>
            </p:cNvSpPr>
            <p:nvPr/>
          </p:nvSpPr>
          <p:spPr bwMode="auto">
            <a:xfrm>
              <a:off x="7327930" y="3712562"/>
              <a:ext cx="776123" cy="77715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82" name="Group 51"/>
            <p:cNvGrpSpPr/>
            <p:nvPr/>
          </p:nvGrpSpPr>
          <p:grpSpPr>
            <a:xfrm>
              <a:off x="7500747" y="3913319"/>
              <a:ext cx="394271" cy="343563"/>
              <a:chOff x="8216901" y="3711576"/>
              <a:chExt cx="604838" cy="527050"/>
            </a:xfrm>
            <a:solidFill>
              <a:schemeClr val="bg1"/>
            </a:solidFill>
          </p:grpSpPr>
          <p:sp>
            <p:nvSpPr>
              <p:cNvPr id="83" name="Freeform 281"/>
              <p:cNvSpPr/>
              <p:nvPr/>
            </p:nvSpPr>
            <p:spPr bwMode="auto">
              <a:xfrm>
                <a:off x="8216901" y="4008438"/>
                <a:ext cx="133350" cy="230188"/>
              </a:xfrm>
              <a:custGeom>
                <a:avLst/>
                <a:gdLst>
                  <a:gd name="T0" fmla="*/ 84 w 84"/>
                  <a:gd name="T1" fmla="*/ 145 h 145"/>
                  <a:gd name="T2" fmla="*/ 84 w 84"/>
                  <a:gd name="T3" fmla="*/ 0 h 145"/>
                  <a:gd name="T4" fmla="*/ 8 w 84"/>
                  <a:gd name="T5" fmla="*/ 76 h 145"/>
                  <a:gd name="T6" fmla="*/ 0 w 84"/>
                  <a:gd name="T7" fmla="*/ 69 h 145"/>
                  <a:gd name="T8" fmla="*/ 0 w 84"/>
                  <a:gd name="T9" fmla="*/ 145 h 145"/>
                  <a:gd name="T10" fmla="*/ 84 w 84"/>
                  <a:gd name="T11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45">
                    <a:moveTo>
                      <a:pt x="84" y="145"/>
                    </a:moveTo>
                    <a:lnTo>
                      <a:pt x="84" y="0"/>
                    </a:lnTo>
                    <a:lnTo>
                      <a:pt x="8" y="76"/>
                    </a:lnTo>
                    <a:lnTo>
                      <a:pt x="0" y="69"/>
                    </a:lnTo>
                    <a:lnTo>
                      <a:pt x="0" y="145"/>
                    </a:lnTo>
                    <a:lnTo>
                      <a:pt x="8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4" name="Freeform 282"/>
              <p:cNvSpPr/>
              <p:nvPr/>
            </p:nvSpPr>
            <p:spPr bwMode="auto">
              <a:xfrm>
                <a:off x="8372476" y="3941763"/>
                <a:ext cx="134938" cy="296863"/>
              </a:xfrm>
              <a:custGeom>
                <a:avLst/>
                <a:gdLst>
                  <a:gd name="T0" fmla="*/ 85 w 85"/>
                  <a:gd name="T1" fmla="*/ 187 h 187"/>
                  <a:gd name="T2" fmla="*/ 85 w 85"/>
                  <a:gd name="T3" fmla="*/ 65 h 187"/>
                  <a:gd name="T4" fmla="*/ 24 w 85"/>
                  <a:gd name="T5" fmla="*/ 0 h 187"/>
                  <a:gd name="T6" fmla="*/ 0 w 85"/>
                  <a:gd name="T7" fmla="*/ 22 h 187"/>
                  <a:gd name="T8" fmla="*/ 0 w 85"/>
                  <a:gd name="T9" fmla="*/ 187 h 187"/>
                  <a:gd name="T10" fmla="*/ 85 w 85"/>
                  <a:gd name="T11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87">
                    <a:moveTo>
                      <a:pt x="85" y="187"/>
                    </a:moveTo>
                    <a:lnTo>
                      <a:pt x="85" y="65"/>
                    </a:lnTo>
                    <a:lnTo>
                      <a:pt x="24" y="0"/>
                    </a:lnTo>
                    <a:lnTo>
                      <a:pt x="0" y="22"/>
                    </a:lnTo>
                    <a:lnTo>
                      <a:pt x="0" y="187"/>
                    </a:lnTo>
                    <a:lnTo>
                      <a:pt x="85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5" name="Freeform 283"/>
              <p:cNvSpPr/>
              <p:nvPr/>
            </p:nvSpPr>
            <p:spPr bwMode="auto">
              <a:xfrm>
                <a:off x="8531226" y="3989388"/>
                <a:ext cx="131763" cy="249238"/>
              </a:xfrm>
              <a:custGeom>
                <a:avLst/>
                <a:gdLst>
                  <a:gd name="T0" fmla="*/ 83 w 83"/>
                  <a:gd name="T1" fmla="*/ 157 h 157"/>
                  <a:gd name="T2" fmla="*/ 83 w 83"/>
                  <a:gd name="T3" fmla="*/ 0 h 157"/>
                  <a:gd name="T4" fmla="*/ 13 w 83"/>
                  <a:gd name="T5" fmla="*/ 65 h 157"/>
                  <a:gd name="T6" fmla="*/ 0 w 83"/>
                  <a:gd name="T7" fmla="*/ 51 h 157"/>
                  <a:gd name="T8" fmla="*/ 0 w 83"/>
                  <a:gd name="T9" fmla="*/ 157 h 157"/>
                  <a:gd name="T10" fmla="*/ 83 w 8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57">
                    <a:moveTo>
                      <a:pt x="83" y="157"/>
                    </a:moveTo>
                    <a:lnTo>
                      <a:pt x="83" y="0"/>
                    </a:lnTo>
                    <a:lnTo>
                      <a:pt x="13" y="65"/>
                    </a:lnTo>
                    <a:lnTo>
                      <a:pt x="0" y="51"/>
                    </a:lnTo>
                    <a:lnTo>
                      <a:pt x="0" y="157"/>
                    </a:lnTo>
                    <a:lnTo>
                      <a:pt x="8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6" name="Freeform 284"/>
              <p:cNvSpPr/>
              <p:nvPr/>
            </p:nvSpPr>
            <p:spPr bwMode="auto">
              <a:xfrm>
                <a:off x="8686801" y="3844926"/>
                <a:ext cx="134938" cy="393700"/>
              </a:xfrm>
              <a:custGeom>
                <a:avLst/>
                <a:gdLst>
                  <a:gd name="T0" fmla="*/ 85 w 85"/>
                  <a:gd name="T1" fmla="*/ 248 h 248"/>
                  <a:gd name="T2" fmla="*/ 85 w 85"/>
                  <a:gd name="T3" fmla="*/ 0 h 248"/>
                  <a:gd name="T4" fmla="*/ 0 w 85"/>
                  <a:gd name="T5" fmla="*/ 76 h 248"/>
                  <a:gd name="T6" fmla="*/ 0 w 85"/>
                  <a:gd name="T7" fmla="*/ 248 h 248"/>
                  <a:gd name="T8" fmla="*/ 85 w 85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48">
                    <a:moveTo>
                      <a:pt x="85" y="248"/>
                    </a:moveTo>
                    <a:lnTo>
                      <a:pt x="85" y="0"/>
                    </a:lnTo>
                    <a:lnTo>
                      <a:pt x="0" y="76"/>
                    </a:lnTo>
                    <a:lnTo>
                      <a:pt x="0" y="248"/>
                    </a:lnTo>
                    <a:lnTo>
                      <a:pt x="85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7" name="Freeform 285"/>
              <p:cNvSpPr/>
              <p:nvPr/>
            </p:nvSpPr>
            <p:spPr bwMode="auto">
              <a:xfrm>
                <a:off x="8216901" y="3711576"/>
                <a:ext cx="604838" cy="361950"/>
              </a:xfrm>
              <a:custGeom>
                <a:avLst/>
                <a:gdLst>
                  <a:gd name="T0" fmla="*/ 243 w 244"/>
                  <a:gd name="T1" fmla="*/ 0 h 146"/>
                  <a:gd name="T2" fmla="*/ 137 w 244"/>
                  <a:gd name="T3" fmla="*/ 96 h 146"/>
                  <a:gd name="T4" fmla="*/ 88 w 244"/>
                  <a:gd name="T5" fmla="*/ 46 h 146"/>
                  <a:gd name="T6" fmla="*/ 79 w 244"/>
                  <a:gd name="T7" fmla="*/ 42 h 146"/>
                  <a:gd name="T8" fmla="*/ 71 w 244"/>
                  <a:gd name="T9" fmla="*/ 46 h 146"/>
                  <a:gd name="T10" fmla="*/ 0 w 244"/>
                  <a:gd name="T11" fmla="*/ 117 h 146"/>
                  <a:gd name="T12" fmla="*/ 0 w 244"/>
                  <a:gd name="T13" fmla="*/ 142 h 146"/>
                  <a:gd name="T14" fmla="*/ 5 w 244"/>
                  <a:gd name="T15" fmla="*/ 146 h 146"/>
                  <a:gd name="T16" fmla="*/ 79 w 244"/>
                  <a:gd name="T17" fmla="*/ 71 h 146"/>
                  <a:gd name="T18" fmla="*/ 128 w 244"/>
                  <a:gd name="T19" fmla="*/ 121 h 146"/>
                  <a:gd name="T20" fmla="*/ 144 w 244"/>
                  <a:gd name="T21" fmla="*/ 122 h 146"/>
                  <a:gd name="T22" fmla="*/ 244 w 244"/>
                  <a:gd name="T23" fmla="*/ 31 h 146"/>
                  <a:gd name="T24" fmla="*/ 244 w 244"/>
                  <a:gd name="T25" fmla="*/ 2 h 146"/>
                  <a:gd name="T26" fmla="*/ 243 w 244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4" h="146">
                    <a:moveTo>
                      <a:pt x="243" y="0"/>
                    </a:moveTo>
                    <a:cubicBezTo>
                      <a:pt x="137" y="96"/>
                      <a:pt x="137" y="96"/>
                      <a:pt x="137" y="9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5" y="43"/>
                      <a:pt x="82" y="42"/>
                      <a:pt x="79" y="42"/>
                    </a:cubicBezTo>
                    <a:cubicBezTo>
                      <a:pt x="76" y="42"/>
                      <a:pt x="73" y="43"/>
                      <a:pt x="71" y="46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79" y="71"/>
                      <a:pt x="79" y="71"/>
                      <a:pt x="79" y="71"/>
                    </a:cubicBezTo>
                    <a:cubicBezTo>
                      <a:pt x="128" y="121"/>
                      <a:pt x="128" y="121"/>
                      <a:pt x="128" y="121"/>
                    </a:cubicBezTo>
                    <a:cubicBezTo>
                      <a:pt x="132" y="126"/>
                      <a:pt x="140" y="126"/>
                      <a:pt x="144" y="122"/>
                    </a:cubicBezTo>
                    <a:cubicBezTo>
                      <a:pt x="244" y="31"/>
                      <a:pt x="244" y="31"/>
                      <a:pt x="244" y="31"/>
                    </a:cubicBezTo>
                    <a:cubicBezTo>
                      <a:pt x="244" y="2"/>
                      <a:pt x="244" y="2"/>
                      <a:pt x="244" y="2"/>
                    </a:cubicBezTo>
                    <a:lnTo>
                      <a:pt x="2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88" name="Group 57"/>
          <p:cNvGrpSpPr/>
          <p:nvPr/>
        </p:nvGrpSpPr>
        <p:grpSpPr>
          <a:xfrm>
            <a:off x="4136513" y="2455243"/>
            <a:ext cx="1323549" cy="1319409"/>
            <a:chOff x="4136513" y="2455243"/>
            <a:chExt cx="1323549" cy="1319409"/>
          </a:xfrm>
        </p:grpSpPr>
        <p:sp>
          <p:nvSpPr>
            <p:cNvPr id="89" name="Freeform 286"/>
            <p:cNvSpPr>
              <a:spLocks noEditPoints="1"/>
            </p:cNvSpPr>
            <p:nvPr/>
          </p:nvSpPr>
          <p:spPr bwMode="auto">
            <a:xfrm>
              <a:off x="4136513" y="2455243"/>
              <a:ext cx="1323549" cy="1319409"/>
            </a:xfrm>
            <a:custGeom>
              <a:avLst/>
              <a:gdLst>
                <a:gd name="T0" fmla="*/ 820 w 820"/>
                <a:gd name="T1" fmla="*/ 409 h 817"/>
                <a:gd name="T2" fmla="*/ 755 w 820"/>
                <a:gd name="T3" fmla="*/ 340 h 817"/>
                <a:gd name="T4" fmla="*/ 791 w 820"/>
                <a:gd name="T5" fmla="*/ 260 h 817"/>
                <a:gd name="T6" fmla="*/ 706 w 820"/>
                <a:gd name="T7" fmla="*/ 220 h 817"/>
                <a:gd name="T8" fmla="*/ 711 w 820"/>
                <a:gd name="T9" fmla="*/ 131 h 817"/>
                <a:gd name="T10" fmla="*/ 617 w 820"/>
                <a:gd name="T11" fmla="*/ 125 h 817"/>
                <a:gd name="T12" fmla="*/ 588 w 820"/>
                <a:gd name="T13" fmla="*/ 41 h 817"/>
                <a:gd name="T14" fmla="*/ 499 w 820"/>
                <a:gd name="T15" fmla="*/ 69 h 817"/>
                <a:gd name="T16" fmla="*/ 441 w 820"/>
                <a:gd name="T17" fmla="*/ 1 h 817"/>
                <a:gd name="T18" fmla="*/ 379 w 820"/>
                <a:gd name="T19" fmla="*/ 1 h 817"/>
                <a:gd name="T20" fmla="*/ 321 w 820"/>
                <a:gd name="T21" fmla="*/ 69 h 817"/>
                <a:gd name="T22" fmla="*/ 232 w 820"/>
                <a:gd name="T23" fmla="*/ 41 h 817"/>
                <a:gd name="T24" fmla="*/ 203 w 820"/>
                <a:gd name="T25" fmla="*/ 125 h 817"/>
                <a:gd name="T26" fmla="*/ 109 w 820"/>
                <a:gd name="T27" fmla="*/ 131 h 817"/>
                <a:gd name="T28" fmla="*/ 114 w 820"/>
                <a:gd name="T29" fmla="*/ 220 h 817"/>
                <a:gd name="T30" fmla="*/ 28 w 820"/>
                <a:gd name="T31" fmla="*/ 260 h 817"/>
                <a:gd name="T32" fmla="*/ 65 w 820"/>
                <a:gd name="T33" fmla="*/ 340 h 817"/>
                <a:gd name="T34" fmla="*/ 0 w 820"/>
                <a:gd name="T35" fmla="*/ 409 h 817"/>
                <a:gd name="T36" fmla="*/ 63 w 820"/>
                <a:gd name="T37" fmla="*/ 468 h 817"/>
                <a:gd name="T38" fmla="*/ 28 w 820"/>
                <a:gd name="T39" fmla="*/ 557 h 817"/>
                <a:gd name="T40" fmla="*/ 107 w 820"/>
                <a:gd name="T41" fmla="*/ 589 h 817"/>
                <a:gd name="T42" fmla="*/ 106 w 820"/>
                <a:gd name="T43" fmla="*/ 684 h 817"/>
                <a:gd name="T44" fmla="*/ 191 w 820"/>
                <a:gd name="T45" fmla="*/ 685 h 817"/>
                <a:gd name="T46" fmla="*/ 225 w 820"/>
                <a:gd name="T47" fmla="*/ 775 h 817"/>
                <a:gd name="T48" fmla="*/ 304 w 820"/>
                <a:gd name="T49" fmla="*/ 745 h 817"/>
                <a:gd name="T50" fmla="*/ 368 w 820"/>
                <a:gd name="T51" fmla="*/ 817 h 817"/>
                <a:gd name="T52" fmla="*/ 410 w 820"/>
                <a:gd name="T53" fmla="*/ 761 h 817"/>
                <a:gd name="T54" fmla="*/ 452 w 820"/>
                <a:gd name="T55" fmla="*/ 817 h 817"/>
                <a:gd name="T56" fmla="*/ 516 w 820"/>
                <a:gd name="T57" fmla="*/ 745 h 817"/>
                <a:gd name="T58" fmla="*/ 595 w 820"/>
                <a:gd name="T59" fmla="*/ 775 h 817"/>
                <a:gd name="T60" fmla="*/ 629 w 820"/>
                <a:gd name="T61" fmla="*/ 685 h 817"/>
                <a:gd name="T62" fmla="*/ 713 w 820"/>
                <a:gd name="T63" fmla="*/ 684 h 817"/>
                <a:gd name="T64" fmla="*/ 712 w 820"/>
                <a:gd name="T65" fmla="*/ 589 h 817"/>
                <a:gd name="T66" fmla="*/ 792 w 820"/>
                <a:gd name="T67" fmla="*/ 557 h 817"/>
                <a:gd name="T68" fmla="*/ 757 w 820"/>
                <a:gd name="T69" fmla="*/ 468 h 817"/>
                <a:gd name="T70" fmla="*/ 410 w 820"/>
                <a:gd name="T71" fmla="*/ 694 h 817"/>
                <a:gd name="T72" fmla="*/ 410 w 820"/>
                <a:gd name="T73" fmla="*/ 122 h 817"/>
                <a:gd name="T74" fmla="*/ 410 w 820"/>
                <a:gd name="T75" fmla="*/ 69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0" h="817">
                  <a:moveTo>
                    <a:pt x="761" y="425"/>
                  </a:moveTo>
                  <a:cubicBezTo>
                    <a:pt x="820" y="409"/>
                    <a:pt x="820" y="409"/>
                    <a:pt x="820" y="409"/>
                  </a:cubicBezTo>
                  <a:cubicBezTo>
                    <a:pt x="819" y="387"/>
                    <a:pt x="818" y="366"/>
                    <a:pt x="814" y="345"/>
                  </a:cubicBezTo>
                  <a:cubicBezTo>
                    <a:pt x="755" y="340"/>
                    <a:pt x="755" y="340"/>
                    <a:pt x="755" y="340"/>
                  </a:cubicBezTo>
                  <a:cubicBezTo>
                    <a:pt x="752" y="325"/>
                    <a:pt x="748" y="310"/>
                    <a:pt x="743" y="296"/>
                  </a:cubicBezTo>
                  <a:cubicBezTo>
                    <a:pt x="791" y="260"/>
                    <a:pt x="791" y="260"/>
                    <a:pt x="791" y="260"/>
                  </a:cubicBezTo>
                  <a:cubicBezTo>
                    <a:pt x="784" y="240"/>
                    <a:pt x="774" y="221"/>
                    <a:pt x="764" y="203"/>
                  </a:cubicBezTo>
                  <a:cubicBezTo>
                    <a:pt x="706" y="220"/>
                    <a:pt x="706" y="220"/>
                    <a:pt x="706" y="220"/>
                  </a:cubicBezTo>
                  <a:cubicBezTo>
                    <a:pt x="698" y="207"/>
                    <a:pt x="688" y="194"/>
                    <a:pt x="678" y="182"/>
                  </a:cubicBezTo>
                  <a:cubicBezTo>
                    <a:pt x="711" y="131"/>
                    <a:pt x="711" y="131"/>
                    <a:pt x="711" y="131"/>
                  </a:cubicBezTo>
                  <a:cubicBezTo>
                    <a:pt x="696" y="116"/>
                    <a:pt x="681" y="102"/>
                    <a:pt x="665" y="89"/>
                  </a:cubicBezTo>
                  <a:cubicBezTo>
                    <a:pt x="617" y="125"/>
                    <a:pt x="617" y="125"/>
                    <a:pt x="617" y="125"/>
                  </a:cubicBezTo>
                  <a:cubicBezTo>
                    <a:pt x="604" y="116"/>
                    <a:pt x="591" y="107"/>
                    <a:pt x="577" y="100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570" y="31"/>
                    <a:pt x="550" y="24"/>
                    <a:pt x="530" y="18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84" y="65"/>
                    <a:pt x="468" y="62"/>
                    <a:pt x="452" y="60"/>
                  </a:cubicBezTo>
                  <a:cubicBezTo>
                    <a:pt x="441" y="1"/>
                    <a:pt x="441" y="1"/>
                    <a:pt x="441" y="1"/>
                  </a:cubicBezTo>
                  <a:cubicBezTo>
                    <a:pt x="431" y="0"/>
                    <a:pt x="420" y="0"/>
                    <a:pt x="410" y="0"/>
                  </a:cubicBezTo>
                  <a:cubicBezTo>
                    <a:pt x="399" y="0"/>
                    <a:pt x="389" y="0"/>
                    <a:pt x="379" y="1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52" y="62"/>
                    <a:pt x="336" y="65"/>
                    <a:pt x="321" y="6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70" y="24"/>
                    <a:pt x="250" y="31"/>
                    <a:pt x="232" y="41"/>
                  </a:cubicBezTo>
                  <a:cubicBezTo>
                    <a:pt x="243" y="100"/>
                    <a:pt x="243" y="100"/>
                    <a:pt x="243" y="100"/>
                  </a:cubicBezTo>
                  <a:cubicBezTo>
                    <a:pt x="229" y="107"/>
                    <a:pt x="216" y="116"/>
                    <a:pt x="203" y="125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39" y="102"/>
                    <a:pt x="123" y="116"/>
                    <a:pt x="109" y="131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31" y="194"/>
                    <a:pt x="122" y="207"/>
                    <a:pt x="114" y="220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46" y="221"/>
                    <a:pt x="36" y="240"/>
                    <a:pt x="28" y="260"/>
                  </a:cubicBezTo>
                  <a:cubicBezTo>
                    <a:pt x="77" y="296"/>
                    <a:pt x="77" y="296"/>
                    <a:pt x="77" y="296"/>
                  </a:cubicBezTo>
                  <a:cubicBezTo>
                    <a:pt x="72" y="310"/>
                    <a:pt x="68" y="325"/>
                    <a:pt x="65" y="340"/>
                  </a:cubicBezTo>
                  <a:cubicBezTo>
                    <a:pt x="5" y="345"/>
                    <a:pt x="5" y="345"/>
                    <a:pt x="5" y="345"/>
                  </a:cubicBezTo>
                  <a:cubicBezTo>
                    <a:pt x="2" y="366"/>
                    <a:pt x="0" y="387"/>
                    <a:pt x="0" y="409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40"/>
                    <a:pt x="61" y="454"/>
                    <a:pt x="63" y="468"/>
                  </a:cubicBezTo>
                  <a:cubicBezTo>
                    <a:pt x="9" y="495"/>
                    <a:pt x="9" y="495"/>
                    <a:pt x="9" y="495"/>
                  </a:cubicBezTo>
                  <a:cubicBezTo>
                    <a:pt x="14" y="516"/>
                    <a:pt x="20" y="537"/>
                    <a:pt x="28" y="557"/>
                  </a:cubicBezTo>
                  <a:cubicBezTo>
                    <a:pt x="88" y="551"/>
                    <a:pt x="88" y="551"/>
                    <a:pt x="88" y="551"/>
                  </a:cubicBezTo>
                  <a:cubicBezTo>
                    <a:pt x="94" y="564"/>
                    <a:pt x="100" y="577"/>
                    <a:pt x="107" y="589"/>
                  </a:cubicBezTo>
                  <a:cubicBezTo>
                    <a:pt x="67" y="633"/>
                    <a:pt x="67" y="633"/>
                    <a:pt x="67" y="633"/>
                  </a:cubicBezTo>
                  <a:cubicBezTo>
                    <a:pt x="79" y="651"/>
                    <a:pt x="92" y="668"/>
                    <a:pt x="106" y="684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70" y="667"/>
                    <a:pt x="180" y="676"/>
                    <a:pt x="191" y="685"/>
                  </a:cubicBezTo>
                  <a:cubicBezTo>
                    <a:pt x="169" y="741"/>
                    <a:pt x="169" y="741"/>
                    <a:pt x="169" y="741"/>
                  </a:cubicBezTo>
                  <a:cubicBezTo>
                    <a:pt x="187" y="754"/>
                    <a:pt x="206" y="765"/>
                    <a:pt x="225" y="775"/>
                  </a:cubicBezTo>
                  <a:cubicBezTo>
                    <a:pt x="266" y="730"/>
                    <a:pt x="266" y="730"/>
                    <a:pt x="266" y="730"/>
                  </a:cubicBezTo>
                  <a:cubicBezTo>
                    <a:pt x="278" y="736"/>
                    <a:pt x="291" y="741"/>
                    <a:pt x="304" y="745"/>
                  </a:cubicBezTo>
                  <a:cubicBezTo>
                    <a:pt x="303" y="805"/>
                    <a:pt x="303" y="805"/>
                    <a:pt x="303" y="805"/>
                  </a:cubicBezTo>
                  <a:cubicBezTo>
                    <a:pt x="324" y="811"/>
                    <a:pt x="346" y="815"/>
                    <a:pt x="368" y="817"/>
                  </a:cubicBezTo>
                  <a:cubicBezTo>
                    <a:pt x="390" y="760"/>
                    <a:pt x="390" y="760"/>
                    <a:pt x="390" y="760"/>
                  </a:cubicBezTo>
                  <a:cubicBezTo>
                    <a:pt x="396" y="761"/>
                    <a:pt x="403" y="761"/>
                    <a:pt x="410" y="761"/>
                  </a:cubicBezTo>
                  <a:cubicBezTo>
                    <a:pt x="417" y="761"/>
                    <a:pt x="423" y="761"/>
                    <a:pt x="430" y="760"/>
                  </a:cubicBezTo>
                  <a:cubicBezTo>
                    <a:pt x="452" y="817"/>
                    <a:pt x="452" y="817"/>
                    <a:pt x="452" y="817"/>
                  </a:cubicBezTo>
                  <a:cubicBezTo>
                    <a:pt x="474" y="815"/>
                    <a:pt x="495" y="811"/>
                    <a:pt x="516" y="805"/>
                  </a:cubicBezTo>
                  <a:cubicBezTo>
                    <a:pt x="516" y="745"/>
                    <a:pt x="516" y="745"/>
                    <a:pt x="516" y="745"/>
                  </a:cubicBezTo>
                  <a:cubicBezTo>
                    <a:pt x="529" y="741"/>
                    <a:pt x="542" y="736"/>
                    <a:pt x="554" y="730"/>
                  </a:cubicBezTo>
                  <a:cubicBezTo>
                    <a:pt x="595" y="775"/>
                    <a:pt x="595" y="775"/>
                    <a:pt x="595" y="775"/>
                  </a:cubicBezTo>
                  <a:cubicBezTo>
                    <a:pt x="614" y="765"/>
                    <a:pt x="633" y="754"/>
                    <a:pt x="651" y="741"/>
                  </a:cubicBezTo>
                  <a:cubicBezTo>
                    <a:pt x="629" y="685"/>
                    <a:pt x="629" y="685"/>
                    <a:pt x="629" y="685"/>
                  </a:cubicBezTo>
                  <a:cubicBezTo>
                    <a:pt x="639" y="676"/>
                    <a:pt x="650" y="667"/>
                    <a:pt x="659" y="657"/>
                  </a:cubicBezTo>
                  <a:cubicBezTo>
                    <a:pt x="713" y="684"/>
                    <a:pt x="713" y="684"/>
                    <a:pt x="713" y="684"/>
                  </a:cubicBezTo>
                  <a:cubicBezTo>
                    <a:pt x="728" y="668"/>
                    <a:pt x="741" y="651"/>
                    <a:pt x="753" y="633"/>
                  </a:cubicBezTo>
                  <a:cubicBezTo>
                    <a:pt x="712" y="589"/>
                    <a:pt x="712" y="589"/>
                    <a:pt x="712" y="589"/>
                  </a:cubicBezTo>
                  <a:cubicBezTo>
                    <a:pt x="720" y="577"/>
                    <a:pt x="726" y="564"/>
                    <a:pt x="732" y="551"/>
                  </a:cubicBezTo>
                  <a:cubicBezTo>
                    <a:pt x="792" y="557"/>
                    <a:pt x="792" y="557"/>
                    <a:pt x="792" y="557"/>
                  </a:cubicBezTo>
                  <a:cubicBezTo>
                    <a:pt x="800" y="537"/>
                    <a:pt x="806" y="516"/>
                    <a:pt x="811" y="495"/>
                  </a:cubicBezTo>
                  <a:cubicBezTo>
                    <a:pt x="757" y="468"/>
                    <a:pt x="757" y="468"/>
                    <a:pt x="757" y="468"/>
                  </a:cubicBezTo>
                  <a:cubicBezTo>
                    <a:pt x="759" y="454"/>
                    <a:pt x="761" y="440"/>
                    <a:pt x="761" y="425"/>
                  </a:cubicBezTo>
                  <a:close/>
                  <a:moveTo>
                    <a:pt x="410" y="694"/>
                  </a:moveTo>
                  <a:cubicBezTo>
                    <a:pt x="252" y="694"/>
                    <a:pt x="124" y="566"/>
                    <a:pt x="124" y="408"/>
                  </a:cubicBezTo>
                  <a:cubicBezTo>
                    <a:pt x="124" y="250"/>
                    <a:pt x="252" y="122"/>
                    <a:pt x="410" y="122"/>
                  </a:cubicBezTo>
                  <a:cubicBezTo>
                    <a:pt x="568" y="122"/>
                    <a:pt x="696" y="250"/>
                    <a:pt x="696" y="408"/>
                  </a:cubicBezTo>
                  <a:cubicBezTo>
                    <a:pt x="696" y="566"/>
                    <a:pt x="568" y="694"/>
                    <a:pt x="410" y="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Oval 303"/>
            <p:cNvSpPr>
              <a:spLocks noChangeArrowheads="1"/>
            </p:cNvSpPr>
            <p:nvPr/>
          </p:nvSpPr>
          <p:spPr bwMode="auto">
            <a:xfrm>
              <a:off x="4469728" y="2783284"/>
              <a:ext cx="658152" cy="658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91" name="Group 60"/>
            <p:cNvGrpSpPr/>
            <p:nvPr/>
          </p:nvGrpSpPr>
          <p:grpSpPr>
            <a:xfrm>
              <a:off x="4579420" y="2988180"/>
              <a:ext cx="438769" cy="253534"/>
              <a:chOff x="3735388" y="2292351"/>
              <a:chExt cx="673101" cy="388938"/>
            </a:xfrm>
            <a:solidFill>
              <a:schemeClr val="bg1"/>
            </a:solidFill>
          </p:grpSpPr>
          <p:sp>
            <p:nvSpPr>
              <p:cNvPr id="92" name="Freeform 304"/>
              <p:cNvSpPr/>
              <p:nvPr/>
            </p:nvSpPr>
            <p:spPr bwMode="auto">
              <a:xfrm>
                <a:off x="3735388" y="2301876"/>
                <a:ext cx="231775" cy="277813"/>
              </a:xfrm>
              <a:custGeom>
                <a:avLst/>
                <a:gdLst>
                  <a:gd name="T0" fmla="*/ 94 w 94"/>
                  <a:gd name="T1" fmla="*/ 88 h 112"/>
                  <a:gd name="T2" fmla="*/ 94 w 94"/>
                  <a:gd name="T3" fmla="*/ 88 h 112"/>
                  <a:gd name="T4" fmla="*/ 64 w 94"/>
                  <a:gd name="T5" fmla="*/ 78 h 112"/>
                  <a:gd name="T6" fmla="*/ 64 w 94"/>
                  <a:gd name="T7" fmla="*/ 75 h 112"/>
                  <a:gd name="T8" fmla="*/ 66 w 94"/>
                  <a:gd name="T9" fmla="*/ 67 h 112"/>
                  <a:gd name="T10" fmla="*/ 69 w 94"/>
                  <a:gd name="T11" fmla="*/ 57 h 112"/>
                  <a:gd name="T12" fmla="*/ 73 w 94"/>
                  <a:gd name="T13" fmla="*/ 47 h 112"/>
                  <a:gd name="T14" fmla="*/ 73 w 94"/>
                  <a:gd name="T15" fmla="*/ 38 h 112"/>
                  <a:gd name="T16" fmla="*/ 73 w 94"/>
                  <a:gd name="T17" fmla="*/ 37 h 112"/>
                  <a:gd name="T18" fmla="*/ 74 w 94"/>
                  <a:gd name="T19" fmla="*/ 25 h 112"/>
                  <a:gd name="T20" fmla="*/ 69 w 94"/>
                  <a:gd name="T21" fmla="*/ 9 h 112"/>
                  <a:gd name="T22" fmla="*/ 50 w 94"/>
                  <a:gd name="T23" fmla="*/ 0 h 112"/>
                  <a:gd name="T24" fmla="*/ 44 w 94"/>
                  <a:gd name="T25" fmla="*/ 0 h 112"/>
                  <a:gd name="T26" fmla="*/ 26 w 94"/>
                  <a:gd name="T27" fmla="*/ 9 h 112"/>
                  <a:gd name="T28" fmla="*/ 21 w 94"/>
                  <a:gd name="T29" fmla="*/ 25 h 112"/>
                  <a:gd name="T30" fmla="*/ 22 w 94"/>
                  <a:gd name="T31" fmla="*/ 37 h 112"/>
                  <a:gd name="T32" fmla="*/ 22 w 94"/>
                  <a:gd name="T33" fmla="*/ 38 h 112"/>
                  <a:gd name="T34" fmla="*/ 22 w 94"/>
                  <a:gd name="T35" fmla="*/ 47 h 112"/>
                  <a:gd name="T36" fmla="*/ 26 w 94"/>
                  <a:gd name="T37" fmla="*/ 57 h 112"/>
                  <a:gd name="T38" fmla="*/ 29 w 94"/>
                  <a:gd name="T39" fmla="*/ 67 h 112"/>
                  <a:gd name="T40" fmla="*/ 30 w 94"/>
                  <a:gd name="T41" fmla="*/ 75 h 112"/>
                  <a:gd name="T42" fmla="*/ 30 w 94"/>
                  <a:gd name="T43" fmla="*/ 78 h 112"/>
                  <a:gd name="T44" fmla="*/ 0 w 94"/>
                  <a:gd name="T45" fmla="*/ 89 h 112"/>
                  <a:gd name="T46" fmla="*/ 0 w 94"/>
                  <a:gd name="T47" fmla="*/ 89 h 112"/>
                  <a:gd name="T48" fmla="*/ 0 w 94"/>
                  <a:gd name="T49" fmla="*/ 112 h 112"/>
                  <a:gd name="T50" fmla="*/ 94 w 94"/>
                  <a:gd name="T51" fmla="*/ 112 h 112"/>
                  <a:gd name="T52" fmla="*/ 94 w 94"/>
                  <a:gd name="T53" fmla="*/ 8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4" h="112">
                    <a:moveTo>
                      <a:pt x="94" y="88"/>
                    </a:moveTo>
                    <a:cubicBezTo>
                      <a:pt x="94" y="88"/>
                      <a:pt x="94" y="88"/>
                      <a:pt x="94" y="88"/>
                    </a:cubicBezTo>
                    <a:cubicBezTo>
                      <a:pt x="88" y="86"/>
                      <a:pt x="73" y="81"/>
                      <a:pt x="64" y="78"/>
                    </a:cubicBezTo>
                    <a:cubicBezTo>
                      <a:pt x="64" y="78"/>
                      <a:pt x="64" y="78"/>
                      <a:pt x="64" y="75"/>
                    </a:cubicBezTo>
                    <a:cubicBezTo>
                      <a:pt x="64" y="72"/>
                      <a:pt x="65" y="70"/>
                      <a:pt x="66" y="67"/>
                    </a:cubicBezTo>
                    <a:cubicBezTo>
                      <a:pt x="67" y="65"/>
                      <a:pt x="68" y="61"/>
                      <a:pt x="69" y="57"/>
                    </a:cubicBezTo>
                    <a:cubicBezTo>
                      <a:pt x="70" y="56"/>
                      <a:pt x="72" y="53"/>
                      <a:pt x="73" y="47"/>
                    </a:cubicBezTo>
                    <a:cubicBezTo>
                      <a:pt x="74" y="42"/>
                      <a:pt x="73" y="40"/>
                      <a:pt x="73" y="38"/>
                    </a:cubicBezTo>
                    <a:cubicBezTo>
                      <a:pt x="73" y="38"/>
                      <a:pt x="73" y="38"/>
                      <a:pt x="73" y="37"/>
                    </a:cubicBezTo>
                    <a:cubicBezTo>
                      <a:pt x="72" y="36"/>
                      <a:pt x="73" y="30"/>
                      <a:pt x="74" y="25"/>
                    </a:cubicBezTo>
                    <a:cubicBezTo>
                      <a:pt x="74" y="22"/>
                      <a:pt x="73" y="15"/>
                      <a:pt x="69" y="9"/>
                    </a:cubicBezTo>
                    <a:cubicBezTo>
                      <a:pt x="66" y="5"/>
                      <a:pt x="60" y="0"/>
                      <a:pt x="5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4" y="0"/>
                      <a:pt x="29" y="5"/>
                      <a:pt x="26" y="9"/>
                    </a:cubicBezTo>
                    <a:cubicBezTo>
                      <a:pt x="21" y="15"/>
                      <a:pt x="21" y="22"/>
                      <a:pt x="21" y="25"/>
                    </a:cubicBezTo>
                    <a:cubicBezTo>
                      <a:pt x="22" y="30"/>
                      <a:pt x="22" y="36"/>
                      <a:pt x="22" y="37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1" y="40"/>
                      <a:pt x="21" y="42"/>
                      <a:pt x="22" y="47"/>
                    </a:cubicBezTo>
                    <a:cubicBezTo>
                      <a:pt x="23" y="53"/>
                      <a:pt x="25" y="56"/>
                      <a:pt x="26" y="57"/>
                    </a:cubicBezTo>
                    <a:cubicBezTo>
                      <a:pt x="27" y="61"/>
                      <a:pt x="28" y="65"/>
                      <a:pt x="29" y="67"/>
                    </a:cubicBezTo>
                    <a:cubicBezTo>
                      <a:pt x="30" y="69"/>
                      <a:pt x="30" y="72"/>
                      <a:pt x="30" y="75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20" y="81"/>
                      <a:pt x="6" y="86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94" y="112"/>
                      <a:pt x="94" y="112"/>
                      <a:pt x="94" y="112"/>
                    </a:cubicBezTo>
                    <a:lnTo>
                      <a:pt x="94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3" name="Freeform 305"/>
              <p:cNvSpPr/>
              <p:nvPr/>
            </p:nvSpPr>
            <p:spPr bwMode="auto">
              <a:xfrm>
                <a:off x="4175126" y="2301876"/>
                <a:ext cx="233363" cy="277813"/>
              </a:xfrm>
              <a:custGeom>
                <a:avLst/>
                <a:gdLst>
                  <a:gd name="T0" fmla="*/ 94 w 94"/>
                  <a:gd name="T1" fmla="*/ 88 h 112"/>
                  <a:gd name="T2" fmla="*/ 94 w 94"/>
                  <a:gd name="T3" fmla="*/ 88 h 112"/>
                  <a:gd name="T4" fmla="*/ 64 w 94"/>
                  <a:gd name="T5" fmla="*/ 78 h 112"/>
                  <a:gd name="T6" fmla="*/ 64 w 94"/>
                  <a:gd name="T7" fmla="*/ 75 h 112"/>
                  <a:gd name="T8" fmla="*/ 66 w 94"/>
                  <a:gd name="T9" fmla="*/ 67 h 112"/>
                  <a:gd name="T10" fmla="*/ 69 w 94"/>
                  <a:gd name="T11" fmla="*/ 57 h 112"/>
                  <a:gd name="T12" fmla="*/ 73 w 94"/>
                  <a:gd name="T13" fmla="*/ 47 h 112"/>
                  <a:gd name="T14" fmla="*/ 73 w 94"/>
                  <a:gd name="T15" fmla="*/ 38 h 112"/>
                  <a:gd name="T16" fmla="*/ 73 w 94"/>
                  <a:gd name="T17" fmla="*/ 37 h 112"/>
                  <a:gd name="T18" fmla="*/ 74 w 94"/>
                  <a:gd name="T19" fmla="*/ 25 h 112"/>
                  <a:gd name="T20" fmla="*/ 69 w 94"/>
                  <a:gd name="T21" fmla="*/ 9 h 112"/>
                  <a:gd name="T22" fmla="*/ 50 w 94"/>
                  <a:gd name="T23" fmla="*/ 0 h 112"/>
                  <a:gd name="T24" fmla="*/ 44 w 94"/>
                  <a:gd name="T25" fmla="*/ 0 h 112"/>
                  <a:gd name="T26" fmla="*/ 26 w 94"/>
                  <a:gd name="T27" fmla="*/ 9 h 112"/>
                  <a:gd name="T28" fmla="*/ 21 w 94"/>
                  <a:gd name="T29" fmla="*/ 25 h 112"/>
                  <a:gd name="T30" fmla="*/ 22 w 94"/>
                  <a:gd name="T31" fmla="*/ 37 h 112"/>
                  <a:gd name="T32" fmla="*/ 22 w 94"/>
                  <a:gd name="T33" fmla="*/ 38 h 112"/>
                  <a:gd name="T34" fmla="*/ 22 w 94"/>
                  <a:gd name="T35" fmla="*/ 47 h 112"/>
                  <a:gd name="T36" fmla="*/ 26 w 94"/>
                  <a:gd name="T37" fmla="*/ 57 h 112"/>
                  <a:gd name="T38" fmla="*/ 29 w 94"/>
                  <a:gd name="T39" fmla="*/ 67 h 112"/>
                  <a:gd name="T40" fmla="*/ 30 w 94"/>
                  <a:gd name="T41" fmla="*/ 75 h 112"/>
                  <a:gd name="T42" fmla="*/ 30 w 94"/>
                  <a:gd name="T43" fmla="*/ 78 h 112"/>
                  <a:gd name="T44" fmla="*/ 0 w 94"/>
                  <a:gd name="T45" fmla="*/ 89 h 112"/>
                  <a:gd name="T46" fmla="*/ 0 w 94"/>
                  <a:gd name="T47" fmla="*/ 89 h 112"/>
                  <a:gd name="T48" fmla="*/ 0 w 94"/>
                  <a:gd name="T49" fmla="*/ 112 h 112"/>
                  <a:gd name="T50" fmla="*/ 94 w 94"/>
                  <a:gd name="T51" fmla="*/ 112 h 112"/>
                  <a:gd name="T52" fmla="*/ 94 w 94"/>
                  <a:gd name="T53" fmla="*/ 8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4" h="112">
                    <a:moveTo>
                      <a:pt x="94" y="88"/>
                    </a:moveTo>
                    <a:cubicBezTo>
                      <a:pt x="94" y="88"/>
                      <a:pt x="94" y="88"/>
                      <a:pt x="94" y="88"/>
                    </a:cubicBezTo>
                    <a:cubicBezTo>
                      <a:pt x="88" y="86"/>
                      <a:pt x="73" y="81"/>
                      <a:pt x="64" y="78"/>
                    </a:cubicBezTo>
                    <a:cubicBezTo>
                      <a:pt x="64" y="78"/>
                      <a:pt x="64" y="78"/>
                      <a:pt x="64" y="75"/>
                    </a:cubicBezTo>
                    <a:cubicBezTo>
                      <a:pt x="64" y="72"/>
                      <a:pt x="65" y="70"/>
                      <a:pt x="66" y="67"/>
                    </a:cubicBezTo>
                    <a:cubicBezTo>
                      <a:pt x="67" y="65"/>
                      <a:pt x="68" y="61"/>
                      <a:pt x="69" y="57"/>
                    </a:cubicBezTo>
                    <a:cubicBezTo>
                      <a:pt x="70" y="56"/>
                      <a:pt x="72" y="53"/>
                      <a:pt x="73" y="47"/>
                    </a:cubicBezTo>
                    <a:cubicBezTo>
                      <a:pt x="74" y="42"/>
                      <a:pt x="73" y="40"/>
                      <a:pt x="73" y="38"/>
                    </a:cubicBezTo>
                    <a:cubicBezTo>
                      <a:pt x="73" y="38"/>
                      <a:pt x="73" y="38"/>
                      <a:pt x="73" y="37"/>
                    </a:cubicBezTo>
                    <a:cubicBezTo>
                      <a:pt x="72" y="36"/>
                      <a:pt x="73" y="30"/>
                      <a:pt x="74" y="25"/>
                    </a:cubicBezTo>
                    <a:cubicBezTo>
                      <a:pt x="74" y="22"/>
                      <a:pt x="73" y="15"/>
                      <a:pt x="69" y="9"/>
                    </a:cubicBezTo>
                    <a:cubicBezTo>
                      <a:pt x="66" y="5"/>
                      <a:pt x="60" y="0"/>
                      <a:pt x="5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4" y="0"/>
                      <a:pt x="29" y="5"/>
                      <a:pt x="26" y="9"/>
                    </a:cubicBezTo>
                    <a:cubicBezTo>
                      <a:pt x="21" y="15"/>
                      <a:pt x="21" y="22"/>
                      <a:pt x="21" y="25"/>
                    </a:cubicBezTo>
                    <a:cubicBezTo>
                      <a:pt x="22" y="30"/>
                      <a:pt x="22" y="36"/>
                      <a:pt x="22" y="37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1" y="40"/>
                      <a:pt x="21" y="42"/>
                      <a:pt x="22" y="47"/>
                    </a:cubicBezTo>
                    <a:cubicBezTo>
                      <a:pt x="23" y="53"/>
                      <a:pt x="25" y="56"/>
                      <a:pt x="26" y="57"/>
                    </a:cubicBezTo>
                    <a:cubicBezTo>
                      <a:pt x="27" y="61"/>
                      <a:pt x="28" y="65"/>
                      <a:pt x="29" y="67"/>
                    </a:cubicBezTo>
                    <a:cubicBezTo>
                      <a:pt x="30" y="69"/>
                      <a:pt x="30" y="72"/>
                      <a:pt x="30" y="75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20" y="81"/>
                      <a:pt x="6" y="86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94" y="112"/>
                      <a:pt x="94" y="112"/>
                      <a:pt x="94" y="112"/>
                    </a:cubicBezTo>
                    <a:lnTo>
                      <a:pt x="94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4" name="Freeform 306"/>
              <p:cNvSpPr/>
              <p:nvPr/>
            </p:nvSpPr>
            <p:spPr bwMode="auto">
              <a:xfrm>
                <a:off x="3905251" y="2292351"/>
                <a:ext cx="327025" cy="388938"/>
              </a:xfrm>
              <a:custGeom>
                <a:avLst/>
                <a:gdLst>
                  <a:gd name="T0" fmla="*/ 132 w 132"/>
                  <a:gd name="T1" fmla="*/ 125 h 157"/>
                  <a:gd name="T2" fmla="*/ 132 w 132"/>
                  <a:gd name="T3" fmla="*/ 125 h 157"/>
                  <a:gd name="T4" fmla="*/ 91 w 132"/>
                  <a:gd name="T5" fmla="*/ 110 h 157"/>
                  <a:gd name="T6" fmla="*/ 89 w 132"/>
                  <a:gd name="T7" fmla="*/ 106 h 157"/>
                  <a:gd name="T8" fmla="*/ 92 w 132"/>
                  <a:gd name="T9" fmla="*/ 95 h 157"/>
                  <a:gd name="T10" fmla="*/ 97 w 132"/>
                  <a:gd name="T11" fmla="*/ 81 h 157"/>
                  <a:gd name="T12" fmla="*/ 103 w 132"/>
                  <a:gd name="T13" fmla="*/ 66 h 157"/>
                  <a:gd name="T14" fmla="*/ 103 w 132"/>
                  <a:gd name="T15" fmla="*/ 54 h 157"/>
                  <a:gd name="T16" fmla="*/ 102 w 132"/>
                  <a:gd name="T17" fmla="*/ 53 h 157"/>
                  <a:gd name="T18" fmla="*/ 104 w 132"/>
                  <a:gd name="T19" fmla="*/ 36 h 157"/>
                  <a:gd name="T20" fmla="*/ 97 w 132"/>
                  <a:gd name="T21" fmla="*/ 12 h 157"/>
                  <a:gd name="T22" fmla="*/ 71 w 132"/>
                  <a:gd name="T23" fmla="*/ 0 h 157"/>
                  <a:gd name="T24" fmla="*/ 63 w 132"/>
                  <a:gd name="T25" fmla="*/ 0 h 157"/>
                  <a:gd name="T26" fmla="*/ 37 w 132"/>
                  <a:gd name="T27" fmla="*/ 12 h 157"/>
                  <a:gd name="T28" fmla="*/ 30 w 132"/>
                  <a:gd name="T29" fmla="*/ 36 h 157"/>
                  <a:gd name="T30" fmla="*/ 31 w 132"/>
                  <a:gd name="T31" fmla="*/ 53 h 157"/>
                  <a:gd name="T32" fmla="*/ 31 w 132"/>
                  <a:gd name="T33" fmla="*/ 54 h 157"/>
                  <a:gd name="T34" fmla="*/ 31 w 132"/>
                  <a:gd name="T35" fmla="*/ 66 h 157"/>
                  <a:gd name="T36" fmla="*/ 37 w 132"/>
                  <a:gd name="T37" fmla="*/ 81 h 157"/>
                  <a:gd name="T38" fmla="*/ 41 w 132"/>
                  <a:gd name="T39" fmla="*/ 95 h 157"/>
                  <a:gd name="T40" fmla="*/ 43 w 132"/>
                  <a:gd name="T41" fmla="*/ 106 h 157"/>
                  <a:gd name="T42" fmla="*/ 42 w 132"/>
                  <a:gd name="T43" fmla="*/ 111 h 157"/>
                  <a:gd name="T44" fmla="*/ 1 w 132"/>
                  <a:gd name="T45" fmla="*/ 125 h 157"/>
                  <a:gd name="T46" fmla="*/ 0 w 132"/>
                  <a:gd name="T47" fmla="*/ 125 h 157"/>
                  <a:gd name="T48" fmla="*/ 0 w 132"/>
                  <a:gd name="T49" fmla="*/ 157 h 157"/>
                  <a:gd name="T50" fmla="*/ 132 w 132"/>
                  <a:gd name="T51" fmla="*/ 157 h 157"/>
                  <a:gd name="T52" fmla="*/ 132 w 132"/>
                  <a:gd name="T53" fmla="*/ 12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2" h="157">
                    <a:moveTo>
                      <a:pt x="132" y="125"/>
                    </a:moveTo>
                    <a:cubicBezTo>
                      <a:pt x="132" y="125"/>
                      <a:pt x="132" y="125"/>
                      <a:pt x="132" y="125"/>
                    </a:cubicBezTo>
                    <a:cubicBezTo>
                      <a:pt x="123" y="121"/>
                      <a:pt x="103" y="114"/>
                      <a:pt x="91" y="110"/>
                    </a:cubicBezTo>
                    <a:cubicBezTo>
                      <a:pt x="90" y="110"/>
                      <a:pt x="89" y="110"/>
                      <a:pt x="89" y="106"/>
                    </a:cubicBezTo>
                    <a:cubicBezTo>
                      <a:pt x="89" y="102"/>
                      <a:pt x="91" y="98"/>
                      <a:pt x="92" y="95"/>
                    </a:cubicBezTo>
                    <a:cubicBezTo>
                      <a:pt x="94" y="92"/>
                      <a:pt x="96" y="86"/>
                      <a:pt x="97" y="81"/>
                    </a:cubicBezTo>
                    <a:cubicBezTo>
                      <a:pt x="98" y="79"/>
                      <a:pt x="101" y="74"/>
                      <a:pt x="103" y="66"/>
                    </a:cubicBezTo>
                    <a:cubicBezTo>
                      <a:pt x="104" y="59"/>
                      <a:pt x="103" y="56"/>
                      <a:pt x="103" y="54"/>
                    </a:cubicBezTo>
                    <a:cubicBezTo>
                      <a:pt x="102" y="54"/>
                      <a:pt x="102" y="53"/>
                      <a:pt x="102" y="53"/>
                    </a:cubicBezTo>
                    <a:cubicBezTo>
                      <a:pt x="102" y="51"/>
                      <a:pt x="102" y="42"/>
                      <a:pt x="104" y="36"/>
                    </a:cubicBezTo>
                    <a:cubicBezTo>
                      <a:pt x="104" y="31"/>
                      <a:pt x="103" y="21"/>
                      <a:pt x="97" y="12"/>
                    </a:cubicBezTo>
                    <a:cubicBezTo>
                      <a:pt x="93" y="7"/>
                      <a:pt x="85" y="1"/>
                      <a:pt x="71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49" y="1"/>
                      <a:pt x="41" y="7"/>
                      <a:pt x="37" y="12"/>
                    </a:cubicBezTo>
                    <a:cubicBezTo>
                      <a:pt x="30" y="21"/>
                      <a:pt x="29" y="31"/>
                      <a:pt x="30" y="36"/>
                    </a:cubicBezTo>
                    <a:cubicBezTo>
                      <a:pt x="31" y="42"/>
                      <a:pt x="32" y="51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0" y="56"/>
                      <a:pt x="29" y="59"/>
                      <a:pt x="31" y="66"/>
                    </a:cubicBezTo>
                    <a:cubicBezTo>
                      <a:pt x="32" y="74"/>
                      <a:pt x="35" y="79"/>
                      <a:pt x="37" y="81"/>
                    </a:cubicBezTo>
                    <a:cubicBezTo>
                      <a:pt x="38" y="86"/>
                      <a:pt x="40" y="92"/>
                      <a:pt x="41" y="95"/>
                    </a:cubicBezTo>
                    <a:cubicBezTo>
                      <a:pt x="42" y="98"/>
                      <a:pt x="43" y="101"/>
                      <a:pt x="43" y="106"/>
                    </a:cubicBezTo>
                    <a:cubicBezTo>
                      <a:pt x="43" y="110"/>
                      <a:pt x="43" y="110"/>
                      <a:pt x="42" y="111"/>
                    </a:cubicBezTo>
                    <a:cubicBezTo>
                      <a:pt x="29" y="114"/>
                      <a:pt x="8" y="122"/>
                      <a:pt x="1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132" y="157"/>
                      <a:pt x="132" y="157"/>
                      <a:pt x="132" y="157"/>
                    </a:cubicBezTo>
                    <a:lnTo>
                      <a:pt x="132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7374497" y="1267336"/>
            <a:ext cx="2552700" cy="1297600"/>
            <a:chOff x="7374497" y="1267336"/>
            <a:chExt cx="2552700" cy="1297600"/>
          </a:xfrm>
        </p:grpSpPr>
        <p:sp>
          <p:nvSpPr>
            <p:cNvPr id="96" name="文本框 95"/>
            <p:cNvSpPr txBox="1"/>
            <p:nvPr/>
          </p:nvSpPr>
          <p:spPr>
            <a:xfrm>
              <a:off x="7374497" y="1667446"/>
              <a:ext cx="2530816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7374497" y="1267336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949006" y="2833325"/>
            <a:ext cx="2552700" cy="1297600"/>
            <a:chOff x="8949006" y="2833325"/>
            <a:chExt cx="2552700" cy="1297600"/>
          </a:xfrm>
        </p:grpSpPr>
        <p:sp>
          <p:nvSpPr>
            <p:cNvPr id="99" name="文本框 98"/>
            <p:cNvSpPr txBox="1"/>
            <p:nvPr/>
          </p:nvSpPr>
          <p:spPr>
            <a:xfrm>
              <a:off x="8949006" y="3233435"/>
              <a:ext cx="2530816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8949006" y="2833325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8104053" y="4755889"/>
            <a:ext cx="2552700" cy="1297600"/>
            <a:chOff x="8104053" y="4755889"/>
            <a:chExt cx="2552700" cy="1297600"/>
          </a:xfrm>
        </p:grpSpPr>
        <p:sp>
          <p:nvSpPr>
            <p:cNvPr id="102" name="文本框 101"/>
            <p:cNvSpPr txBox="1"/>
            <p:nvPr/>
          </p:nvSpPr>
          <p:spPr>
            <a:xfrm>
              <a:off x="8104053" y="5155999"/>
              <a:ext cx="2530816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8104053" y="4755889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388355" y="5113746"/>
            <a:ext cx="3112391" cy="1020601"/>
            <a:chOff x="4388355" y="5113746"/>
            <a:chExt cx="3112391" cy="1020601"/>
          </a:xfrm>
        </p:grpSpPr>
        <p:sp>
          <p:nvSpPr>
            <p:cNvPr id="105" name="文本框 104"/>
            <p:cNvSpPr txBox="1"/>
            <p:nvPr/>
          </p:nvSpPr>
          <p:spPr>
            <a:xfrm>
              <a:off x="4388355" y="5513856"/>
              <a:ext cx="3112391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4668200" y="5113746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653248" y="3907034"/>
            <a:ext cx="3153152" cy="1020601"/>
            <a:chOff x="653248" y="3907034"/>
            <a:chExt cx="3153152" cy="1020601"/>
          </a:xfrm>
        </p:grpSpPr>
        <p:sp>
          <p:nvSpPr>
            <p:cNvPr id="108" name="文本框 107"/>
            <p:cNvSpPr txBox="1"/>
            <p:nvPr/>
          </p:nvSpPr>
          <p:spPr>
            <a:xfrm>
              <a:off x="653248" y="4307144"/>
              <a:ext cx="3153152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653248" y="3907034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473680" y="2090317"/>
            <a:ext cx="2552700" cy="1297600"/>
            <a:chOff x="1473680" y="2090317"/>
            <a:chExt cx="2552700" cy="1297600"/>
          </a:xfrm>
        </p:grpSpPr>
        <p:sp>
          <p:nvSpPr>
            <p:cNvPr id="111" name="文本框 110"/>
            <p:cNvSpPr txBox="1"/>
            <p:nvPr/>
          </p:nvSpPr>
          <p:spPr>
            <a:xfrm>
              <a:off x="1473680" y="2490427"/>
              <a:ext cx="2530816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1473680" y="2090317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新年工作重点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0" y="4869563"/>
            <a:ext cx="5398708" cy="1422909"/>
            <a:chOff x="0" y="4869563"/>
            <a:chExt cx="5398708" cy="1422909"/>
          </a:xfrm>
        </p:grpSpPr>
        <p:sp>
          <p:nvSpPr>
            <p:cNvPr id="46" name="矩形 45"/>
            <p:cNvSpPr/>
            <p:nvPr/>
          </p:nvSpPr>
          <p:spPr>
            <a:xfrm>
              <a:off x="0" y="4869563"/>
              <a:ext cx="5398708" cy="142290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5749" y="5340374"/>
              <a:ext cx="2699816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85749" y="4940264"/>
              <a:ext cx="1514986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49" name="Group 264"/>
          <p:cNvGrpSpPr>
            <a:grpSpLocks noChangeAspect="1"/>
          </p:cNvGrpSpPr>
          <p:nvPr/>
        </p:nvGrpSpPr>
        <p:grpSpPr bwMode="auto">
          <a:xfrm>
            <a:off x="4261427" y="1687068"/>
            <a:ext cx="3812022" cy="5170932"/>
            <a:chOff x="-503" y="-7881"/>
            <a:chExt cx="15308" cy="20765"/>
          </a:xfrm>
        </p:grpSpPr>
        <p:sp>
          <p:nvSpPr>
            <p:cNvPr id="50" name="Freeform 265"/>
            <p:cNvSpPr/>
            <p:nvPr/>
          </p:nvSpPr>
          <p:spPr bwMode="auto">
            <a:xfrm>
              <a:off x="2002" y="4577"/>
              <a:ext cx="12562" cy="2623"/>
            </a:xfrm>
            <a:custGeom>
              <a:avLst/>
              <a:gdLst>
                <a:gd name="T0" fmla="*/ 67 w 5316"/>
                <a:gd name="T1" fmla="*/ 47 h 1110"/>
                <a:gd name="T2" fmla="*/ 3265 w 5316"/>
                <a:gd name="T3" fmla="*/ 576 h 1110"/>
                <a:gd name="T4" fmla="*/ 5270 w 5316"/>
                <a:gd name="T5" fmla="*/ 36 h 1110"/>
                <a:gd name="T6" fmla="*/ 5316 w 5316"/>
                <a:gd name="T7" fmla="*/ 578 h 1110"/>
                <a:gd name="T8" fmla="*/ 4636 w 5316"/>
                <a:gd name="T9" fmla="*/ 716 h 1110"/>
                <a:gd name="T10" fmla="*/ 2717 w 5316"/>
                <a:gd name="T11" fmla="*/ 992 h 1110"/>
                <a:gd name="T12" fmla="*/ 286 w 5316"/>
                <a:gd name="T13" fmla="*/ 566 h 1110"/>
                <a:gd name="T14" fmla="*/ 0 w 5316"/>
                <a:gd name="T15" fmla="*/ 79 h 1110"/>
                <a:gd name="T16" fmla="*/ 67 w 5316"/>
                <a:gd name="T17" fmla="*/ 47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16" h="1110">
                  <a:moveTo>
                    <a:pt x="67" y="47"/>
                  </a:moveTo>
                  <a:cubicBezTo>
                    <a:pt x="67" y="47"/>
                    <a:pt x="2447" y="620"/>
                    <a:pt x="3265" y="576"/>
                  </a:cubicBezTo>
                  <a:cubicBezTo>
                    <a:pt x="4083" y="532"/>
                    <a:pt x="4624" y="0"/>
                    <a:pt x="5270" y="36"/>
                  </a:cubicBezTo>
                  <a:cubicBezTo>
                    <a:pt x="5316" y="578"/>
                    <a:pt x="5316" y="578"/>
                    <a:pt x="5316" y="578"/>
                  </a:cubicBezTo>
                  <a:cubicBezTo>
                    <a:pt x="5316" y="578"/>
                    <a:pt x="4959" y="549"/>
                    <a:pt x="4636" y="716"/>
                  </a:cubicBezTo>
                  <a:cubicBezTo>
                    <a:pt x="4313" y="884"/>
                    <a:pt x="3213" y="1110"/>
                    <a:pt x="2717" y="992"/>
                  </a:cubicBezTo>
                  <a:cubicBezTo>
                    <a:pt x="2222" y="873"/>
                    <a:pt x="431" y="582"/>
                    <a:pt x="286" y="566"/>
                  </a:cubicBezTo>
                  <a:cubicBezTo>
                    <a:pt x="142" y="550"/>
                    <a:pt x="0" y="79"/>
                    <a:pt x="0" y="79"/>
                  </a:cubicBezTo>
                  <a:cubicBezTo>
                    <a:pt x="67" y="47"/>
                    <a:pt x="67" y="47"/>
                    <a:pt x="67" y="4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2332" y="2585"/>
              <a:ext cx="5223" cy="5646"/>
            </a:xfrm>
            <a:custGeom>
              <a:avLst/>
              <a:gdLst>
                <a:gd name="T0" fmla="*/ 859 w 2210"/>
                <a:gd name="T1" fmla="*/ 0 h 2389"/>
                <a:gd name="T2" fmla="*/ 1281 w 2210"/>
                <a:gd name="T3" fmla="*/ 348 h 2389"/>
                <a:gd name="T4" fmla="*/ 1364 w 2210"/>
                <a:gd name="T5" fmla="*/ 373 h 2389"/>
                <a:gd name="T6" fmla="*/ 1425 w 2210"/>
                <a:gd name="T7" fmla="*/ 365 h 2389"/>
                <a:gd name="T8" fmla="*/ 1523 w 2210"/>
                <a:gd name="T9" fmla="*/ 309 h 2389"/>
                <a:gd name="T10" fmla="*/ 1894 w 2210"/>
                <a:gd name="T11" fmla="*/ 541 h 2389"/>
                <a:gd name="T12" fmla="*/ 1881 w 2210"/>
                <a:gd name="T13" fmla="*/ 902 h 2389"/>
                <a:gd name="T14" fmla="*/ 1898 w 2210"/>
                <a:gd name="T15" fmla="*/ 1158 h 2389"/>
                <a:gd name="T16" fmla="*/ 1936 w 2210"/>
                <a:gd name="T17" fmla="*/ 1328 h 2389"/>
                <a:gd name="T18" fmla="*/ 2210 w 2210"/>
                <a:gd name="T19" fmla="*/ 1702 h 2389"/>
                <a:gd name="T20" fmla="*/ 1259 w 2210"/>
                <a:gd name="T21" fmla="*/ 2380 h 2389"/>
                <a:gd name="T22" fmla="*/ 900 w 2210"/>
                <a:gd name="T23" fmla="*/ 1951 h 2389"/>
                <a:gd name="T24" fmla="*/ 661 w 2210"/>
                <a:gd name="T25" fmla="*/ 1777 h 2389"/>
                <a:gd name="T26" fmla="*/ 71 w 2210"/>
                <a:gd name="T27" fmla="*/ 1413 h 2389"/>
                <a:gd name="T28" fmla="*/ 0 w 2210"/>
                <a:gd name="T29" fmla="*/ 1318 h 2389"/>
                <a:gd name="T30" fmla="*/ 170 w 2210"/>
                <a:gd name="T31" fmla="*/ 891 h 2389"/>
                <a:gd name="T32" fmla="*/ 638 w 2210"/>
                <a:gd name="T33" fmla="*/ 48 h 2389"/>
                <a:gd name="T34" fmla="*/ 859 w 2210"/>
                <a:gd name="T35" fmla="*/ 0 h 2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10" h="2389">
                  <a:moveTo>
                    <a:pt x="859" y="0"/>
                  </a:moveTo>
                  <a:cubicBezTo>
                    <a:pt x="859" y="0"/>
                    <a:pt x="1251" y="292"/>
                    <a:pt x="1281" y="348"/>
                  </a:cubicBezTo>
                  <a:cubicBezTo>
                    <a:pt x="1306" y="394"/>
                    <a:pt x="1327" y="383"/>
                    <a:pt x="1364" y="373"/>
                  </a:cubicBezTo>
                  <a:cubicBezTo>
                    <a:pt x="1381" y="369"/>
                    <a:pt x="1400" y="364"/>
                    <a:pt x="1425" y="365"/>
                  </a:cubicBezTo>
                  <a:cubicBezTo>
                    <a:pt x="1523" y="309"/>
                    <a:pt x="1523" y="309"/>
                    <a:pt x="1523" y="309"/>
                  </a:cubicBezTo>
                  <a:cubicBezTo>
                    <a:pt x="1894" y="541"/>
                    <a:pt x="1894" y="541"/>
                    <a:pt x="1894" y="541"/>
                  </a:cubicBezTo>
                  <a:cubicBezTo>
                    <a:pt x="1894" y="541"/>
                    <a:pt x="1878" y="849"/>
                    <a:pt x="1881" y="902"/>
                  </a:cubicBezTo>
                  <a:cubicBezTo>
                    <a:pt x="1884" y="954"/>
                    <a:pt x="1891" y="1137"/>
                    <a:pt x="1898" y="1158"/>
                  </a:cubicBezTo>
                  <a:cubicBezTo>
                    <a:pt x="1905" y="1179"/>
                    <a:pt x="1936" y="1328"/>
                    <a:pt x="1936" y="1328"/>
                  </a:cubicBezTo>
                  <a:cubicBezTo>
                    <a:pt x="2210" y="1702"/>
                    <a:pt x="2210" y="1702"/>
                    <a:pt x="2210" y="1702"/>
                  </a:cubicBezTo>
                  <a:cubicBezTo>
                    <a:pt x="2210" y="1702"/>
                    <a:pt x="1264" y="2389"/>
                    <a:pt x="1259" y="2380"/>
                  </a:cubicBezTo>
                  <a:cubicBezTo>
                    <a:pt x="1253" y="2371"/>
                    <a:pt x="907" y="1958"/>
                    <a:pt x="900" y="1951"/>
                  </a:cubicBezTo>
                  <a:cubicBezTo>
                    <a:pt x="893" y="1945"/>
                    <a:pt x="801" y="1860"/>
                    <a:pt x="661" y="1777"/>
                  </a:cubicBezTo>
                  <a:cubicBezTo>
                    <a:pt x="521" y="1693"/>
                    <a:pt x="93" y="1445"/>
                    <a:pt x="71" y="1413"/>
                  </a:cubicBezTo>
                  <a:cubicBezTo>
                    <a:pt x="50" y="1382"/>
                    <a:pt x="0" y="1318"/>
                    <a:pt x="0" y="1318"/>
                  </a:cubicBezTo>
                  <a:cubicBezTo>
                    <a:pt x="0" y="1318"/>
                    <a:pt x="106" y="1017"/>
                    <a:pt x="170" y="891"/>
                  </a:cubicBezTo>
                  <a:cubicBezTo>
                    <a:pt x="235" y="765"/>
                    <a:pt x="638" y="48"/>
                    <a:pt x="638" y="48"/>
                  </a:cubicBezTo>
                  <a:cubicBezTo>
                    <a:pt x="859" y="0"/>
                    <a:pt x="859" y="0"/>
                    <a:pt x="859" y="0"/>
                  </a:cubicBezTo>
                </a:path>
              </a:pathLst>
            </a:custGeom>
            <a:solidFill>
              <a:srgbClr val="FBC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52" name="Freeform 267"/>
            <p:cNvSpPr>
              <a:spLocks noEditPoints="1"/>
            </p:cNvSpPr>
            <p:nvPr/>
          </p:nvSpPr>
          <p:spPr bwMode="auto">
            <a:xfrm>
              <a:off x="2290" y="2545"/>
              <a:ext cx="5317" cy="5702"/>
            </a:xfrm>
            <a:custGeom>
              <a:avLst/>
              <a:gdLst>
                <a:gd name="T0" fmla="*/ 1277 w 2250"/>
                <a:gd name="T1" fmla="*/ 2413 h 2413"/>
                <a:gd name="T2" fmla="*/ 1268 w 2250"/>
                <a:gd name="T3" fmla="*/ 2413 h 2413"/>
                <a:gd name="T4" fmla="*/ 1263 w 2250"/>
                <a:gd name="T5" fmla="*/ 2406 h 2413"/>
                <a:gd name="T6" fmla="*/ 907 w 2250"/>
                <a:gd name="T7" fmla="*/ 1980 h 2413"/>
                <a:gd name="T8" fmla="*/ 906 w 2250"/>
                <a:gd name="T9" fmla="*/ 1979 h 2413"/>
                <a:gd name="T10" fmla="*/ 671 w 2250"/>
                <a:gd name="T11" fmla="*/ 1807 h 2413"/>
                <a:gd name="T12" fmla="*/ 565 w 2250"/>
                <a:gd name="T13" fmla="*/ 1745 h 2413"/>
                <a:gd name="T14" fmla="*/ 76 w 2250"/>
                <a:gd name="T15" fmla="*/ 1439 h 2413"/>
                <a:gd name="T16" fmla="*/ 6 w 2250"/>
                <a:gd name="T17" fmla="*/ 1345 h 2413"/>
                <a:gd name="T18" fmla="*/ 0 w 2250"/>
                <a:gd name="T19" fmla="*/ 1338 h 2413"/>
                <a:gd name="T20" fmla="*/ 3 w 2250"/>
                <a:gd name="T21" fmla="*/ 1330 h 2413"/>
                <a:gd name="T22" fmla="*/ 174 w 2250"/>
                <a:gd name="T23" fmla="*/ 901 h 2413"/>
                <a:gd name="T24" fmla="*/ 642 w 2250"/>
                <a:gd name="T25" fmla="*/ 57 h 2413"/>
                <a:gd name="T26" fmla="*/ 646 w 2250"/>
                <a:gd name="T27" fmla="*/ 51 h 2413"/>
                <a:gd name="T28" fmla="*/ 880 w 2250"/>
                <a:gd name="T29" fmla="*/ 0 h 2413"/>
                <a:gd name="T30" fmla="*/ 886 w 2250"/>
                <a:gd name="T31" fmla="*/ 4 h 2413"/>
                <a:gd name="T32" fmla="*/ 1313 w 2250"/>
                <a:gd name="T33" fmla="*/ 358 h 2413"/>
                <a:gd name="T34" fmla="*/ 1342 w 2250"/>
                <a:gd name="T35" fmla="*/ 383 h 2413"/>
                <a:gd name="T36" fmla="*/ 1370 w 2250"/>
                <a:gd name="T37" fmla="*/ 377 h 2413"/>
                <a:gd name="T38" fmla="*/ 1439 w 2250"/>
                <a:gd name="T39" fmla="*/ 366 h 2413"/>
                <a:gd name="T40" fmla="*/ 1541 w 2250"/>
                <a:gd name="T41" fmla="*/ 307 h 2413"/>
                <a:gd name="T42" fmla="*/ 1928 w 2250"/>
                <a:gd name="T43" fmla="*/ 550 h 2413"/>
                <a:gd name="T44" fmla="*/ 1928 w 2250"/>
                <a:gd name="T45" fmla="*/ 559 h 2413"/>
                <a:gd name="T46" fmla="*/ 1915 w 2250"/>
                <a:gd name="T47" fmla="*/ 918 h 2413"/>
                <a:gd name="T48" fmla="*/ 1917 w 2250"/>
                <a:gd name="T49" fmla="*/ 960 h 2413"/>
                <a:gd name="T50" fmla="*/ 1931 w 2250"/>
                <a:gd name="T51" fmla="*/ 1170 h 2413"/>
                <a:gd name="T52" fmla="*/ 1969 w 2250"/>
                <a:gd name="T53" fmla="*/ 1338 h 2413"/>
                <a:gd name="T54" fmla="*/ 2250 w 2250"/>
                <a:gd name="T55" fmla="*/ 1722 h 2413"/>
                <a:gd name="T56" fmla="*/ 2237 w 2250"/>
                <a:gd name="T57" fmla="*/ 1732 h 2413"/>
                <a:gd name="T58" fmla="*/ 1277 w 2250"/>
                <a:gd name="T59" fmla="*/ 2413 h 2413"/>
                <a:gd name="T60" fmla="*/ 36 w 2250"/>
                <a:gd name="T61" fmla="*/ 1332 h 2413"/>
                <a:gd name="T62" fmla="*/ 102 w 2250"/>
                <a:gd name="T63" fmla="*/ 1422 h 2413"/>
                <a:gd name="T64" fmla="*/ 581 w 2250"/>
                <a:gd name="T65" fmla="*/ 1717 h 2413"/>
                <a:gd name="T66" fmla="*/ 687 w 2250"/>
                <a:gd name="T67" fmla="*/ 1780 h 2413"/>
                <a:gd name="T68" fmla="*/ 927 w 2250"/>
                <a:gd name="T69" fmla="*/ 1956 h 2413"/>
                <a:gd name="T70" fmla="*/ 928 w 2250"/>
                <a:gd name="T71" fmla="*/ 1957 h 2413"/>
                <a:gd name="T72" fmla="*/ 1281 w 2250"/>
                <a:gd name="T73" fmla="*/ 2377 h 2413"/>
                <a:gd name="T74" fmla="*/ 2206 w 2250"/>
                <a:gd name="T75" fmla="*/ 1716 h 2413"/>
                <a:gd name="T76" fmla="*/ 1940 w 2250"/>
                <a:gd name="T77" fmla="*/ 1351 h 2413"/>
                <a:gd name="T78" fmla="*/ 1939 w 2250"/>
                <a:gd name="T79" fmla="*/ 1348 h 2413"/>
                <a:gd name="T80" fmla="*/ 1901 w 2250"/>
                <a:gd name="T81" fmla="*/ 1180 h 2413"/>
                <a:gd name="T82" fmla="*/ 1885 w 2250"/>
                <a:gd name="T83" fmla="*/ 961 h 2413"/>
                <a:gd name="T84" fmla="*/ 1883 w 2250"/>
                <a:gd name="T85" fmla="*/ 920 h 2413"/>
                <a:gd name="T86" fmla="*/ 1896 w 2250"/>
                <a:gd name="T87" fmla="*/ 567 h 2413"/>
                <a:gd name="T88" fmla="*/ 1541 w 2250"/>
                <a:gd name="T89" fmla="*/ 344 h 2413"/>
                <a:gd name="T90" fmla="*/ 1447 w 2250"/>
                <a:gd name="T91" fmla="*/ 398 h 2413"/>
                <a:gd name="T92" fmla="*/ 1439 w 2250"/>
                <a:gd name="T93" fmla="*/ 398 h 2413"/>
                <a:gd name="T94" fmla="*/ 1379 w 2250"/>
                <a:gd name="T95" fmla="*/ 408 h 2413"/>
                <a:gd name="T96" fmla="*/ 1342 w 2250"/>
                <a:gd name="T97" fmla="*/ 415 h 2413"/>
                <a:gd name="T98" fmla="*/ 1285 w 2250"/>
                <a:gd name="T99" fmla="*/ 373 h 2413"/>
                <a:gd name="T100" fmla="*/ 873 w 2250"/>
                <a:gd name="T101" fmla="*/ 34 h 2413"/>
                <a:gd name="T102" fmla="*/ 666 w 2250"/>
                <a:gd name="T103" fmla="*/ 79 h 2413"/>
                <a:gd name="T104" fmla="*/ 202 w 2250"/>
                <a:gd name="T105" fmla="*/ 916 h 2413"/>
                <a:gd name="T106" fmla="*/ 36 w 2250"/>
                <a:gd name="T107" fmla="*/ 1332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0" h="2413">
                  <a:moveTo>
                    <a:pt x="1277" y="2413"/>
                  </a:moveTo>
                  <a:cubicBezTo>
                    <a:pt x="1268" y="2413"/>
                    <a:pt x="1268" y="2413"/>
                    <a:pt x="1268" y="2413"/>
                  </a:cubicBezTo>
                  <a:cubicBezTo>
                    <a:pt x="1263" y="2406"/>
                    <a:pt x="1263" y="2406"/>
                    <a:pt x="1263" y="2406"/>
                  </a:cubicBezTo>
                  <a:cubicBezTo>
                    <a:pt x="1253" y="2392"/>
                    <a:pt x="919" y="1993"/>
                    <a:pt x="907" y="1980"/>
                  </a:cubicBezTo>
                  <a:cubicBezTo>
                    <a:pt x="906" y="1979"/>
                    <a:pt x="906" y="1979"/>
                    <a:pt x="906" y="1979"/>
                  </a:cubicBezTo>
                  <a:cubicBezTo>
                    <a:pt x="875" y="1951"/>
                    <a:pt x="791" y="1879"/>
                    <a:pt x="671" y="1807"/>
                  </a:cubicBezTo>
                  <a:cubicBezTo>
                    <a:pt x="644" y="1791"/>
                    <a:pt x="607" y="1770"/>
                    <a:pt x="565" y="1745"/>
                  </a:cubicBezTo>
                  <a:cubicBezTo>
                    <a:pt x="260" y="1565"/>
                    <a:pt x="92" y="1463"/>
                    <a:pt x="76" y="1439"/>
                  </a:cubicBezTo>
                  <a:cubicBezTo>
                    <a:pt x="55" y="1408"/>
                    <a:pt x="6" y="1346"/>
                    <a:pt x="6" y="1345"/>
                  </a:cubicBezTo>
                  <a:cubicBezTo>
                    <a:pt x="0" y="1338"/>
                    <a:pt x="0" y="1338"/>
                    <a:pt x="0" y="1338"/>
                  </a:cubicBezTo>
                  <a:cubicBezTo>
                    <a:pt x="3" y="1330"/>
                    <a:pt x="3" y="1330"/>
                    <a:pt x="3" y="1330"/>
                  </a:cubicBezTo>
                  <a:cubicBezTo>
                    <a:pt x="8" y="1318"/>
                    <a:pt x="110" y="1027"/>
                    <a:pt x="174" y="901"/>
                  </a:cubicBezTo>
                  <a:cubicBezTo>
                    <a:pt x="238" y="776"/>
                    <a:pt x="638" y="64"/>
                    <a:pt x="642" y="57"/>
                  </a:cubicBezTo>
                  <a:cubicBezTo>
                    <a:pt x="646" y="51"/>
                    <a:pt x="646" y="51"/>
                    <a:pt x="646" y="51"/>
                  </a:cubicBezTo>
                  <a:cubicBezTo>
                    <a:pt x="880" y="0"/>
                    <a:pt x="880" y="0"/>
                    <a:pt x="880" y="0"/>
                  </a:cubicBezTo>
                  <a:cubicBezTo>
                    <a:pt x="886" y="4"/>
                    <a:pt x="886" y="4"/>
                    <a:pt x="886" y="4"/>
                  </a:cubicBezTo>
                  <a:cubicBezTo>
                    <a:pt x="927" y="34"/>
                    <a:pt x="1282" y="300"/>
                    <a:pt x="1313" y="358"/>
                  </a:cubicBezTo>
                  <a:cubicBezTo>
                    <a:pt x="1327" y="383"/>
                    <a:pt x="1336" y="383"/>
                    <a:pt x="1342" y="383"/>
                  </a:cubicBezTo>
                  <a:cubicBezTo>
                    <a:pt x="1349" y="383"/>
                    <a:pt x="1359" y="380"/>
                    <a:pt x="1370" y="377"/>
                  </a:cubicBezTo>
                  <a:cubicBezTo>
                    <a:pt x="1388" y="372"/>
                    <a:pt x="1410" y="366"/>
                    <a:pt x="1439" y="366"/>
                  </a:cubicBezTo>
                  <a:cubicBezTo>
                    <a:pt x="1541" y="307"/>
                    <a:pt x="1541" y="307"/>
                    <a:pt x="1541" y="307"/>
                  </a:cubicBezTo>
                  <a:cubicBezTo>
                    <a:pt x="1928" y="550"/>
                    <a:pt x="1928" y="550"/>
                    <a:pt x="1928" y="550"/>
                  </a:cubicBezTo>
                  <a:cubicBezTo>
                    <a:pt x="1928" y="559"/>
                    <a:pt x="1928" y="559"/>
                    <a:pt x="1928" y="559"/>
                  </a:cubicBezTo>
                  <a:cubicBezTo>
                    <a:pt x="1928" y="562"/>
                    <a:pt x="1912" y="867"/>
                    <a:pt x="1915" y="918"/>
                  </a:cubicBezTo>
                  <a:cubicBezTo>
                    <a:pt x="1915" y="928"/>
                    <a:pt x="1916" y="943"/>
                    <a:pt x="1917" y="960"/>
                  </a:cubicBezTo>
                  <a:cubicBezTo>
                    <a:pt x="1920" y="1018"/>
                    <a:pt x="1926" y="1154"/>
                    <a:pt x="1931" y="1170"/>
                  </a:cubicBezTo>
                  <a:cubicBezTo>
                    <a:pt x="1938" y="1190"/>
                    <a:pt x="1964" y="1312"/>
                    <a:pt x="1969" y="1338"/>
                  </a:cubicBezTo>
                  <a:cubicBezTo>
                    <a:pt x="2250" y="1722"/>
                    <a:pt x="2250" y="1722"/>
                    <a:pt x="2250" y="1722"/>
                  </a:cubicBezTo>
                  <a:cubicBezTo>
                    <a:pt x="2237" y="1732"/>
                    <a:pt x="2237" y="1732"/>
                    <a:pt x="2237" y="1732"/>
                  </a:cubicBezTo>
                  <a:cubicBezTo>
                    <a:pt x="1300" y="2413"/>
                    <a:pt x="1284" y="2413"/>
                    <a:pt x="1277" y="2413"/>
                  </a:cubicBezTo>
                  <a:close/>
                  <a:moveTo>
                    <a:pt x="36" y="1332"/>
                  </a:moveTo>
                  <a:cubicBezTo>
                    <a:pt x="49" y="1350"/>
                    <a:pt x="85" y="1395"/>
                    <a:pt x="102" y="1422"/>
                  </a:cubicBezTo>
                  <a:cubicBezTo>
                    <a:pt x="122" y="1447"/>
                    <a:pt x="421" y="1623"/>
                    <a:pt x="581" y="1717"/>
                  </a:cubicBezTo>
                  <a:cubicBezTo>
                    <a:pt x="624" y="1742"/>
                    <a:pt x="661" y="1764"/>
                    <a:pt x="687" y="1780"/>
                  </a:cubicBezTo>
                  <a:cubicBezTo>
                    <a:pt x="809" y="1853"/>
                    <a:pt x="896" y="1927"/>
                    <a:pt x="927" y="1956"/>
                  </a:cubicBezTo>
                  <a:cubicBezTo>
                    <a:pt x="928" y="1957"/>
                    <a:pt x="928" y="1957"/>
                    <a:pt x="928" y="1957"/>
                  </a:cubicBezTo>
                  <a:cubicBezTo>
                    <a:pt x="935" y="1963"/>
                    <a:pt x="1225" y="2309"/>
                    <a:pt x="1281" y="2377"/>
                  </a:cubicBezTo>
                  <a:cubicBezTo>
                    <a:pt x="1359" y="2328"/>
                    <a:pt x="1862" y="1966"/>
                    <a:pt x="2206" y="1716"/>
                  </a:cubicBezTo>
                  <a:cubicBezTo>
                    <a:pt x="1940" y="1351"/>
                    <a:pt x="1940" y="1351"/>
                    <a:pt x="1940" y="1351"/>
                  </a:cubicBezTo>
                  <a:cubicBezTo>
                    <a:pt x="1939" y="1348"/>
                    <a:pt x="1939" y="1348"/>
                    <a:pt x="1939" y="1348"/>
                  </a:cubicBezTo>
                  <a:cubicBezTo>
                    <a:pt x="1930" y="1307"/>
                    <a:pt x="1906" y="1196"/>
                    <a:pt x="1901" y="1180"/>
                  </a:cubicBezTo>
                  <a:cubicBezTo>
                    <a:pt x="1896" y="1164"/>
                    <a:pt x="1891" y="1091"/>
                    <a:pt x="1885" y="961"/>
                  </a:cubicBezTo>
                  <a:cubicBezTo>
                    <a:pt x="1885" y="944"/>
                    <a:pt x="1884" y="930"/>
                    <a:pt x="1883" y="920"/>
                  </a:cubicBezTo>
                  <a:cubicBezTo>
                    <a:pt x="1881" y="871"/>
                    <a:pt x="1893" y="619"/>
                    <a:pt x="1896" y="567"/>
                  </a:cubicBezTo>
                  <a:cubicBezTo>
                    <a:pt x="1541" y="344"/>
                    <a:pt x="1541" y="344"/>
                    <a:pt x="1541" y="344"/>
                  </a:cubicBezTo>
                  <a:cubicBezTo>
                    <a:pt x="1447" y="398"/>
                    <a:pt x="1447" y="398"/>
                    <a:pt x="1447" y="398"/>
                  </a:cubicBezTo>
                  <a:cubicBezTo>
                    <a:pt x="1439" y="398"/>
                    <a:pt x="1439" y="398"/>
                    <a:pt x="1439" y="398"/>
                  </a:cubicBezTo>
                  <a:cubicBezTo>
                    <a:pt x="1415" y="398"/>
                    <a:pt x="1396" y="403"/>
                    <a:pt x="1379" y="408"/>
                  </a:cubicBezTo>
                  <a:cubicBezTo>
                    <a:pt x="1365" y="411"/>
                    <a:pt x="1354" y="415"/>
                    <a:pt x="1342" y="415"/>
                  </a:cubicBezTo>
                  <a:cubicBezTo>
                    <a:pt x="1318" y="415"/>
                    <a:pt x="1301" y="402"/>
                    <a:pt x="1285" y="373"/>
                  </a:cubicBezTo>
                  <a:cubicBezTo>
                    <a:pt x="1265" y="334"/>
                    <a:pt x="1030" y="150"/>
                    <a:pt x="873" y="34"/>
                  </a:cubicBezTo>
                  <a:cubicBezTo>
                    <a:pt x="666" y="79"/>
                    <a:pt x="666" y="79"/>
                    <a:pt x="666" y="79"/>
                  </a:cubicBezTo>
                  <a:cubicBezTo>
                    <a:pt x="627" y="149"/>
                    <a:pt x="263" y="797"/>
                    <a:pt x="202" y="916"/>
                  </a:cubicBezTo>
                  <a:cubicBezTo>
                    <a:pt x="145" y="1028"/>
                    <a:pt x="53" y="1284"/>
                    <a:pt x="36" y="1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4461" y="5761"/>
              <a:ext cx="3706" cy="3372"/>
            </a:xfrm>
            <a:custGeom>
              <a:avLst/>
              <a:gdLst>
                <a:gd name="T0" fmla="*/ 0 w 3706"/>
                <a:gd name="T1" fmla="*/ 2214 h 3372"/>
                <a:gd name="T2" fmla="*/ 2657 w 3706"/>
                <a:gd name="T3" fmla="*/ 0 h 3372"/>
                <a:gd name="T4" fmla="*/ 3706 w 3706"/>
                <a:gd name="T5" fmla="*/ 1142 h 3372"/>
                <a:gd name="T6" fmla="*/ 974 w 3706"/>
                <a:gd name="T7" fmla="*/ 3372 h 3372"/>
                <a:gd name="T8" fmla="*/ 0 w 3706"/>
                <a:gd name="T9" fmla="*/ 2214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6" h="3372">
                  <a:moveTo>
                    <a:pt x="0" y="2214"/>
                  </a:moveTo>
                  <a:lnTo>
                    <a:pt x="2657" y="0"/>
                  </a:lnTo>
                  <a:lnTo>
                    <a:pt x="3706" y="1142"/>
                  </a:lnTo>
                  <a:lnTo>
                    <a:pt x="974" y="3372"/>
                  </a:lnTo>
                  <a:lnTo>
                    <a:pt x="0" y="221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4747" y="6243"/>
              <a:ext cx="9888" cy="6641"/>
            </a:xfrm>
            <a:custGeom>
              <a:avLst/>
              <a:gdLst>
                <a:gd name="T0" fmla="*/ 0 w 9888"/>
                <a:gd name="T1" fmla="*/ 2808 h 6641"/>
                <a:gd name="T2" fmla="*/ 2940 w 9888"/>
                <a:gd name="T3" fmla="*/ 0 h 6641"/>
                <a:gd name="T4" fmla="*/ 9888 w 9888"/>
                <a:gd name="T5" fmla="*/ 6641 h 6641"/>
                <a:gd name="T6" fmla="*/ 2503 w 9888"/>
                <a:gd name="T7" fmla="*/ 6641 h 6641"/>
                <a:gd name="T8" fmla="*/ 0 w 9888"/>
                <a:gd name="T9" fmla="*/ 2808 h 6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88" h="6641">
                  <a:moveTo>
                    <a:pt x="0" y="2808"/>
                  </a:moveTo>
                  <a:lnTo>
                    <a:pt x="2940" y="0"/>
                  </a:lnTo>
                  <a:lnTo>
                    <a:pt x="9888" y="6641"/>
                  </a:lnTo>
                  <a:lnTo>
                    <a:pt x="2503" y="6641"/>
                  </a:lnTo>
                  <a:lnTo>
                    <a:pt x="0" y="280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-503" y="6808"/>
              <a:ext cx="5853" cy="4681"/>
            </a:xfrm>
            <a:custGeom>
              <a:avLst/>
              <a:gdLst>
                <a:gd name="T0" fmla="*/ 2244 w 2477"/>
                <a:gd name="T1" fmla="*/ 1788 h 1981"/>
                <a:gd name="T2" fmla="*/ 2227 w 2477"/>
                <a:gd name="T3" fmla="*/ 1596 h 1981"/>
                <a:gd name="T4" fmla="*/ 2433 w 2477"/>
                <a:gd name="T5" fmla="*/ 921 h 1981"/>
                <a:gd name="T6" fmla="*/ 2403 w 2477"/>
                <a:gd name="T7" fmla="*/ 649 h 1981"/>
                <a:gd name="T8" fmla="*/ 2312 w 2477"/>
                <a:gd name="T9" fmla="*/ 567 h 1981"/>
                <a:gd name="T10" fmla="*/ 1693 w 2477"/>
                <a:gd name="T11" fmla="*/ 352 h 1981"/>
                <a:gd name="T12" fmla="*/ 1693 w 2477"/>
                <a:gd name="T13" fmla="*/ 352 h 1981"/>
                <a:gd name="T14" fmla="*/ 1535 w 2477"/>
                <a:gd name="T15" fmla="*/ 297 h 1981"/>
                <a:gd name="T16" fmla="*/ 1377 w 2477"/>
                <a:gd name="T17" fmla="*/ 243 h 1981"/>
                <a:gd name="T18" fmla="*/ 1377 w 2477"/>
                <a:gd name="T19" fmla="*/ 243 h 1981"/>
                <a:gd name="T20" fmla="*/ 757 w 2477"/>
                <a:gd name="T21" fmla="*/ 28 h 1981"/>
                <a:gd name="T22" fmla="*/ 635 w 2477"/>
                <a:gd name="T23" fmla="*/ 37 h 1981"/>
                <a:gd name="T24" fmla="*/ 443 w 2477"/>
                <a:gd name="T25" fmla="*/ 232 h 1981"/>
                <a:gd name="T26" fmla="*/ 188 w 2477"/>
                <a:gd name="T27" fmla="*/ 890 h 1981"/>
                <a:gd name="T28" fmla="*/ 57 w 2477"/>
                <a:gd name="T29" fmla="*/ 1030 h 1981"/>
                <a:gd name="T30" fmla="*/ 14 w 2477"/>
                <a:gd name="T31" fmla="*/ 1155 h 1981"/>
                <a:gd name="T32" fmla="*/ 86 w 2477"/>
                <a:gd name="T33" fmla="*/ 1277 h 1981"/>
                <a:gd name="T34" fmla="*/ 1077 w 2477"/>
                <a:gd name="T35" fmla="*/ 1621 h 1981"/>
                <a:gd name="T36" fmla="*/ 2068 w 2477"/>
                <a:gd name="T37" fmla="*/ 1963 h 1981"/>
                <a:gd name="T38" fmla="*/ 2201 w 2477"/>
                <a:gd name="T39" fmla="*/ 1912 h 1981"/>
                <a:gd name="T40" fmla="*/ 2244 w 2477"/>
                <a:gd name="T41" fmla="*/ 1788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77" h="1981">
                  <a:moveTo>
                    <a:pt x="2244" y="1788"/>
                  </a:moveTo>
                  <a:cubicBezTo>
                    <a:pt x="2235" y="1747"/>
                    <a:pt x="2227" y="1596"/>
                    <a:pt x="2227" y="1596"/>
                  </a:cubicBezTo>
                  <a:cubicBezTo>
                    <a:pt x="2227" y="1596"/>
                    <a:pt x="2389" y="1075"/>
                    <a:pt x="2433" y="921"/>
                  </a:cubicBezTo>
                  <a:cubicBezTo>
                    <a:pt x="2477" y="767"/>
                    <a:pt x="2430" y="717"/>
                    <a:pt x="2403" y="649"/>
                  </a:cubicBezTo>
                  <a:cubicBezTo>
                    <a:pt x="2377" y="581"/>
                    <a:pt x="2312" y="567"/>
                    <a:pt x="2312" y="567"/>
                  </a:cubicBezTo>
                  <a:cubicBezTo>
                    <a:pt x="1693" y="352"/>
                    <a:pt x="1693" y="352"/>
                    <a:pt x="1693" y="352"/>
                  </a:cubicBezTo>
                  <a:cubicBezTo>
                    <a:pt x="1693" y="352"/>
                    <a:pt x="1693" y="352"/>
                    <a:pt x="1693" y="352"/>
                  </a:cubicBezTo>
                  <a:cubicBezTo>
                    <a:pt x="1535" y="297"/>
                    <a:pt x="1535" y="297"/>
                    <a:pt x="1535" y="297"/>
                  </a:cubicBezTo>
                  <a:cubicBezTo>
                    <a:pt x="1377" y="243"/>
                    <a:pt x="1377" y="243"/>
                    <a:pt x="1377" y="243"/>
                  </a:cubicBezTo>
                  <a:cubicBezTo>
                    <a:pt x="1377" y="243"/>
                    <a:pt x="1377" y="243"/>
                    <a:pt x="1377" y="243"/>
                  </a:cubicBezTo>
                  <a:cubicBezTo>
                    <a:pt x="757" y="28"/>
                    <a:pt x="757" y="28"/>
                    <a:pt x="757" y="28"/>
                  </a:cubicBezTo>
                  <a:cubicBezTo>
                    <a:pt x="757" y="28"/>
                    <a:pt x="698" y="0"/>
                    <a:pt x="635" y="37"/>
                  </a:cubicBezTo>
                  <a:cubicBezTo>
                    <a:pt x="572" y="74"/>
                    <a:pt x="504" y="84"/>
                    <a:pt x="443" y="232"/>
                  </a:cubicBezTo>
                  <a:cubicBezTo>
                    <a:pt x="383" y="380"/>
                    <a:pt x="188" y="890"/>
                    <a:pt x="188" y="890"/>
                  </a:cubicBezTo>
                  <a:cubicBezTo>
                    <a:pt x="188" y="890"/>
                    <a:pt x="89" y="1004"/>
                    <a:pt x="57" y="1030"/>
                  </a:cubicBezTo>
                  <a:cubicBezTo>
                    <a:pt x="24" y="1057"/>
                    <a:pt x="27" y="1117"/>
                    <a:pt x="14" y="1155"/>
                  </a:cubicBezTo>
                  <a:cubicBezTo>
                    <a:pt x="0" y="1192"/>
                    <a:pt x="15" y="1244"/>
                    <a:pt x="86" y="1277"/>
                  </a:cubicBezTo>
                  <a:cubicBezTo>
                    <a:pt x="140" y="1302"/>
                    <a:pt x="774" y="1518"/>
                    <a:pt x="1077" y="1621"/>
                  </a:cubicBezTo>
                  <a:cubicBezTo>
                    <a:pt x="1378" y="1727"/>
                    <a:pt x="2010" y="1949"/>
                    <a:pt x="2068" y="1963"/>
                  </a:cubicBezTo>
                  <a:cubicBezTo>
                    <a:pt x="2144" y="1981"/>
                    <a:pt x="2188" y="1950"/>
                    <a:pt x="2201" y="1912"/>
                  </a:cubicBezTo>
                  <a:cubicBezTo>
                    <a:pt x="2214" y="1874"/>
                    <a:pt x="2252" y="1829"/>
                    <a:pt x="2244" y="178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56" name="Freeform 271"/>
            <p:cNvSpPr>
              <a:spLocks noEditPoints="1"/>
            </p:cNvSpPr>
            <p:nvPr/>
          </p:nvSpPr>
          <p:spPr bwMode="auto">
            <a:xfrm>
              <a:off x="981" y="-7881"/>
              <a:ext cx="12555" cy="16443"/>
            </a:xfrm>
            <a:custGeom>
              <a:avLst/>
              <a:gdLst>
                <a:gd name="T0" fmla="*/ 4595 w 5313"/>
                <a:gd name="T1" fmla="*/ 1468 h 6958"/>
                <a:gd name="T2" fmla="*/ 4821 w 5313"/>
                <a:gd name="T3" fmla="*/ 1987 h 6958"/>
                <a:gd name="T4" fmla="*/ 4624 w 5313"/>
                <a:gd name="T5" fmla="*/ 2077 h 6958"/>
                <a:gd name="T6" fmla="*/ 4426 w 5313"/>
                <a:gd name="T7" fmla="*/ 2114 h 6958"/>
                <a:gd name="T8" fmla="*/ 4298 w 5313"/>
                <a:gd name="T9" fmla="*/ 2029 h 6958"/>
                <a:gd name="T10" fmla="*/ 2764 w 5313"/>
                <a:gd name="T11" fmla="*/ 1087 h 6958"/>
                <a:gd name="T12" fmla="*/ 2763 w 5313"/>
                <a:gd name="T13" fmla="*/ 1087 h 6958"/>
                <a:gd name="T14" fmla="*/ 2762 w 5313"/>
                <a:gd name="T15" fmla="*/ 1086 h 6958"/>
                <a:gd name="T16" fmla="*/ 975 w 5313"/>
                <a:gd name="T17" fmla="*/ 878 h 6958"/>
                <a:gd name="T18" fmla="*/ 821 w 5313"/>
                <a:gd name="T19" fmla="*/ 866 h 6958"/>
                <a:gd name="T20" fmla="*/ 688 w 5313"/>
                <a:gd name="T21" fmla="*/ 714 h 6958"/>
                <a:gd name="T22" fmla="*/ 589 w 5313"/>
                <a:gd name="T23" fmla="*/ 522 h 6958"/>
                <a:gd name="T24" fmla="*/ 1088 w 5313"/>
                <a:gd name="T25" fmla="*/ 254 h 6958"/>
                <a:gd name="T26" fmla="*/ 169 w 5313"/>
                <a:gd name="T27" fmla="*/ 505 h 6958"/>
                <a:gd name="T28" fmla="*/ 610 w 5313"/>
                <a:gd name="T29" fmla="*/ 2507 h 6958"/>
                <a:gd name="T30" fmla="*/ 594 w 5313"/>
                <a:gd name="T31" fmla="*/ 2713 h 6958"/>
                <a:gd name="T32" fmla="*/ 624 w 5313"/>
                <a:gd name="T33" fmla="*/ 2048 h 6958"/>
                <a:gd name="T34" fmla="*/ 738 w 5313"/>
                <a:gd name="T35" fmla="*/ 2076 h 6958"/>
                <a:gd name="T36" fmla="*/ 1174 w 5313"/>
                <a:gd name="T37" fmla="*/ 4111 h 6958"/>
                <a:gd name="T38" fmla="*/ 1170 w 5313"/>
                <a:gd name="T39" fmla="*/ 4886 h 6958"/>
                <a:gd name="T40" fmla="*/ 527 w 5313"/>
                <a:gd name="T41" fmla="*/ 5756 h 6958"/>
                <a:gd name="T42" fmla="*/ 376 w 5313"/>
                <a:gd name="T43" fmla="*/ 5863 h 6958"/>
                <a:gd name="T44" fmla="*/ 181 w 5313"/>
                <a:gd name="T45" fmla="*/ 6071 h 6958"/>
                <a:gd name="T46" fmla="*/ 11 w 5313"/>
                <a:gd name="T47" fmla="*/ 6354 h 6958"/>
                <a:gd name="T48" fmla="*/ 818 w 5313"/>
                <a:gd name="T49" fmla="*/ 6749 h 6958"/>
                <a:gd name="T50" fmla="*/ 1688 w 5313"/>
                <a:gd name="T51" fmla="*/ 6797 h 6958"/>
                <a:gd name="T52" fmla="*/ 1766 w 5313"/>
                <a:gd name="T53" fmla="*/ 6460 h 6958"/>
                <a:gd name="T54" fmla="*/ 1730 w 5313"/>
                <a:gd name="T55" fmla="*/ 6272 h 6958"/>
                <a:gd name="T56" fmla="*/ 1633 w 5313"/>
                <a:gd name="T57" fmla="*/ 6002 h 6958"/>
                <a:gd name="T58" fmla="*/ 2010 w 5313"/>
                <a:gd name="T59" fmla="*/ 4436 h 6958"/>
                <a:gd name="T60" fmla="*/ 3026 w 5313"/>
                <a:gd name="T61" fmla="*/ 3925 h 6958"/>
                <a:gd name="T62" fmla="*/ 3763 w 5313"/>
                <a:gd name="T63" fmla="*/ 3083 h 6958"/>
                <a:gd name="T64" fmla="*/ 3479 w 5313"/>
                <a:gd name="T65" fmla="*/ 3500 h 6958"/>
                <a:gd name="T66" fmla="*/ 3621 w 5313"/>
                <a:gd name="T67" fmla="*/ 3667 h 6958"/>
                <a:gd name="T68" fmla="*/ 4415 w 5313"/>
                <a:gd name="T69" fmla="*/ 2979 h 6958"/>
                <a:gd name="T70" fmla="*/ 5105 w 5313"/>
                <a:gd name="T71" fmla="*/ 1604 h 6958"/>
                <a:gd name="T72" fmla="*/ 521 w 5313"/>
                <a:gd name="T73" fmla="*/ 1613 h 6958"/>
                <a:gd name="T74" fmla="*/ 661 w 5313"/>
                <a:gd name="T75" fmla="*/ 928 h 6958"/>
                <a:gd name="T76" fmla="*/ 906 w 5313"/>
                <a:gd name="T77" fmla="*/ 1169 h 6958"/>
                <a:gd name="T78" fmla="*/ 733 w 5313"/>
                <a:gd name="T79" fmla="*/ 1892 h 6958"/>
                <a:gd name="T80" fmla="*/ 3860 w 5313"/>
                <a:gd name="T81" fmla="*/ 2975 h 6958"/>
                <a:gd name="T82" fmla="*/ 4172 w 5313"/>
                <a:gd name="T83" fmla="*/ 2300 h 6958"/>
                <a:gd name="T84" fmla="*/ 4513 w 5313"/>
                <a:gd name="T85" fmla="*/ 2262 h 6958"/>
                <a:gd name="T86" fmla="*/ 4200 w 5313"/>
                <a:gd name="T87" fmla="*/ 2887 h 6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13" h="6958">
                  <a:moveTo>
                    <a:pt x="5105" y="1604"/>
                  </a:moveTo>
                  <a:cubicBezTo>
                    <a:pt x="4942" y="1418"/>
                    <a:pt x="4711" y="1391"/>
                    <a:pt x="4595" y="1468"/>
                  </a:cubicBezTo>
                  <a:cubicBezTo>
                    <a:pt x="4459" y="1558"/>
                    <a:pt x="4420" y="1795"/>
                    <a:pt x="4588" y="1906"/>
                  </a:cubicBezTo>
                  <a:cubicBezTo>
                    <a:pt x="4717" y="1992"/>
                    <a:pt x="4821" y="1987"/>
                    <a:pt x="4821" y="1987"/>
                  </a:cubicBezTo>
                  <a:cubicBezTo>
                    <a:pt x="4821" y="1987"/>
                    <a:pt x="4892" y="2000"/>
                    <a:pt x="4866" y="2055"/>
                  </a:cubicBezTo>
                  <a:cubicBezTo>
                    <a:pt x="4840" y="2111"/>
                    <a:pt x="4624" y="2077"/>
                    <a:pt x="4624" y="2077"/>
                  </a:cubicBezTo>
                  <a:cubicBezTo>
                    <a:pt x="4624" y="2077"/>
                    <a:pt x="4585" y="1993"/>
                    <a:pt x="4505" y="2006"/>
                  </a:cubicBezTo>
                  <a:cubicBezTo>
                    <a:pt x="4424" y="2020"/>
                    <a:pt x="4426" y="2114"/>
                    <a:pt x="4426" y="2114"/>
                  </a:cubicBezTo>
                  <a:cubicBezTo>
                    <a:pt x="4393" y="2087"/>
                    <a:pt x="4340" y="2066"/>
                    <a:pt x="4288" y="2051"/>
                  </a:cubicBezTo>
                  <a:cubicBezTo>
                    <a:pt x="4292" y="2042"/>
                    <a:pt x="4295" y="2035"/>
                    <a:pt x="4298" y="2029"/>
                  </a:cubicBezTo>
                  <a:cubicBezTo>
                    <a:pt x="4349" y="1900"/>
                    <a:pt x="4369" y="1842"/>
                    <a:pt x="4284" y="1771"/>
                  </a:cubicBezTo>
                  <a:cubicBezTo>
                    <a:pt x="4011" y="1546"/>
                    <a:pt x="2819" y="1107"/>
                    <a:pt x="2764" y="1087"/>
                  </a:cubicBezTo>
                  <a:cubicBezTo>
                    <a:pt x="2764" y="1087"/>
                    <a:pt x="2764" y="1087"/>
                    <a:pt x="2764" y="1087"/>
                  </a:cubicBezTo>
                  <a:cubicBezTo>
                    <a:pt x="2764" y="1087"/>
                    <a:pt x="2764" y="1087"/>
                    <a:pt x="2763" y="1087"/>
                  </a:cubicBezTo>
                  <a:cubicBezTo>
                    <a:pt x="2762" y="1086"/>
                    <a:pt x="2762" y="1086"/>
                    <a:pt x="2762" y="1086"/>
                  </a:cubicBezTo>
                  <a:cubicBezTo>
                    <a:pt x="2762" y="1086"/>
                    <a:pt x="2762" y="1086"/>
                    <a:pt x="2762" y="1086"/>
                  </a:cubicBezTo>
                  <a:cubicBezTo>
                    <a:pt x="2706" y="1068"/>
                    <a:pt x="1498" y="676"/>
                    <a:pt x="1145" y="685"/>
                  </a:cubicBezTo>
                  <a:cubicBezTo>
                    <a:pt x="1034" y="687"/>
                    <a:pt x="1014" y="745"/>
                    <a:pt x="975" y="878"/>
                  </a:cubicBezTo>
                  <a:cubicBezTo>
                    <a:pt x="973" y="884"/>
                    <a:pt x="971" y="892"/>
                    <a:pt x="968" y="901"/>
                  </a:cubicBezTo>
                  <a:cubicBezTo>
                    <a:pt x="918" y="881"/>
                    <a:pt x="864" y="865"/>
                    <a:pt x="821" y="866"/>
                  </a:cubicBezTo>
                  <a:cubicBezTo>
                    <a:pt x="821" y="866"/>
                    <a:pt x="880" y="793"/>
                    <a:pt x="826" y="733"/>
                  </a:cubicBezTo>
                  <a:cubicBezTo>
                    <a:pt x="771" y="673"/>
                    <a:pt x="688" y="714"/>
                    <a:pt x="688" y="714"/>
                  </a:cubicBezTo>
                  <a:cubicBezTo>
                    <a:pt x="688" y="714"/>
                    <a:pt x="498" y="607"/>
                    <a:pt x="512" y="548"/>
                  </a:cubicBezTo>
                  <a:cubicBezTo>
                    <a:pt x="526" y="488"/>
                    <a:pt x="589" y="522"/>
                    <a:pt x="589" y="522"/>
                  </a:cubicBezTo>
                  <a:cubicBezTo>
                    <a:pt x="589" y="522"/>
                    <a:pt x="668" y="590"/>
                    <a:pt x="823" y="602"/>
                  </a:cubicBezTo>
                  <a:cubicBezTo>
                    <a:pt x="1023" y="619"/>
                    <a:pt x="1139" y="408"/>
                    <a:pt x="1088" y="254"/>
                  </a:cubicBezTo>
                  <a:cubicBezTo>
                    <a:pt x="1044" y="122"/>
                    <a:pt x="846" y="0"/>
                    <a:pt x="603" y="45"/>
                  </a:cubicBezTo>
                  <a:cubicBezTo>
                    <a:pt x="402" y="83"/>
                    <a:pt x="213" y="204"/>
                    <a:pt x="169" y="505"/>
                  </a:cubicBezTo>
                  <a:cubicBezTo>
                    <a:pt x="141" y="694"/>
                    <a:pt x="174" y="1147"/>
                    <a:pt x="294" y="1553"/>
                  </a:cubicBezTo>
                  <a:cubicBezTo>
                    <a:pt x="415" y="1958"/>
                    <a:pt x="614" y="2456"/>
                    <a:pt x="610" y="2507"/>
                  </a:cubicBezTo>
                  <a:cubicBezTo>
                    <a:pt x="610" y="2507"/>
                    <a:pt x="505" y="2512"/>
                    <a:pt x="494" y="2584"/>
                  </a:cubicBezTo>
                  <a:cubicBezTo>
                    <a:pt x="482" y="2657"/>
                    <a:pt x="545" y="2696"/>
                    <a:pt x="594" y="2713"/>
                  </a:cubicBezTo>
                  <a:cubicBezTo>
                    <a:pt x="677" y="2742"/>
                    <a:pt x="755" y="2663"/>
                    <a:pt x="708" y="2541"/>
                  </a:cubicBezTo>
                  <a:cubicBezTo>
                    <a:pt x="661" y="2419"/>
                    <a:pt x="597" y="2127"/>
                    <a:pt x="624" y="2048"/>
                  </a:cubicBezTo>
                  <a:cubicBezTo>
                    <a:pt x="652" y="1970"/>
                    <a:pt x="743" y="2037"/>
                    <a:pt x="743" y="2037"/>
                  </a:cubicBezTo>
                  <a:cubicBezTo>
                    <a:pt x="741" y="2051"/>
                    <a:pt x="740" y="2064"/>
                    <a:pt x="738" y="2076"/>
                  </a:cubicBezTo>
                  <a:cubicBezTo>
                    <a:pt x="707" y="2365"/>
                    <a:pt x="731" y="2849"/>
                    <a:pt x="802" y="3155"/>
                  </a:cubicBezTo>
                  <a:cubicBezTo>
                    <a:pt x="872" y="3461"/>
                    <a:pt x="1126" y="3970"/>
                    <a:pt x="1174" y="4111"/>
                  </a:cubicBezTo>
                  <a:cubicBezTo>
                    <a:pt x="1195" y="4171"/>
                    <a:pt x="1249" y="4172"/>
                    <a:pt x="1329" y="4200"/>
                  </a:cubicBezTo>
                  <a:cubicBezTo>
                    <a:pt x="1409" y="4228"/>
                    <a:pt x="1333" y="4518"/>
                    <a:pt x="1170" y="4886"/>
                  </a:cubicBezTo>
                  <a:cubicBezTo>
                    <a:pt x="1008" y="5253"/>
                    <a:pt x="721" y="5609"/>
                    <a:pt x="638" y="5657"/>
                  </a:cubicBezTo>
                  <a:cubicBezTo>
                    <a:pt x="555" y="5705"/>
                    <a:pt x="501" y="5720"/>
                    <a:pt x="527" y="5756"/>
                  </a:cubicBezTo>
                  <a:cubicBezTo>
                    <a:pt x="527" y="5756"/>
                    <a:pt x="427" y="5782"/>
                    <a:pt x="394" y="5809"/>
                  </a:cubicBezTo>
                  <a:cubicBezTo>
                    <a:pt x="361" y="5836"/>
                    <a:pt x="345" y="5847"/>
                    <a:pt x="376" y="5863"/>
                  </a:cubicBezTo>
                  <a:cubicBezTo>
                    <a:pt x="376" y="5863"/>
                    <a:pt x="308" y="5895"/>
                    <a:pt x="250" y="5935"/>
                  </a:cubicBezTo>
                  <a:cubicBezTo>
                    <a:pt x="192" y="5976"/>
                    <a:pt x="223" y="5981"/>
                    <a:pt x="181" y="6071"/>
                  </a:cubicBezTo>
                  <a:cubicBezTo>
                    <a:pt x="139" y="6161"/>
                    <a:pt x="133" y="6225"/>
                    <a:pt x="103" y="6248"/>
                  </a:cubicBezTo>
                  <a:cubicBezTo>
                    <a:pt x="73" y="6271"/>
                    <a:pt x="23" y="6336"/>
                    <a:pt x="11" y="6354"/>
                  </a:cubicBezTo>
                  <a:cubicBezTo>
                    <a:pt x="0" y="6372"/>
                    <a:pt x="271" y="6559"/>
                    <a:pt x="816" y="6748"/>
                  </a:cubicBezTo>
                  <a:cubicBezTo>
                    <a:pt x="818" y="6749"/>
                    <a:pt x="818" y="6749"/>
                    <a:pt x="818" y="6749"/>
                  </a:cubicBezTo>
                  <a:cubicBezTo>
                    <a:pt x="1364" y="6938"/>
                    <a:pt x="1693" y="6958"/>
                    <a:pt x="1695" y="6936"/>
                  </a:cubicBezTo>
                  <a:cubicBezTo>
                    <a:pt x="1696" y="6915"/>
                    <a:pt x="1697" y="6833"/>
                    <a:pt x="1688" y="6797"/>
                  </a:cubicBezTo>
                  <a:cubicBezTo>
                    <a:pt x="1678" y="6760"/>
                    <a:pt x="1714" y="6706"/>
                    <a:pt x="1736" y="6610"/>
                  </a:cubicBezTo>
                  <a:cubicBezTo>
                    <a:pt x="1759" y="6513"/>
                    <a:pt x="1786" y="6528"/>
                    <a:pt x="1766" y="6460"/>
                  </a:cubicBezTo>
                  <a:cubicBezTo>
                    <a:pt x="1745" y="6393"/>
                    <a:pt x="1712" y="6326"/>
                    <a:pt x="1712" y="6326"/>
                  </a:cubicBezTo>
                  <a:cubicBezTo>
                    <a:pt x="1746" y="6332"/>
                    <a:pt x="1740" y="6314"/>
                    <a:pt x="1730" y="6272"/>
                  </a:cubicBezTo>
                  <a:cubicBezTo>
                    <a:pt x="1721" y="6230"/>
                    <a:pt x="1659" y="6148"/>
                    <a:pt x="1659" y="6148"/>
                  </a:cubicBezTo>
                  <a:cubicBezTo>
                    <a:pt x="1702" y="6136"/>
                    <a:pt x="1668" y="6091"/>
                    <a:pt x="1633" y="6002"/>
                  </a:cubicBezTo>
                  <a:cubicBezTo>
                    <a:pt x="1598" y="5912"/>
                    <a:pt x="1588" y="5454"/>
                    <a:pt x="1688" y="5065"/>
                  </a:cubicBezTo>
                  <a:cubicBezTo>
                    <a:pt x="1788" y="4676"/>
                    <a:pt x="1916" y="4404"/>
                    <a:pt x="2010" y="4436"/>
                  </a:cubicBezTo>
                  <a:cubicBezTo>
                    <a:pt x="2104" y="4469"/>
                    <a:pt x="2088" y="4481"/>
                    <a:pt x="2141" y="4446"/>
                  </a:cubicBezTo>
                  <a:cubicBezTo>
                    <a:pt x="2266" y="4365"/>
                    <a:pt x="2781" y="4122"/>
                    <a:pt x="3026" y="3925"/>
                  </a:cubicBezTo>
                  <a:cubicBezTo>
                    <a:pt x="3270" y="3728"/>
                    <a:pt x="3589" y="3362"/>
                    <a:pt x="3742" y="3116"/>
                  </a:cubicBezTo>
                  <a:cubicBezTo>
                    <a:pt x="3749" y="3106"/>
                    <a:pt x="3756" y="3095"/>
                    <a:pt x="3763" y="3083"/>
                  </a:cubicBezTo>
                  <a:cubicBezTo>
                    <a:pt x="3763" y="3083"/>
                    <a:pt x="3876" y="3086"/>
                    <a:pt x="3849" y="3165"/>
                  </a:cubicBezTo>
                  <a:cubicBezTo>
                    <a:pt x="3822" y="3244"/>
                    <a:pt x="3591" y="3434"/>
                    <a:pt x="3479" y="3500"/>
                  </a:cubicBezTo>
                  <a:cubicBezTo>
                    <a:pt x="3366" y="3567"/>
                    <a:pt x="3380" y="3677"/>
                    <a:pt x="3463" y="3706"/>
                  </a:cubicBezTo>
                  <a:cubicBezTo>
                    <a:pt x="3512" y="3723"/>
                    <a:pt x="3585" y="3731"/>
                    <a:pt x="3621" y="3667"/>
                  </a:cubicBezTo>
                  <a:cubicBezTo>
                    <a:pt x="3656" y="3603"/>
                    <a:pt x="3577" y="3534"/>
                    <a:pt x="3577" y="3534"/>
                  </a:cubicBezTo>
                  <a:cubicBezTo>
                    <a:pt x="3606" y="3492"/>
                    <a:pt x="4069" y="3224"/>
                    <a:pt x="4415" y="2979"/>
                  </a:cubicBezTo>
                  <a:cubicBezTo>
                    <a:pt x="4761" y="2735"/>
                    <a:pt x="5066" y="2399"/>
                    <a:pt x="5161" y="2234"/>
                  </a:cubicBezTo>
                  <a:cubicBezTo>
                    <a:pt x="5313" y="1969"/>
                    <a:pt x="5240" y="1758"/>
                    <a:pt x="5105" y="1604"/>
                  </a:cubicBezTo>
                  <a:moveTo>
                    <a:pt x="733" y="1892"/>
                  </a:moveTo>
                  <a:cubicBezTo>
                    <a:pt x="660" y="1885"/>
                    <a:pt x="583" y="1811"/>
                    <a:pt x="521" y="1613"/>
                  </a:cubicBezTo>
                  <a:cubicBezTo>
                    <a:pt x="459" y="1416"/>
                    <a:pt x="433" y="914"/>
                    <a:pt x="507" y="939"/>
                  </a:cubicBezTo>
                  <a:cubicBezTo>
                    <a:pt x="580" y="965"/>
                    <a:pt x="618" y="972"/>
                    <a:pt x="661" y="928"/>
                  </a:cubicBezTo>
                  <a:cubicBezTo>
                    <a:pt x="661" y="928"/>
                    <a:pt x="803" y="877"/>
                    <a:pt x="863" y="1062"/>
                  </a:cubicBezTo>
                  <a:cubicBezTo>
                    <a:pt x="877" y="1108"/>
                    <a:pt x="892" y="1143"/>
                    <a:pt x="906" y="1169"/>
                  </a:cubicBezTo>
                  <a:cubicBezTo>
                    <a:pt x="860" y="1382"/>
                    <a:pt x="803" y="1665"/>
                    <a:pt x="767" y="1878"/>
                  </a:cubicBezTo>
                  <a:cubicBezTo>
                    <a:pt x="755" y="1888"/>
                    <a:pt x="744" y="1893"/>
                    <a:pt x="733" y="1892"/>
                  </a:cubicBezTo>
                  <a:moveTo>
                    <a:pt x="4200" y="2887"/>
                  </a:moveTo>
                  <a:cubicBezTo>
                    <a:pt x="4029" y="3004"/>
                    <a:pt x="3922" y="3014"/>
                    <a:pt x="3860" y="2975"/>
                  </a:cubicBezTo>
                  <a:cubicBezTo>
                    <a:pt x="3851" y="2969"/>
                    <a:pt x="3846" y="2958"/>
                    <a:pt x="3843" y="2942"/>
                  </a:cubicBezTo>
                  <a:cubicBezTo>
                    <a:pt x="3946" y="2753"/>
                    <a:pt x="4076" y="2496"/>
                    <a:pt x="4172" y="2300"/>
                  </a:cubicBezTo>
                  <a:cubicBezTo>
                    <a:pt x="4199" y="2288"/>
                    <a:pt x="4232" y="2270"/>
                    <a:pt x="4272" y="2243"/>
                  </a:cubicBezTo>
                  <a:cubicBezTo>
                    <a:pt x="4433" y="2134"/>
                    <a:pt x="4513" y="2262"/>
                    <a:pt x="4513" y="2262"/>
                  </a:cubicBezTo>
                  <a:cubicBezTo>
                    <a:pt x="4520" y="2323"/>
                    <a:pt x="4554" y="2341"/>
                    <a:pt x="4628" y="2366"/>
                  </a:cubicBezTo>
                  <a:cubicBezTo>
                    <a:pt x="4701" y="2392"/>
                    <a:pt x="4371" y="2770"/>
                    <a:pt x="4200" y="288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5152" y="-1784"/>
              <a:ext cx="4222" cy="3968"/>
            </a:xfrm>
            <a:custGeom>
              <a:avLst/>
              <a:gdLst>
                <a:gd name="T0" fmla="*/ 1575 w 1787"/>
                <a:gd name="T1" fmla="*/ 326 h 1679"/>
                <a:gd name="T2" fmla="*/ 1589 w 1787"/>
                <a:gd name="T3" fmla="*/ 270 h 1679"/>
                <a:gd name="T4" fmla="*/ 1610 w 1787"/>
                <a:gd name="T5" fmla="*/ 245 h 1679"/>
                <a:gd name="T6" fmla="*/ 1612 w 1787"/>
                <a:gd name="T7" fmla="*/ 244 h 1679"/>
                <a:gd name="T8" fmla="*/ 1619 w 1787"/>
                <a:gd name="T9" fmla="*/ 237 h 1679"/>
                <a:gd name="T10" fmla="*/ 1620 w 1787"/>
                <a:gd name="T11" fmla="*/ 237 h 1679"/>
                <a:gd name="T12" fmla="*/ 1638 w 1787"/>
                <a:gd name="T13" fmla="*/ 207 h 1679"/>
                <a:gd name="T14" fmla="*/ 1589 w 1787"/>
                <a:gd name="T15" fmla="*/ 105 h 1679"/>
                <a:gd name="T16" fmla="*/ 1486 w 1787"/>
                <a:gd name="T17" fmla="*/ 154 h 1679"/>
                <a:gd name="T18" fmla="*/ 1483 w 1787"/>
                <a:gd name="T19" fmla="*/ 189 h 1679"/>
                <a:gd name="T20" fmla="*/ 1483 w 1787"/>
                <a:gd name="T21" fmla="*/ 190 h 1679"/>
                <a:gd name="T22" fmla="*/ 1483 w 1787"/>
                <a:gd name="T23" fmla="*/ 190 h 1679"/>
                <a:gd name="T24" fmla="*/ 1484 w 1787"/>
                <a:gd name="T25" fmla="*/ 200 h 1679"/>
                <a:gd name="T26" fmla="*/ 1485 w 1787"/>
                <a:gd name="T27" fmla="*/ 202 h 1679"/>
                <a:gd name="T28" fmla="*/ 1486 w 1787"/>
                <a:gd name="T29" fmla="*/ 233 h 1679"/>
                <a:gd name="T30" fmla="*/ 1462 w 1787"/>
                <a:gd name="T31" fmla="*/ 287 h 1679"/>
                <a:gd name="T32" fmla="*/ 1369 w 1787"/>
                <a:gd name="T33" fmla="*/ 285 h 1679"/>
                <a:gd name="T34" fmla="*/ 545 w 1787"/>
                <a:gd name="T35" fmla="*/ 0 h 1679"/>
                <a:gd name="T36" fmla="*/ 157 w 1787"/>
                <a:gd name="T37" fmla="*/ 1121 h 1679"/>
                <a:gd name="T38" fmla="*/ 150 w 1787"/>
                <a:gd name="T39" fmla="*/ 1172 h 1679"/>
                <a:gd name="T40" fmla="*/ 166 w 1787"/>
                <a:gd name="T41" fmla="*/ 1175 h 1679"/>
                <a:gd name="T42" fmla="*/ 188 w 1787"/>
                <a:gd name="T43" fmla="*/ 1175 h 1679"/>
                <a:gd name="T44" fmla="*/ 202 w 1787"/>
                <a:gd name="T45" fmla="*/ 1172 h 1679"/>
                <a:gd name="T46" fmla="*/ 203 w 1787"/>
                <a:gd name="T47" fmla="*/ 1172 h 1679"/>
                <a:gd name="T48" fmla="*/ 203 w 1787"/>
                <a:gd name="T49" fmla="*/ 1172 h 1679"/>
                <a:gd name="T50" fmla="*/ 259 w 1787"/>
                <a:gd name="T51" fmla="*/ 1178 h 1679"/>
                <a:gd name="T52" fmla="*/ 338 w 1787"/>
                <a:gd name="T53" fmla="*/ 1341 h 1679"/>
                <a:gd name="T54" fmla="*/ 175 w 1787"/>
                <a:gd name="T55" fmla="*/ 1420 h 1679"/>
                <a:gd name="T56" fmla="*/ 129 w 1787"/>
                <a:gd name="T57" fmla="*/ 1391 h 1679"/>
                <a:gd name="T58" fmla="*/ 126 w 1787"/>
                <a:gd name="T59" fmla="*/ 1388 h 1679"/>
                <a:gd name="T60" fmla="*/ 117 w 1787"/>
                <a:gd name="T61" fmla="*/ 1379 h 1679"/>
                <a:gd name="T62" fmla="*/ 102 w 1787"/>
                <a:gd name="T63" fmla="*/ 1365 h 1679"/>
                <a:gd name="T64" fmla="*/ 86 w 1787"/>
                <a:gd name="T65" fmla="*/ 1357 h 1679"/>
                <a:gd name="T66" fmla="*/ 60 w 1787"/>
                <a:gd name="T67" fmla="*/ 1402 h 1679"/>
                <a:gd name="T68" fmla="*/ 0 w 1787"/>
                <a:gd name="T69" fmla="*/ 1573 h 1679"/>
                <a:gd name="T70" fmla="*/ 214 w 1787"/>
                <a:gd name="T71" fmla="*/ 1647 h 1679"/>
                <a:gd name="T72" fmla="*/ 347 w 1787"/>
                <a:gd name="T73" fmla="*/ 1649 h 1679"/>
                <a:gd name="T74" fmla="*/ 350 w 1787"/>
                <a:gd name="T75" fmla="*/ 1647 h 1679"/>
                <a:gd name="T76" fmla="*/ 354 w 1787"/>
                <a:gd name="T77" fmla="*/ 1645 h 1679"/>
                <a:gd name="T78" fmla="*/ 1705 w 1787"/>
                <a:gd name="T79" fmla="*/ 552 h 1679"/>
                <a:gd name="T80" fmla="*/ 1753 w 1787"/>
                <a:gd name="T81" fmla="*/ 482 h 1679"/>
                <a:gd name="T82" fmla="*/ 1787 w 1787"/>
                <a:gd name="T83" fmla="*/ 430 h 1679"/>
                <a:gd name="T84" fmla="*/ 1650 w 1787"/>
                <a:gd name="T85" fmla="*/ 383 h 1679"/>
                <a:gd name="T86" fmla="*/ 1575 w 1787"/>
                <a:gd name="T87" fmla="*/ 326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87" h="1679">
                  <a:moveTo>
                    <a:pt x="1575" y="326"/>
                  </a:moveTo>
                  <a:cubicBezTo>
                    <a:pt x="1567" y="301"/>
                    <a:pt x="1582" y="280"/>
                    <a:pt x="1589" y="270"/>
                  </a:cubicBezTo>
                  <a:cubicBezTo>
                    <a:pt x="1595" y="261"/>
                    <a:pt x="1602" y="253"/>
                    <a:pt x="1610" y="245"/>
                  </a:cubicBezTo>
                  <a:cubicBezTo>
                    <a:pt x="1611" y="245"/>
                    <a:pt x="1611" y="244"/>
                    <a:pt x="1612" y="244"/>
                  </a:cubicBezTo>
                  <a:cubicBezTo>
                    <a:pt x="1615" y="242"/>
                    <a:pt x="1617" y="240"/>
                    <a:pt x="1619" y="237"/>
                  </a:cubicBezTo>
                  <a:cubicBezTo>
                    <a:pt x="1620" y="237"/>
                    <a:pt x="1620" y="237"/>
                    <a:pt x="1620" y="237"/>
                  </a:cubicBezTo>
                  <a:cubicBezTo>
                    <a:pt x="1628" y="228"/>
                    <a:pt x="1635" y="218"/>
                    <a:pt x="1638" y="207"/>
                  </a:cubicBezTo>
                  <a:cubicBezTo>
                    <a:pt x="1653" y="165"/>
                    <a:pt x="1631" y="119"/>
                    <a:pt x="1589" y="105"/>
                  </a:cubicBezTo>
                  <a:cubicBezTo>
                    <a:pt x="1547" y="90"/>
                    <a:pt x="1501" y="112"/>
                    <a:pt x="1486" y="154"/>
                  </a:cubicBezTo>
                  <a:cubicBezTo>
                    <a:pt x="1483" y="166"/>
                    <a:pt x="1481" y="177"/>
                    <a:pt x="1483" y="189"/>
                  </a:cubicBezTo>
                  <a:cubicBezTo>
                    <a:pt x="1483" y="190"/>
                    <a:pt x="1483" y="190"/>
                    <a:pt x="1483" y="190"/>
                  </a:cubicBezTo>
                  <a:cubicBezTo>
                    <a:pt x="1483" y="190"/>
                    <a:pt x="1483" y="190"/>
                    <a:pt x="1483" y="190"/>
                  </a:cubicBezTo>
                  <a:cubicBezTo>
                    <a:pt x="1483" y="193"/>
                    <a:pt x="1484" y="196"/>
                    <a:pt x="1484" y="200"/>
                  </a:cubicBezTo>
                  <a:cubicBezTo>
                    <a:pt x="1485" y="200"/>
                    <a:pt x="1485" y="201"/>
                    <a:pt x="1485" y="202"/>
                  </a:cubicBezTo>
                  <a:cubicBezTo>
                    <a:pt x="1486" y="213"/>
                    <a:pt x="1487" y="223"/>
                    <a:pt x="1486" y="233"/>
                  </a:cubicBezTo>
                  <a:cubicBezTo>
                    <a:pt x="1486" y="246"/>
                    <a:pt x="1484" y="272"/>
                    <a:pt x="1462" y="287"/>
                  </a:cubicBezTo>
                  <a:cubicBezTo>
                    <a:pt x="1442" y="301"/>
                    <a:pt x="1412" y="300"/>
                    <a:pt x="1369" y="285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157" y="1121"/>
                    <a:pt x="157" y="1121"/>
                    <a:pt x="157" y="1121"/>
                  </a:cubicBezTo>
                  <a:cubicBezTo>
                    <a:pt x="143" y="1161"/>
                    <a:pt x="150" y="1172"/>
                    <a:pt x="150" y="1172"/>
                  </a:cubicBezTo>
                  <a:cubicBezTo>
                    <a:pt x="152" y="1175"/>
                    <a:pt x="161" y="1175"/>
                    <a:pt x="166" y="1175"/>
                  </a:cubicBezTo>
                  <a:cubicBezTo>
                    <a:pt x="173" y="1176"/>
                    <a:pt x="180" y="1176"/>
                    <a:pt x="188" y="1175"/>
                  </a:cubicBezTo>
                  <a:cubicBezTo>
                    <a:pt x="193" y="1174"/>
                    <a:pt x="197" y="1173"/>
                    <a:pt x="202" y="1172"/>
                  </a:cubicBezTo>
                  <a:cubicBezTo>
                    <a:pt x="203" y="1172"/>
                    <a:pt x="203" y="1172"/>
                    <a:pt x="203" y="1172"/>
                  </a:cubicBezTo>
                  <a:cubicBezTo>
                    <a:pt x="203" y="1172"/>
                    <a:pt x="203" y="1172"/>
                    <a:pt x="203" y="1172"/>
                  </a:cubicBezTo>
                  <a:cubicBezTo>
                    <a:pt x="222" y="1170"/>
                    <a:pt x="241" y="1172"/>
                    <a:pt x="259" y="1178"/>
                  </a:cubicBezTo>
                  <a:cubicBezTo>
                    <a:pt x="325" y="1201"/>
                    <a:pt x="361" y="1274"/>
                    <a:pt x="338" y="1341"/>
                  </a:cubicBezTo>
                  <a:cubicBezTo>
                    <a:pt x="315" y="1407"/>
                    <a:pt x="242" y="1443"/>
                    <a:pt x="175" y="1420"/>
                  </a:cubicBezTo>
                  <a:cubicBezTo>
                    <a:pt x="158" y="1414"/>
                    <a:pt x="142" y="1404"/>
                    <a:pt x="129" y="1391"/>
                  </a:cubicBezTo>
                  <a:cubicBezTo>
                    <a:pt x="128" y="1390"/>
                    <a:pt x="127" y="1389"/>
                    <a:pt x="126" y="1388"/>
                  </a:cubicBezTo>
                  <a:cubicBezTo>
                    <a:pt x="123" y="1385"/>
                    <a:pt x="120" y="1382"/>
                    <a:pt x="117" y="1379"/>
                  </a:cubicBezTo>
                  <a:cubicBezTo>
                    <a:pt x="112" y="1373"/>
                    <a:pt x="107" y="1369"/>
                    <a:pt x="102" y="1365"/>
                  </a:cubicBezTo>
                  <a:cubicBezTo>
                    <a:pt x="96" y="1361"/>
                    <a:pt x="89" y="1356"/>
                    <a:pt x="86" y="1357"/>
                  </a:cubicBezTo>
                  <a:cubicBezTo>
                    <a:pt x="85" y="1357"/>
                    <a:pt x="74" y="1361"/>
                    <a:pt x="60" y="1402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214" y="1647"/>
                    <a:pt x="214" y="1647"/>
                    <a:pt x="214" y="1647"/>
                  </a:cubicBezTo>
                  <a:cubicBezTo>
                    <a:pt x="307" y="1679"/>
                    <a:pt x="347" y="1649"/>
                    <a:pt x="347" y="1649"/>
                  </a:cubicBezTo>
                  <a:cubicBezTo>
                    <a:pt x="350" y="1647"/>
                    <a:pt x="350" y="1647"/>
                    <a:pt x="350" y="1647"/>
                  </a:cubicBezTo>
                  <a:cubicBezTo>
                    <a:pt x="354" y="1645"/>
                    <a:pt x="354" y="1645"/>
                    <a:pt x="354" y="1645"/>
                  </a:cubicBezTo>
                  <a:cubicBezTo>
                    <a:pt x="1166" y="1354"/>
                    <a:pt x="1530" y="812"/>
                    <a:pt x="1705" y="552"/>
                  </a:cubicBezTo>
                  <a:cubicBezTo>
                    <a:pt x="1723" y="526"/>
                    <a:pt x="1739" y="502"/>
                    <a:pt x="1753" y="482"/>
                  </a:cubicBezTo>
                  <a:cubicBezTo>
                    <a:pt x="1764" y="467"/>
                    <a:pt x="1775" y="449"/>
                    <a:pt x="1787" y="430"/>
                  </a:cubicBezTo>
                  <a:cubicBezTo>
                    <a:pt x="1650" y="383"/>
                    <a:pt x="1650" y="383"/>
                    <a:pt x="1650" y="383"/>
                  </a:cubicBezTo>
                  <a:cubicBezTo>
                    <a:pt x="1607" y="368"/>
                    <a:pt x="1583" y="350"/>
                    <a:pt x="1575" y="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2994" y="-2914"/>
              <a:ext cx="3339" cy="4812"/>
            </a:xfrm>
            <a:custGeom>
              <a:avLst/>
              <a:gdLst>
                <a:gd name="T0" fmla="*/ 984 w 1413"/>
                <a:gd name="T1" fmla="*/ 1790 h 2036"/>
                <a:gd name="T2" fmla="*/ 1041 w 1413"/>
                <a:gd name="T3" fmla="*/ 1804 h 2036"/>
                <a:gd name="T4" fmla="*/ 1065 w 1413"/>
                <a:gd name="T5" fmla="*/ 1825 h 2036"/>
                <a:gd name="T6" fmla="*/ 1067 w 1413"/>
                <a:gd name="T7" fmla="*/ 1827 h 2036"/>
                <a:gd name="T8" fmla="*/ 1073 w 1413"/>
                <a:gd name="T9" fmla="*/ 1834 h 2036"/>
                <a:gd name="T10" fmla="*/ 1074 w 1413"/>
                <a:gd name="T11" fmla="*/ 1834 h 2036"/>
                <a:gd name="T12" fmla="*/ 1104 w 1413"/>
                <a:gd name="T13" fmla="*/ 1853 h 2036"/>
                <a:gd name="T14" fmla="*/ 1206 w 1413"/>
                <a:gd name="T15" fmla="*/ 1803 h 2036"/>
                <a:gd name="T16" fmla="*/ 1156 w 1413"/>
                <a:gd name="T17" fmla="*/ 1701 h 2036"/>
                <a:gd name="T18" fmla="*/ 1121 w 1413"/>
                <a:gd name="T19" fmla="*/ 1697 h 2036"/>
                <a:gd name="T20" fmla="*/ 1121 w 1413"/>
                <a:gd name="T21" fmla="*/ 1697 h 2036"/>
                <a:gd name="T22" fmla="*/ 1121 w 1413"/>
                <a:gd name="T23" fmla="*/ 1697 h 2036"/>
                <a:gd name="T24" fmla="*/ 1111 w 1413"/>
                <a:gd name="T25" fmla="*/ 1699 h 2036"/>
                <a:gd name="T26" fmla="*/ 1109 w 1413"/>
                <a:gd name="T27" fmla="*/ 1699 h 2036"/>
                <a:gd name="T28" fmla="*/ 1078 w 1413"/>
                <a:gd name="T29" fmla="*/ 1701 h 2036"/>
                <a:gd name="T30" fmla="*/ 1024 w 1413"/>
                <a:gd name="T31" fmla="*/ 1677 h 2036"/>
                <a:gd name="T32" fmla="*/ 1025 w 1413"/>
                <a:gd name="T33" fmla="*/ 1583 h 2036"/>
                <a:gd name="T34" fmla="*/ 1413 w 1413"/>
                <a:gd name="T35" fmla="*/ 463 h 2036"/>
                <a:gd name="T36" fmla="*/ 550 w 1413"/>
                <a:gd name="T37" fmla="*/ 164 h 2036"/>
                <a:gd name="T38" fmla="*/ 499 w 1413"/>
                <a:gd name="T39" fmla="*/ 157 h 2036"/>
                <a:gd name="T40" fmla="*/ 496 w 1413"/>
                <a:gd name="T41" fmla="*/ 173 h 2036"/>
                <a:gd name="T42" fmla="*/ 496 w 1413"/>
                <a:gd name="T43" fmla="*/ 195 h 2036"/>
                <a:gd name="T44" fmla="*/ 499 w 1413"/>
                <a:gd name="T45" fmla="*/ 208 h 2036"/>
                <a:gd name="T46" fmla="*/ 499 w 1413"/>
                <a:gd name="T47" fmla="*/ 209 h 2036"/>
                <a:gd name="T48" fmla="*/ 499 w 1413"/>
                <a:gd name="T49" fmla="*/ 209 h 2036"/>
                <a:gd name="T50" fmla="*/ 493 w 1413"/>
                <a:gd name="T51" fmla="*/ 266 h 2036"/>
                <a:gd name="T52" fmla="*/ 330 w 1413"/>
                <a:gd name="T53" fmla="*/ 345 h 2036"/>
                <a:gd name="T54" fmla="*/ 251 w 1413"/>
                <a:gd name="T55" fmla="*/ 182 h 2036"/>
                <a:gd name="T56" fmla="*/ 280 w 1413"/>
                <a:gd name="T57" fmla="*/ 136 h 2036"/>
                <a:gd name="T58" fmla="*/ 283 w 1413"/>
                <a:gd name="T59" fmla="*/ 133 h 2036"/>
                <a:gd name="T60" fmla="*/ 292 w 1413"/>
                <a:gd name="T61" fmla="*/ 124 h 2036"/>
                <a:gd name="T62" fmla="*/ 306 w 1413"/>
                <a:gd name="T63" fmla="*/ 108 h 2036"/>
                <a:gd name="T64" fmla="*/ 314 w 1413"/>
                <a:gd name="T65" fmla="*/ 93 h 2036"/>
                <a:gd name="T66" fmla="*/ 269 w 1413"/>
                <a:gd name="T67" fmla="*/ 66 h 2036"/>
                <a:gd name="T68" fmla="*/ 76 w 1413"/>
                <a:gd name="T69" fmla="*/ 0 h 2036"/>
                <a:gd name="T70" fmla="*/ 71 w 1413"/>
                <a:gd name="T71" fmla="*/ 61 h 2036"/>
                <a:gd name="T72" fmla="*/ 68 w 1413"/>
                <a:gd name="T73" fmla="*/ 93 h 2036"/>
                <a:gd name="T74" fmla="*/ 450 w 1413"/>
                <a:gd name="T75" fmla="*/ 1839 h 2036"/>
                <a:gd name="T76" fmla="*/ 603 w 1413"/>
                <a:gd name="T77" fmla="*/ 1944 h 2036"/>
                <a:gd name="T78" fmla="*/ 869 w 1413"/>
                <a:gd name="T79" fmla="*/ 2036 h 2036"/>
                <a:gd name="T80" fmla="*/ 928 w 1413"/>
                <a:gd name="T81" fmla="*/ 1864 h 2036"/>
                <a:gd name="T82" fmla="*/ 984 w 1413"/>
                <a:gd name="T83" fmla="*/ 1790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13" h="2036">
                  <a:moveTo>
                    <a:pt x="984" y="1790"/>
                  </a:moveTo>
                  <a:cubicBezTo>
                    <a:pt x="1010" y="1782"/>
                    <a:pt x="1031" y="1797"/>
                    <a:pt x="1041" y="1804"/>
                  </a:cubicBezTo>
                  <a:cubicBezTo>
                    <a:pt x="1050" y="1810"/>
                    <a:pt x="1058" y="1817"/>
                    <a:pt x="1065" y="1825"/>
                  </a:cubicBezTo>
                  <a:cubicBezTo>
                    <a:pt x="1066" y="1825"/>
                    <a:pt x="1066" y="1826"/>
                    <a:pt x="1067" y="1827"/>
                  </a:cubicBezTo>
                  <a:cubicBezTo>
                    <a:pt x="1069" y="1829"/>
                    <a:pt x="1071" y="1831"/>
                    <a:pt x="1073" y="1834"/>
                  </a:cubicBezTo>
                  <a:cubicBezTo>
                    <a:pt x="1074" y="1834"/>
                    <a:pt x="1074" y="1834"/>
                    <a:pt x="1074" y="1834"/>
                  </a:cubicBezTo>
                  <a:cubicBezTo>
                    <a:pt x="1082" y="1843"/>
                    <a:pt x="1093" y="1849"/>
                    <a:pt x="1104" y="1853"/>
                  </a:cubicBezTo>
                  <a:cubicBezTo>
                    <a:pt x="1146" y="1867"/>
                    <a:pt x="1192" y="1845"/>
                    <a:pt x="1206" y="1803"/>
                  </a:cubicBezTo>
                  <a:cubicBezTo>
                    <a:pt x="1221" y="1761"/>
                    <a:pt x="1198" y="1715"/>
                    <a:pt x="1156" y="1701"/>
                  </a:cubicBezTo>
                  <a:cubicBezTo>
                    <a:pt x="1145" y="1697"/>
                    <a:pt x="1133" y="1696"/>
                    <a:pt x="1121" y="1697"/>
                  </a:cubicBezTo>
                  <a:cubicBezTo>
                    <a:pt x="1121" y="1697"/>
                    <a:pt x="1121" y="1697"/>
                    <a:pt x="1121" y="1697"/>
                  </a:cubicBezTo>
                  <a:cubicBezTo>
                    <a:pt x="1121" y="1697"/>
                    <a:pt x="1121" y="1697"/>
                    <a:pt x="1121" y="1697"/>
                  </a:cubicBezTo>
                  <a:cubicBezTo>
                    <a:pt x="1117" y="1698"/>
                    <a:pt x="1114" y="1698"/>
                    <a:pt x="1111" y="1699"/>
                  </a:cubicBezTo>
                  <a:cubicBezTo>
                    <a:pt x="1110" y="1699"/>
                    <a:pt x="1109" y="1699"/>
                    <a:pt x="1109" y="1699"/>
                  </a:cubicBezTo>
                  <a:cubicBezTo>
                    <a:pt x="1098" y="1701"/>
                    <a:pt x="1087" y="1701"/>
                    <a:pt x="1078" y="1701"/>
                  </a:cubicBezTo>
                  <a:cubicBezTo>
                    <a:pt x="1064" y="1700"/>
                    <a:pt x="1038" y="1699"/>
                    <a:pt x="1024" y="1677"/>
                  </a:cubicBezTo>
                  <a:cubicBezTo>
                    <a:pt x="1010" y="1656"/>
                    <a:pt x="1010" y="1626"/>
                    <a:pt x="1025" y="1583"/>
                  </a:cubicBezTo>
                  <a:cubicBezTo>
                    <a:pt x="1413" y="463"/>
                    <a:pt x="1413" y="463"/>
                    <a:pt x="1413" y="463"/>
                  </a:cubicBezTo>
                  <a:cubicBezTo>
                    <a:pt x="550" y="164"/>
                    <a:pt x="550" y="164"/>
                    <a:pt x="550" y="164"/>
                  </a:cubicBezTo>
                  <a:cubicBezTo>
                    <a:pt x="510" y="150"/>
                    <a:pt x="499" y="156"/>
                    <a:pt x="499" y="157"/>
                  </a:cubicBezTo>
                  <a:cubicBezTo>
                    <a:pt x="496" y="158"/>
                    <a:pt x="496" y="168"/>
                    <a:pt x="496" y="173"/>
                  </a:cubicBezTo>
                  <a:cubicBezTo>
                    <a:pt x="495" y="180"/>
                    <a:pt x="495" y="187"/>
                    <a:pt x="496" y="195"/>
                  </a:cubicBezTo>
                  <a:cubicBezTo>
                    <a:pt x="498" y="199"/>
                    <a:pt x="498" y="204"/>
                    <a:pt x="499" y="208"/>
                  </a:cubicBezTo>
                  <a:cubicBezTo>
                    <a:pt x="499" y="209"/>
                    <a:pt x="499" y="209"/>
                    <a:pt x="499" y="209"/>
                  </a:cubicBezTo>
                  <a:cubicBezTo>
                    <a:pt x="499" y="209"/>
                    <a:pt x="499" y="209"/>
                    <a:pt x="499" y="209"/>
                  </a:cubicBezTo>
                  <a:cubicBezTo>
                    <a:pt x="501" y="229"/>
                    <a:pt x="499" y="248"/>
                    <a:pt x="493" y="266"/>
                  </a:cubicBezTo>
                  <a:cubicBezTo>
                    <a:pt x="470" y="332"/>
                    <a:pt x="397" y="368"/>
                    <a:pt x="330" y="345"/>
                  </a:cubicBezTo>
                  <a:cubicBezTo>
                    <a:pt x="264" y="321"/>
                    <a:pt x="228" y="249"/>
                    <a:pt x="251" y="182"/>
                  </a:cubicBezTo>
                  <a:cubicBezTo>
                    <a:pt x="257" y="165"/>
                    <a:pt x="267" y="149"/>
                    <a:pt x="280" y="136"/>
                  </a:cubicBezTo>
                  <a:cubicBezTo>
                    <a:pt x="281" y="134"/>
                    <a:pt x="282" y="133"/>
                    <a:pt x="283" y="133"/>
                  </a:cubicBezTo>
                  <a:cubicBezTo>
                    <a:pt x="286" y="130"/>
                    <a:pt x="289" y="127"/>
                    <a:pt x="292" y="124"/>
                  </a:cubicBezTo>
                  <a:cubicBezTo>
                    <a:pt x="298" y="119"/>
                    <a:pt x="302" y="113"/>
                    <a:pt x="306" y="108"/>
                  </a:cubicBezTo>
                  <a:cubicBezTo>
                    <a:pt x="310" y="103"/>
                    <a:pt x="315" y="95"/>
                    <a:pt x="314" y="93"/>
                  </a:cubicBezTo>
                  <a:cubicBezTo>
                    <a:pt x="314" y="92"/>
                    <a:pt x="310" y="80"/>
                    <a:pt x="269" y="66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22"/>
                    <a:pt x="72" y="43"/>
                    <a:pt x="71" y="61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48" y="397"/>
                    <a:pt x="0" y="1109"/>
                    <a:pt x="450" y="1839"/>
                  </a:cubicBezTo>
                  <a:cubicBezTo>
                    <a:pt x="459" y="1849"/>
                    <a:pt x="523" y="1916"/>
                    <a:pt x="603" y="1944"/>
                  </a:cubicBezTo>
                  <a:cubicBezTo>
                    <a:pt x="869" y="2036"/>
                    <a:pt x="869" y="2036"/>
                    <a:pt x="869" y="2036"/>
                  </a:cubicBezTo>
                  <a:cubicBezTo>
                    <a:pt x="928" y="1864"/>
                    <a:pt x="928" y="1864"/>
                    <a:pt x="928" y="1864"/>
                  </a:cubicBezTo>
                  <a:cubicBezTo>
                    <a:pt x="943" y="1821"/>
                    <a:pt x="961" y="1798"/>
                    <a:pt x="984" y="17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477" y="-4887"/>
              <a:ext cx="4221" cy="4022"/>
            </a:xfrm>
            <a:custGeom>
              <a:avLst/>
              <a:gdLst>
                <a:gd name="T0" fmla="*/ 1678 w 1786"/>
                <a:gd name="T1" fmla="*/ 549 h 1702"/>
                <a:gd name="T2" fmla="*/ 674 w 1786"/>
                <a:gd name="T3" fmla="*/ 87 h 1702"/>
                <a:gd name="T4" fmla="*/ 439 w 1786"/>
                <a:gd name="T5" fmla="*/ 0 h 1702"/>
                <a:gd name="T6" fmla="*/ 381 w 1786"/>
                <a:gd name="T7" fmla="*/ 167 h 1702"/>
                <a:gd name="T8" fmla="*/ 325 w 1786"/>
                <a:gd name="T9" fmla="*/ 242 h 1702"/>
                <a:gd name="T10" fmla="*/ 268 w 1786"/>
                <a:gd name="T11" fmla="*/ 228 h 1702"/>
                <a:gd name="T12" fmla="*/ 244 w 1786"/>
                <a:gd name="T13" fmla="*/ 207 h 1702"/>
                <a:gd name="T14" fmla="*/ 242 w 1786"/>
                <a:gd name="T15" fmla="*/ 205 h 1702"/>
                <a:gd name="T16" fmla="*/ 236 w 1786"/>
                <a:gd name="T17" fmla="*/ 198 h 1702"/>
                <a:gd name="T18" fmla="*/ 235 w 1786"/>
                <a:gd name="T19" fmla="*/ 197 h 1702"/>
                <a:gd name="T20" fmla="*/ 205 w 1786"/>
                <a:gd name="T21" fmla="*/ 179 h 1702"/>
                <a:gd name="T22" fmla="*/ 103 w 1786"/>
                <a:gd name="T23" fmla="*/ 228 h 1702"/>
                <a:gd name="T24" fmla="*/ 152 w 1786"/>
                <a:gd name="T25" fmla="*/ 331 h 1702"/>
                <a:gd name="T26" fmla="*/ 188 w 1786"/>
                <a:gd name="T27" fmla="*/ 334 h 1702"/>
                <a:gd name="T28" fmla="*/ 188 w 1786"/>
                <a:gd name="T29" fmla="*/ 334 h 1702"/>
                <a:gd name="T30" fmla="*/ 188 w 1786"/>
                <a:gd name="T31" fmla="*/ 334 h 1702"/>
                <a:gd name="T32" fmla="*/ 198 w 1786"/>
                <a:gd name="T33" fmla="*/ 333 h 1702"/>
                <a:gd name="T34" fmla="*/ 200 w 1786"/>
                <a:gd name="T35" fmla="*/ 332 h 1702"/>
                <a:gd name="T36" fmla="*/ 231 w 1786"/>
                <a:gd name="T37" fmla="*/ 331 h 1702"/>
                <a:gd name="T38" fmla="*/ 285 w 1786"/>
                <a:gd name="T39" fmla="*/ 355 h 1702"/>
                <a:gd name="T40" fmla="*/ 284 w 1786"/>
                <a:gd name="T41" fmla="*/ 448 h 1702"/>
                <a:gd name="T42" fmla="*/ 0 w 1786"/>
                <a:gd name="T43" fmla="*/ 1268 h 1702"/>
                <a:gd name="T44" fmla="*/ 823 w 1786"/>
                <a:gd name="T45" fmla="*/ 1554 h 1702"/>
                <a:gd name="T46" fmla="*/ 875 w 1786"/>
                <a:gd name="T47" fmla="*/ 1561 h 1702"/>
                <a:gd name="T48" fmla="*/ 878 w 1786"/>
                <a:gd name="T49" fmla="*/ 1545 h 1702"/>
                <a:gd name="T50" fmla="*/ 877 w 1786"/>
                <a:gd name="T51" fmla="*/ 1523 h 1702"/>
                <a:gd name="T52" fmla="*/ 875 w 1786"/>
                <a:gd name="T53" fmla="*/ 1509 h 1702"/>
                <a:gd name="T54" fmla="*/ 875 w 1786"/>
                <a:gd name="T55" fmla="*/ 1508 h 1702"/>
                <a:gd name="T56" fmla="*/ 875 w 1786"/>
                <a:gd name="T57" fmla="*/ 1508 h 1702"/>
                <a:gd name="T58" fmla="*/ 881 w 1786"/>
                <a:gd name="T59" fmla="*/ 1452 h 1702"/>
                <a:gd name="T60" fmla="*/ 1043 w 1786"/>
                <a:gd name="T61" fmla="*/ 1373 h 1702"/>
                <a:gd name="T62" fmla="*/ 1122 w 1786"/>
                <a:gd name="T63" fmla="*/ 1535 h 1702"/>
                <a:gd name="T64" fmla="*/ 1094 w 1786"/>
                <a:gd name="T65" fmla="*/ 1582 h 1702"/>
                <a:gd name="T66" fmla="*/ 1091 w 1786"/>
                <a:gd name="T67" fmla="*/ 1585 h 1702"/>
                <a:gd name="T68" fmla="*/ 1081 w 1786"/>
                <a:gd name="T69" fmla="*/ 1593 h 1702"/>
                <a:gd name="T70" fmla="*/ 1068 w 1786"/>
                <a:gd name="T71" fmla="*/ 1609 h 1702"/>
                <a:gd name="T72" fmla="*/ 1060 w 1786"/>
                <a:gd name="T73" fmla="*/ 1625 h 1702"/>
                <a:gd name="T74" fmla="*/ 1104 w 1786"/>
                <a:gd name="T75" fmla="*/ 1651 h 1702"/>
                <a:gd name="T76" fmla="*/ 1252 w 1786"/>
                <a:gd name="T77" fmla="*/ 1702 h 1702"/>
                <a:gd name="T78" fmla="*/ 1762 w 1786"/>
                <a:gd name="T79" fmla="*/ 693 h 1702"/>
                <a:gd name="T80" fmla="*/ 1678 w 1786"/>
                <a:gd name="T81" fmla="*/ 549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6" h="1702">
                  <a:moveTo>
                    <a:pt x="1678" y="549"/>
                  </a:moveTo>
                  <a:cubicBezTo>
                    <a:pt x="1569" y="486"/>
                    <a:pt x="1050" y="234"/>
                    <a:pt x="674" y="87"/>
                  </a:cubicBezTo>
                  <a:cubicBezTo>
                    <a:pt x="614" y="63"/>
                    <a:pt x="530" y="33"/>
                    <a:pt x="439" y="0"/>
                  </a:cubicBezTo>
                  <a:cubicBezTo>
                    <a:pt x="381" y="167"/>
                    <a:pt x="381" y="167"/>
                    <a:pt x="381" y="167"/>
                  </a:cubicBezTo>
                  <a:cubicBezTo>
                    <a:pt x="366" y="210"/>
                    <a:pt x="348" y="234"/>
                    <a:pt x="325" y="242"/>
                  </a:cubicBezTo>
                  <a:cubicBezTo>
                    <a:pt x="299" y="250"/>
                    <a:pt x="278" y="235"/>
                    <a:pt x="268" y="228"/>
                  </a:cubicBezTo>
                  <a:cubicBezTo>
                    <a:pt x="259" y="222"/>
                    <a:pt x="251" y="215"/>
                    <a:pt x="244" y="207"/>
                  </a:cubicBezTo>
                  <a:cubicBezTo>
                    <a:pt x="243" y="206"/>
                    <a:pt x="242" y="206"/>
                    <a:pt x="242" y="205"/>
                  </a:cubicBezTo>
                  <a:cubicBezTo>
                    <a:pt x="240" y="202"/>
                    <a:pt x="238" y="200"/>
                    <a:pt x="236" y="198"/>
                  </a:cubicBezTo>
                  <a:cubicBezTo>
                    <a:pt x="235" y="197"/>
                    <a:pt x="235" y="197"/>
                    <a:pt x="235" y="197"/>
                  </a:cubicBezTo>
                  <a:cubicBezTo>
                    <a:pt x="226" y="189"/>
                    <a:pt x="216" y="182"/>
                    <a:pt x="205" y="179"/>
                  </a:cubicBezTo>
                  <a:cubicBezTo>
                    <a:pt x="163" y="164"/>
                    <a:pt x="117" y="186"/>
                    <a:pt x="103" y="228"/>
                  </a:cubicBezTo>
                  <a:cubicBezTo>
                    <a:pt x="88" y="270"/>
                    <a:pt x="111" y="316"/>
                    <a:pt x="152" y="331"/>
                  </a:cubicBezTo>
                  <a:cubicBezTo>
                    <a:pt x="164" y="334"/>
                    <a:pt x="176" y="336"/>
                    <a:pt x="188" y="334"/>
                  </a:cubicBezTo>
                  <a:cubicBezTo>
                    <a:pt x="188" y="334"/>
                    <a:pt x="188" y="334"/>
                    <a:pt x="188" y="334"/>
                  </a:cubicBezTo>
                  <a:cubicBezTo>
                    <a:pt x="188" y="334"/>
                    <a:pt x="188" y="334"/>
                    <a:pt x="188" y="334"/>
                  </a:cubicBezTo>
                  <a:cubicBezTo>
                    <a:pt x="191" y="334"/>
                    <a:pt x="195" y="333"/>
                    <a:pt x="198" y="333"/>
                  </a:cubicBezTo>
                  <a:cubicBezTo>
                    <a:pt x="199" y="332"/>
                    <a:pt x="199" y="332"/>
                    <a:pt x="200" y="332"/>
                  </a:cubicBezTo>
                  <a:cubicBezTo>
                    <a:pt x="211" y="331"/>
                    <a:pt x="222" y="330"/>
                    <a:pt x="231" y="331"/>
                  </a:cubicBezTo>
                  <a:cubicBezTo>
                    <a:pt x="245" y="331"/>
                    <a:pt x="270" y="333"/>
                    <a:pt x="285" y="355"/>
                  </a:cubicBezTo>
                  <a:cubicBezTo>
                    <a:pt x="299" y="375"/>
                    <a:pt x="298" y="405"/>
                    <a:pt x="284" y="448"/>
                  </a:cubicBezTo>
                  <a:cubicBezTo>
                    <a:pt x="0" y="1268"/>
                    <a:pt x="0" y="1268"/>
                    <a:pt x="0" y="1268"/>
                  </a:cubicBezTo>
                  <a:cubicBezTo>
                    <a:pt x="823" y="1554"/>
                    <a:pt x="823" y="1554"/>
                    <a:pt x="823" y="1554"/>
                  </a:cubicBezTo>
                  <a:cubicBezTo>
                    <a:pt x="864" y="1568"/>
                    <a:pt x="874" y="1561"/>
                    <a:pt x="875" y="1561"/>
                  </a:cubicBezTo>
                  <a:cubicBezTo>
                    <a:pt x="877" y="1559"/>
                    <a:pt x="878" y="1550"/>
                    <a:pt x="878" y="1545"/>
                  </a:cubicBezTo>
                  <a:cubicBezTo>
                    <a:pt x="878" y="1537"/>
                    <a:pt x="878" y="1530"/>
                    <a:pt x="877" y="1523"/>
                  </a:cubicBezTo>
                  <a:cubicBezTo>
                    <a:pt x="876" y="1518"/>
                    <a:pt x="875" y="1513"/>
                    <a:pt x="875" y="1509"/>
                  </a:cubicBezTo>
                  <a:cubicBezTo>
                    <a:pt x="875" y="1508"/>
                    <a:pt x="875" y="1508"/>
                    <a:pt x="875" y="1508"/>
                  </a:cubicBezTo>
                  <a:cubicBezTo>
                    <a:pt x="875" y="1508"/>
                    <a:pt x="875" y="1508"/>
                    <a:pt x="875" y="1508"/>
                  </a:cubicBezTo>
                  <a:cubicBezTo>
                    <a:pt x="872" y="1489"/>
                    <a:pt x="874" y="1470"/>
                    <a:pt x="881" y="1452"/>
                  </a:cubicBezTo>
                  <a:cubicBezTo>
                    <a:pt x="904" y="1385"/>
                    <a:pt x="977" y="1350"/>
                    <a:pt x="1043" y="1373"/>
                  </a:cubicBezTo>
                  <a:cubicBezTo>
                    <a:pt x="1110" y="1396"/>
                    <a:pt x="1145" y="1469"/>
                    <a:pt x="1122" y="1535"/>
                  </a:cubicBezTo>
                  <a:cubicBezTo>
                    <a:pt x="1116" y="1553"/>
                    <a:pt x="1107" y="1568"/>
                    <a:pt x="1094" y="1582"/>
                  </a:cubicBezTo>
                  <a:cubicBezTo>
                    <a:pt x="1093" y="1583"/>
                    <a:pt x="1092" y="1584"/>
                    <a:pt x="1091" y="1585"/>
                  </a:cubicBezTo>
                  <a:cubicBezTo>
                    <a:pt x="1088" y="1588"/>
                    <a:pt x="1085" y="1591"/>
                    <a:pt x="1081" y="1593"/>
                  </a:cubicBezTo>
                  <a:cubicBezTo>
                    <a:pt x="1076" y="1598"/>
                    <a:pt x="1071" y="1604"/>
                    <a:pt x="1068" y="1609"/>
                  </a:cubicBezTo>
                  <a:cubicBezTo>
                    <a:pt x="1064" y="1614"/>
                    <a:pt x="1059" y="1622"/>
                    <a:pt x="1060" y="1625"/>
                  </a:cubicBezTo>
                  <a:cubicBezTo>
                    <a:pt x="1060" y="1625"/>
                    <a:pt x="1064" y="1637"/>
                    <a:pt x="1104" y="1651"/>
                  </a:cubicBezTo>
                  <a:cubicBezTo>
                    <a:pt x="1252" y="1702"/>
                    <a:pt x="1252" y="1702"/>
                    <a:pt x="1252" y="1702"/>
                  </a:cubicBezTo>
                  <a:cubicBezTo>
                    <a:pt x="1426" y="1415"/>
                    <a:pt x="1716" y="825"/>
                    <a:pt x="1762" y="693"/>
                  </a:cubicBezTo>
                  <a:cubicBezTo>
                    <a:pt x="1786" y="625"/>
                    <a:pt x="1774" y="604"/>
                    <a:pt x="1678" y="5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3188" y="-5830"/>
              <a:ext cx="4220" cy="3904"/>
            </a:xfrm>
            <a:custGeom>
              <a:avLst/>
              <a:gdLst>
                <a:gd name="T0" fmla="*/ 277 w 1786"/>
                <a:gd name="T1" fmla="*/ 1312 h 1652"/>
                <a:gd name="T2" fmla="*/ 263 w 1786"/>
                <a:gd name="T3" fmla="*/ 1369 h 1652"/>
                <a:gd name="T4" fmla="*/ 242 w 1786"/>
                <a:gd name="T5" fmla="*/ 1393 h 1652"/>
                <a:gd name="T6" fmla="*/ 241 w 1786"/>
                <a:gd name="T7" fmla="*/ 1395 h 1652"/>
                <a:gd name="T8" fmla="*/ 233 w 1786"/>
                <a:gd name="T9" fmla="*/ 1401 h 1652"/>
                <a:gd name="T10" fmla="*/ 233 w 1786"/>
                <a:gd name="T11" fmla="*/ 1401 h 1652"/>
                <a:gd name="T12" fmla="*/ 214 w 1786"/>
                <a:gd name="T13" fmla="*/ 1431 h 1652"/>
                <a:gd name="T14" fmla="*/ 264 w 1786"/>
                <a:gd name="T15" fmla="*/ 1534 h 1652"/>
                <a:gd name="T16" fmla="*/ 366 w 1786"/>
                <a:gd name="T17" fmla="*/ 1484 h 1652"/>
                <a:gd name="T18" fmla="*/ 370 w 1786"/>
                <a:gd name="T19" fmla="*/ 1449 h 1652"/>
                <a:gd name="T20" fmla="*/ 370 w 1786"/>
                <a:gd name="T21" fmla="*/ 1449 h 1652"/>
                <a:gd name="T22" fmla="*/ 370 w 1786"/>
                <a:gd name="T23" fmla="*/ 1448 h 1652"/>
                <a:gd name="T24" fmla="*/ 368 w 1786"/>
                <a:gd name="T25" fmla="*/ 1439 h 1652"/>
                <a:gd name="T26" fmla="*/ 368 w 1786"/>
                <a:gd name="T27" fmla="*/ 1436 h 1652"/>
                <a:gd name="T28" fmla="*/ 366 w 1786"/>
                <a:gd name="T29" fmla="*/ 1405 h 1652"/>
                <a:gd name="T30" fmla="*/ 391 w 1786"/>
                <a:gd name="T31" fmla="*/ 1351 h 1652"/>
                <a:gd name="T32" fmla="*/ 484 w 1786"/>
                <a:gd name="T33" fmla="*/ 1353 h 1652"/>
                <a:gd name="T34" fmla="*/ 1347 w 1786"/>
                <a:gd name="T35" fmla="*/ 1652 h 1652"/>
                <a:gd name="T36" fmla="*/ 1631 w 1786"/>
                <a:gd name="T37" fmla="*/ 832 h 1652"/>
                <a:gd name="T38" fmla="*/ 1638 w 1786"/>
                <a:gd name="T39" fmla="*/ 780 h 1652"/>
                <a:gd name="T40" fmla="*/ 1622 w 1786"/>
                <a:gd name="T41" fmla="*/ 777 h 1652"/>
                <a:gd name="T42" fmla="*/ 1600 w 1786"/>
                <a:gd name="T43" fmla="*/ 778 h 1652"/>
                <a:gd name="T44" fmla="*/ 1586 w 1786"/>
                <a:gd name="T45" fmla="*/ 780 h 1652"/>
                <a:gd name="T46" fmla="*/ 1585 w 1786"/>
                <a:gd name="T47" fmla="*/ 780 h 1652"/>
                <a:gd name="T48" fmla="*/ 1585 w 1786"/>
                <a:gd name="T49" fmla="*/ 780 h 1652"/>
                <a:gd name="T50" fmla="*/ 1529 w 1786"/>
                <a:gd name="T51" fmla="*/ 774 h 1652"/>
                <a:gd name="T52" fmla="*/ 1450 w 1786"/>
                <a:gd name="T53" fmla="*/ 612 h 1652"/>
                <a:gd name="T54" fmla="*/ 1613 w 1786"/>
                <a:gd name="T55" fmla="*/ 533 h 1652"/>
                <a:gd name="T56" fmla="*/ 1659 w 1786"/>
                <a:gd name="T57" fmla="*/ 561 h 1652"/>
                <a:gd name="T58" fmla="*/ 1662 w 1786"/>
                <a:gd name="T59" fmla="*/ 564 h 1652"/>
                <a:gd name="T60" fmla="*/ 1670 w 1786"/>
                <a:gd name="T61" fmla="*/ 574 h 1652"/>
                <a:gd name="T62" fmla="*/ 1686 w 1786"/>
                <a:gd name="T63" fmla="*/ 587 h 1652"/>
                <a:gd name="T64" fmla="*/ 1702 w 1786"/>
                <a:gd name="T65" fmla="*/ 595 h 1652"/>
                <a:gd name="T66" fmla="*/ 1728 w 1786"/>
                <a:gd name="T67" fmla="*/ 551 h 1652"/>
                <a:gd name="T68" fmla="*/ 1786 w 1786"/>
                <a:gd name="T69" fmla="*/ 384 h 1652"/>
                <a:gd name="T70" fmla="*/ 1761 w 1786"/>
                <a:gd name="T71" fmla="*/ 375 h 1652"/>
                <a:gd name="T72" fmla="*/ 1452 w 1786"/>
                <a:gd name="T73" fmla="*/ 273 h 1652"/>
                <a:gd name="T74" fmla="*/ 377 w 1786"/>
                <a:gd name="T75" fmla="*/ 16 h 1652"/>
                <a:gd name="T76" fmla="*/ 222 w 1786"/>
                <a:gd name="T77" fmla="*/ 77 h 1652"/>
                <a:gd name="T78" fmla="*/ 0 w 1786"/>
                <a:gd name="T79" fmla="*/ 1185 h 1652"/>
                <a:gd name="T80" fmla="*/ 203 w 1786"/>
                <a:gd name="T81" fmla="*/ 1256 h 1652"/>
                <a:gd name="T82" fmla="*/ 277 w 1786"/>
                <a:gd name="T83" fmla="*/ 1312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6" h="1652">
                  <a:moveTo>
                    <a:pt x="277" y="1312"/>
                  </a:moveTo>
                  <a:cubicBezTo>
                    <a:pt x="285" y="1337"/>
                    <a:pt x="271" y="1358"/>
                    <a:pt x="263" y="1369"/>
                  </a:cubicBezTo>
                  <a:cubicBezTo>
                    <a:pt x="257" y="1377"/>
                    <a:pt x="250" y="1385"/>
                    <a:pt x="242" y="1393"/>
                  </a:cubicBezTo>
                  <a:cubicBezTo>
                    <a:pt x="242" y="1394"/>
                    <a:pt x="241" y="1394"/>
                    <a:pt x="241" y="1395"/>
                  </a:cubicBezTo>
                  <a:cubicBezTo>
                    <a:pt x="238" y="1397"/>
                    <a:pt x="236" y="1399"/>
                    <a:pt x="233" y="1401"/>
                  </a:cubicBezTo>
                  <a:cubicBezTo>
                    <a:pt x="233" y="1401"/>
                    <a:pt x="233" y="1401"/>
                    <a:pt x="233" y="1401"/>
                  </a:cubicBezTo>
                  <a:cubicBezTo>
                    <a:pt x="224" y="1410"/>
                    <a:pt x="218" y="1420"/>
                    <a:pt x="214" y="1431"/>
                  </a:cubicBezTo>
                  <a:cubicBezTo>
                    <a:pt x="200" y="1473"/>
                    <a:pt x="222" y="1519"/>
                    <a:pt x="264" y="1534"/>
                  </a:cubicBezTo>
                  <a:cubicBezTo>
                    <a:pt x="306" y="1548"/>
                    <a:pt x="352" y="1526"/>
                    <a:pt x="366" y="1484"/>
                  </a:cubicBezTo>
                  <a:cubicBezTo>
                    <a:pt x="370" y="1473"/>
                    <a:pt x="371" y="1461"/>
                    <a:pt x="370" y="1449"/>
                  </a:cubicBezTo>
                  <a:cubicBezTo>
                    <a:pt x="370" y="1449"/>
                    <a:pt x="370" y="1449"/>
                    <a:pt x="370" y="1449"/>
                  </a:cubicBezTo>
                  <a:cubicBezTo>
                    <a:pt x="370" y="1448"/>
                    <a:pt x="370" y="1448"/>
                    <a:pt x="370" y="1448"/>
                  </a:cubicBezTo>
                  <a:cubicBezTo>
                    <a:pt x="369" y="1445"/>
                    <a:pt x="369" y="1442"/>
                    <a:pt x="368" y="1439"/>
                  </a:cubicBezTo>
                  <a:cubicBezTo>
                    <a:pt x="368" y="1438"/>
                    <a:pt x="368" y="1437"/>
                    <a:pt x="368" y="1436"/>
                  </a:cubicBezTo>
                  <a:cubicBezTo>
                    <a:pt x="366" y="1425"/>
                    <a:pt x="366" y="1415"/>
                    <a:pt x="366" y="1405"/>
                  </a:cubicBezTo>
                  <a:cubicBezTo>
                    <a:pt x="367" y="1392"/>
                    <a:pt x="368" y="1366"/>
                    <a:pt x="391" y="1351"/>
                  </a:cubicBezTo>
                  <a:cubicBezTo>
                    <a:pt x="411" y="1337"/>
                    <a:pt x="441" y="1338"/>
                    <a:pt x="484" y="1353"/>
                  </a:cubicBezTo>
                  <a:cubicBezTo>
                    <a:pt x="1347" y="1652"/>
                    <a:pt x="1347" y="1652"/>
                    <a:pt x="1347" y="1652"/>
                  </a:cubicBezTo>
                  <a:cubicBezTo>
                    <a:pt x="1631" y="832"/>
                    <a:pt x="1631" y="832"/>
                    <a:pt x="1631" y="832"/>
                  </a:cubicBezTo>
                  <a:cubicBezTo>
                    <a:pt x="1645" y="791"/>
                    <a:pt x="1638" y="781"/>
                    <a:pt x="1638" y="780"/>
                  </a:cubicBezTo>
                  <a:cubicBezTo>
                    <a:pt x="1636" y="778"/>
                    <a:pt x="1627" y="777"/>
                    <a:pt x="1622" y="777"/>
                  </a:cubicBezTo>
                  <a:cubicBezTo>
                    <a:pt x="1614" y="777"/>
                    <a:pt x="1607" y="777"/>
                    <a:pt x="1600" y="778"/>
                  </a:cubicBezTo>
                  <a:cubicBezTo>
                    <a:pt x="1595" y="779"/>
                    <a:pt x="1591" y="780"/>
                    <a:pt x="1586" y="780"/>
                  </a:cubicBezTo>
                  <a:cubicBezTo>
                    <a:pt x="1585" y="780"/>
                    <a:pt x="1585" y="780"/>
                    <a:pt x="1585" y="780"/>
                  </a:cubicBezTo>
                  <a:cubicBezTo>
                    <a:pt x="1585" y="780"/>
                    <a:pt x="1585" y="780"/>
                    <a:pt x="1585" y="780"/>
                  </a:cubicBezTo>
                  <a:cubicBezTo>
                    <a:pt x="1566" y="783"/>
                    <a:pt x="1547" y="781"/>
                    <a:pt x="1529" y="774"/>
                  </a:cubicBezTo>
                  <a:cubicBezTo>
                    <a:pt x="1462" y="751"/>
                    <a:pt x="1427" y="678"/>
                    <a:pt x="1450" y="612"/>
                  </a:cubicBezTo>
                  <a:cubicBezTo>
                    <a:pt x="1473" y="545"/>
                    <a:pt x="1546" y="510"/>
                    <a:pt x="1613" y="533"/>
                  </a:cubicBezTo>
                  <a:cubicBezTo>
                    <a:pt x="1630" y="539"/>
                    <a:pt x="1646" y="548"/>
                    <a:pt x="1659" y="561"/>
                  </a:cubicBezTo>
                  <a:cubicBezTo>
                    <a:pt x="1660" y="562"/>
                    <a:pt x="1661" y="563"/>
                    <a:pt x="1662" y="564"/>
                  </a:cubicBezTo>
                  <a:cubicBezTo>
                    <a:pt x="1665" y="567"/>
                    <a:pt x="1668" y="570"/>
                    <a:pt x="1670" y="574"/>
                  </a:cubicBezTo>
                  <a:cubicBezTo>
                    <a:pt x="1676" y="579"/>
                    <a:pt x="1681" y="584"/>
                    <a:pt x="1686" y="587"/>
                  </a:cubicBezTo>
                  <a:cubicBezTo>
                    <a:pt x="1691" y="591"/>
                    <a:pt x="1699" y="596"/>
                    <a:pt x="1702" y="595"/>
                  </a:cubicBezTo>
                  <a:cubicBezTo>
                    <a:pt x="1703" y="595"/>
                    <a:pt x="1714" y="591"/>
                    <a:pt x="1728" y="551"/>
                  </a:cubicBezTo>
                  <a:cubicBezTo>
                    <a:pt x="1786" y="384"/>
                    <a:pt x="1786" y="384"/>
                    <a:pt x="1786" y="384"/>
                  </a:cubicBezTo>
                  <a:cubicBezTo>
                    <a:pt x="1778" y="381"/>
                    <a:pt x="1769" y="378"/>
                    <a:pt x="1761" y="375"/>
                  </a:cubicBezTo>
                  <a:cubicBezTo>
                    <a:pt x="1642" y="334"/>
                    <a:pt x="1529" y="297"/>
                    <a:pt x="1452" y="273"/>
                  </a:cubicBezTo>
                  <a:cubicBezTo>
                    <a:pt x="1065" y="156"/>
                    <a:pt x="502" y="34"/>
                    <a:pt x="377" y="16"/>
                  </a:cubicBezTo>
                  <a:cubicBezTo>
                    <a:pt x="268" y="0"/>
                    <a:pt x="246" y="8"/>
                    <a:pt x="222" y="77"/>
                  </a:cubicBezTo>
                  <a:cubicBezTo>
                    <a:pt x="178" y="205"/>
                    <a:pt x="42" y="847"/>
                    <a:pt x="0" y="1185"/>
                  </a:cubicBezTo>
                  <a:cubicBezTo>
                    <a:pt x="203" y="1256"/>
                    <a:pt x="203" y="1256"/>
                    <a:pt x="203" y="1256"/>
                  </a:cubicBezTo>
                  <a:cubicBezTo>
                    <a:pt x="246" y="1271"/>
                    <a:pt x="270" y="1289"/>
                    <a:pt x="277" y="13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1148" y="7543"/>
              <a:ext cx="530" cy="605"/>
            </a:xfrm>
            <a:custGeom>
              <a:avLst/>
              <a:gdLst>
                <a:gd name="T0" fmla="*/ 22 w 224"/>
                <a:gd name="T1" fmla="*/ 159 h 256"/>
                <a:gd name="T2" fmla="*/ 78 w 224"/>
                <a:gd name="T3" fmla="*/ 194 h 256"/>
                <a:gd name="T4" fmla="*/ 121 w 224"/>
                <a:gd name="T5" fmla="*/ 185 h 256"/>
                <a:gd name="T6" fmla="*/ 50 w 224"/>
                <a:gd name="T7" fmla="*/ 53 h 256"/>
                <a:gd name="T8" fmla="*/ 170 w 224"/>
                <a:gd name="T9" fmla="*/ 19 h 256"/>
                <a:gd name="T10" fmla="*/ 224 w 224"/>
                <a:gd name="T11" fmla="*/ 47 h 256"/>
                <a:gd name="T12" fmla="*/ 204 w 224"/>
                <a:gd name="T13" fmla="*/ 91 h 256"/>
                <a:gd name="T14" fmla="*/ 159 w 224"/>
                <a:gd name="T15" fmla="*/ 64 h 256"/>
                <a:gd name="T16" fmla="*/ 112 w 224"/>
                <a:gd name="T17" fmla="*/ 71 h 256"/>
                <a:gd name="T18" fmla="*/ 185 w 224"/>
                <a:gd name="T19" fmla="*/ 198 h 256"/>
                <a:gd name="T20" fmla="*/ 62 w 224"/>
                <a:gd name="T21" fmla="*/ 238 h 256"/>
                <a:gd name="T22" fmla="*/ 0 w 224"/>
                <a:gd name="T23" fmla="*/ 206 h 256"/>
                <a:gd name="T24" fmla="*/ 22 w 224"/>
                <a:gd name="T25" fmla="*/ 15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56">
                  <a:moveTo>
                    <a:pt x="22" y="159"/>
                  </a:moveTo>
                  <a:cubicBezTo>
                    <a:pt x="34" y="172"/>
                    <a:pt x="53" y="186"/>
                    <a:pt x="78" y="194"/>
                  </a:cubicBezTo>
                  <a:cubicBezTo>
                    <a:pt x="97" y="201"/>
                    <a:pt x="115" y="203"/>
                    <a:pt x="121" y="185"/>
                  </a:cubicBezTo>
                  <a:cubicBezTo>
                    <a:pt x="136" y="144"/>
                    <a:pt x="22" y="134"/>
                    <a:pt x="50" y="53"/>
                  </a:cubicBezTo>
                  <a:cubicBezTo>
                    <a:pt x="68" y="0"/>
                    <a:pt x="125" y="3"/>
                    <a:pt x="170" y="19"/>
                  </a:cubicBezTo>
                  <a:cubicBezTo>
                    <a:pt x="191" y="26"/>
                    <a:pt x="211" y="37"/>
                    <a:pt x="224" y="47"/>
                  </a:cubicBezTo>
                  <a:cubicBezTo>
                    <a:pt x="204" y="91"/>
                    <a:pt x="204" y="91"/>
                    <a:pt x="204" y="91"/>
                  </a:cubicBezTo>
                  <a:cubicBezTo>
                    <a:pt x="191" y="79"/>
                    <a:pt x="175" y="70"/>
                    <a:pt x="159" y="64"/>
                  </a:cubicBezTo>
                  <a:cubicBezTo>
                    <a:pt x="144" y="59"/>
                    <a:pt x="118" y="52"/>
                    <a:pt x="112" y="71"/>
                  </a:cubicBezTo>
                  <a:cubicBezTo>
                    <a:pt x="99" y="107"/>
                    <a:pt x="212" y="119"/>
                    <a:pt x="185" y="198"/>
                  </a:cubicBezTo>
                  <a:cubicBezTo>
                    <a:pt x="165" y="256"/>
                    <a:pt x="112" y="255"/>
                    <a:pt x="62" y="238"/>
                  </a:cubicBezTo>
                  <a:cubicBezTo>
                    <a:pt x="42" y="231"/>
                    <a:pt x="17" y="219"/>
                    <a:pt x="0" y="206"/>
                  </a:cubicBezTo>
                  <a:lnTo>
                    <a:pt x="22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1623" y="7678"/>
              <a:ext cx="620" cy="659"/>
            </a:xfrm>
            <a:custGeom>
              <a:avLst/>
              <a:gdLst>
                <a:gd name="T0" fmla="*/ 203 w 262"/>
                <a:gd name="T1" fmla="*/ 47 h 279"/>
                <a:gd name="T2" fmla="*/ 262 w 262"/>
                <a:gd name="T3" fmla="*/ 67 h 279"/>
                <a:gd name="T4" fmla="*/ 215 w 262"/>
                <a:gd name="T5" fmla="*/ 204 h 279"/>
                <a:gd name="T6" fmla="*/ 88 w 262"/>
                <a:gd name="T7" fmla="*/ 259 h 279"/>
                <a:gd name="T8" fmla="*/ 21 w 262"/>
                <a:gd name="T9" fmla="*/ 138 h 279"/>
                <a:gd name="T10" fmla="*/ 68 w 262"/>
                <a:gd name="T11" fmla="*/ 0 h 279"/>
                <a:gd name="T12" fmla="*/ 128 w 262"/>
                <a:gd name="T13" fmla="*/ 21 h 279"/>
                <a:gd name="T14" fmla="*/ 84 w 262"/>
                <a:gd name="T15" fmla="*/ 148 h 279"/>
                <a:gd name="T16" fmla="*/ 103 w 262"/>
                <a:gd name="T17" fmla="*/ 215 h 279"/>
                <a:gd name="T18" fmla="*/ 160 w 262"/>
                <a:gd name="T19" fmla="*/ 174 h 279"/>
                <a:gd name="T20" fmla="*/ 203 w 262"/>
                <a:gd name="T21" fmla="*/ 4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79">
                  <a:moveTo>
                    <a:pt x="203" y="47"/>
                  </a:moveTo>
                  <a:cubicBezTo>
                    <a:pt x="262" y="67"/>
                    <a:pt x="262" y="67"/>
                    <a:pt x="262" y="67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194" y="265"/>
                    <a:pt x="146" y="279"/>
                    <a:pt x="88" y="259"/>
                  </a:cubicBezTo>
                  <a:cubicBezTo>
                    <a:pt x="30" y="239"/>
                    <a:pt x="0" y="198"/>
                    <a:pt x="21" y="13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84" y="148"/>
                    <a:pt x="84" y="148"/>
                    <a:pt x="84" y="148"/>
                  </a:cubicBezTo>
                  <a:cubicBezTo>
                    <a:pt x="74" y="178"/>
                    <a:pt x="73" y="205"/>
                    <a:pt x="103" y="215"/>
                  </a:cubicBezTo>
                  <a:cubicBezTo>
                    <a:pt x="134" y="225"/>
                    <a:pt x="150" y="204"/>
                    <a:pt x="160" y="174"/>
                  </a:cubicBezTo>
                  <a:lnTo>
                    <a:pt x="20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2155" y="7895"/>
              <a:ext cx="607" cy="633"/>
            </a:xfrm>
            <a:custGeom>
              <a:avLst/>
              <a:gdLst>
                <a:gd name="T0" fmla="*/ 186 w 257"/>
                <a:gd name="T1" fmla="*/ 268 h 268"/>
                <a:gd name="T2" fmla="*/ 117 w 257"/>
                <a:gd name="T3" fmla="*/ 254 h 268"/>
                <a:gd name="T4" fmla="*/ 29 w 257"/>
                <a:gd name="T5" fmla="*/ 97 h 268"/>
                <a:gd name="T6" fmla="*/ 196 w 257"/>
                <a:gd name="T7" fmla="*/ 25 h 268"/>
                <a:gd name="T8" fmla="*/ 257 w 257"/>
                <a:gd name="T9" fmla="*/ 59 h 268"/>
                <a:gd name="T10" fmla="*/ 236 w 257"/>
                <a:gd name="T11" fmla="*/ 106 h 268"/>
                <a:gd name="T12" fmla="*/ 184 w 257"/>
                <a:gd name="T13" fmla="*/ 70 h 268"/>
                <a:gd name="T14" fmla="*/ 90 w 257"/>
                <a:gd name="T15" fmla="*/ 118 h 268"/>
                <a:gd name="T16" fmla="*/ 140 w 257"/>
                <a:gd name="T17" fmla="*/ 213 h 268"/>
                <a:gd name="T18" fmla="*/ 199 w 257"/>
                <a:gd name="T19" fmla="*/ 221 h 268"/>
                <a:gd name="T20" fmla="*/ 186 w 257"/>
                <a:gd name="T21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268">
                  <a:moveTo>
                    <a:pt x="186" y="268"/>
                  </a:moveTo>
                  <a:cubicBezTo>
                    <a:pt x="168" y="267"/>
                    <a:pt x="147" y="265"/>
                    <a:pt x="117" y="254"/>
                  </a:cubicBezTo>
                  <a:cubicBezTo>
                    <a:pt x="58" y="234"/>
                    <a:pt x="0" y="181"/>
                    <a:pt x="29" y="97"/>
                  </a:cubicBezTo>
                  <a:cubicBezTo>
                    <a:pt x="55" y="20"/>
                    <a:pt x="123" y="0"/>
                    <a:pt x="196" y="25"/>
                  </a:cubicBezTo>
                  <a:cubicBezTo>
                    <a:pt x="218" y="33"/>
                    <a:pt x="239" y="45"/>
                    <a:pt x="257" y="59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1" y="88"/>
                    <a:pt x="204" y="77"/>
                    <a:pt x="184" y="70"/>
                  </a:cubicBezTo>
                  <a:cubicBezTo>
                    <a:pt x="142" y="55"/>
                    <a:pt x="104" y="77"/>
                    <a:pt x="90" y="118"/>
                  </a:cubicBezTo>
                  <a:cubicBezTo>
                    <a:pt x="75" y="162"/>
                    <a:pt x="97" y="198"/>
                    <a:pt x="140" y="213"/>
                  </a:cubicBezTo>
                  <a:cubicBezTo>
                    <a:pt x="159" y="220"/>
                    <a:pt x="181" y="221"/>
                    <a:pt x="199" y="221"/>
                  </a:cubicBezTo>
                  <a:lnTo>
                    <a:pt x="186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2656" y="8068"/>
              <a:ext cx="607" cy="633"/>
            </a:xfrm>
            <a:custGeom>
              <a:avLst/>
              <a:gdLst>
                <a:gd name="T0" fmla="*/ 185 w 257"/>
                <a:gd name="T1" fmla="*/ 268 h 268"/>
                <a:gd name="T2" fmla="*/ 117 w 257"/>
                <a:gd name="T3" fmla="*/ 254 h 268"/>
                <a:gd name="T4" fmla="*/ 28 w 257"/>
                <a:gd name="T5" fmla="*/ 97 h 268"/>
                <a:gd name="T6" fmla="*/ 195 w 257"/>
                <a:gd name="T7" fmla="*/ 25 h 268"/>
                <a:gd name="T8" fmla="*/ 257 w 257"/>
                <a:gd name="T9" fmla="*/ 59 h 268"/>
                <a:gd name="T10" fmla="*/ 236 w 257"/>
                <a:gd name="T11" fmla="*/ 105 h 268"/>
                <a:gd name="T12" fmla="*/ 184 w 257"/>
                <a:gd name="T13" fmla="*/ 70 h 268"/>
                <a:gd name="T14" fmla="*/ 89 w 257"/>
                <a:gd name="T15" fmla="*/ 118 h 268"/>
                <a:gd name="T16" fmla="*/ 140 w 257"/>
                <a:gd name="T17" fmla="*/ 213 h 268"/>
                <a:gd name="T18" fmla="*/ 198 w 257"/>
                <a:gd name="T19" fmla="*/ 221 h 268"/>
                <a:gd name="T20" fmla="*/ 185 w 257"/>
                <a:gd name="T21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268">
                  <a:moveTo>
                    <a:pt x="185" y="268"/>
                  </a:moveTo>
                  <a:cubicBezTo>
                    <a:pt x="167" y="266"/>
                    <a:pt x="147" y="264"/>
                    <a:pt x="117" y="254"/>
                  </a:cubicBezTo>
                  <a:cubicBezTo>
                    <a:pt x="58" y="234"/>
                    <a:pt x="0" y="181"/>
                    <a:pt x="28" y="97"/>
                  </a:cubicBezTo>
                  <a:cubicBezTo>
                    <a:pt x="55" y="20"/>
                    <a:pt x="122" y="0"/>
                    <a:pt x="195" y="25"/>
                  </a:cubicBezTo>
                  <a:cubicBezTo>
                    <a:pt x="218" y="32"/>
                    <a:pt x="238" y="45"/>
                    <a:pt x="257" y="59"/>
                  </a:cubicBezTo>
                  <a:cubicBezTo>
                    <a:pt x="236" y="105"/>
                    <a:pt x="236" y="105"/>
                    <a:pt x="236" y="105"/>
                  </a:cubicBezTo>
                  <a:cubicBezTo>
                    <a:pt x="221" y="88"/>
                    <a:pt x="204" y="77"/>
                    <a:pt x="184" y="70"/>
                  </a:cubicBezTo>
                  <a:cubicBezTo>
                    <a:pt x="141" y="55"/>
                    <a:pt x="103" y="77"/>
                    <a:pt x="89" y="118"/>
                  </a:cubicBezTo>
                  <a:cubicBezTo>
                    <a:pt x="74" y="161"/>
                    <a:pt x="96" y="198"/>
                    <a:pt x="140" y="213"/>
                  </a:cubicBezTo>
                  <a:cubicBezTo>
                    <a:pt x="159" y="219"/>
                    <a:pt x="180" y="221"/>
                    <a:pt x="198" y="221"/>
                  </a:cubicBezTo>
                  <a:lnTo>
                    <a:pt x="185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3150" y="8209"/>
              <a:ext cx="548" cy="655"/>
            </a:xfrm>
            <a:custGeom>
              <a:avLst/>
              <a:gdLst>
                <a:gd name="T0" fmla="*/ 0 w 548"/>
                <a:gd name="T1" fmla="*/ 525 h 655"/>
                <a:gd name="T2" fmla="*/ 180 w 548"/>
                <a:gd name="T3" fmla="*/ 0 h 655"/>
                <a:gd name="T4" fmla="*/ 548 w 548"/>
                <a:gd name="T5" fmla="*/ 128 h 655"/>
                <a:gd name="T6" fmla="*/ 515 w 548"/>
                <a:gd name="T7" fmla="*/ 227 h 655"/>
                <a:gd name="T8" fmla="*/ 286 w 548"/>
                <a:gd name="T9" fmla="*/ 147 h 655"/>
                <a:gd name="T10" fmla="*/ 248 w 548"/>
                <a:gd name="T11" fmla="*/ 256 h 655"/>
                <a:gd name="T12" fmla="*/ 466 w 548"/>
                <a:gd name="T13" fmla="*/ 331 h 655"/>
                <a:gd name="T14" fmla="*/ 430 w 548"/>
                <a:gd name="T15" fmla="*/ 428 h 655"/>
                <a:gd name="T16" fmla="*/ 215 w 548"/>
                <a:gd name="T17" fmla="*/ 355 h 655"/>
                <a:gd name="T18" fmla="*/ 172 w 548"/>
                <a:gd name="T19" fmla="*/ 473 h 655"/>
                <a:gd name="T20" fmla="*/ 411 w 548"/>
                <a:gd name="T21" fmla="*/ 556 h 655"/>
                <a:gd name="T22" fmla="*/ 378 w 548"/>
                <a:gd name="T23" fmla="*/ 655 h 655"/>
                <a:gd name="T24" fmla="*/ 0 w 548"/>
                <a:gd name="T25" fmla="*/ 52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8" h="655">
                  <a:moveTo>
                    <a:pt x="0" y="525"/>
                  </a:moveTo>
                  <a:lnTo>
                    <a:pt x="180" y="0"/>
                  </a:lnTo>
                  <a:lnTo>
                    <a:pt x="548" y="128"/>
                  </a:lnTo>
                  <a:lnTo>
                    <a:pt x="515" y="227"/>
                  </a:lnTo>
                  <a:lnTo>
                    <a:pt x="286" y="147"/>
                  </a:lnTo>
                  <a:lnTo>
                    <a:pt x="248" y="256"/>
                  </a:lnTo>
                  <a:lnTo>
                    <a:pt x="466" y="331"/>
                  </a:lnTo>
                  <a:lnTo>
                    <a:pt x="430" y="428"/>
                  </a:lnTo>
                  <a:lnTo>
                    <a:pt x="215" y="355"/>
                  </a:lnTo>
                  <a:lnTo>
                    <a:pt x="172" y="473"/>
                  </a:lnTo>
                  <a:lnTo>
                    <a:pt x="411" y="556"/>
                  </a:lnTo>
                  <a:lnTo>
                    <a:pt x="378" y="655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3606" y="8389"/>
              <a:ext cx="529" cy="605"/>
            </a:xfrm>
            <a:custGeom>
              <a:avLst/>
              <a:gdLst>
                <a:gd name="T0" fmla="*/ 22 w 224"/>
                <a:gd name="T1" fmla="*/ 158 h 256"/>
                <a:gd name="T2" fmla="*/ 78 w 224"/>
                <a:gd name="T3" fmla="*/ 194 h 256"/>
                <a:gd name="T4" fmla="*/ 122 w 224"/>
                <a:gd name="T5" fmla="*/ 185 h 256"/>
                <a:gd name="T6" fmla="*/ 50 w 224"/>
                <a:gd name="T7" fmla="*/ 53 h 256"/>
                <a:gd name="T8" fmla="*/ 170 w 224"/>
                <a:gd name="T9" fmla="*/ 18 h 256"/>
                <a:gd name="T10" fmla="*/ 224 w 224"/>
                <a:gd name="T11" fmla="*/ 46 h 256"/>
                <a:gd name="T12" fmla="*/ 205 w 224"/>
                <a:gd name="T13" fmla="*/ 90 h 256"/>
                <a:gd name="T14" fmla="*/ 159 w 224"/>
                <a:gd name="T15" fmla="*/ 63 h 256"/>
                <a:gd name="T16" fmla="*/ 112 w 224"/>
                <a:gd name="T17" fmla="*/ 71 h 256"/>
                <a:gd name="T18" fmla="*/ 185 w 224"/>
                <a:gd name="T19" fmla="*/ 198 h 256"/>
                <a:gd name="T20" fmla="*/ 63 w 224"/>
                <a:gd name="T21" fmla="*/ 238 h 256"/>
                <a:gd name="T22" fmla="*/ 0 w 224"/>
                <a:gd name="T23" fmla="*/ 206 h 256"/>
                <a:gd name="T24" fmla="*/ 22 w 224"/>
                <a:gd name="T25" fmla="*/ 15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56">
                  <a:moveTo>
                    <a:pt x="22" y="158"/>
                  </a:moveTo>
                  <a:cubicBezTo>
                    <a:pt x="34" y="172"/>
                    <a:pt x="54" y="185"/>
                    <a:pt x="78" y="194"/>
                  </a:cubicBezTo>
                  <a:cubicBezTo>
                    <a:pt x="97" y="200"/>
                    <a:pt x="116" y="203"/>
                    <a:pt x="122" y="185"/>
                  </a:cubicBezTo>
                  <a:cubicBezTo>
                    <a:pt x="136" y="144"/>
                    <a:pt x="22" y="133"/>
                    <a:pt x="50" y="53"/>
                  </a:cubicBezTo>
                  <a:cubicBezTo>
                    <a:pt x="68" y="0"/>
                    <a:pt x="125" y="3"/>
                    <a:pt x="170" y="18"/>
                  </a:cubicBezTo>
                  <a:cubicBezTo>
                    <a:pt x="191" y="25"/>
                    <a:pt x="211" y="36"/>
                    <a:pt x="224" y="46"/>
                  </a:cubicBezTo>
                  <a:cubicBezTo>
                    <a:pt x="205" y="90"/>
                    <a:pt x="205" y="90"/>
                    <a:pt x="205" y="90"/>
                  </a:cubicBezTo>
                  <a:cubicBezTo>
                    <a:pt x="192" y="78"/>
                    <a:pt x="176" y="69"/>
                    <a:pt x="159" y="63"/>
                  </a:cubicBezTo>
                  <a:cubicBezTo>
                    <a:pt x="144" y="58"/>
                    <a:pt x="119" y="51"/>
                    <a:pt x="112" y="71"/>
                  </a:cubicBezTo>
                  <a:cubicBezTo>
                    <a:pt x="100" y="106"/>
                    <a:pt x="213" y="118"/>
                    <a:pt x="185" y="198"/>
                  </a:cubicBezTo>
                  <a:cubicBezTo>
                    <a:pt x="166" y="256"/>
                    <a:pt x="112" y="255"/>
                    <a:pt x="63" y="238"/>
                  </a:cubicBezTo>
                  <a:cubicBezTo>
                    <a:pt x="42" y="231"/>
                    <a:pt x="18" y="219"/>
                    <a:pt x="0" y="206"/>
                  </a:cubicBezTo>
                  <a:lnTo>
                    <a:pt x="22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4064" y="8545"/>
              <a:ext cx="530" cy="605"/>
            </a:xfrm>
            <a:custGeom>
              <a:avLst/>
              <a:gdLst>
                <a:gd name="T0" fmla="*/ 22 w 224"/>
                <a:gd name="T1" fmla="*/ 159 h 256"/>
                <a:gd name="T2" fmla="*/ 78 w 224"/>
                <a:gd name="T3" fmla="*/ 194 h 256"/>
                <a:gd name="T4" fmla="*/ 122 w 224"/>
                <a:gd name="T5" fmla="*/ 186 h 256"/>
                <a:gd name="T6" fmla="*/ 50 w 224"/>
                <a:gd name="T7" fmla="*/ 54 h 256"/>
                <a:gd name="T8" fmla="*/ 170 w 224"/>
                <a:gd name="T9" fmla="*/ 19 h 256"/>
                <a:gd name="T10" fmla="*/ 224 w 224"/>
                <a:gd name="T11" fmla="*/ 47 h 256"/>
                <a:gd name="T12" fmla="*/ 205 w 224"/>
                <a:gd name="T13" fmla="*/ 91 h 256"/>
                <a:gd name="T14" fmla="*/ 159 w 224"/>
                <a:gd name="T15" fmla="*/ 64 h 256"/>
                <a:gd name="T16" fmla="*/ 112 w 224"/>
                <a:gd name="T17" fmla="*/ 71 h 256"/>
                <a:gd name="T18" fmla="*/ 186 w 224"/>
                <a:gd name="T19" fmla="*/ 199 h 256"/>
                <a:gd name="T20" fmla="*/ 63 w 224"/>
                <a:gd name="T21" fmla="*/ 239 h 256"/>
                <a:gd name="T22" fmla="*/ 0 w 224"/>
                <a:gd name="T23" fmla="*/ 206 h 256"/>
                <a:gd name="T24" fmla="*/ 22 w 224"/>
                <a:gd name="T25" fmla="*/ 15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56">
                  <a:moveTo>
                    <a:pt x="22" y="159"/>
                  </a:moveTo>
                  <a:cubicBezTo>
                    <a:pt x="34" y="173"/>
                    <a:pt x="54" y="186"/>
                    <a:pt x="78" y="194"/>
                  </a:cubicBezTo>
                  <a:cubicBezTo>
                    <a:pt x="97" y="201"/>
                    <a:pt x="116" y="203"/>
                    <a:pt x="122" y="186"/>
                  </a:cubicBezTo>
                  <a:cubicBezTo>
                    <a:pt x="136" y="144"/>
                    <a:pt x="23" y="134"/>
                    <a:pt x="50" y="54"/>
                  </a:cubicBezTo>
                  <a:cubicBezTo>
                    <a:pt x="69" y="0"/>
                    <a:pt x="126" y="4"/>
                    <a:pt x="170" y="19"/>
                  </a:cubicBezTo>
                  <a:cubicBezTo>
                    <a:pt x="191" y="26"/>
                    <a:pt x="211" y="37"/>
                    <a:pt x="224" y="47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192" y="79"/>
                    <a:pt x="176" y="70"/>
                    <a:pt x="159" y="64"/>
                  </a:cubicBezTo>
                  <a:cubicBezTo>
                    <a:pt x="144" y="59"/>
                    <a:pt x="119" y="52"/>
                    <a:pt x="112" y="71"/>
                  </a:cubicBezTo>
                  <a:cubicBezTo>
                    <a:pt x="100" y="107"/>
                    <a:pt x="213" y="119"/>
                    <a:pt x="186" y="199"/>
                  </a:cubicBezTo>
                  <a:cubicBezTo>
                    <a:pt x="166" y="256"/>
                    <a:pt x="112" y="255"/>
                    <a:pt x="63" y="239"/>
                  </a:cubicBezTo>
                  <a:cubicBezTo>
                    <a:pt x="42" y="231"/>
                    <a:pt x="18" y="219"/>
                    <a:pt x="0" y="206"/>
                  </a:cubicBezTo>
                  <a:lnTo>
                    <a:pt x="22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2162" y="8968"/>
              <a:ext cx="785" cy="1309"/>
            </a:xfrm>
            <a:custGeom>
              <a:avLst/>
              <a:gdLst>
                <a:gd name="T0" fmla="*/ 47 w 785"/>
                <a:gd name="T1" fmla="*/ 1198 h 1309"/>
                <a:gd name="T2" fmla="*/ 352 w 785"/>
                <a:gd name="T3" fmla="*/ 312 h 1309"/>
                <a:gd name="T4" fmla="*/ 66 w 785"/>
                <a:gd name="T5" fmla="*/ 392 h 1309"/>
                <a:gd name="T6" fmla="*/ 0 w 785"/>
                <a:gd name="T7" fmla="*/ 128 h 1309"/>
                <a:gd name="T8" fmla="*/ 501 w 785"/>
                <a:gd name="T9" fmla="*/ 0 h 1309"/>
                <a:gd name="T10" fmla="*/ 785 w 785"/>
                <a:gd name="T11" fmla="*/ 99 h 1309"/>
                <a:gd name="T12" fmla="*/ 369 w 785"/>
                <a:gd name="T13" fmla="*/ 1309 h 1309"/>
                <a:gd name="T14" fmla="*/ 47 w 785"/>
                <a:gd name="T15" fmla="*/ 1198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5" h="1309">
                  <a:moveTo>
                    <a:pt x="47" y="1198"/>
                  </a:moveTo>
                  <a:lnTo>
                    <a:pt x="352" y="312"/>
                  </a:lnTo>
                  <a:lnTo>
                    <a:pt x="66" y="392"/>
                  </a:lnTo>
                  <a:lnTo>
                    <a:pt x="0" y="128"/>
                  </a:lnTo>
                  <a:lnTo>
                    <a:pt x="501" y="0"/>
                  </a:lnTo>
                  <a:lnTo>
                    <a:pt x="785" y="99"/>
                  </a:lnTo>
                  <a:lnTo>
                    <a:pt x="369" y="1309"/>
                  </a:lnTo>
                  <a:lnTo>
                    <a:pt x="47" y="1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4445" y="2080"/>
              <a:ext cx="2531" cy="2637"/>
            </a:xfrm>
            <a:custGeom>
              <a:avLst/>
              <a:gdLst>
                <a:gd name="T0" fmla="*/ 551 w 1071"/>
                <a:gd name="T1" fmla="*/ 701 h 1116"/>
                <a:gd name="T2" fmla="*/ 540 w 1071"/>
                <a:gd name="T3" fmla="*/ 603 h 1116"/>
                <a:gd name="T4" fmla="*/ 455 w 1071"/>
                <a:gd name="T5" fmla="*/ 420 h 1116"/>
                <a:gd name="T6" fmla="*/ 298 w 1071"/>
                <a:gd name="T7" fmla="*/ 398 h 1116"/>
                <a:gd name="T8" fmla="*/ 7 w 1071"/>
                <a:gd name="T9" fmla="*/ 94 h 1116"/>
                <a:gd name="T10" fmla="*/ 43 w 1071"/>
                <a:gd name="T11" fmla="*/ 10 h 1116"/>
                <a:gd name="T12" fmla="*/ 187 w 1071"/>
                <a:gd name="T13" fmla="*/ 34 h 1116"/>
                <a:gd name="T14" fmla="*/ 362 w 1071"/>
                <a:gd name="T15" fmla="*/ 24 h 1116"/>
                <a:gd name="T16" fmla="*/ 459 w 1071"/>
                <a:gd name="T17" fmla="*/ 28 h 1116"/>
                <a:gd name="T18" fmla="*/ 574 w 1071"/>
                <a:gd name="T19" fmla="*/ 30 h 1116"/>
                <a:gd name="T20" fmla="*/ 715 w 1071"/>
                <a:gd name="T21" fmla="*/ 91 h 1116"/>
                <a:gd name="T22" fmla="*/ 919 w 1071"/>
                <a:gd name="T23" fmla="*/ 425 h 1116"/>
                <a:gd name="T24" fmla="*/ 1055 w 1071"/>
                <a:gd name="T25" fmla="*/ 702 h 1116"/>
                <a:gd name="T26" fmla="*/ 1014 w 1071"/>
                <a:gd name="T27" fmla="*/ 973 h 1116"/>
                <a:gd name="T28" fmla="*/ 987 w 1071"/>
                <a:gd name="T29" fmla="*/ 1116 h 1116"/>
                <a:gd name="T30" fmla="*/ 551 w 1071"/>
                <a:gd name="T31" fmla="*/ 701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1" h="1116">
                  <a:moveTo>
                    <a:pt x="551" y="701"/>
                  </a:moveTo>
                  <a:cubicBezTo>
                    <a:pt x="546" y="676"/>
                    <a:pt x="536" y="617"/>
                    <a:pt x="540" y="603"/>
                  </a:cubicBezTo>
                  <a:cubicBezTo>
                    <a:pt x="543" y="588"/>
                    <a:pt x="454" y="453"/>
                    <a:pt x="455" y="420"/>
                  </a:cubicBezTo>
                  <a:cubicBezTo>
                    <a:pt x="455" y="420"/>
                    <a:pt x="347" y="426"/>
                    <a:pt x="298" y="398"/>
                  </a:cubicBezTo>
                  <a:cubicBezTo>
                    <a:pt x="249" y="370"/>
                    <a:pt x="25" y="264"/>
                    <a:pt x="7" y="94"/>
                  </a:cubicBezTo>
                  <a:cubicBezTo>
                    <a:pt x="2" y="47"/>
                    <a:pt x="0" y="0"/>
                    <a:pt x="43" y="10"/>
                  </a:cubicBezTo>
                  <a:cubicBezTo>
                    <a:pt x="43" y="10"/>
                    <a:pt x="133" y="33"/>
                    <a:pt x="187" y="34"/>
                  </a:cubicBezTo>
                  <a:cubicBezTo>
                    <a:pt x="241" y="35"/>
                    <a:pt x="302" y="27"/>
                    <a:pt x="362" y="24"/>
                  </a:cubicBezTo>
                  <a:cubicBezTo>
                    <a:pt x="388" y="23"/>
                    <a:pt x="424" y="25"/>
                    <a:pt x="459" y="28"/>
                  </a:cubicBezTo>
                  <a:cubicBezTo>
                    <a:pt x="503" y="31"/>
                    <a:pt x="548" y="34"/>
                    <a:pt x="574" y="30"/>
                  </a:cubicBezTo>
                  <a:cubicBezTo>
                    <a:pt x="623" y="22"/>
                    <a:pt x="663" y="33"/>
                    <a:pt x="715" y="91"/>
                  </a:cubicBezTo>
                  <a:cubicBezTo>
                    <a:pt x="766" y="149"/>
                    <a:pt x="838" y="331"/>
                    <a:pt x="919" y="425"/>
                  </a:cubicBezTo>
                  <a:cubicBezTo>
                    <a:pt x="1001" y="518"/>
                    <a:pt x="1071" y="577"/>
                    <a:pt x="1055" y="702"/>
                  </a:cubicBezTo>
                  <a:cubicBezTo>
                    <a:pt x="1039" y="827"/>
                    <a:pt x="1015" y="964"/>
                    <a:pt x="1014" y="973"/>
                  </a:cubicBezTo>
                  <a:cubicBezTo>
                    <a:pt x="1013" y="983"/>
                    <a:pt x="991" y="1108"/>
                    <a:pt x="987" y="1116"/>
                  </a:cubicBezTo>
                  <a:cubicBezTo>
                    <a:pt x="551" y="701"/>
                    <a:pt x="551" y="701"/>
                    <a:pt x="551" y="701"/>
                  </a:cubicBezTo>
                </a:path>
              </a:pathLst>
            </a:custGeom>
            <a:solidFill>
              <a:srgbClr val="FBC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4410" y="2058"/>
              <a:ext cx="2601" cy="2697"/>
            </a:xfrm>
            <a:custGeom>
              <a:avLst/>
              <a:gdLst>
                <a:gd name="T0" fmla="*/ 1002 w 1101"/>
                <a:gd name="T1" fmla="*/ 1141 h 1141"/>
                <a:gd name="T2" fmla="*/ 996 w 1101"/>
                <a:gd name="T3" fmla="*/ 1139 h 1141"/>
                <a:gd name="T4" fmla="*/ 988 w 1101"/>
                <a:gd name="T5" fmla="*/ 1119 h 1141"/>
                <a:gd name="T6" fmla="*/ 1013 w 1101"/>
                <a:gd name="T7" fmla="*/ 981 h 1141"/>
                <a:gd name="T8" fmla="*/ 1019 w 1101"/>
                <a:gd name="T9" fmla="*/ 945 h 1141"/>
                <a:gd name="T10" fmla="*/ 1055 w 1101"/>
                <a:gd name="T11" fmla="*/ 709 h 1141"/>
                <a:gd name="T12" fmla="*/ 951 w 1101"/>
                <a:gd name="T13" fmla="*/ 476 h 1141"/>
                <a:gd name="T14" fmla="*/ 922 w 1101"/>
                <a:gd name="T15" fmla="*/ 444 h 1141"/>
                <a:gd name="T16" fmla="*/ 796 w 1101"/>
                <a:gd name="T17" fmla="*/ 241 h 1141"/>
                <a:gd name="T18" fmla="*/ 718 w 1101"/>
                <a:gd name="T19" fmla="*/ 111 h 1141"/>
                <a:gd name="T20" fmla="*/ 592 w 1101"/>
                <a:gd name="T21" fmla="*/ 54 h 1141"/>
                <a:gd name="T22" fmla="*/ 473 w 1101"/>
                <a:gd name="T23" fmla="*/ 52 h 1141"/>
                <a:gd name="T24" fmla="*/ 377 w 1101"/>
                <a:gd name="T25" fmla="*/ 49 h 1141"/>
                <a:gd name="T26" fmla="*/ 312 w 1101"/>
                <a:gd name="T27" fmla="*/ 53 h 1141"/>
                <a:gd name="T28" fmla="*/ 202 w 1101"/>
                <a:gd name="T29" fmla="*/ 59 h 1141"/>
                <a:gd name="T30" fmla="*/ 54 w 1101"/>
                <a:gd name="T31" fmla="*/ 35 h 1141"/>
                <a:gd name="T32" fmla="*/ 41 w 1101"/>
                <a:gd name="T33" fmla="*/ 35 h 1141"/>
                <a:gd name="T34" fmla="*/ 37 w 1101"/>
                <a:gd name="T35" fmla="*/ 101 h 1141"/>
                <a:gd name="T36" fmla="*/ 305 w 1101"/>
                <a:gd name="T37" fmla="*/ 384 h 1141"/>
                <a:gd name="T38" fmla="*/ 321 w 1101"/>
                <a:gd name="T39" fmla="*/ 393 h 1141"/>
                <a:gd name="T40" fmla="*/ 470 w 1101"/>
                <a:gd name="T41" fmla="*/ 413 h 1141"/>
                <a:gd name="T42" fmla="*/ 487 w 1101"/>
                <a:gd name="T43" fmla="*/ 412 h 1141"/>
                <a:gd name="T44" fmla="*/ 486 w 1101"/>
                <a:gd name="T45" fmla="*/ 430 h 1141"/>
                <a:gd name="T46" fmla="*/ 536 w 1101"/>
                <a:gd name="T47" fmla="*/ 536 h 1141"/>
                <a:gd name="T48" fmla="*/ 570 w 1101"/>
                <a:gd name="T49" fmla="*/ 615 h 1141"/>
                <a:gd name="T50" fmla="*/ 582 w 1101"/>
                <a:gd name="T51" fmla="*/ 707 h 1141"/>
                <a:gd name="T52" fmla="*/ 570 w 1101"/>
                <a:gd name="T53" fmla="*/ 725 h 1141"/>
                <a:gd name="T54" fmla="*/ 551 w 1101"/>
                <a:gd name="T55" fmla="*/ 713 h 1141"/>
                <a:gd name="T56" fmla="*/ 539 w 1101"/>
                <a:gd name="T57" fmla="*/ 611 h 1141"/>
                <a:gd name="T58" fmla="*/ 508 w 1101"/>
                <a:gd name="T59" fmla="*/ 552 h 1141"/>
                <a:gd name="T60" fmla="*/ 457 w 1101"/>
                <a:gd name="T61" fmla="*/ 445 h 1141"/>
                <a:gd name="T62" fmla="*/ 305 w 1101"/>
                <a:gd name="T63" fmla="*/ 420 h 1141"/>
                <a:gd name="T64" fmla="*/ 290 w 1101"/>
                <a:gd name="T65" fmla="*/ 412 h 1141"/>
                <a:gd name="T66" fmla="*/ 6 w 1101"/>
                <a:gd name="T67" fmla="*/ 105 h 1141"/>
                <a:gd name="T68" fmla="*/ 20 w 1101"/>
                <a:gd name="T69" fmla="*/ 12 h 1141"/>
                <a:gd name="T70" fmla="*/ 62 w 1101"/>
                <a:gd name="T71" fmla="*/ 4 h 1141"/>
                <a:gd name="T72" fmla="*/ 202 w 1101"/>
                <a:gd name="T73" fmla="*/ 28 h 1141"/>
                <a:gd name="T74" fmla="*/ 310 w 1101"/>
                <a:gd name="T75" fmla="*/ 22 h 1141"/>
                <a:gd name="T76" fmla="*/ 376 w 1101"/>
                <a:gd name="T77" fmla="*/ 17 h 1141"/>
                <a:gd name="T78" fmla="*/ 476 w 1101"/>
                <a:gd name="T79" fmla="*/ 21 h 1141"/>
                <a:gd name="T80" fmla="*/ 587 w 1101"/>
                <a:gd name="T81" fmla="*/ 23 h 1141"/>
                <a:gd name="T82" fmla="*/ 741 w 1101"/>
                <a:gd name="T83" fmla="*/ 90 h 1141"/>
                <a:gd name="T84" fmla="*/ 824 w 1101"/>
                <a:gd name="T85" fmla="*/ 226 h 1141"/>
                <a:gd name="T86" fmla="*/ 946 w 1101"/>
                <a:gd name="T87" fmla="*/ 423 h 1141"/>
                <a:gd name="T88" fmla="*/ 974 w 1101"/>
                <a:gd name="T89" fmla="*/ 455 h 1141"/>
                <a:gd name="T90" fmla="*/ 1086 w 1101"/>
                <a:gd name="T91" fmla="*/ 713 h 1141"/>
                <a:gd name="T92" fmla="*/ 1050 w 1101"/>
                <a:gd name="T93" fmla="*/ 950 h 1141"/>
                <a:gd name="T94" fmla="*/ 1045 w 1101"/>
                <a:gd name="T95" fmla="*/ 984 h 1141"/>
                <a:gd name="T96" fmla="*/ 1017 w 1101"/>
                <a:gd name="T97" fmla="*/ 1131 h 1141"/>
                <a:gd name="T98" fmla="*/ 1002 w 1101"/>
                <a:gd name="T99" fmla="*/ 114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1" h="1141">
                  <a:moveTo>
                    <a:pt x="1002" y="1141"/>
                  </a:moveTo>
                  <a:cubicBezTo>
                    <a:pt x="1000" y="1141"/>
                    <a:pt x="998" y="1140"/>
                    <a:pt x="996" y="1139"/>
                  </a:cubicBezTo>
                  <a:cubicBezTo>
                    <a:pt x="988" y="1136"/>
                    <a:pt x="984" y="1127"/>
                    <a:pt x="988" y="1119"/>
                  </a:cubicBezTo>
                  <a:cubicBezTo>
                    <a:pt x="991" y="1108"/>
                    <a:pt x="1012" y="990"/>
                    <a:pt x="1013" y="981"/>
                  </a:cubicBezTo>
                  <a:cubicBezTo>
                    <a:pt x="1014" y="978"/>
                    <a:pt x="1015" y="968"/>
                    <a:pt x="1019" y="945"/>
                  </a:cubicBezTo>
                  <a:cubicBezTo>
                    <a:pt x="1027" y="894"/>
                    <a:pt x="1043" y="799"/>
                    <a:pt x="1055" y="709"/>
                  </a:cubicBezTo>
                  <a:cubicBezTo>
                    <a:pt x="1068" y="606"/>
                    <a:pt x="1019" y="551"/>
                    <a:pt x="951" y="476"/>
                  </a:cubicBezTo>
                  <a:cubicBezTo>
                    <a:pt x="941" y="465"/>
                    <a:pt x="932" y="455"/>
                    <a:pt x="922" y="444"/>
                  </a:cubicBezTo>
                  <a:cubicBezTo>
                    <a:pt x="876" y="391"/>
                    <a:pt x="834" y="312"/>
                    <a:pt x="796" y="241"/>
                  </a:cubicBezTo>
                  <a:cubicBezTo>
                    <a:pt x="767" y="187"/>
                    <a:pt x="740" y="135"/>
                    <a:pt x="718" y="111"/>
                  </a:cubicBezTo>
                  <a:cubicBezTo>
                    <a:pt x="668" y="55"/>
                    <a:pt x="633" y="48"/>
                    <a:pt x="592" y="54"/>
                  </a:cubicBezTo>
                  <a:cubicBezTo>
                    <a:pt x="563" y="59"/>
                    <a:pt x="520" y="56"/>
                    <a:pt x="473" y="52"/>
                  </a:cubicBezTo>
                  <a:cubicBezTo>
                    <a:pt x="439" y="50"/>
                    <a:pt x="403" y="47"/>
                    <a:pt x="377" y="49"/>
                  </a:cubicBezTo>
                  <a:cubicBezTo>
                    <a:pt x="356" y="50"/>
                    <a:pt x="334" y="52"/>
                    <a:pt x="312" y="53"/>
                  </a:cubicBezTo>
                  <a:cubicBezTo>
                    <a:pt x="275" y="57"/>
                    <a:pt x="237" y="60"/>
                    <a:pt x="202" y="59"/>
                  </a:cubicBezTo>
                  <a:cubicBezTo>
                    <a:pt x="146" y="58"/>
                    <a:pt x="58" y="35"/>
                    <a:pt x="54" y="35"/>
                  </a:cubicBezTo>
                  <a:cubicBezTo>
                    <a:pt x="50" y="34"/>
                    <a:pt x="44" y="33"/>
                    <a:pt x="41" y="35"/>
                  </a:cubicBezTo>
                  <a:cubicBezTo>
                    <a:pt x="31" y="44"/>
                    <a:pt x="36" y="87"/>
                    <a:pt x="37" y="101"/>
                  </a:cubicBezTo>
                  <a:cubicBezTo>
                    <a:pt x="53" y="248"/>
                    <a:pt x="236" y="347"/>
                    <a:pt x="305" y="384"/>
                  </a:cubicBezTo>
                  <a:cubicBezTo>
                    <a:pt x="311" y="388"/>
                    <a:pt x="317" y="391"/>
                    <a:pt x="321" y="393"/>
                  </a:cubicBezTo>
                  <a:cubicBezTo>
                    <a:pt x="358" y="414"/>
                    <a:pt x="441" y="415"/>
                    <a:pt x="470" y="413"/>
                  </a:cubicBezTo>
                  <a:cubicBezTo>
                    <a:pt x="487" y="412"/>
                    <a:pt x="487" y="412"/>
                    <a:pt x="487" y="412"/>
                  </a:cubicBezTo>
                  <a:cubicBezTo>
                    <a:pt x="486" y="430"/>
                    <a:pt x="486" y="430"/>
                    <a:pt x="486" y="430"/>
                  </a:cubicBezTo>
                  <a:cubicBezTo>
                    <a:pt x="486" y="444"/>
                    <a:pt x="517" y="502"/>
                    <a:pt x="536" y="536"/>
                  </a:cubicBezTo>
                  <a:cubicBezTo>
                    <a:pt x="566" y="591"/>
                    <a:pt x="572" y="604"/>
                    <a:pt x="570" y="615"/>
                  </a:cubicBezTo>
                  <a:cubicBezTo>
                    <a:pt x="568" y="624"/>
                    <a:pt x="575" y="674"/>
                    <a:pt x="582" y="707"/>
                  </a:cubicBezTo>
                  <a:cubicBezTo>
                    <a:pt x="584" y="715"/>
                    <a:pt x="578" y="724"/>
                    <a:pt x="570" y="725"/>
                  </a:cubicBezTo>
                  <a:cubicBezTo>
                    <a:pt x="561" y="727"/>
                    <a:pt x="553" y="722"/>
                    <a:pt x="551" y="713"/>
                  </a:cubicBezTo>
                  <a:cubicBezTo>
                    <a:pt x="551" y="712"/>
                    <a:pt x="535" y="637"/>
                    <a:pt x="539" y="611"/>
                  </a:cubicBezTo>
                  <a:cubicBezTo>
                    <a:pt x="536" y="602"/>
                    <a:pt x="521" y="574"/>
                    <a:pt x="508" y="552"/>
                  </a:cubicBezTo>
                  <a:cubicBezTo>
                    <a:pt x="482" y="504"/>
                    <a:pt x="464" y="469"/>
                    <a:pt x="457" y="445"/>
                  </a:cubicBezTo>
                  <a:cubicBezTo>
                    <a:pt x="425" y="446"/>
                    <a:pt x="347" y="444"/>
                    <a:pt x="305" y="420"/>
                  </a:cubicBezTo>
                  <a:cubicBezTo>
                    <a:pt x="301" y="418"/>
                    <a:pt x="296" y="415"/>
                    <a:pt x="290" y="412"/>
                  </a:cubicBezTo>
                  <a:cubicBezTo>
                    <a:pt x="217" y="373"/>
                    <a:pt x="24" y="268"/>
                    <a:pt x="6" y="105"/>
                  </a:cubicBezTo>
                  <a:cubicBezTo>
                    <a:pt x="2" y="68"/>
                    <a:pt x="0" y="30"/>
                    <a:pt x="20" y="12"/>
                  </a:cubicBezTo>
                  <a:cubicBezTo>
                    <a:pt x="31" y="3"/>
                    <a:pt x="45" y="0"/>
                    <a:pt x="62" y="4"/>
                  </a:cubicBezTo>
                  <a:cubicBezTo>
                    <a:pt x="63" y="4"/>
                    <a:pt x="151" y="27"/>
                    <a:pt x="202" y="28"/>
                  </a:cubicBezTo>
                  <a:cubicBezTo>
                    <a:pt x="236" y="28"/>
                    <a:pt x="272" y="25"/>
                    <a:pt x="310" y="22"/>
                  </a:cubicBezTo>
                  <a:cubicBezTo>
                    <a:pt x="331" y="20"/>
                    <a:pt x="354" y="18"/>
                    <a:pt x="376" y="17"/>
                  </a:cubicBezTo>
                  <a:cubicBezTo>
                    <a:pt x="403" y="16"/>
                    <a:pt x="440" y="18"/>
                    <a:pt x="476" y="21"/>
                  </a:cubicBezTo>
                  <a:cubicBezTo>
                    <a:pt x="518" y="24"/>
                    <a:pt x="562" y="27"/>
                    <a:pt x="587" y="23"/>
                  </a:cubicBezTo>
                  <a:cubicBezTo>
                    <a:pt x="646" y="14"/>
                    <a:pt x="691" y="33"/>
                    <a:pt x="741" y="90"/>
                  </a:cubicBezTo>
                  <a:cubicBezTo>
                    <a:pt x="766" y="117"/>
                    <a:pt x="793" y="168"/>
                    <a:pt x="824" y="226"/>
                  </a:cubicBezTo>
                  <a:cubicBezTo>
                    <a:pt x="861" y="295"/>
                    <a:pt x="903" y="373"/>
                    <a:pt x="946" y="423"/>
                  </a:cubicBezTo>
                  <a:cubicBezTo>
                    <a:pt x="956" y="434"/>
                    <a:pt x="965" y="444"/>
                    <a:pt x="974" y="455"/>
                  </a:cubicBezTo>
                  <a:cubicBezTo>
                    <a:pt x="1045" y="534"/>
                    <a:pt x="1101" y="596"/>
                    <a:pt x="1086" y="713"/>
                  </a:cubicBezTo>
                  <a:cubicBezTo>
                    <a:pt x="1074" y="804"/>
                    <a:pt x="1059" y="899"/>
                    <a:pt x="1050" y="950"/>
                  </a:cubicBezTo>
                  <a:cubicBezTo>
                    <a:pt x="1047" y="967"/>
                    <a:pt x="1045" y="981"/>
                    <a:pt x="1045" y="984"/>
                  </a:cubicBezTo>
                  <a:cubicBezTo>
                    <a:pt x="1045" y="985"/>
                    <a:pt x="1022" y="1119"/>
                    <a:pt x="1017" y="1131"/>
                  </a:cubicBezTo>
                  <a:cubicBezTo>
                    <a:pt x="1014" y="1137"/>
                    <a:pt x="1008" y="1141"/>
                    <a:pt x="1002" y="11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4584" y="2186"/>
              <a:ext cx="466" cy="276"/>
            </a:xfrm>
            <a:custGeom>
              <a:avLst/>
              <a:gdLst>
                <a:gd name="T0" fmla="*/ 6 w 197"/>
                <a:gd name="T1" fmla="*/ 0 h 117"/>
                <a:gd name="T2" fmla="*/ 0 w 197"/>
                <a:gd name="T3" fmla="*/ 0 h 117"/>
                <a:gd name="T4" fmla="*/ 154 w 197"/>
                <a:gd name="T5" fmla="*/ 117 h 117"/>
                <a:gd name="T6" fmla="*/ 167 w 197"/>
                <a:gd name="T7" fmla="*/ 116 h 117"/>
                <a:gd name="T8" fmla="*/ 180 w 197"/>
                <a:gd name="T9" fmla="*/ 113 h 117"/>
                <a:gd name="T10" fmla="*/ 196 w 197"/>
                <a:gd name="T11" fmla="*/ 80 h 117"/>
                <a:gd name="T12" fmla="*/ 188 w 197"/>
                <a:gd name="T13" fmla="*/ 42 h 117"/>
                <a:gd name="T14" fmla="*/ 184 w 197"/>
                <a:gd name="T15" fmla="*/ 29 h 117"/>
                <a:gd name="T16" fmla="*/ 169 w 197"/>
                <a:gd name="T17" fmla="*/ 21 h 117"/>
                <a:gd name="T18" fmla="*/ 6 w 19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17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8" y="67"/>
                    <a:pt x="85" y="117"/>
                    <a:pt x="154" y="117"/>
                  </a:cubicBezTo>
                  <a:cubicBezTo>
                    <a:pt x="158" y="117"/>
                    <a:pt x="163" y="117"/>
                    <a:pt x="167" y="116"/>
                  </a:cubicBezTo>
                  <a:cubicBezTo>
                    <a:pt x="171" y="116"/>
                    <a:pt x="176" y="115"/>
                    <a:pt x="180" y="113"/>
                  </a:cubicBezTo>
                  <a:cubicBezTo>
                    <a:pt x="192" y="108"/>
                    <a:pt x="197" y="93"/>
                    <a:pt x="196" y="80"/>
                  </a:cubicBezTo>
                  <a:cubicBezTo>
                    <a:pt x="195" y="67"/>
                    <a:pt x="190" y="55"/>
                    <a:pt x="188" y="42"/>
                  </a:cubicBezTo>
                  <a:cubicBezTo>
                    <a:pt x="187" y="38"/>
                    <a:pt x="187" y="33"/>
                    <a:pt x="184" y="29"/>
                  </a:cubicBezTo>
                  <a:cubicBezTo>
                    <a:pt x="181" y="25"/>
                    <a:pt x="175" y="23"/>
                    <a:pt x="169" y="21"/>
                  </a:cubicBezTo>
                  <a:cubicBezTo>
                    <a:pt x="116" y="7"/>
                    <a:pt x="61" y="0"/>
                    <a:pt x="6" y="0"/>
                  </a:cubicBezTo>
                </a:path>
              </a:pathLst>
            </a:custGeom>
            <a:solidFill>
              <a:srgbClr val="F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3242" y="1907"/>
              <a:ext cx="2082" cy="1947"/>
            </a:xfrm>
            <a:custGeom>
              <a:avLst/>
              <a:gdLst>
                <a:gd name="T0" fmla="*/ 249 w 881"/>
                <a:gd name="T1" fmla="*/ 327 h 824"/>
                <a:gd name="T2" fmla="*/ 526 w 881"/>
                <a:gd name="T3" fmla="*/ 546 h 824"/>
                <a:gd name="T4" fmla="*/ 698 w 881"/>
                <a:gd name="T5" fmla="*/ 798 h 824"/>
                <a:gd name="T6" fmla="*/ 873 w 881"/>
                <a:gd name="T7" fmla="*/ 662 h 824"/>
                <a:gd name="T8" fmla="*/ 747 w 881"/>
                <a:gd name="T9" fmla="*/ 443 h 824"/>
                <a:gd name="T10" fmla="*/ 478 w 881"/>
                <a:gd name="T11" fmla="*/ 119 h 824"/>
                <a:gd name="T12" fmla="*/ 356 w 881"/>
                <a:gd name="T13" fmla="*/ 15 h 824"/>
                <a:gd name="T14" fmla="*/ 128 w 881"/>
                <a:gd name="T15" fmla="*/ 0 h 824"/>
                <a:gd name="T16" fmla="*/ 34 w 881"/>
                <a:gd name="T17" fmla="*/ 90 h 824"/>
                <a:gd name="T18" fmla="*/ 0 w 881"/>
                <a:gd name="T19" fmla="*/ 233 h 824"/>
                <a:gd name="T20" fmla="*/ 249 w 881"/>
                <a:gd name="T21" fmla="*/ 327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1" h="824">
                  <a:moveTo>
                    <a:pt x="249" y="327"/>
                  </a:moveTo>
                  <a:cubicBezTo>
                    <a:pt x="315" y="373"/>
                    <a:pt x="493" y="503"/>
                    <a:pt x="526" y="546"/>
                  </a:cubicBezTo>
                  <a:cubicBezTo>
                    <a:pt x="558" y="589"/>
                    <a:pt x="698" y="798"/>
                    <a:pt x="698" y="798"/>
                  </a:cubicBezTo>
                  <a:cubicBezTo>
                    <a:pt x="758" y="824"/>
                    <a:pt x="864" y="742"/>
                    <a:pt x="873" y="662"/>
                  </a:cubicBezTo>
                  <a:cubicBezTo>
                    <a:pt x="881" y="592"/>
                    <a:pt x="776" y="472"/>
                    <a:pt x="747" y="443"/>
                  </a:cubicBezTo>
                  <a:cubicBezTo>
                    <a:pt x="718" y="414"/>
                    <a:pt x="515" y="172"/>
                    <a:pt x="478" y="119"/>
                  </a:cubicBezTo>
                  <a:cubicBezTo>
                    <a:pt x="440" y="67"/>
                    <a:pt x="397" y="24"/>
                    <a:pt x="356" y="15"/>
                  </a:cubicBezTo>
                  <a:cubicBezTo>
                    <a:pt x="314" y="7"/>
                    <a:pt x="128" y="0"/>
                    <a:pt x="128" y="0"/>
                  </a:cubicBezTo>
                  <a:cubicBezTo>
                    <a:pt x="101" y="17"/>
                    <a:pt x="53" y="31"/>
                    <a:pt x="34" y="90"/>
                  </a:cubicBezTo>
                  <a:cubicBezTo>
                    <a:pt x="14" y="149"/>
                    <a:pt x="0" y="233"/>
                    <a:pt x="0" y="233"/>
                  </a:cubicBezTo>
                  <a:cubicBezTo>
                    <a:pt x="0" y="233"/>
                    <a:pt x="182" y="280"/>
                    <a:pt x="249" y="327"/>
                  </a:cubicBezTo>
                </a:path>
              </a:pathLst>
            </a:custGeom>
            <a:solidFill>
              <a:srgbClr val="FBC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73" name="Freeform 288"/>
            <p:cNvSpPr>
              <a:spLocks noEditPoints="1"/>
            </p:cNvSpPr>
            <p:nvPr/>
          </p:nvSpPr>
          <p:spPr bwMode="auto">
            <a:xfrm>
              <a:off x="3200" y="1869"/>
              <a:ext cx="2167" cy="1971"/>
            </a:xfrm>
            <a:custGeom>
              <a:avLst/>
              <a:gdLst>
                <a:gd name="T0" fmla="*/ 741 w 917"/>
                <a:gd name="T1" fmla="*/ 834 h 834"/>
                <a:gd name="T2" fmla="*/ 710 w 917"/>
                <a:gd name="T3" fmla="*/ 828 h 834"/>
                <a:gd name="T4" fmla="*/ 706 w 917"/>
                <a:gd name="T5" fmla="*/ 826 h 834"/>
                <a:gd name="T6" fmla="*/ 703 w 917"/>
                <a:gd name="T7" fmla="*/ 822 h 834"/>
                <a:gd name="T8" fmla="*/ 531 w 917"/>
                <a:gd name="T9" fmla="*/ 571 h 834"/>
                <a:gd name="T10" fmla="*/ 257 w 917"/>
                <a:gd name="T11" fmla="*/ 356 h 834"/>
                <a:gd name="T12" fmla="*/ 14 w 917"/>
                <a:gd name="T13" fmla="*/ 264 h 834"/>
                <a:gd name="T14" fmla="*/ 0 w 917"/>
                <a:gd name="T15" fmla="*/ 261 h 834"/>
                <a:gd name="T16" fmla="*/ 3 w 917"/>
                <a:gd name="T17" fmla="*/ 246 h 834"/>
                <a:gd name="T18" fmla="*/ 37 w 917"/>
                <a:gd name="T19" fmla="*/ 101 h 834"/>
                <a:gd name="T20" fmla="*/ 121 w 917"/>
                <a:gd name="T21" fmla="*/ 12 h 834"/>
                <a:gd name="T22" fmla="*/ 137 w 917"/>
                <a:gd name="T23" fmla="*/ 2 h 834"/>
                <a:gd name="T24" fmla="*/ 142 w 917"/>
                <a:gd name="T25" fmla="*/ 0 h 834"/>
                <a:gd name="T26" fmla="*/ 147 w 917"/>
                <a:gd name="T27" fmla="*/ 0 h 834"/>
                <a:gd name="T28" fmla="*/ 377 w 917"/>
                <a:gd name="T29" fmla="*/ 16 h 834"/>
                <a:gd name="T30" fmla="*/ 509 w 917"/>
                <a:gd name="T31" fmla="*/ 126 h 834"/>
                <a:gd name="T32" fmla="*/ 776 w 917"/>
                <a:gd name="T33" fmla="*/ 448 h 834"/>
                <a:gd name="T34" fmla="*/ 907 w 917"/>
                <a:gd name="T35" fmla="*/ 680 h 834"/>
                <a:gd name="T36" fmla="*/ 741 w 917"/>
                <a:gd name="T37" fmla="*/ 834 h 834"/>
                <a:gd name="T38" fmla="*/ 727 w 917"/>
                <a:gd name="T39" fmla="*/ 801 h 834"/>
                <a:gd name="T40" fmla="*/ 741 w 917"/>
                <a:gd name="T41" fmla="*/ 803 h 834"/>
                <a:gd name="T42" fmla="*/ 876 w 917"/>
                <a:gd name="T43" fmla="*/ 676 h 834"/>
                <a:gd name="T44" fmla="*/ 754 w 917"/>
                <a:gd name="T45" fmla="*/ 470 h 834"/>
                <a:gd name="T46" fmla="*/ 483 w 917"/>
                <a:gd name="T47" fmla="*/ 145 h 834"/>
                <a:gd name="T48" fmla="*/ 370 w 917"/>
                <a:gd name="T49" fmla="*/ 47 h 834"/>
                <a:gd name="T50" fmla="*/ 150 w 917"/>
                <a:gd name="T51" fmla="*/ 31 h 834"/>
                <a:gd name="T52" fmla="*/ 136 w 917"/>
                <a:gd name="T53" fmla="*/ 39 h 834"/>
                <a:gd name="T54" fmla="*/ 67 w 917"/>
                <a:gd name="T55" fmla="*/ 111 h 834"/>
                <a:gd name="T56" fmla="*/ 36 w 917"/>
                <a:gd name="T57" fmla="*/ 237 h 834"/>
                <a:gd name="T58" fmla="*/ 276 w 917"/>
                <a:gd name="T59" fmla="*/ 330 h 834"/>
                <a:gd name="T60" fmla="*/ 556 w 917"/>
                <a:gd name="T61" fmla="*/ 552 h 834"/>
                <a:gd name="T62" fmla="*/ 727 w 917"/>
                <a:gd name="T63" fmla="*/ 801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7" h="834">
                  <a:moveTo>
                    <a:pt x="741" y="834"/>
                  </a:moveTo>
                  <a:cubicBezTo>
                    <a:pt x="730" y="834"/>
                    <a:pt x="720" y="832"/>
                    <a:pt x="710" y="828"/>
                  </a:cubicBezTo>
                  <a:cubicBezTo>
                    <a:pt x="706" y="826"/>
                    <a:pt x="706" y="826"/>
                    <a:pt x="706" y="826"/>
                  </a:cubicBezTo>
                  <a:cubicBezTo>
                    <a:pt x="703" y="822"/>
                    <a:pt x="703" y="822"/>
                    <a:pt x="703" y="822"/>
                  </a:cubicBezTo>
                  <a:cubicBezTo>
                    <a:pt x="702" y="820"/>
                    <a:pt x="563" y="613"/>
                    <a:pt x="531" y="571"/>
                  </a:cubicBezTo>
                  <a:cubicBezTo>
                    <a:pt x="504" y="535"/>
                    <a:pt x="352" y="422"/>
                    <a:pt x="257" y="356"/>
                  </a:cubicBezTo>
                  <a:cubicBezTo>
                    <a:pt x="194" y="311"/>
                    <a:pt x="16" y="265"/>
                    <a:pt x="14" y="264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3" y="246"/>
                    <a:pt x="3" y="246"/>
                    <a:pt x="3" y="246"/>
                  </a:cubicBezTo>
                  <a:cubicBezTo>
                    <a:pt x="3" y="243"/>
                    <a:pt x="17" y="161"/>
                    <a:pt x="37" y="101"/>
                  </a:cubicBezTo>
                  <a:cubicBezTo>
                    <a:pt x="54" y="48"/>
                    <a:pt x="93" y="27"/>
                    <a:pt x="121" y="12"/>
                  </a:cubicBezTo>
                  <a:cubicBezTo>
                    <a:pt x="127" y="8"/>
                    <a:pt x="133" y="5"/>
                    <a:pt x="137" y="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4" y="0"/>
                    <a:pt x="335" y="7"/>
                    <a:pt x="377" y="16"/>
                  </a:cubicBezTo>
                  <a:cubicBezTo>
                    <a:pt x="418" y="24"/>
                    <a:pt x="462" y="61"/>
                    <a:pt x="509" y="126"/>
                  </a:cubicBezTo>
                  <a:cubicBezTo>
                    <a:pt x="546" y="179"/>
                    <a:pt x="749" y="421"/>
                    <a:pt x="776" y="448"/>
                  </a:cubicBezTo>
                  <a:cubicBezTo>
                    <a:pt x="778" y="449"/>
                    <a:pt x="917" y="591"/>
                    <a:pt x="907" y="680"/>
                  </a:cubicBezTo>
                  <a:cubicBezTo>
                    <a:pt x="899" y="753"/>
                    <a:pt x="812" y="834"/>
                    <a:pt x="741" y="834"/>
                  </a:cubicBezTo>
                  <a:moveTo>
                    <a:pt x="727" y="801"/>
                  </a:moveTo>
                  <a:cubicBezTo>
                    <a:pt x="731" y="802"/>
                    <a:pt x="736" y="803"/>
                    <a:pt x="741" y="803"/>
                  </a:cubicBezTo>
                  <a:cubicBezTo>
                    <a:pt x="792" y="803"/>
                    <a:pt x="869" y="739"/>
                    <a:pt x="876" y="676"/>
                  </a:cubicBezTo>
                  <a:cubicBezTo>
                    <a:pt x="882" y="618"/>
                    <a:pt x="795" y="511"/>
                    <a:pt x="754" y="470"/>
                  </a:cubicBezTo>
                  <a:cubicBezTo>
                    <a:pt x="725" y="442"/>
                    <a:pt x="523" y="200"/>
                    <a:pt x="483" y="145"/>
                  </a:cubicBezTo>
                  <a:cubicBezTo>
                    <a:pt x="442" y="88"/>
                    <a:pt x="402" y="53"/>
                    <a:pt x="370" y="47"/>
                  </a:cubicBezTo>
                  <a:cubicBezTo>
                    <a:pt x="334" y="39"/>
                    <a:pt x="179" y="33"/>
                    <a:pt x="150" y="31"/>
                  </a:cubicBezTo>
                  <a:cubicBezTo>
                    <a:pt x="146" y="34"/>
                    <a:pt x="141" y="37"/>
                    <a:pt x="136" y="39"/>
                  </a:cubicBezTo>
                  <a:cubicBezTo>
                    <a:pt x="110" y="53"/>
                    <a:pt x="80" y="69"/>
                    <a:pt x="67" y="111"/>
                  </a:cubicBezTo>
                  <a:cubicBezTo>
                    <a:pt x="53" y="154"/>
                    <a:pt x="41" y="211"/>
                    <a:pt x="36" y="237"/>
                  </a:cubicBezTo>
                  <a:cubicBezTo>
                    <a:pt x="81" y="250"/>
                    <a:pt x="218" y="289"/>
                    <a:pt x="276" y="330"/>
                  </a:cubicBezTo>
                  <a:cubicBezTo>
                    <a:pt x="285" y="337"/>
                    <a:pt x="516" y="499"/>
                    <a:pt x="556" y="552"/>
                  </a:cubicBezTo>
                  <a:cubicBezTo>
                    <a:pt x="587" y="592"/>
                    <a:pt x="706" y="770"/>
                    <a:pt x="727" y="8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2696" y="2403"/>
              <a:ext cx="2425" cy="2115"/>
            </a:xfrm>
            <a:custGeom>
              <a:avLst/>
              <a:gdLst>
                <a:gd name="T0" fmla="*/ 468 w 1026"/>
                <a:gd name="T1" fmla="*/ 584 h 895"/>
                <a:gd name="T2" fmla="*/ 730 w 1026"/>
                <a:gd name="T3" fmla="*/ 787 h 895"/>
                <a:gd name="T4" fmla="*/ 866 w 1026"/>
                <a:gd name="T5" fmla="*/ 887 h 895"/>
                <a:gd name="T6" fmla="*/ 925 w 1026"/>
                <a:gd name="T7" fmla="*/ 885 h 895"/>
                <a:gd name="T8" fmla="*/ 1022 w 1026"/>
                <a:gd name="T9" fmla="*/ 750 h 895"/>
                <a:gd name="T10" fmla="*/ 929 w 1026"/>
                <a:gd name="T11" fmla="*/ 588 h 895"/>
                <a:gd name="T12" fmla="*/ 757 w 1026"/>
                <a:gd name="T13" fmla="*/ 336 h 895"/>
                <a:gd name="T14" fmla="*/ 480 w 1026"/>
                <a:gd name="T15" fmla="*/ 117 h 895"/>
                <a:gd name="T16" fmla="*/ 231 w 1026"/>
                <a:gd name="T17" fmla="*/ 23 h 895"/>
                <a:gd name="T18" fmla="*/ 67 w 1026"/>
                <a:gd name="T19" fmla="*/ 90 h 895"/>
                <a:gd name="T20" fmla="*/ 8 w 1026"/>
                <a:gd name="T21" fmla="*/ 234 h 895"/>
                <a:gd name="T22" fmla="*/ 14 w 1026"/>
                <a:gd name="T23" fmla="*/ 375 h 895"/>
                <a:gd name="T24" fmla="*/ 115 w 1026"/>
                <a:gd name="T25" fmla="*/ 400 h 895"/>
                <a:gd name="T26" fmla="*/ 468 w 1026"/>
                <a:gd name="T27" fmla="*/ 58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6" h="895">
                  <a:moveTo>
                    <a:pt x="468" y="584"/>
                  </a:moveTo>
                  <a:cubicBezTo>
                    <a:pt x="543" y="628"/>
                    <a:pt x="667" y="733"/>
                    <a:pt x="730" y="787"/>
                  </a:cubicBezTo>
                  <a:cubicBezTo>
                    <a:pt x="794" y="840"/>
                    <a:pt x="866" y="887"/>
                    <a:pt x="866" y="887"/>
                  </a:cubicBezTo>
                  <a:cubicBezTo>
                    <a:pt x="880" y="891"/>
                    <a:pt x="903" y="895"/>
                    <a:pt x="925" y="885"/>
                  </a:cubicBezTo>
                  <a:cubicBezTo>
                    <a:pt x="984" y="857"/>
                    <a:pt x="1026" y="800"/>
                    <a:pt x="1022" y="750"/>
                  </a:cubicBezTo>
                  <a:cubicBezTo>
                    <a:pt x="1018" y="700"/>
                    <a:pt x="929" y="588"/>
                    <a:pt x="929" y="588"/>
                  </a:cubicBezTo>
                  <a:cubicBezTo>
                    <a:pt x="929" y="588"/>
                    <a:pt x="789" y="379"/>
                    <a:pt x="757" y="336"/>
                  </a:cubicBezTo>
                  <a:cubicBezTo>
                    <a:pt x="724" y="293"/>
                    <a:pt x="546" y="163"/>
                    <a:pt x="480" y="117"/>
                  </a:cubicBezTo>
                  <a:cubicBezTo>
                    <a:pt x="413" y="70"/>
                    <a:pt x="231" y="23"/>
                    <a:pt x="231" y="23"/>
                  </a:cubicBezTo>
                  <a:cubicBezTo>
                    <a:pt x="193" y="0"/>
                    <a:pt x="125" y="41"/>
                    <a:pt x="67" y="90"/>
                  </a:cubicBezTo>
                  <a:cubicBezTo>
                    <a:pt x="9" y="138"/>
                    <a:pt x="16" y="157"/>
                    <a:pt x="8" y="234"/>
                  </a:cubicBezTo>
                  <a:cubicBezTo>
                    <a:pt x="0" y="311"/>
                    <a:pt x="14" y="375"/>
                    <a:pt x="14" y="375"/>
                  </a:cubicBezTo>
                  <a:cubicBezTo>
                    <a:pt x="14" y="375"/>
                    <a:pt x="63" y="380"/>
                    <a:pt x="115" y="400"/>
                  </a:cubicBezTo>
                  <a:cubicBezTo>
                    <a:pt x="168" y="419"/>
                    <a:pt x="393" y="540"/>
                    <a:pt x="468" y="584"/>
                  </a:cubicBezTo>
                </a:path>
              </a:pathLst>
            </a:custGeom>
            <a:solidFill>
              <a:srgbClr val="FBC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75" name="Freeform 290"/>
            <p:cNvSpPr>
              <a:spLocks noEditPoints="1"/>
            </p:cNvSpPr>
            <p:nvPr/>
          </p:nvSpPr>
          <p:spPr bwMode="auto">
            <a:xfrm>
              <a:off x="2658" y="2373"/>
              <a:ext cx="2503" cy="2174"/>
            </a:xfrm>
            <a:custGeom>
              <a:avLst/>
              <a:gdLst>
                <a:gd name="T0" fmla="*/ 910 w 1059"/>
                <a:gd name="T1" fmla="*/ 920 h 920"/>
                <a:gd name="T2" fmla="*/ 910 w 1059"/>
                <a:gd name="T3" fmla="*/ 920 h 920"/>
                <a:gd name="T4" fmla="*/ 877 w 1059"/>
                <a:gd name="T5" fmla="*/ 915 h 920"/>
                <a:gd name="T6" fmla="*/ 874 w 1059"/>
                <a:gd name="T7" fmla="*/ 914 h 920"/>
                <a:gd name="T8" fmla="*/ 736 w 1059"/>
                <a:gd name="T9" fmla="*/ 812 h 920"/>
                <a:gd name="T10" fmla="*/ 726 w 1059"/>
                <a:gd name="T11" fmla="*/ 804 h 920"/>
                <a:gd name="T12" fmla="*/ 476 w 1059"/>
                <a:gd name="T13" fmla="*/ 611 h 920"/>
                <a:gd name="T14" fmla="*/ 126 w 1059"/>
                <a:gd name="T15" fmla="*/ 427 h 920"/>
                <a:gd name="T16" fmla="*/ 28 w 1059"/>
                <a:gd name="T17" fmla="*/ 403 h 920"/>
                <a:gd name="T18" fmla="*/ 17 w 1059"/>
                <a:gd name="T19" fmla="*/ 402 h 920"/>
                <a:gd name="T20" fmla="*/ 14 w 1059"/>
                <a:gd name="T21" fmla="*/ 391 h 920"/>
                <a:gd name="T22" fmla="*/ 8 w 1059"/>
                <a:gd name="T23" fmla="*/ 245 h 920"/>
                <a:gd name="T24" fmla="*/ 10 w 1059"/>
                <a:gd name="T25" fmla="*/ 219 h 920"/>
                <a:gd name="T26" fmla="*/ 73 w 1059"/>
                <a:gd name="T27" fmla="*/ 90 h 920"/>
                <a:gd name="T28" fmla="*/ 253 w 1059"/>
                <a:gd name="T29" fmla="*/ 21 h 920"/>
                <a:gd name="T30" fmla="*/ 505 w 1059"/>
                <a:gd name="T31" fmla="*/ 117 h 920"/>
                <a:gd name="T32" fmla="*/ 785 w 1059"/>
                <a:gd name="T33" fmla="*/ 339 h 920"/>
                <a:gd name="T34" fmla="*/ 959 w 1059"/>
                <a:gd name="T35" fmla="*/ 592 h 920"/>
                <a:gd name="T36" fmla="*/ 1054 w 1059"/>
                <a:gd name="T37" fmla="*/ 762 h 920"/>
                <a:gd name="T38" fmla="*/ 948 w 1059"/>
                <a:gd name="T39" fmla="*/ 912 h 920"/>
                <a:gd name="T40" fmla="*/ 910 w 1059"/>
                <a:gd name="T41" fmla="*/ 920 h 920"/>
                <a:gd name="T42" fmla="*/ 889 w 1059"/>
                <a:gd name="T43" fmla="*/ 886 h 920"/>
                <a:gd name="T44" fmla="*/ 935 w 1059"/>
                <a:gd name="T45" fmla="*/ 883 h 920"/>
                <a:gd name="T46" fmla="*/ 1023 w 1059"/>
                <a:gd name="T47" fmla="*/ 765 h 920"/>
                <a:gd name="T48" fmla="*/ 933 w 1059"/>
                <a:gd name="T49" fmla="*/ 611 h 920"/>
                <a:gd name="T50" fmla="*/ 760 w 1059"/>
                <a:gd name="T51" fmla="*/ 358 h 920"/>
                <a:gd name="T52" fmla="*/ 486 w 1059"/>
                <a:gd name="T53" fmla="*/ 143 h 920"/>
                <a:gd name="T54" fmla="*/ 243 w 1059"/>
                <a:gd name="T55" fmla="*/ 51 h 920"/>
                <a:gd name="T56" fmla="*/ 239 w 1059"/>
                <a:gd name="T57" fmla="*/ 49 h 920"/>
                <a:gd name="T58" fmla="*/ 94 w 1059"/>
                <a:gd name="T59" fmla="*/ 115 h 920"/>
                <a:gd name="T60" fmla="*/ 42 w 1059"/>
                <a:gd name="T61" fmla="*/ 222 h 920"/>
                <a:gd name="T62" fmla="*/ 39 w 1059"/>
                <a:gd name="T63" fmla="*/ 248 h 920"/>
                <a:gd name="T64" fmla="*/ 43 w 1059"/>
                <a:gd name="T65" fmla="*/ 374 h 920"/>
                <a:gd name="T66" fmla="*/ 137 w 1059"/>
                <a:gd name="T67" fmla="*/ 398 h 920"/>
                <a:gd name="T68" fmla="*/ 492 w 1059"/>
                <a:gd name="T69" fmla="*/ 583 h 920"/>
                <a:gd name="T70" fmla="*/ 747 w 1059"/>
                <a:gd name="T71" fmla="*/ 779 h 920"/>
                <a:gd name="T72" fmla="*/ 756 w 1059"/>
                <a:gd name="T73" fmla="*/ 788 h 920"/>
                <a:gd name="T74" fmla="*/ 889 w 1059"/>
                <a:gd name="T75" fmla="*/ 886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9" h="920">
                  <a:moveTo>
                    <a:pt x="910" y="920"/>
                  </a:moveTo>
                  <a:cubicBezTo>
                    <a:pt x="910" y="920"/>
                    <a:pt x="910" y="920"/>
                    <a:pt x="910" y="920"/>
                  </a:cubicBezTo>
                  <a:cubicBezTo>
                    <a:pt x="899" y="920"/>
                    <a:pt x="888" y="919"/>
                    <a:pt x="877" y="915"/>
                  </a:cubicBezTo>
                  <a:cubicBezTo>
                    <a:pt x="874" y="914"/>
                    <a:pt x="874" y="914"/>
                    <a:pt x="874" y="914"/>
                  </a:cubicBezTo>
                  <a:cubicBezTo>
                    <a:pt x="874" y="914"/>
                    <a:pt x="801" y="866"/>
                    <a:pt x="736" y="812"/>
                  </a:cubicBezTo>
                  <a:cubicBezTo>
                    <a:pt x="726" y="804"/>
                    <a:pt x="726" y="804"/>
                    <a:pt x="726" y="804"/>
                  </a:cubicBezTo>
                  <a:cubicBezTo>
                    <a:pt x="663" y="750"/>
                    <a:pt x="546" y="652"/>
                    <a:pt x="476" y="611"/>
                  </a:cubicBezTo>
                  <a:cubicBezTo>
                    <a:pt x="401" y="567"/>
                    <a:pt x="177" y="447"/>
                    <a:pt x="126" y="427"/>
                  </a:cubicBezTo>
                  <a:cubicBezTo>
                    <a:pt x="75" y="409"/>
                    <a:pt x="29" y="403"/>
                    <a:pt x="28" y="403"/>
                  </a:cubicBezTo>
                  <a:cubicBezTo>
                    <a:pt x="17" y="402"/>
                    <a:pt x="17" y="402"/>
                    <a:pt x="17" y="402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88"/>
                    <a:pt x="0" y="324"/>
                    <a:pt x="8" y="245"/>
                  </a:cubicBezTo>
                  <a:cubicBezTo>
                    <a:pt x="9" y="236"/>
                    <a:pt x="10" y="227"/>
                    <a:pt x="10" y="219"/>
                  </a:cubicBezTo>
                  <a:cubicBezTo>
                    <a:pt x="15" y="163"/>
                    <a:pt x="18" y="137"/>
                    <a:pt x="73" y="90"/>
                  </a:cubicBezTo>
                  <a:cubicBezTo>
                    <a:pt x="153" y="23"/>
                    <a:pt x="215" y="0"/>
                    <a:pt x="253" y="21"/>
                  </a:cubicBezTo>
                  <a:cubicBezTo>
                    <a:pt x="275" y="27"/>
                    <a:pt x="440" y="71"/>
                    <a:pt x="505" y="117"/>
                  </a:cubicBezTo>
                  <a:cubicBezTo>
                    <a:pt x="514" y="124"/>
                    <a:pt x="745" y="286"/>
                    <a:pt x="785" y="339"/>
                  </a:cubicBezTo>
                  <a:cubicBezTo>
                    <a:pt x="818" y="382"/>
                    <a:pt x="953" y="583"/>
                    <a:pt x="959" y="592"/>
                  </a:cubicBezTo>
                  <a:cubicBezTo>
                    <a:pt x="967" y="603"/>
                    <a:pt x="1050" y="709"/>
                    <a:pt x="1054" y="762"/>
                  </a:cubicBezTo>
                  <a:cubicBezTo>
                    <a:pt x="1059" y="818"/>
                    <a:pt x="1014" y="881"/>
                    <a:pt x="948" y="912"/>
                  </a:cubicBezTo>
                  <a:cubicBezTo>
                    <a:pt x="936" y="917"/>
                    <a:pt x="923" y="920"/>
                    <a:pt x="910" y="920"/>
                  </a:cubicBezTo>
                  <a:moveTo>
                    <a:pt x="889" y="886"/>
                  </a:moveTo>
                  <a:cubicBezTo>
                    <a:pt x="905" y="890"/>
                    <a:pt x="921" y="890"/>
                    <a:pt x="935" y="883"/>
                  </a:cubicBezTo>
                  <a:cubicBezTo>
                    <a:pt x="988" y="858"/>
                    <a:pt x="1026" y="807"/>
                    <a:pt x="1023" y="765"/>
                  </a:cubicBezTo>
                  <a:cubicBezTo>
                    <a:pt x="1020" y="728"/>
                    <a:pt x="957" y="641"/>
                    <a:pt x="933" y="611"/>
                  </a:cubicBezTo>
                  <a:cubicBezTo>
                    <a:pt x="931" y="607"/>
                    <a:pt x="792" y="400"/>
                    <a:pt x="760" y="358"/>
                  </a:cubicBezTo>
                  <a:cubicBezTo>
                    <a:pt x="733" y="322"/>
                    <a:pt x="581" y="209"/>
                    <a:pt x="486" y="143"/>
                  </a:cubicBezTo>
                  <a:cubicBezTo>
                    <a:pt x="423" y="98"/>
                    <a:pt x="245" y="52"/>
                    <a:pt x="243" y="51"/>
                  </a:cubicBezTo>
                  <a:cubicBezTo>
                    <a:pt x="239" y="49"/>
                    <a:pt x="239" y="49"/>
                    <a:pt x="239" y="49"/>
                  </a:cubicBezTo>
                  <a:cubicBezTo>
                    <a:pt x="214" y="34"/>
                    <a:pt x="160" y="59"/>
                    <a:pt x="94" y="115"/>
                  </a:cubicBezTo>
                  <a:cubicBezTo>
                    <a:pt x="48" y="153"/>
                    <a:pt x="47" y="167"/>
                    <a:pt x="42" y="222"/>
                  </a:cubicBezTo>
                  <a:cubicBezTo>
                    <a:pt x="41" y="230"/>
                    <a:pt x="40" y="239"/>
                    <a:pt x="39" y="248"/>
                  </a:cubicBezTo>
                  <a:cubicBezTo>
                    <a:pt x="34" y="304"/>
                    <a:pt x="40" y="353"/>
                    <a:pt x="43" y="374"/>
                  </a:cubicBezTo>
                  <a:cubicBezTo>
                    <a:pt x="61" y="376"/>
                    <a:pt x="98" y="383"/>
                    <a:pt x="137" y="398"/>
                  </a:cubicBezTo>
                  <a:cubicBezTo>
                    <a:pt x="190" y="418"/>
                    <a:pt x="414" y="538"/>
                    <a:pt x="492" y="583"/>
                  </a:cubicBezTo>
                  <a:cubicBezTo>
                    <a:pt x="564" y="626"/>
                    <a:pt x="678" y="722"/>
                    <a:pt x="747" y="779"/>
                  </a:cubicBezTo>
                  <a:cubicBezTo>
                    <a:pt x="756" y="788"/>
                    <a:pt x="756" y="788"/>
                    <a:pt x="756" y="788"/>
                  </a:cubicBezTo>
                  <a:cubicBezTo>
                    <a:pt x="813" y="835"/>
                    <a:pt x="877" y="878"/>
                    <a:pt x="889" y="8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2311" y="3289"/>
              <a:ext cx="2566" cy="1884"/>
            </a:xfrm>
            <a:custGeom>
              <a:avLst/>
              <a:gdLst>
                <a:gd name="T0" fmla="*/ 1016 w 1086"/>
                <a:gd name="T1" fmla="*/ 507 h 797"/>
                <a:gd name="T2" fmla="*/ 1029 w 1086"/>
                <a:gd name="T3" fmla="*/ 512 h 797"/>
                <a:gd name="T4" fmla="*/ 893 w 1086"/>
                <a:gd name="T5" fmla="*/ 412 h 797"/>
                <a:gd name="T6" fmla="*/ 631 w 1086"/>
                <a:gd name="T7" fmla="*/ 209 h 797"/>
                <a:gd name="T8" fmla="*/ 278 w 1086"/>
                <a:gd name="T9" fmla="*/ 25 h 797"/>
                <a:gd name="T10" fmla="*/ 177 w 1086"/>
                <a:gd name="T11" fmla="*/ 0 h 797"/>
                <a:gd name="T12" fmla="*/ 44 w 1086"/>
                <a:gd name="T13" fmla="*/ 90 h 797"/>
                <a:gd name="T14" fmla="*/ 1 w 1086"/>
                <a:gd name="T15" fmla="*/ 292 h 797"/>
                <a:gd name="T16" fmla="*/ 40 w 1086"/>
                <a:gd name="T17" fmla="*/ 483 h 797"/>
                <a:gd name="T18" fmla="*/ 193 w 1086"/>
                <a:gd name="T19" fmla="*/ 456 h 797"/>
                <a:gd name="T20" fmla="*/ 546 w 1086"/>
                <a:gd name="T21" fmla="*/ 537 h 797"/>
                <a:gd name="T22" fmla="*/ 780 w 1086"/>
                <a:gd name="T23" fmla="*/ 700 h 797"/>
                <a:gd name="T24" fmla="*/ 823 w 1086"/>
                <a:gd name="T25" fmla="*/ 756 h 797"/>
                <a:gd name="T26" fmla="*/ 867 w 1086"/>
                <a:gd name="T27" fmla="*/ 773 h 797"/>
                <a:gd name="T28" fmla="*/ 974 w 1086"/>
                <a:gd name="T29" fmla="*/ 771 h 797"/>
                <a:gd name="T30" fmla="*/ 1086 w 1086"/>
                <a:gd name="T31" fmla="*/ 631 h 797"/>
                <a:gd name="T32" fmla="*/ 1016 w 1086"/>
                <a:gd name="T33" fmla="*/ 50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6" h="797">
                  <a:moveTo>
                    <a:pt x="1016" y="507"/>
                  </a:moveTo>
                  <a:cubicBezTo>
                    <a:pt x="1016" y="507"/>
                    <a:pt x="1021" y="510"/>
                    <a:pt x="1029" y="512"/>
                  </a:cubicBezTo>
                  <a:cubicBezTo>
                    <a:pt x="1029" y="512"/>
                    <a:pt x="957" y="465"/>
                    <a:pt x="893" y="412"/>
                  </a:cubicBezTo>
                  <a:cubicBezTo>
                    <a:pt x="830" y="358"/>
                    <a:pt x="706" y="253"/>
                    <a:pt x="631" y="209"/>
                  </a:cubicBezTo>
                  <a:cubicBezTo>
                    <a:pt x="556" y="165"/>
                    <a:pt x="331" y="44"/>
                    <a:pt x="278" y="25"/>
                  </a:cubicBezTo>
                  <a:cubicBezTo>
                    <a:pt x="226" y="5"/>
                    <a:pt x="177" y="0"/>
                    <a:pt x="177" y="0"/>
                  </a:cubicBezTo>
                  <a:cubicBezTo>
                    <a:pt x="165" y="4"/>
                    <a:pt x="81" y="35"/>
                    <a:pt x="44" y="90"/>
                  </a:cubicBezTo>
                  <a:cubicBezTo>
                    <a:pt x="8" y="144"/>
                    <a:pt x="2" y="187"/>
                    <a:pt x="1" y="292"/>
                  </a:cubicBezTo>
                  <a:cubicBezTo>
                    <a:pt x="0" y="398"/>
                    <a:pt x="40" y="483"/>
                    <a:pt x="40" y="483"/>
                  </a:cubicBezTo>
                  <a:cubicBezTo>
                    <a:pt x="40" y="483"/>
                    <a:pt x="96" y="456"/>
                    <a:pt x="193" y="456"/>
                  </a:cubicBezTo>
                  <a:cubicBezTo>
                    <a:pt x="289" y="457"/>
                    <a:pt x="478" y="488"/>
                    <a:pt x="546" y="537"/>
                  </a:cubicBezTo>
                  <a:cubicBezTo>
                    <a:pt x="615" y="586"/>
                    <a:pt x="764" y="686"/>
                    <a:pt x="780" y="700"/>
                  </a:cubicBezTo>
                  <a:cubicBezTo>
                    <a:pt x="797" y="713"/>
                    <a:pt x="823" y="756"/>
                    <a:pt x="823" y="756"/>
                  </a:cubicBezTo>
                  <a:cubicBezTo>
                    <a:pt x="867" y="773"/>
                    <a:pt x="867" y="773"/>
                    <a:pt x="867" y="773"/>
                  </a:cubicBezTo>
                  <a:cubicBezTo>
                    <a:pt x="867" y="773"/>
                    <a:pt x="886" y="797"/>
                    <a:pt x="974" y="771"/>
                  </a:cubicBezTo>
                  <a:cubicBezTo>
                    <a:pt x="1062" y="746"/>
                    <a:pt x="1086" y="631"/>
                    <a:pt x="1086" y="631"/>
                  </a:cubicBezTo>
                  <a:cubicBezTo>
                    <a:pt x="1016" y="507"/>
                    <a:pt x="1016" y="507"/>
                    <a:pt x="1016" y="507"/>
                  </a:cubicBezTo>
                </a:path>
              </a:pathLst>
            </a:custGeom>
            <a:solidFill>
              <a:srgbClr val="FBC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77" name="Freeform 292"/>
            <p:cNvSpPr>
              <a:spLocks noEditPoints="1"/>
            </p:cNvSpPr>
            <p:nvPr/>
          </p:nvSpPr>
          <p:spPr bwMode="auto">
            <a:xfrm>
              <a:off x="2273" y="3249"/>
              <a:ext cx="2715" cy="1929"/>
            </a:xfrm>
            <a:custGeom>
              <a:avLst/>
              <a:gdLst>
                <a:gd name="T0" fmla="*/ 921 w 1149"/>
                <a:gd name="T1" fmla="*/ 816 h 816"/>
                <a:gd name="T2" fmla="*/ 875 w 1149"/>
                <a:gd name="T3" fmla="*/ 804 h 816"/>
                <a:gd name="T4" fmla="*/ 829 w 1149"/>
                <a:gd name="T5" fmla="*/ 785 h 816"/>
                <a:gd name="T6" fmla="*/ 826 w 1149"/>
                <a:gd name="T7" fmla="*/ 781 h 816"/>
                <a:gd name="T8" fmla="*/ 786 w 1149"/>
                <a:gd name="T9" fmla="*/ 729 h 816"/>
                <a:gd name="T10" fmla="*/ 687 w 1149"/>
                <a:gd name="T11" fmla="*/ 659 h 816"/>
                <a:gd name="T12" fmla="*/ 553 w 1149"/>
                <a:gd name="T13" fmla="*/ 567 h 816"/>
                <a:gd name="T14" fmla="*/ 209 w 1149"/>
                <a:gd name="T15" fmla="*/ 489 h 816"/>
                <a:gd name="T16" fmla="*/ 63 w 1149"/>
                <a:gd name="T17" fmla="*/ 514 h 816"/>
                <a:gd name="T18" fmla="*/ 48 w 1149"/>
                <a:gd name="T19" fmla="*/ 521 h 816"/>
                <a:gd name="T20" fmla="*/ 42 w 1149"/>
                <a:gd name="T21" fmla="*/ 507 h 816"/>
                <a:gd name="T22" fmla="*/ 1 w 1149"/>
                <a:gd name="T23" fmla="*/ 309 h 816"/>
                <a:gd name="T24" fmla="*/ 47 w 1149"/>
                <a:gd name="T25" fmla="*/ 98 h 816"/>
                <a:gd name="T26" fmla="*/ 185 w 1149"/>
                <a:gd name="T27" fmla="*/ 3 h 816"/>
                <a:gd name="T28" fmla="*/ 191 w 1149"/>
                <a:gd name="T29" fmla="*/ 0 h 816"/>
                <a:gd name="T30" fmla="*/ 194 w 1149"/>
                <a:gd name="T31" fmla="*/ 1 h 816"/>
                <a:gd name="T32" fmla="*/ 300 w 1149"/>
                <a:gd name="T33" fmla="*/ 27 h 816"/>
                <a:gd name="T34" fmla="*/ 655 w 1149"/>
                <a:gd name="T35" fmla="*/ 212 h 816"/>
                <a:gd name="T36" fmla="*/ 910 w 1149"/>
                <a:gd name="T37" fmla="*/ 408 h 816"/>
                <a:gd name="T38" fmla="*/ 919 w 1149"/>
                <a:gd name="T39" fmla="*/ 417 h 816"/>
                <a:gd name="T40" fmla="*/ 1054 w 1149"/>
                <a:gd name="T41" fmla="*/ 516 h 816"/>
                <a:gd name="T42" fmla="*/ 1149 w 1149"/>
                <a:gd name="T43" fmla="*/ 578 h 816"/>
                <a:gd name="T44" fmla="*/ 1066 w 1149"/>
                <a:gd name="T45" fmla="*/ 552 h 816"/>
                <a:gd name="T46" fmla="*/ 1118 w 1149"/>
                <a:gd name="T47" fmla="*/ 645 h 816"/>
                <a:gd name="T48" fmla="*/ 1117 w 1149"/>
                <a:gd name="T49" fmla="*/ 651 h 816"/>
                <a:gd name="T50" fmla="*/ 994 w 1149"/>
                <a:gd name="T51" fmla="*/ 804 h 816"/>
                <a:gd name="T52" fmla="*/ 921 w 1149"/>
                <a:gd name="T53" fmla="*/ 816 h 816"/>
                <a:gd name="T54" fmla="*/ 896 w 1149"/>
                <a:gd name="T55" fmla="*/ 780 h 816"/>
                <a:gd name="T56" fmla="*/ 921 w 1149"/>
                <a:gd name="T57" fmla="*/ 785 h 816"/>
                <a:gd name="T58" fmla="*/ 986 w 1149"/>
                <a:gd name="T59" fmla="*/ 773 h 816"/>
                <a:gd name="T60" fmla="*/ 1085 w 1149"/>
                <a:gd name="T61" fmla="*/ 650 h 816"/>
                <a:gd name="T62" fmla="*/ 1016 w 1149"/>
                <a:gd name="T63" fmla="*/ 529 h 816"/>
                <a:gd name="T64" fmla="*/ 899 w 1149"/>
                <a:gd name="T65" fmla="*/ 441 h 816"/>
                <a:gd name="T66" fmla="*/ 889 w 1149"/>
                <a:gd name="T67" fmla="*/ 433 h 816"/>
                <a:gd name="T68" fmla="*/ 639 w 1149"/>
                <a:gd name="T69" fmla="*/ 240 h 816"/>
                <a:gd name="T70" fmla="*/ 289 w 1149"/>
                <a:gd name="T71" fmla="*/ 56 h 816"/>
                <a:gd name="T72" fmla="*/ 195 w 1149"/>
                <a:gd name="T73" fmla="*/ 33 h 816"/>
                <a:gd name="T74" fmla="*/ 73 w 1149"/>
                <a:gd name="T75" fmla="*/ 115 h 816"/>
                <a:gd name="T76" fmla="*/ 33 w 1149"/>
                <a:gd name="T77" fmla="*/ 309 h 816"/>
                <a:gd name="T78" fmla="*/ 64 w 1149"/>
                <a:gd name="T79" fmla="*/ 479 h 816"/>
                <a:gd name="T80" fmla="*/ 208 w 1149"/>
                <a:gd name="T81" fmla="*/ 458 h 816"/>
                <a:gd name="T82" fmla="*/ 572 w 1149"/>
                <a:gd name="T83" fmla="*/ 541 h 816"/>
                <a:gd name="T84" fmla="*/ 705 w 1149"/>
                <a:gd name="T85" fmla="*/ 633 h 816"/>
                <a:gd name="T86" fmla="*/ 806 w 1149"/>
                <a:gd name="T87" fmla="*/ 705 h 816"/>
                <a:gd name="T88" fmla="*/ 850 w 1149"/>
                <a:gd name="T89" fmla="*/ 760 h 816"/>
                <a:gd name="T90" fmla="*/ 893 w 1149"/>
                <a:gd name="T91" fmla="*/ 777 h 816"/>
                <a:gd name="T92" fmla="*/ 896 w 1149"/>
                <a:gd name="T93" fmla="*/ 780 h 816"/>
                <a:gd name="T94" fmla="*/ 896 w 1149"/>
                <a:gd name="T95" fmla="*/ 78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9" h="816">
                  <a:moveTo>
                    <a:pt x="921" y="816"/>
                  </a:moveTo>
                  <a:cubicBezTo>
                    <a:pt x="894" y="816"/>
                    <a:pt x="881" y="809"/>
                    <a:pt x="875" y="804"/>
                  </a:cubicBezTo>
                  <a:cubicBezTo>
                    <a:pt x="829" y="785"/>
                    <a:pt x="829" y="785"/>
                    <a:pt x="829" y="785"/>
                  </a:cubicBezTo>
                  <a:cubicBezTo>
                    <a:pt x="826" y="781"/>
                    <a:pt x="826" y="781"/>
                    <a:pt x="826" y="781"/>
                  </a:cubicBezTo>
                  <a:cubicBezTo>
                    <a:pt x="816" y="766"/>
                    <a:pt x="797" y="738"/>
                    <a:pt x="786" y="729"/>
                  </a:cubicBezTo>
                  <a:cubicBezTo>
                    <a:pt x="778" y="722"/>
                    <a:pt x="734" y="692"/>
                    <a:pt x="687" y="659"/>
                  </a:cubicBezTo>
                  <a:cubicBezTo>
                    <a:pt x="640" y="627"/>
                    <a:pt x="587" y="591"/>
                    <a:pt x="553" y="567"/>
                  </a:cubicBezTo>
                  <a:cubicBezTo>
                    <a:pt x="489" y="520"/>
                    <a:pt x="303" y="489"/>
                    <a:pt x="209" y="489"/>
                  </a:cubicBezTo>
                  <a:cubicBezTo>
                    <a:pt x="117" y="489"/>
                    <a:pt x="63" y="514"/>
                    <a:pt x="63" y="514"/>
                  </a:cubicBezTo>
                  <a:cubicBezTo>
                    <a:pt x="48" y="521"/>
                    <a:pt x="48" y="521"/>
                    <a:pt x="48" y="521"/>
                  </a:cubicBezTo>
                  <a:cubicBezTo>
                    <a:pt x="42" y="507"/>
                    <a:pt x="42" y="507"/>
                    <a:pt x="42" y="507"/>
                  </a:cubicBezTo>
                  <a:cubicBezTo>
                    <a:pt x="40" y="503"/>
                    <a:pt x="0" y="417"/>
                    <a:pt x="1" y="309"/>
                  </a:cubicBezTo>
                  <a:cubicBezTo>
                    <a:pt x="2" y="199"/>
                    <a:pt x="9" y="155"/>
                    <a:pt x="47" y="98"/>
                  </a:cubicBezTo>
                  <a:cubicBezTo>
                    <a:pt x="72" y="61"/>
                    <a:pt x="121" y="27"/>
                    <a:pt x="185" y="3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6" y="1"/>
                    <a:pt x="246" y="7"/>
                    <a:pt x="300" y="27"/>
                  </a:cubicBezTo>
                  <a:cubicBezTo>
                    <a:pt x="353" y="47"/>
                    <a:pt x="577" y="167"/>
                    <a:pt x="655" y="212"/>
                  </a:cubicBezTo>
                  <a:cubicBezTo>
                    <a:pt x="727" y="255"/>
                    <a:pt x="841" y="351"/>
                    <a:pt x="910" y="408"/>
                  </a:cubicBezTo>
                  <a:cubicBezTo>
                    <a:pt x="919" y="417"/>
                    <a:pt x="919" y="417"/>
                    <a:pt x="919" y="417"/>
                  </a:cubicBezTo>
                  <a:cubicBezTo>
                    <a:pt x="981" y="469"/>
                    <a:pt x="1053" y="515"/>
                    <a:pt x="1054" y="516"/>
                  </a:cubicBezTo>
                  <a:cubicBezTo>
                    <a:pt x="1149" y="578"/>
                    <a:pt x="1149" y="578"/>
                    <a:pt x="1149" y="578"/>
                  </a:cubicBezTo>
                  <a:cubicBezTo>
                    <a:pt x="1066" y="552"/>
                    <a:pt x="1066" y="552"/>
                    <a:pt x="1066" y="552"/>
                  </a:cubicBezTo>
                  <a:cubicBezTo>
                    <a:pt x="1118" y="645"/>
                    <a:pt x="1118" y="645"/>
                    <a:pt x="1118" y="645"/>
                  </a:cubicBezTo>
                  <a:cubicBezTo>
                    <a:pt x="1117" y="651"/>
                    <a:pt x="1117" y="651"/>
                    <a:pt x="1117" y="651"/>
                  </a:cubicBezTo>
                  <a:cubicBezTo>
                    <a:pt x="1116" y="656"/>
                    <a:pt x="1091" y="775"/>
                    <a:pt x="994" y="804"/>
                  </a:cubicBezTo>
                  <a:cubicBezTo>
                    <a:pt x="966" y="812"/>
                    <a:pt x="941" y="816"/>
                    <a:pt x="921" y="816"/>
                  </a:cubicBezTo>
                  <a:moveTo>
                    <a:pt x="896" y="780"/>
                  </a:moveTo>
                  <a:cubicBezTo>
                    <a:pt x="896" y="780"/>
                    <a:pt x="903" y="785"/>
                    <a:pt x="921" y="785"/>
                  </a:cubicBezTo>
                  <a:cubicBezTo>
                    <a:pt x="938" y="785"/>
                    <a:pt x="960" y="781"/>
                    <a:pt x="986" y="773"/>
                  </a:cubicBezTo>
                  <a:cubicBezTo>
                    <a:pt x="1053" y="754"/>
                    <a:pt x="1079" y="672"/>
                    <a:pt x="1085" y="650"/>
                  </a:cubicBezTo>
                  <a:cubicBezTo>
                    <a:pt x="1016" y="529"/>
                    <a:pt x="1016" y="529"/>
                    <a:pt x="1016" y="529"/>
                  </a:cubicBezTo>
                  <a:cubicBezTo>
                    <a:pt x="990" y="511"/>
                    <a:pt x="942" y="477"/>
                    <a:pt x="899" y="441"/>
                  </a:cubicBezTo>
                  <a:cubicBezTo>
                    <a:pt x="889" y="433"/>
                    <a:pt x="889" y="433"/>
                    <a:pt x="889" y="433"/>
                  </a:cubicBezTo>
                  <a:cubicBezTo>
                    <a:pt x="826" y="379"/>
                    <a:pt x="709" y="281"/>
                    <a:pt x="639" y="240"/>
                  </a:cubicBezTo>
                  <a:cubicBezTo>
                    <a:pt x="564" y="196"/>
                    <a:pt x="340" y="76"/>
                    <a:pt x="289" y="56"/>
                  </a:cubicBezTo>
                  <a:cubicBezTo>
                    <a:pt x="247" y="41"/>
                    <a:pt x="207" y="34"/>
                    <a:pt x="195" y="33"/>
                  </a:cubicBezTo>
                  <a:cubicBezTo>
                    <a:pt x="137" y="55"/>
                    <a:pt x="94" y="85"/>
                    <a:pt x="73" y="115"/>
                  </a:cubicBezTo>
                  <a:cubicBezTo>
                    <a:pt x="39" y="166"/>
                    <a:pt x="34" y="205"/>
                    <a:pt x="33" y="309"/>
                  </a:cubicBezTo>
                  <a:cubicBezTo>
                    <a:pt x="32" y="386"/>
                    <a:pt x="54" y="452"/>
                    <a:pt x="64" y="479"/>
                  </a:cubicBezTo>
                  <a:cubicBezTo>
                    <a:pt x="88" y="471"/>
                    <a:pt x="138" y="458"/>
                    <a:pt x="208" y="458"/>
                  </a:cubicBezTo>
                  <a:cubicBezTo>
                    <a:pt x="310" y="458"/>
                    <a:pt x="501" y="490"/>
                    <a:pt x="572" y="541"/>
                  </a:cubicBezTo>
                  <a:cubicBezTo>
                    <a:pt x="605" y="565"/>
                    <a:pt x="658" y="601"/>
                    <a:pt x="705" y="633"/>
                  </a:cubicBezTo>
                  <a:cubicBezTo>
                    <a:pt x="762" y="673"/>
                    <a:pt x="798" y="698"/>
                    <a:pt x="806" y="705"/>
                  </a:cubicBezTo>
                  <a:cubicBezTo>
                    <a:pt x="822" y="717"/>
                    <a:pt x="842" y="748"/>
                    <a:pt x="850" y="760"/>
                  </a:cubicBezTo>
                  <a:cubicBezTo>
                    <a:pt x="893" y="777"/>
                    <a:pt x="893" y="777"/>
                    <a:pt x="893" y="777"/>
                  </a:cubicBezTo>
                  <a:cubicBezTo>
                    <a:pt x="896" y="780"/>
                    <a:pt x="896" y="780"/>
                    <a:pt x="896" y="780"/>
                  </a:cubicBezTo>
                  <a:cubicBezTo>
                    <a:pt x="896" y="780"/>
                    <a:pt x="896" y="780"/>
                    <a:pt x="896" y="7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2084" y="4367"/>
              <a:ext cx="2191" cy="1245"/>
            </a:xfrm>
            <a:custGeom>
              <a:avLst/>
              <a:gdLst>
                <a:gd name="T0" fmla="*/ 642 w 927"/>
                <a:gd name="T1" fmla="*/ 81 h 527"/>
                <a:gd name="T2" fmla="*/ 289 w 927"/>
                <a:gd name="T3" fmla="*/ 0 h 527"/>
                <a:gd name="T4" fmla="*/ 136 w 927"/>
                <a:gd name="T5" fmla="*/ 27 h 527"/>
                <a:gd name="T6" fmla="*/ 68 w 927"/>
                <a:gd name="T7" fmla="*/ 87 h 527"/>
                <a:gd name="T8" fmla="*/ 13 w 927"/>
                <a:gd name="T9" fmla="*/ 346 h 527"/>
                <a:gd name="T10" fmla="*/ 68 w 927"/>
                <a:gd name="T11" fmla="*/ 527 h 527"/>
                <a:gd name="T12" fmla="*/ 216 w 927"/>
                <a:gd name="T13" fmla="*/ 431 h 527"/>
                <a:gd name="T14" fmla="*/ 326 w 927"/>
                <a:gd name="T15" fmla="*/ 393 h 527"/>
                <a:gd name="T16" fmla="*/ 488 w 927"/>
                <a:gd name="T17" fmla="*/ 376 h 527"/>
                <a:gd name="T18" fmla="*/ 672 w 927"/>
                <a:gd name="T19" fmla="*/ 418 h 527"/>
                <a:gd name="T20" fmla="*/ 888 w 927"/>
                <a:gd name="T21" fmla="*/ 380 h 527"/>
                <a:gd name="T22" fmla="*/ 919 w 927"/>
                <a:gd name="T23" fmla="*/ 300 h 527"/>
                <a:gd name="T24" fmla="*/ 876 w 927"/>
                <a:gd name="T25" fmla="*/ 244 h 527"/>
                <a:gd name="T26" fmla="*/ 642 w 927"/>
                <a:gd name="T27" fmla="*/ 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7" h="527">
                  <a:moveTo>
                    <a:pt x="642" y="81"/>
                  </a:moveTo>
                  <a:cubicBezTo>
                    <a:pt x="574" y="32"/>
                    <a:pt x="385" y="1"/>
                    <a:pt x="289" y="0"/>
                  </a:cubicBezTo>
                  <a:cubicBezTo>
                    <a:pt x="192" y="0"/>
                    <a:pt x="136" y="27"/>
                    <a:pt x="136" y="27"/>
                  </a:cubicBezTo>
                  <a:cubicBezTo>
                    <a:pt x="136" y="27"/>
                    <a:pt x="99" y="37"/>
                    <a:pt x="68" y="87"/>
                  </a:cubicBezTo>
                  <a:cubicBezTo>
                    <a:pt x="36" y="138"/>
                    <a:pt x="0" y="250"/>
                    <a:pt x="13" y="346"/>
                  </a:cubicBezTo>
                  <a:cubicBezTo>
                    <a:pt x="26" y="441"/>
                    <a:pt x="68" y="527"/>
                    <a:pt x="68" y="527"/>
                  </a:cubicBezTo>
                  <a:cubicBezTo>
                    <a:pt x="216" y="431"/>
                    <a:pt x="216" y="431"/>
                    <a:pt x="216" y="431"/>
                  </a:cubicBezTo>
                  <a:cubicBezTo>
                    <a:pt x="216" y="431"/>
                    <a:pt x="273" y="398"/>
                    <a:pt x="326" y="393"/>
                  </a:cubicBezTo>
                  <a:cubicBezTo>
                    <a:pt x="380" y="387"/>
                    <a:pt x="488" y="376"/>
                    <a:pt x="488" y="376"/>
                  </a:cubicBezTo>
                  <a:cubicBezTo>
                    <a:pt x="488" y="376"/>
                    <a:pt x="576" y="409"/>
                    <a:pt x="672" y="418"/>
                  </a:cubicBezTo>
                  <a:cubicBezTo>
                    <a:pt x="767" y="428"/>
                    <a:pt x="848" y="405"/>
                    <a:pt x="888" y="380"/>
                  </a:cubicBezTo>
                  <a:cubicBezTo>
                    <a:pt x="927" y="356"/>
                    <a:pt x="919" y="300"/>
                    <a:pt x="919" y="300"/>
                  </a:cubicBezTo>
                  <a:cubicBezTo>
                    <a:pt x="919" y="300"/>
                    <a:pt x="893" y="257"/>
                    <a:pt x="876" y="244"/>
                  </a:cubicBezTo>
                  <a:cubicBezTo>
                    <a:pt x="860" y="230"/>
                    <a:pt x="711" y="130"/>
                    <a:pt x="642" y="81"/>
                  </a:cubicBezTo>
                </a:path>
              </a:pathLst>
            </a:custGeom>
            <a:solidFill>
              <a:srgbClr val="FBC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79" name="Freeform 294"/>
            <p:cNvSpPr>
              <a:spLocks noEditPoints="1"/>
            </p:cNvSpPr>
            <p:nvPr/>
          </p:nvSpPr>
          <p:spPr bwMode="auto">
            <a:xfrm>
              <a:off x="2046" y="4332"/>
              <a:ext cx="2269" cy="1335"/>
            </a:xfrm>
            <a:custGeom>
              <a:avLst/>
              <a:gdLst>
                <a:gd name="T0" fmla="*/ 78 w 960"/>
                <a:gd name="T1" fmla="*/ 565 h 565"/>
                <a:gd name="T2" fmla="*/ 70 w 960"/>
                <a:gd name="T3" fmla="*/ 549 h 565"/>
                <a:gd name="T4" fmla="*/ 13 w 960"/>
                <a:gd name="T5" fmla="*/ 363 h 565"/>
                <a:gd name="T6" fmla="*/ 70 w 960"/>
                <a:gd name="T7" fmla="*/ 94 h 565"/>
                <a:gd name="T8" fmla="*/ 146 w 960"/>
                <a:gd name="T9" fmla="*/ 27 h 565"/>
                <a:gd name="T10" fmla="*/ 304 w 960"/>
                <a:gd name="T11" fmla="*/ 0 h 565"/>
                <a:gd name="T12" fmla="*/ 668 w 960"/>
                <a:gd name="T13" fmla="*/ 83 h 565"/>
                <a:gd name="T14" fmla="*/ 801 w 960"/>
                <a:gd name="T15" fmla="*/ 175 h 565"/>
                <a:gd name="T16" fmla="*/ 902 w 960"/>
                <a:gd name="T17" fmla="*/ 247 h 565"/>
                <a:gd name="T18" fmla="*/ 949 w 960"/>
                <a:gd name="T19" fmla="*/ 306 h 565"/>
                <a:gd name="T20" fmla="*/ 951 w 960"/>
                <a:gd name="T21" fmla="*/ 309 h 565"/>
                <a:gd name="T22" fmla="*/ 951 w 960"/>
                <a:gd name="T23" fmla="*/ 313 h 565"/>
                <a:gd name="T24" fmla="*/ 912 w 960"/>
                <a:gd name="T25" fmla="*/ 409 h 565"/>
                <a:gd name="T26" fmla="*/ 732 w 960"/>
                <a:gd name="T27" fmla="*/ 451 h 565"/>
                <a:gd name="T28" fmla="*/ 732 w 960"/>
                <a:gd name="T29" fmla="*/ 451 h 565"/>
                <a:gd name="T30" fmla="*/ 686 w 960"/>
                <a:gd name="T31" fmla="*/ 449 h 565"/>
                <a:gd name="T32" fmla="*/ 502 w 960"/>
                <a:gd name="T33" fmla="*/ 407 h 565"/>
                <a:gd name="T34" fmla="*/ 344 w 960"/>
                <a:gd name="T35" fmla="*/ 423 h 565"/>
                <a:gd name="T36" fmla="*/ 240 w 960"/>
                <a:gd name="T37" fmla="*/ 460 h 565"/>
                <a:gd name="T38" fmla="*/ 78 w 960"/>
                <a:gd name="T39" fmla="*/ 565 h 565"/>
                <a:gd name="T40" fmla="*/ 305 w 960"/>
                <a:gd name="T41" fmla="*/ 31 h 565"/>
                <a:gd name="T42" fmla="*/ 159 w 960"/>
                <a:gd name="T43" fmla="*/ 56 h 565"/>
                <a:gd name="T44" fmla="*/ 156 w 960"/>
                <a:gd name="T45" fmla="*/ 57 h 565"/>
                <a:gd name="T46" fmla="*/ 97 w 960"/>
                <a:gd name="T47" fmla="*/ 110 h 565"/>
                <a:gd name="T48" fmla="*/ 44 w 960"/>
                <a:gd name="T49" fmla="*/ 359 h 565"/>
                <a:gd name="T50" fmla="*/ 91 w 960"/>
                <a:gd name="T51" fmla="*/ 519 h 565"/>
                <a:gd name="T52" fmla="*/ 224 w 960"/>
                <a:gd name="T53" fmla="*/ 433 h 565"/>
                <a:gd name="T54" fmla="*/ 341 w 960"/>
                <a:gd name="T55" fmla="*/ 392 h 565"/>
                <a:gd name="T56" fmla="*/ 506 w 960"/>
                <a:gd name="T57" fmla="*/ 375 h 565"/>
                <a:gd name="T58" fmla="*/ 509 w 960"/>
                <a:gd name="T59" fmla="*/ 376 h 565"/>
                <a:gd name="T60" fmla="*/ 690 w 960"/>
                <a:gd name="T61" fmla="*/ 417 h 565"/>
                <a:gd name="T62" fmla="*/ 732 w 960"/>
                <a:gd name="T63" fmla="*/ 419 h 565"/>
                <a:gd name="T64" fmla="*/ 895 w 960"/>
                <a:gd name="T65" fmla="*/ 382 h 565"/>
                <a:gd name="T66" fmla="*/ 920 w 960"/>
                <a:gd name="T67" fmla="*/ 320 h 565"/>
                <a:gd name="T68" fmla="*/ 882 w 960"/>
                <a:gd name="T69" fmla="*/ 271 h 565"/>
                <a:gd name="T70" fmla="*/ 783 w 960"/>
                <a:gd name="T71" fmla="*/ 201 h 565"/>
                <a:gd name="T72" fmla="*/ 649 w 960"/>
                <a:gd name="T73" fmla="*/ 109 h 565"/>
                <a:gd name="T74" fmla="*/ 305 w 960"/>
                <a:gd name="T75" fmla="*/ 3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0" h="565">
                  <a:moveTo>
                    <a:pt x="78" y="565"/>
                  </a:moveTo>
                  <a:cubicBezTo>
                    <a:pt x="70" y="549"/>
                    <a:pt x="70" y="549"/>
                    <a:pt x="70" y="549"/>
                  </a:cubicBezTo>
                  <a:cubicBezTo>
                    <a:pt x="69" y="546"/>
                    <a:pt x="26" y="460"/>
                    <a:pt x="13" y="363"/>
                  </a:cubicBezTo>
                  <a:cubicBezTo>
                    <a:pt x="0" y="262"/>
                    <a:pt x="38" y="145"/>
                    <a:pt x="70" y="94"/>
                  </a:cubicBezTo>
                  <a:cubicBezTo>
                    <a:pt x="102" y="44"/>
                    <a:pt x="138" y="30"/>
                    <a:pt x="146" y="27"/>
                  </a:cubicBezTo>
                  <a:cubicBezTo>
                    <a:pt x="155" y="23"/>
                    <a:pt x="212" y="0"/>
                    <a:pt x="304" y="0"/>
                  </a:cubicBezTo>
                  <a:cubicBezTo>
                    <a:pt x="406" y="0"/>
                    <a:pt x="597" y="32"/>
                    <a:pt x="668" y="83"/>
                  </a:cubicBezTo>
                  <a:cubicBezTo>
                    <a:pt x="701" y="107"/>
                    <a:pt x="754" y="143"/>
                    <a:pt x="801" y="175"/>
                  </a:cubicBezTo>
                  <a:cubicBezTo>
                    <a:pt x="858" y="215"/>
                    <a:pt x="894" y="240"/>
                    <a:pt x="902" y="247"/>
                  </a:cubicBezTo>
                  <a:cubicBezTo>
                    <a:pt x="920" y="261"/>
                    <a:pt x="946" y="302"/>
                    <a:pt x="949" y="306"/>
                  </a:cubicBezTo>
                  <a:cubicBezTo>
                    <a:pt x="951" y="309"/>
                    <a:pt x="951" y="309"/>
                    <a:pt x="951" y="309"/>
                  </a:cubicBezTo>
                  <a:cubicBezTo>
                    <a:pt x="951" y="313"/>
                    <a:pt x="951" y="313"/>
                    <a:pt x="951" y="313"/>
                  </a:cubicBezTo>
                  <a:cubicBezTo>
                    <a:pt x="952" y="315"/>
                    <a:pt x="960" y="379"/>
                    <a:pt x="912" y="409"/>
                  </a:cubicBezTo>
                  <a:cubicBezTo>
                    <a:pt x="879" y="429"/>
                    <a:pt x="814" y="451"/>
                    <a:pt x="732" y="451"/>
                  </a:cubicBezTo>
                  <a:cubicBezTo>
                    <a:pt x="732" y="451"/>
                    <a:pt x="732" y="451"/>
                    <a:pt x="732" y="451"/>
                  </a:cubicBezTo>
                  <a:cubicBezTo>
                    <a:pt x="717" y="451"/>
                    <a:pt x="702" y="450"/>
                    <a:pt x="686" y="449"/>
                  </a:cubicBezTo>
                  <a:cubicBezTo>
                    <a:pt x="600" y="440"/>
                    <a:pt x="519" y="413"/>
                    <a:pt x="502" y="407"/>
                  </a:cubicBezTo>
                  <a:cubicBezTo>
                    <a:pt x="344" y="423"/>
                    <a:pt x="344" y="423"/>
                    <a:pt x="344" y="423"/>
                  </a:cubicBezTo>
                  <a:cubicBezTo>
                    <a:pt x="294" y="428"/>
                    <a:pt x="241" y="460"/>
                    <a:pt x="240" y="460"/>
                  </a:cubicBezTo>
                  <a:lnTo>
                    <a:pt x="78" y="565"/>
                  </a:lnTo>
                  <a:close/>
                  <a:moveTo>
                    <a:pt x="305" y="31"/>
                  </a:moveTo>
                  <a:cubicBezTo>
                    <a:pt x="213" y="31"/>
                    <a:pt x="159" y="56"/>
                    <a:pt x="159" y="56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5" y="57"/>
                    <a:pt x="125" y="67"/>
                    <a:pt x="97" y="110"/>
                  </a:cubicBezTo>
                  <a:cubicBezTo>
                    <a:pt x="68" y="157"/>
                    <a:pt x="32" y="266"/>
                    <a:pt x="44" y="359"/>
                  </a:cubicBezTo>
                  <a:cubicBezTo>
                    <a:pt x="54" y="427"/>
                    <a:pt x="79" y="490"/>
                    <a:pt x="91" y="519"/>
                  </a:cubicBezTo>
                  <a:cubicBezTo>
                    <a:pt x="224" y="433"/>
                    <a:pt x="224" y="433"/>
                    <a:pt x="224" y="433"/>
                  </a:cubicBezTo>
                  <a:cubicBezTo>
                    <a:pt x="227" y="431"/>
                    <a:pt x="284" y="398"/>
                    <a:pt x="341" y="392"/>
                  </a:cubicBezTo>
                  <a:cubicBezTo>
                    <a:pt x="506" y="375"/>
                    <a:pt x="506" y="375"/>
                    <a:pt x="506" y="375"/>
                  </a:cubicBezTo>
                  <a:cubicBezTo>
                    <a:pt x="509" y="376"/>
                    <a:pt x="509" y="376"/>
                    <a:pt x="509" y="376"/>
                  </a:cubicBezTo>
                  <a:cubicBezTo>
                    <a:pt x="510" y="377"/>
                    <a:pt x="597" y="408"/>
                    <a:pt x="690" y="417"/>
                  </a:cubicBezTo>
                  <a:cubicBezTo>
                    <a:pt x="704" y="419"/>
                    <a:pt x="718" y="419"/>
                    <a:pt x="732" y="419"/>
                  </a:cubicBezTo>
                  <a:cubicBezTo>
                    <a:pt x="808" y="419"/>
                    <a:pt x="866" y="400"/>
                    <a:pt x="895" y="382"/>
                  </a:cubicBezTo>
                  <a:cubicBezTo>
                    <a:pt x="921" y="366"/>
                    <a:pt x="921" y="331"/>
                    <a:pt x="920" y="320"/>
                  </a:cubicBezTo>
                  <a:cubicBezTo>
                    <a:pt x="910" y="304"/>
                    <a:pt x="892" y="279"/>
                    <a:pt x="882" y="271"/>
                  </a:cubicBezTo>
                  <a:cubicBezTo>
                    <a:pt x="874" y="264"/>
                    <a:pt x="830" y="234"/>
                    <a:pt x="783" y="201"/>
                  </a:cubicBezTo>
                  <a:cubicBezTo>
                    <a:pt x="736" y="169"/>
                    <a:pt x="683" y="133"/>
                    <a:pt x="649" y="109"/>
                  </a:cubicBezTo>
                  <a:cubicBezTo>
                    <a:pt x="585" y="62"/>
                    <a:pt x="399" y="31"/>
                    <a:pt x="30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3703" y="4906"/>
              <a:ext cx="425" cy="298"/>
            </a:xfrm>
            <a:custGeom>
              <a:avLst/>
              <a:gdLst>
                <a:gd name="T0" fmla="*/ 66 w 180"/>
                <a:gd name="T1" fmla="*/ 0 h 126"/>
                <a:gd name="T2" fmla="*/ 61 w 180"/>
                <a:gd name="T3" fmla="*/ 0 h 126"/>
                <a:gd name="T4" fmla="*/ 20 w 180"/>
                <a:gd name="T5" fmla="*/ 53 h 126"/>
                <a:gd name="T6" fmla="*/ 12 w 180"/>
                <a:gd name="T7" fmla="*/ 110 h 126"/>
                <a:gd name="T8" fmla="*/ 48 w 180"/>
                <a:gd name="T9" fmla="*/ 126 h 126"/>
                <a:gd name="T10" fmla="*/ 75 w 180"/>
                <a:gd name="T11" fmla="*/ 123 h 126"/>
                <a:gd name="T12" fmla="*/ 130 w 180"/>
                <a:gd name="T13" fmla="*/ 112 h 126"/>
                <a:gd name="T14" fmla="*/ 171 w 180"/>
                <a:gd name="T15" fmla="*/ 91 h 126"/>
                <a:gd name="T16" fmla="*/ 165 w 180"/>
                <a:gd name="T17" fmla="*/ 46 h 126"/>
                <a:gd name="T18" fmla="*/ 125 w 180"/>
                <a:gd name="T19" fmla="*/ 19 h 126"/>
                <a:gd name="T20" fmla="*/ 66 w 180"/>
                <a:gd name="T2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126">
                  <a:moveTo>
                    <a:pt x="66" y="0"/>
                  </a:moveTo>
                  <a:cubicBezTo>
                    <a:pt x="64" y="0"/>
                    <a:pt x="63" y="0"/>
                    <a:pt x="61" y="0"/>
                  </a:cubicBezTo>
                  <a:cubicBezTo>
                    <a:pt x="46" y="16"/>
                    <a:pt x="32" y="34"/>
                    <a:pt x="20" y="53"/>
                  </a:cubicBezTo>
                  <a:cubicBezTo>
                    <a:pt x="9" y="70"/>
                    <a:pt x="0" y="93"/>
                    <a:pt x="12" y="110"/>
                  </a:cubicBezTo>
                  <a:cubicBezTo>
                    <a:pt x="20" y="122"/>
                    <a:pt x="33" y="126"/>
                    <a:pt x="48" y="126"/>
                  </a:cubicBezTo>
                  <a:cubicBezTo>
                    <a:pt x="57" y="126"/>
                    <a:pt x="67" y="124"/>
                    <a:pt x="75" y="123"/>
                  </a:cubicBezTo>
                  <a:cubicBezTo>
                    <a:pt x="94" y="119"/>
                    <a:pt x="112" y="115"/>
                    <a:pt x="130" y="112"/>
                  </a:cubicBezTo>
                  <a:cubicBezTo>
                    <a:pt x="146" y="109"/>
                    <a:pt x="163" y="105"/>
                    <a:pt x="171" y="91"/>
                  </a:cubicBezTo>
                  <a:cubicBezTo>
                    <a:pt x="180" y="78"/>
                    <a:pt x="175" y="59"/>
                    <a:pt x="165" y="46"/>
                  </a:cubicBezTo>
                  <a:cubicBezTo>
                    <a:pt x="155" y="33"/>
                    <a:pt x="140" y="26"/>
                    <a:pt x="125" y="19"/>
                  </a:cubicBezTo>
                  <a:cubicBezTo>
                    <a:pt x="106" y="9"/>
                    <a:pt x="87" y="0"/>
                    <a:pt x="66" y="0"/>
                  </a:cubicBezTo>
                </a:path>
              </a:pathLst>
            </a:custGeom>
            <a:solidFill>
              <a:srgbClr val="F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4261" y="4509"/>
              <a:ext cx="496" cy="510"/>
            </a:xfrm>
            <a:custGeom>
              <a:avLst/>
              <a:gdLst>
                <a:gd name="T0" fmla="*/ 136 w 210"/>
                <a:gd name="T1" fmla="*/ 0 h 216"/>
                <a:gd name="T2" fmla="*/ 121 w 210"/>
                <a:gd name="T3" fmla="*/ 4 h 216"/>
                <a:gd name="T4" fmla="*/ 0 w 210"/>
                <a:gd name="T5" fmla="*/ 111 h 216"/>
                <a:gd name="T6" fmla="*/ 40 w 210"/>
                <a:gd name="T7" fmla="*/ 185 h 216"/>
                <a:gd name="T8" fmla="*/ 101 w 210"/>
                <a:gd name="T9" fmla="*/ 216 h 216"/>
                <a:gd name="T10" fmla="*/ 106 w 210"/>
                <a:gd name="T11" fmla="*/ 216 h 216"/>
                <a:gd name="T12" fmla="*/ 155 w 210"/>
                <a:gd name="T13" fmla="*/ 202 h 216"/>
                <a:gd name="T14" fmla="*/ 198 w 210"/>
                <a:gd name="T15" fmla="*/ 173 h 216"/>
                <a:gd name="T16" fmla="*/ 199 w 210"/>
                <a:gd name="T17" fmla="*/ 106 h 216"/>
                <a:gd name="T18" fmla="*/ 155 w 210"/>
                <a:gd name="T19" fmla="*/ 13 h 216"/>
                <a:gd name="T20" fmla="*/ 142 w 210"/>
                <a:gd name="T21" fmla="*/ 1 h 216"/>
                <a:gd name="T22" fmla="*/ 136 w 210"/>
                <a:gd name="T2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216">
                  <a:moveTo>
                    <a:pt x="136" y="0"/>
                  </a:moveTo>
                  <a:cubicBezTo>
                    <a:pt x="131" y="0"/>
                    <a:pt x="126" y="2"/>
                    <a:pt x="121" y="4"/>
                  </a:cubicBezTo>
                  <a:cubicBezTo>
                    <a:pt x="72" y="28"/>
                    <a:pt x="29" y="65"/>
                    <a:pt x="0" y="111"/>
                  </a:cubicBezTo>
                  <a:cubicBezTo>
                    <a:pt x="8" y="125"/>
                    <a:pt x="27" y="175"/>
                    <a:pt x="40" y="185"/>
                  </a:cubicBezTo>
                  <a:cubicBezTo>
                    <a:pt x="58" y="199"/>
                    <a:pt x="78" y="214"/>
                    <a:pt x="101" y="216"/>
                  </a:cubicBezTo>
                  <a:cubicBezTo>
                    <a:pt x="103" y="216"/>
                    <a:pt x="104" y="216"/>
                    <a:pt x="106" y="216"/>
                  </a:cubicBezTo>
                  <a:cubicBezTo>
                    <a:pt x="123" y="216"/>
                    <a:pt x="140" y="209"/>
                    <a:pt x="155" y="202"/>
                  </a:cubicBezTo>
                  <a:cubicBezTo>
                    <a:pt x="172" y="195"/>
                    <a:pt x="189" y="188"/>
                    <a:pt x="198" y="173"/>
                  </a:cubicBezTo>
                  <a:cubicBezTo>
                    <a:pt x="210" y="153"/>
                    <a:pt x="206" y="128"/>
                    <a:pt x="199" y="106"/>
                  </a:cubicBezTo>
                  <a:cubicBezTo>
                    <a:pt x="188" y="73"/>
                    <a:pt x="173" y="42"/>
                    <a:pt x="155" y="13"/>
                  </a:cubicBezTo>
                  <a:cubicBezTo>
                    <a:pt x="151" y="8"/>
                    <a:pt x="147" y="3"/>
                    <a:pt x="142" y="1"/>
                  </a:cubicBezTo>
                  <a:cubicBezTo>
                    <a:pt x="140" y="0"/>
                    <a:pt x="138" y="0"/>
                    <a:pt x="136" y="0"/>
                  </a:cubicBezTo>
                </a:path>
              </a:pathLst>
            </a:custGeom>
            <a:solidFill>
              <a:srgbClr val="F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4599" y="3982"/>
              <a:ext cx="449" cy="411"/>
            </a:xfrm>
            <a:custGeom>
              <a:avLst/>
              <a:gdLst>
                <a:gd name="T0" fmla="*/ 133 w 190"/>
                <a:gd name="T1" fmla="*/ 0 h 174"/>
                <a:gd name="T2" fmla="*/ 124 w 190"/>
                <a:gd name="T3" fmla="*/ 2 h 174"/>
                <a:gd name="T4" fmla="*/ 0 w 190"/>
                <a:gd name="T5" fmla="*/ 108 h 174"/>
                <a:gd name="T6" fmla="*/ 55 w 190"/>
                <a:gd name="T7" fmla="*/ 143 h 174"/>
                <a:gd name="T8" fmla="*/ 86 w 190"/>
                <a:gd name="T9" fmla="*/ 166 h 174"/>
                <a:gd name="T10" fmla="*/ 118 w 190"/>
                <a:gd name="T11" fmla="*/ 174 h 174"/>
                <a:gd name="T12" fmla="*/ 160 w 190"/>
                <a:gd name="T13" fmla="*/ 160 h 174"/>
                <a:gd name="T14" fmla="*/ 185 w 190"/>
                <a:gd name="T15" fmla="*/ 91 h 174"/>
                <a:gd name="T16" fmla="*/ 172 w 190"/>
                <a:gd name="T17" fmla="*/ 60 h 174"/>
                <a:gd name="T18" fmla="*/ 148 w 190"/>
                <a:gd name="T19" fmla="*/ 13 h 174"/>
                <a:gd name="T20" fmla="*/ 138 w 190"/>
                <a:gd name="T21" fmla="*/ 1 h 174"/>
                <a:gd name="T22" fmla="*/ 133 w 190"/>
                <a:gd name="T2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174">
                  <a:moveTo>
                    <a:pt x="133" y="0"/>
                  </a:moveTo>
                  <a:cubicBezTo>
                    <a:pt x="130" y="0"/>
                    <a:pt x="127" y="1"/>
                    <a:pt x="124" y="2"/>
                  </a:cubicBezTo>
                  <a:cubicBezTo>
                    <a:pt x="70" y="18"/>
                    <a:pt x="24" y="57"/>
                    <a:pt x="0" y="108"/>
                  </a:cubicBezTo>
                  <a:cubicBezTo>
                    <a:pt x="20" y="117"/>
                    <a:pt x="39" y="129"/>
                    <a:pt x="55" y="143"/>
                  </a:cubicBezTo>
                  <a:cubicBezTo>
                    <a:pt x="65" y="151"/>
                    <a:pt x="75" y="160"/>
                    <a:pt x="86" y="166"/>
                  </a:cubicBezTo>
                  <a:cubicBezTo>
                    <a:pt x="96" y="171"/>
                    <a:pt x="107" y="174"/>
                    <a:pt x="118" y="174"/>
                  </a:cubicBezTo>
                  <a:cubicBezTo>
                    <a:pt x="133" y="174"/>
                    <a:pt x="148" y="169"/>
                    <a:pt x="160" y="160"/>
                  </a:cubicBezTo>
                  <a:cubicBezTo>
                    <a:pt x="180" y="145"/>
                    <a:pt x="190" y="116"/>
                    <a:pt x="185" y="91"/>
                  </a:cubicBezTo>
                  <a:cubicBezTo>
                    <a:pt x="182" y="80"/>
                    <a:pt x="177" y="70"/>
                    <a:pt x="172" y="60"/>
                  </a:cubicBezTo>
                  <a:cubicBezTo>
                    <a:pt x="164" y="44"/>
                    <a:pt x="156" y="28"/>
                    <a:pt x="148" y="13"/>
                  </a:cubicBezTo>
                  <a:cubicBezTo>
                    <a:pt x="146" y="8"/>
                    <a:pt x="143" y="3"/>
                    <a:pt x="138" y="1"/>
                  </a:cubicBezTo>
                  <a:cubicBezTo>
                    <a:pt x="137" y="1"/>
                    <a:pt x="135" y="0"/>
                    <a:pt x="133" y="0"/>
                  </a:cubicBezTo>
                </a:path>
              </a:pathLst>
            </a:custGeom>
            <a:solidFill>
              <a:srgbClr val="F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4811" y="3247"/>
              <a:ext cx="421" cy="428"/>
            </a:xfrm>
            <a:custGeom>
              <a:avLst/>
              <a:gdLst>
                <a:gd name="T0" fmla="*/ 114 w 178"/>
                <a:gd name="T1" fmla="*/ 0 h 181"/>
                <a:gd name="T2" fmla="*/ 100 w 178"/>
                <a:gd name="T3" fmla="*/ 4 h 181"/>
                <a:gd name="T4" fmla="*/ 7 w 178"/>
                <a:gd name="T5" fmla="*/ 74 h 181"/>
                <a:gd name="T6" fmla="*/ 1 w 178"/>
                <a:gd name="T7" fmla="*/ 84 h 181"/>
                <a:gd name="T8" fmla="*/ 4 w 178"/>
                <a:gd name="T9" fmla="*/ 101 h 181"/>
                <a:gd name="T10" fmla="*/ 33 w 178"/>
                <a:gd name="T11" fmla="*/ 153 h 181"/>
                <a:gd name="T12" fmla="*/ 43 w 178"/>
                <a:gd name="T13" fmla="*/ 174 h 181"/>
                <a:gd name="T14" fmla="*/ 63 w 178"/>
                <a:gd name="T15" fmla="*/ 181 h 181"/>
                <a:gd name="T16" fmla="*/ 70 w 178"/>
                <a:gd name="T17" fmla="*/ 181 h 181"/>
                <a:gd name="T18" fmla="*/ 149 w 178"/>
                <a:gd name="T19" fmla="*/ 143 h 181"/>
                <a:gd name="T20" fmla="*/ 168 w 178"/>
                <a:gd name="T21" fmla="*/ 59 h 181"/>
                <a:gd name="T22" fmla="*/ 134 w 178"/>
                <a:gd name="T23" fmla="*/ 12 h 181"/>
                <a:gd name="T24" fmla="*/ 116 w 178"/>
                <a:gd name="T25" fmla="*/ 0 h 181"/>
                <a:gd name="T26" fmla="*/ 114 w 178"/>
                <a:gd name="T2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181">
                  <a:moveTo>
                    <a:pt x="114" y="0"/>
                  </a:moveTo>
                  <a:cubicBezTo>
                    <a:pt x="109" y="0"/>
                    <a:pt x="104" y="2"/>
                    <a:pt x="100" y="4"/>
                  </a:cubicBezTo>
                  <a:cubicBezTo>
                    <a:pt x="65" y="21"/>
                    <a:pt x="33" y="45"/>
                    <a:pt x="7" y="74"/>
                  </a:cubicBezTo>
                  <a:cubicBezTo>
                    <a:pt x="5" y="77"/>
                    <a:pt x="3" y="80"/>
                    <a:pt x="1" y="84"/>
                  </a:cubicBezTo>
                  <a:cubicBezTo>
                    <a:pt x="0" y="90"/>
                    <a:pt x="2" y="96"/>
                    <a:pt x="4" y="101"/>
                  </a:cubicBezTo>
                  <a:cubicBezTo>
                    <a:pt x="12" y="119"/>
                    <a:pt x="27" y="134"/>
                    <a:pt x="33" y="153"/>
                  </a:cubicBezTo>
                  <a:cubicBezTo>
                    <a:pt x="36" y="161"/>
                    <a:pt x="37" y="169"/>
                    <a:pt x="43" y="174"/>
                  </a:cubicBezTo>
                  <a:cubicBezTo>
                    <a:pt x="48" y="180"/>
                    <a:pt x="55" y="181"/>
                    <a:pt x="63" y="181"/>
                  </a:cubicBezTo>
                  <a:cubicBezTo>
                    <a:pt x="65" y="181"/>
                    <a:pt x="68" y="181"/>
                    <a:pt x="70" y="181"/>
                  </a:cubicBezTo>
                  <a:cubicBezTo>
                    <a:pt x="100" y="178"/>
                    <a:pt x="129" y="166"/>
                    <a:pt x="149" y="143"/>
                  </a:cubicBezTo>
                  <a:cubicBezTo>
                    <a:pt x="170" y="121"/>
                    <a:pt x="178" y="88"/>
                    <a:pt x="168" y="59"/>
                  </a:cubicBezTo>
                  <a:cubicBezTo>
                    <a:pt x="161" y="41"/>
                    <a:pt x="148" y="26"/>
                    <a:pt x="134" y="12"/>
                  </a:cubicBezTo>
                  <a:cubicBezTo>
                    <a:pt x="129" y="7"/>
                    <a:pt x="123" y="1"/>
                    <a:pt x="116" y="0"/>
                  </a:cubicBezTo>
                  <a:cubicBezTo>
                    <a:pt x="115" y="0"/>
                    <a:pt x="115" y="0"/>
                    <a:pt x="114" y="0"/>
                  </a:cubicBezTo>
                </a:path>
              </a:pathLst>
            </a:custGeom>
            <a:solidFill>
              <a:srgbClr val="F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1739" y="4410"/>
              <a:ext cx="13066" cy="7467"/>
            </a:xfrm>
            <a:custGeom>
              <a:avLst/>
              <a:gdLst>
                <a:gd name="T0" fmla="*/ 111 w 5529"/>
                <a:gd name="T1" fmla="*/ 150 h 3160"/>
                <a:gd name="T2" fmla="*/ 69 w 5529"/>
                <a:gd name="T3" fmla="*/ 373 h 3160"/>
                <a:gd name="T4" fmla="*/ 20 w 5529"/>
                <a:gd name="T5" fmla="*/ 647 h 3160"/>
                <a:gd name="T6" fmla="*/ 739 w 5529"/>
                <a:gd name="T7" fmla="*/ 732 h 3160"/>
                <a:gd name="T8" fmla="*/ 3155 w 5529"/>
                <a:gd name="T9" fmla="*/ 2084 h 3160"/>
                <a:gd name="T10" fmla="*/ 5427 w 5529"/>
                <a:gd name="T11" fmla="*/ 3160 h 3160"/>
                <a:gd name="T12" fmla="*/ 5529 w 5529"/>
                <a:gd name="T13" fmla="*/ 2454 h 3160"/>
                <a:gd name="T14" fmla="*/ 3344 w 5529"/>
                <a:gd name="T15" fmla="*/ 1606 h 3160"/>
                <a:gd name="T16" fmla="*/ 1350 w 5529"/>
                <a:gd name="T17" fmla="*/ 465 h 3160"/>
                <a:gd name="T18" fmla="*/ 111 w 5529"/>
                <a:gd name="T19" fmla="*/ 15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29" h="3160">
                  <a:moveTo>
                    <a:pt x="111" y="150"/>
                  </a:moveTo>
                  <a:cubicBezTo>
                    <a:pt x="111" y="150"/>
                    <a:pt x="138" y="259"/>
                    <a:pt x="69" y="373"/>
                  </a:cubicBezTo>
                  <a:cubicBezTo>
                    <a:pt x="0" y="488"/>
                    <a:pt x="20" y="647"/>
                    <a:pt x="20" y="647"/>
                  </a:cubicBezTo>
                  <a:cubicBezTo>
                    <a:pt x="20" y="647"/>
                    <a:pt x="407" y="550"/>
                    <a:pt x="739" y="732"/>
                  </a:cubicBezTo>
                  <a:cubicBezTo>
                    <a:pt x="1174" y="970"/>
                    <a:pt x="2430" y="1271"/>
                    <a:pt x="3155" y="2084"/>
                  </a:cubicBezTo>
                  <a:cubicBezTo>
                    <a:pt x="3792" y="2797"/>
                    <a:pt x="5427" y="3160"/>
                    <a:pt x="5427" y="3160"/>
                  </a:cubicBezTo>
                  <a:cubicBezTo>
                    <a:pt x="5529" y="2454"/>
                    <a:pt x="5529" y="2454"/>
                    <a:pt x="5529" y="2454"/>
                  </a:cubicBezTo>
                  <a:cubicBezTo>
                    <a:pt x="5529" y="2454"/>
                    <a:pt x="4101" y="2354"/>
                    <a:pt x="3344" y="1606"/>
                  </a:cubicBezTo>
                  <a:cubicBezTo>
                    <a:pt x="2742" y="1011"/>
                    <a:pt x="1777" y="713"/>
                    <a:pt x="1350" y="465"/>
                  </a:cubicBezTo>
                  <a:cubicBezTo>
                    <a:pt x="989" y="256"/>
                    <a:pt x="121" y="0"/>
                    <a:pt x="111" y="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3861" y="-5553"/>
              <a:ext cx="343" cy="567"/>
            </a:xfrm>
            <a:custGeom>
              <a:avLst/>
              <a:gdLst>
                <a:gd name="T0" fmla="*/ 17 w 343"/>
                <a:gd name="T1" fmla="*/ 520 h 567"/>
                <a:gd name="T2" fmla="*/ 154 w 343"/>
                <a:gd name="T3" fmla="*/ 135 h 567"/>
                <a:gd name="T4" fmla="*/ 29 w 343"/>
                <a:gd name="T5" fmla="*/ 168 h 567"/>
                <a:gd name="T6" fmla="*/ 0 w 343"/>
                <a:gd name="T7" fmla="*/ 52 h 567"/>
                <a:gd name="T8" fmla="*/ 220 w 343"/>
                <a:gd name="T9" fmla="*/ 0 h 567"/>
                <a:gd name="T10" fmla="*/ 343 w 343"/>
                <a:gd name="T11" fmla="*/ 42 h 567"/>
                <a:gd name="T12" fmla="*/ 156 w 343"/>
                <a:gd name="T13" fmla="*/ 567 h 567"/>
                <a:gd name="T14" fmla="*/ 17 w 343"/>
                <a:gd name="T15" fmla="*/ 52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567">
                  <a:moveTo>
                    <a:pt x="17" y="520"/>
                  </a:moveTo>
                  <a:lnTo>
                    <a:pt x="154" y="135"/>
                  </a:lnTo>
                  <a:lnTo>
                    <a:pt x="29" y="168"/>
                  </a:lnTo>
                  <a:lnTo>
                    <a:pt x="0" y="52"/>
                  </a:lnTo>
                  <a:lnTo>
                    <a:pt x="220" y="0"/>
                  </a:lnTo>
                  <a:lnTo>
                    <a:pt x="343" y="42"/>
                  </a:lnTo>
                  <a:lnTo>
                    <a:pt x="156" y="567"/>
                  </a:lnTo>
                  <a:lnTo>
                    <a:pt x="17" y="52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4554" y="988"/>
              <a:ext cx="541" cy="633"/>
            </a:xfrm>
            <a:custGeom>
              <a:avLst/>
              <a:gdLst>
                <a:gd name="T0" fmla="*/ 0 w 229"/>
                <a:gd name="T1" fmla="*/ 211 h 268"/>
                <a:gd name="T2" fmla="*/ 14 w 229"/>
                <a:gd name="T3" fmla="*/ 169 h 268"/>
                <a:gd name="T4" fmla="*/ 151 w 229"/>
                <a:gd name="T5" fmla="*/ 91 h 268"/>
                <a:gd name="T6" fmla="*/ 130 w 229"/>
                <a:gd name="T7" fmla="*/ 52 h 268"/>
                <a:gd name="T8" fmla="*/ 66 w 229"/>
                <a:gd name="T9" fmla="*/ 47 h 268"/>
                <a:gd name="T10" fmla="*/ 80 w 229"/>
                <a:gd name="T11" fmla="*/ 0 h 268"/>
                <a:gd name="T12" fmla="*/ 151 w 229"/>
                <a:gd name="T13" fmla="*/ 10 h 268"/>
                <a:gd name="T14" fmla="*/ 213 w 229"/>
                <a:gd name="T15" fmla="*/ 106 h 268"/>
                <a:gd name="T16" fmla="*/ 108 w 229"/>
                <a:gd name="T17" fmla="*/ 187 h 268"/>
                <a:gd name="T18" fmla="*/ 87 w 229"/>
                <a:gd name="T19" fmla="*/ 195 h 268"/>
                <a:gd name="T20" fmla="*/ 175 w 229"/>
                <a:gd name="T21" fmla="*/ 226 h 268"/>
                <a:gd name="T22" fmla="*/ 160 w 229"/>
                <a:gd name="T23" fmla="*/ 268 h 268"/>
                <a:gd name="T24" fmla="*/ 0 w 229"/>
                <a:gd name="T25" fmla="*/ 2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68">
                  <a:moveTo>
                    <a:pt x="0" y="211"/>
                  </a:moveTo>
                  <a:cubicBezTo>
                    <a:pt x="14" y="169"/>
                    <a:pt x="14" y="169"/>
                    <a:pt x="14" y="169"/>
                  </a:cubicBezTo>
                  <a:cubicBezTo>
                    <a:pt x="72" y="146"/>
                    <a:pt x="141" y="121"/>
                    <a:pt x="151" y="91"/>
                  </a:cubicBezTo>
                  <a:cubicBezTo>
                    <a:pt x="158" y="71"/>
                    <a:pt x="147" y="58"/>
                    <a:pt x="130" y="52"/>
                  </a:cubicBezTo>
                  <a:cubicBezTo>
                    <a:pt x="110" y="45"/>
                    <a:pt x="82" y="43"/>
                    <a:pt x="66" y="4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16" y="0"/>
                    <a:pt x="137" y="5"/>
                    <a:pt x="151" y="10"/>
                  </a:cubicBezTo>
                  <a:cubicBezTo>
                    <a:pt x="200" y="27"/>
                    <a:pt x="229" y="61"/>
                    <a:pt x="213" y="106"/>
                  </a:cubicBezTo>
                  <a:cubicBezTo>
                    <a:pt x="198" y="149"/>
                    <a:pt x="135" y="176"/>
                    <a:pt x="108" y="187"/>
                  </a:cubicBezTo>
                  <a:cubicBezTo>
                    <a:pt x="87" y="195"/>
                    <a:pt x="87" y="195"/>
                    <a:pt x="87" y="19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60" y="268"/>
                    <a:pt x="160" y="268"/>
                    <a:pt x="160" y="268"/>
                  </a:cubicBezTo>
                  <a:lnTo>
                    <a:pt x="0" y="21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387" y="-1564"/>
              <a:ext cx="551" cy="616"/>
            </a:xfrm>
            <a:custGeom>
              <a:avLst/>
              <a:gdLst>
                <a:gd name="T0" fmla="*/ 158 w 233"/>
                <a:gd name="T1" fmla="*/ 140 h 261"/>
                <a:gd name="T2" fmla="*/ 184 w 233"/>
                <a:gd name="T3" fmla="*/ 207 h 261"/>
                <a:gd name="T4" fmla="*/ 62 w 233"/>
                <a:gd name="T5" fmla="*/ 241 h 261"/>
                <a:gd name="T6" fmla="*/ 0 w 233"/>
                <a:gd name="T7" fmla="*/ 211 h 261"/>
                <a:gd name="T8" fmla="*/ 20 w 233"/>
                <a:gd name="T9" fmla="*/ 165 h 261"/>
                <a:gd name="T10" fmla="*/ 71 w 233"/>
                <a:gd name="T11" fmla="*/ 195 h 261"/>
                <a:gd name="T12" fmla="*/ 126 w 233"/>
                <a:gd name="T13" fmla="*/ 183 h 261"/>
                <a:gd name="T14" fmla="*/ 94 w 233"/>
                <a:gd name="T15" fmla="*/ 142 h 261"/>
                <a:gd name="T16" fmla="*/ 69 w 233"/>
                <a:gd name="T17" fmla="*/ 135 h 261"/>
                <a:gd name="T18" fmla="*/ 83 w 233"/>
                <a:gd name="T19" fmla="*/ 95 h 261"/>
                <a:gd name="T20" fmla="*/ 108 w 233"/>
                <a:gd name="T21" fmla="*/ 105 h 261"/>
                <a:gd name="T22" fmla="*/ 153 w 233"/>
                <a:gd name="T23" fmla="*/ 93 h 261"/>
                <a:gd name="T24" fmla="*/ 125 w 233"/>
                <a:gd name="T25" fmla="*/ 54 h 261"/>
                <a:gd name="T26" fmla="*/ 70 w 233"/>
                <a:gd name="T27" fmla="*/ 45 h 261"/>
                <a:gd name="T28" fmla="*/ 82 w 233"/>
                <a:gd name="T29" fmla="*/ 0 h 261"/>
                <a:gd name="T30" fmla="*/ 150 w 233"/>
                <a:gd name="T31" fmla="*/ 14 h 261"/>
                <a:gd name="T32" fmla="*/ 216 w 233"/>
                <a:gd name="T33" fmla="*/ 105 h 261"/>
                <a:gd name="T34" fmla="*/ 158 w 233"/>
                <a:gd name="T35" fmla="*/ 14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3" h="261">
                  <a:moveTo>
                    <a:pt x="158" y="140"/>
                  </a:moveTo>
                  <a:cubicBezTo>
                    <a:pt x="183" y="155"/>
                    <a:pt x="194" y="179"/>
                    <a:pt x="184" y="207"/>
                  </a:cubicBezTo>
                  <a:cubicBezTo>
                    <a:pt x="165" y="261"/>
                    <a:pt x="106" y="257"/>
                    <a:pt x="62" y="241"/>
                  </a:cubicBezTo>
                  <a:cubicBezTo>
                    <a:pt x="38" y="233"/>
                    <a:pt x="14" y="222"/>
                    <a:pt x="0" y="211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31" y="179"/>
                    <a:pt x="50" y="187"/>
                    <a:pt x="71" y="195"/>
                  </a:cubicBezTo>
                  <a:cubicBezTo>
                    <a:pt x="89" y="201"/>
                    <a:pt x="118" y="206"/>
                    <a:pt x="126" y="183"/>
                  </a:cubicBezTo>
                  <a:cubicBezTo>
                    <a:pt x="134" y="159"/>
                    <a:pt x="108" y="147"/>
                    <a:pt x="94" y="142"/>
                  </a:cubicBezTo>
                  <a:cubicBezTo>
                    <a:pt x="85" y="139"/>
                    <a:pt x="76" y="137"/>
                    <a:pt x="69" y="13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3" y="100"/>
                    <a:pt x="100" y="102"/>
                    <a:pt x="108" y="105"/>
                  </a:cubicBezTo>
                  <a:cubicBezTo>
                    <a:pt x="122" y="110"/>
                    <a:pt x="147" y="111"/>
                    <a:pt x="153" y="93"/>
                  </a:cubicBezTo>
                  <a:cubicBezTo>
                    <a:pt x="161" y="72"/>
                    <a:pt x="142" y="60"/>
                    <a:pt x="125" y="54"/>
                  </a:cubicBezTo>
                  <a:cubicBezTo>
                    <a:pt x="105" y="47"/>
                    <a:pt x="84" y="44"/>
                    <a:pt x="70" y="4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05" y="1"/>
                    <a:pt x="126" y="5"/>
                    <a:pt x="150" y="14"/>
                  </a:cubicBezTo>
                  <a:cubicBezTo>
                    <a:pt x="192" y="28"/>
                    <a:pt x="233" y="57"/>
                    <a:pt x="216" y="105"/>
                  </a:cubicBezTo>
                  <a:cubicBezTo>
                    <a:pt x="207" y="131"/>
                    <a:pt x="185" y="141"/>
                    <a:pt x="158" y="14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88" name="Freeform 303"/>
            <p:cNvSpPr>
              <a:spLocks noEditPoints="1"/>
            </p:cNvSpPr>
            <p:nvPr/>
          </p:nvSpPr>
          <p:spPr bwMode="auto">
            <a:xfrm>
              <a:off x="7470" y="-4523"/>
              <a:ext cx="515" cy="579"/>
            </a:xfrm>
            <a:custGeom>
              <a:avLst/>
              <a:gdLst>
                <a:gd name="T0" fmla="*/ 198 w 515"/>
                <a:gd name="T1" fmla="*/ 534 h 579"/>
                <a:gd name="T2" fmla="*/ 234 w 515"/>
                <a:gd name="T3" fmla="*/ 433 h 579"/>
                <a:gd name="T4" fmla="*/ 0 w 515"/>
                <a:gd name="T5" fmla="*/ 350 h 579"/>
                <a:gd name="T6" fmla="*/ 38 w 515"/>
                <a:gd name="T7" fmla="*/ 239 h 579"/>
                <a:gd name="T8" fmla="*/ 361 w 515"/>
                <a:gd name="T9" fmla="*/ 0 h 579"/>
                <a:gd name="T10" fmla="*/ 515 w 515"/>
                <a:gd name="T11" fmla="*/ 54 h 579"/>
                <a:gd name="T12" fmla="*/ 399 w 515"/>
                <a:gd name="T13" fmla="*/ 385 h 579"/>
                <a:gd name="T14" fmla="*/ 472 w 515"/>
                <a:gd name="T15" fmla="*/ 411 h 579"/>
                <a:gd name="T16" fmla="*/ 439 w 515"/>
                <a:gd name="T17" fmla="*/ 506 h 579"/>
                <a:gd name="T18" fmla="*/ 366 w 515"/>
                <a:gd name="T19" fmla="*/ 480 h 579"/>
                <a:gd name="T20" fmla="*/ 331 w 515"/>
                <a:gd name="T21" fmla="*/ 579 h 579"/>
                <a:gd name="T22" fmla="*/ 198 w 515"/>
                <a:gd name="T23" fmla="*/ 534 h 579"/>
                <a:gd name="T24" fmla="*/ 354 w 515"/>
                <a:gd name="T25" fmla="*/ 121 h 579"/>
                <a:gd name="T26" fmla="*/ 354 w 515"/>
                <a:gd name="T27" fmla="*/ 118 h 579"/>
                <a:gd name="T28" fmla="*/ 132 w 515"/>
                <a:gd name="T29" fmla="*/ 291 h 579"/>
                <a:gd name="T30" fmla="*/ 276 w 515"/>
                <a:gd name="T31" fmla="*/ 343 h 579"/>
                <a:gd name="T32" fmla="*/ 354 w 515"/>
                <a:gd name="T33" fmla="*/ 12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5" h="579">
                  <a:moveTo>
                    <a:pt x="198" y="534"/>
                  </a:moveTo>
                  <a:lnTo>
                    <a:pt x="234" y="433"/>
                  </a:lnTo>
                  <a:lnTo>
                    <a:pt x="0" y="350"/>
                  </a:lnTo>
                  <a:lnTo>
                    <a:pt x="38" y="239"/>
                  </a:lnTo>
                  <a:lnTo>
                    <a:pt x="361" y="0"/>
                  </a:lnTo>
                  <a:lnTo>
                    <a:pt x="515" y="54"/>
                  </a:lnTo>
                  <a:lnTo>
                    <a:pt x="399" y="385"/>
                  </a:lnTo>
                  <a:lnTo>
                    <a:pt x="472" y="411"/>
                  </a:lnTo>
                  <a:lnTo>
                    <a:pt x="439" y="506"/>
                  </a:lnTo>
                  <a:lnTo>
                    <a:pt x="366" y="480"/>
                  </a:lnTo>
                  <a:lnTo>
                    <a:pt x="331" y="579"/>
                  </a:lnTo>
                  <a:lnTo>
                    <a:pt x="198" y="534"/>
                  </a:lnTo>
                  <a:close/>
                  <a:moveTo>
                    <a:pt x="354" y="121"/>
                  </a:moveTo>
                  <a:lnTo>
                    <a:pt x="354" y="118"/>
                  </a:lnTo>
                  <a:lnTo>
                    <a:pt x="132" y="291"/>
                  </a:lnTo>
                  <a:lnTo>
                    <a:pt x="276" y="343"/>
                  </a:lnTo>
                  <a:lnTo>
                    <a:pt x="354" y="12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8876" y="-3233"/>
              <a:ext cx="461" cy="667"/>
            </a:xfrm>
            <a:custGeom>
              <a:avLst/>
              <a:gdLst>
                <a:gd name="T0" fmla="*/ 176 w 195"/>
                <a:gd name="T1" fmla="*/ 236 h 282"/>
                <a:gd name="T2" fmla="*/ 189 w 195"/>
                <a:gd name="T3" fmla="*/ 95 h 282"/>
                <a:gd name="T4" fmla="*/ 135 w 195"/>
                <a:gd name="T5" fmla="*/ 24 h 282"/>
                <a:gd name="T6" fmla="*/ 61 w 195"/>
                <a:gd name="T7" fmla="*/ 0 h 282"/>
                <a:gd name="T8" fmla="*/ 0 w 195"/>
                <a:gd name="T9" fmla="*/ 18 h 282"/>
                <a:gd name="T10" fmla="*/ 37 w 195"/>
                <a:gd name="T11" fmla="*/ 74 h 282"/>
                <a:gd name="T12" fmla="*/ 84 w 195"/>
                <a:gd name="T13" fmla="*/ 61 h 282"/>
                <a:gd name="T14" fmla="*/ 89 w 195"/>
                <a:gd name="T15" fmla="*/ 45 h 282"/>
                <a:gd name="T16" fmla="*/ 99 w 195"/>
                <a:gd name="T17" fmla="*/ 48 h 282"/>
                <a:gd name="T18" fmla="*/ 94 w 195"/>
                <a:gd name="T19" fmla="*/ 63 h 282"/>
                <a:gd name="T20" fmla="*/ 127 w 195"/>
                <a:gd name="T21" fmla="*/ 80 h 282"/>
                <a:gd name="T22" fmla="*/ 116 w 195"/>
                <a:gd name="T23" fmla="*/ 103 h 282"/>
                <a:gd name="T24" fmla="*/ 88 w 195"/>
                <a:gd name="T25" fmla="*/ 87 h 282"/>
                <a:gd name="T26" fmla="*/ 87 w 195"/>
                <a:gd name="T27" fmla="*/ 87 h 282"/>
                <a:gd name="T28" fmla="*/ 74 w 195"/>
                <a:gd name="T29" fmla="*/ 126 h 282"/>
                <a:gd name="T30" fmla="*/ 103 w 195"/>
                <a:gd name="T31" fmla="*/ 185 h 282"/>
                <a:gd name="T32" fmla="*/ 46 w 195"/>
                <a:gd name="T33" fmla="*/ 214 h 282"/>
                <a:gd name="T34" fmla="*/ 40 w 195"/>
                <a:gd name="T35" fmla="*/ 232 h 282"/>
                <a:gd name="T36" fmla="*/ 30 w 195"/>
                <a:gd name="T37" fmla="*/ 228 h 282"/>
                <a:gd name="T38" fmla="*/ 36 w 195"/>
                <a:gd name="T39" fmla="*/ 212 h 282"/>
                <a:gd name="T40" fmla="*/ 33 w 195"/>
                <a:gd name="T41" fmla="*/ 211 h 282"/>
                <a:gd name="T42" fmla="*/ 29 w 195"/>
                <a:gd name="T43" fmla="*/ 210 h 282"/>
                <a:gd name="T44" fmla="*/ 27 w 195"/>
                <a:gd name="T45" fmla="*/ 224 h 282"/>
                <a:gd name="T46" fmla="*/ 22 w 195"/>
                <a:gd name="T47" fmla="*/ 265 h 282"/>
                <a:gd name="T48" fmla="*/ 21 w 195"/>
                <a:gd name="T49" fmla="*/ 269 h 282"/>
                <a:gd name="T50" fmla="*/ 150 w 195"/>
                <a:gd name="T51" fmla="*/ 274 h 282"/>
                <a:gd name="T52" fmla="*/ 176 w 195"/>
                <a:gd name="T53" fmla="*/ 23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5" h="282">
                  <a:moveTo>
                    <a:pt x="176" y="236"/>
                  </a:moveTo>
                  <a:cubicBezTo>
                    <a:pt x="178" y="213"/>
                    <a:pt x="195" y="118"/>
                    <a:pt x="189" y="95"/>
                  </a:cubicBezTo>
                  <a:cubicBezTo>
                    <a:pt x="184" y="71"/>
                    <a:pt x="147" y="40"/>
                    <a:pt x="135" y="2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23" y="8"/>
                    <a:pt x="0" y="18"/>
                  </a:cubicBezTo>
                  <a:cubicBezTo>
                    <a:pt x="16" y="35"/>
                    <a:pt x="31" y="55"/>
                    <a:pt x="37" y="74"/>
                  </a:cubicBezTo>
                  <a:cubicBezTo>
                    <a:pt x="49" y="60"/>
                    <a:pt x="67" y="57"/>
                    <a:pt x="84" y="61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107" y="67"/>
                    <a:pt x="117" y="73"/>
                    <a:pt x="127" y="80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08" y="96"/>
                    <a:pt x="99" y="90"/>
                    <a:pt x="88" y="87"/>
                  </a:cubicBezTo>
                  <a:cubicBezTo>
                    <a:pt x="88" y="87"/>
                    <a:pt x="87" y="87"/>
                    <a:pt x="87" y="87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90" y="139"/>
                    <a:pt x="112" y="154"/>
                    <a:pt x="103" y="185"/>
                  </a:cubicBezTo>
                  <a:cubicBezTo>
                    <a:pt x="94" y="212"/>
                    <a:pt x="71" y="219"/>
                    <a:pt x="46" y="214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6" y="212"/>
                    <a:pt x="36" y="212"/>
                    <a:pt x="36" y="212"/>
                  </a:cubicBezTo>
                  <a:cubicBezTo>
                    <a:pt x="35" y="212"/>
                    <a:pt x="34" y="211"/>
                    <a:pt x="33" y="211"/>
                  </a:cubicBezTo>
                  <a:cubicBezTo>
                    <a:pt x="32" y="211"/>
                    <a:pt x="31" y="210"/>
                    <a:pt x="29" y="210"/>
                  </a:cubicBezTo>
                  <a:cubicBezTo>
                    <a:pt x="29" y="215"/>
                    <a:pt x="28" y="219"/>
                    <a:pt x="27" y="224"/>
                  </a:cubicBezTo>
                  <a:cubicBezTo>
                    <a:pt x="25" y="242"/>
                    <a:pt x="23" y="257"/>
                    <a:pt x="22" y="265"/>
                  </a:cubicBezTo>
                  <a:cubicBezTo>
                    <a:pt x="22" y="266"/>
                    <a:pt x="22" y="267"/>
                    <a:pt x="21" y="269"/>
                  </a:cubicBezTo>
                  <a:cubicBezTo>
                    <a:pt x="60" y="282"/>
                    <a:pt x="132" y="282"/>
                    <a:pt x="150" y="274"/>
                  </a:cubicBezTo>
                  <a:cubicBezTo>
                    <a:pt x="168" y="265"/>
                    <a:pt x="175" y="254"/>
                    <a:pt x="176" y="2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8954" y="-2916"/>
              <a:ext cx="54" cy="130"/>
            </a:xfrm>
            <a:custGeom>
              <a:avLst/>
              <a:gdLst>
                <a:gd name="T0" fmla="*/ 10 w 23"/>
                <a:gd name="T1" fmla="*/ 55 h 55"/>
                <a:gd name="T2" fmla="*/ 23 w 23"/>
                <a:gd name="T3" fmla="*/ 15 h 55"/>
                <a:gd name="T4" fmla="*/ 6 w 23"/>
                <a:gd name="T5" fmla="*/ 0 h 55"/>
                <a:gd name="T6" fmla="*/ 0 w 23"/>
                <a:gd name="T7" fmla="*/ 51 h 55"/>
                <a:gd name="T8" fmla="*/ 6 w 23"/>
                <a:gd name="T9" fmla="*/ 54 h 55"/>
                <a:gd name="T10" fmla="*/ 10 w 23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5">
                  <a:moveTo>
                    <a:pt x="10" y="5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17" y="11"/>
                    <a:pt x="11" y="6"/>
                    <a:pt x="6" y="0"/>
                  </a:cubicBezTo>
                  <a:cubicBezTo>
                    <a:pt x="4" y="15"/>
                    <a:pt x="2" y="33"/>
                    <a:pt x="0" y="51"/>
                  </a:cubicBezTo>
                  <a:cubicBezTo>
                    <a:pt x="2" y="52"/>
                    <a:pt x="4" y="53"/>
                    <a:pt x="6" y="54"/>
                  </a:cubicBezTo>
                  <a:cubicBezTo>
                    <a:pt x="7" y="54"/>
                    <a:pt x="8" y="54"/>
                    <a:pt x="10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9029" y="-3294"/>
              <a:ext cx="187" cy="94"/>
            </a:xfrm>
            <a:custGeom>
              <a:avLst/>
              <a:gdLst>
                <a:gd name="T0" fmla="*/ 14 w 79"/>
                <a:gd name="T1" fmla="*/ 1 h 40"/>
                <a:gd name="T2" fmla="*/ 2 w 79"/>
                <a:gd name="T3" fmla="*/ 8 h 40"/>
                <a:gd name="T4" fmla="*/ 8 w 79"/>
                <a:gd name="T5" fmla="*/ 20 h 40"/>
                <a:gd name="T6" fmla="*/ 65 w 79"/>
                <a:gd name="T7" fmla="*/ 39 h 40"/>
                <a:gd name="T8" fmla="*/ 77 w 79"/>
                <a:gd name="T9" fmla="*/ 32 h 40"/>
                <a:gd name="T10" fmla="*/ 71 w 79"/>
                <a:gd name="T11" fmla="*/ 20 h 40"/>
                <a:gd name="T12" fmla="*/ 14 w 79"/>
                <a:gd name="T1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40">
                  <a:moveTo>
                    <a:pt x="14" y="1"/>
                  </a:moveTo>
                  <a:cubicBezTo>
                    <a:pt x="9" y="0"/>
                    <a:pt x="3" y="3"/>
                    <a:pt x="2" y="8"/>
                  </a:cubicBezTo>
                  <a:cubicBezTo>
                    <a:pt x="0" y="13"/>
                    <a:pt x="3" y="19"/>
                    <a:pt x="8" y="20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70" y="40"/>
                    <a:pt x="76" y="37"/>
                    <a:pt x="77" y="32"/>
                  </a:cubicBezTo>
                  <a:cubicBezTo>
                    <a:pt x="79" y="27"/>
                    <a:pt x="76" y="21"/>
                    <a:pt x="71" y="2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9015" y="-3478"/>
              <a:ext cx="270" cy="212"/>
            </a:xfrm>
            <a:custGeom>
              <a:avLst/>
              <a:gdLst>
                <a:gd name="T0" fmla="*/ 22 w 114"/>
                <a:gd name="T1" fmla="*/ 71 h 90"/>
                <a:gd name="T2" fmla="*/ 80 w 114"/>
                <a:gd name="T3" fmla="*/ 90 h 90"/>
                <a:gd name="T4" fmla="*/ 114 w 114"/>
                <a:gd name="T5" fmla="*/ 49 h 90"/>
                <a:gd name="T6" fmla="*/ 78 w 114"/>
                <a:gd name="T7" fmla="*/ 40 h 90"/>
                <a:gd name="T8" fmla="*/ 37 w 114"/>
                <a:gd name="T9" fmla="*/ 14 h 90"/>
                <a:gd name="T10" fmla="*/ 24 w 114"/>
                <a:gd name="T11" fmla="*/ 0 h 90"/>
                <a:gd name="T12" fmla="*/ 22 w 114"/>
                <a:gd name="T13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0">
                  <a:moveTo>
                    <a:pt x="22" y="71"/>
                  </a:move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106" y="66"/>
                    <a:pt x="114" y="49"/>
                  </a:cubicBezTo>
                  <a:cubicBezTo>
                    <a:pt x="114" y="49"/>
                    <a:pt x="84" y="48"/>
                    <a:pt x="78" y="40"/>
                  </a:cubicBezTo>
                  <a:cubicBezTo>
                    <a:pt x="67" y="25"/>
                    <a:pt x="46" y="20"/>
                    <a:pt x="37" y="14"/>
                  </a:cubicBezTo>
                  <a:cubicBezTo>
                    <a:pt x="28" y="8"/>
                    <a:pt x="24" y="0"/>
                    <a:pt x="24" y="0"/>
                  </a:cubicBezTo>
                  <a:cubicBezTo>
                    <a:pt x="24" y="0"/>
                    <a:pt x="0" y="46"/>
                    <a:pt x="22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9008" y="-3029"/>
              <a:ext cx="47" cy="75"/>
            </a:xfrm>
            <a:custGeom>
              <a:avLst/>
              <a:gdLst>
                <a:gd name="T0" fmla="*/ 10 w 20"/>
                <a:gd name="T1" fmla="*/ 32 h 32"/>
                <a:gd name="T2" fmla="*/ 20 w 20"/>
                <a:gd name="T3" fmla="*/ 0 h 32"/>
                <a:gd name="T4" fmla="*/ 3 w 20"/>
                <a:gd name="T5" fmla="*/ 14 h 32"/>
                <a:gd name="T6" fmla="*/ 10 w 2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2">
                  <a:moveTo>
                    <a:pt x="10" y="3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6" y="4"/>
                    <a:pt x="3" y="14"/>
                  </a:cubicBezTo>
                  <a:cubicBezTo>
                    <a:pt x="0" y="21"/>
                    <a:pt x="4" y="27"/>
                    <a:pt x="1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9003" y="-2862"/>
              <a:ext cx="48" cy="76"/>
            </a:xfrm>
            <a:custGeom>
              <a:avLst/>
              <a:gdLst>
                <a:gd name="T0" fmla="*/ 17 w 20"/>
                <a:gd name="T1" fmla="*/ 20 h 32"/>
                <a:gd name="T2" fmla="*/ 10 w 20"/>
                <a:gd name="T3" fmla="*/ 0 h 32"/>
                <a:gd name="T4" fmla="*/ 0 w 20"/>
                <a:gd name="T5" fmla="*/ 32 h 32"/>
                <a:gd name="T6" fmla="*/ 17 w 20"/>
                <a:gd name="T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2">
                  <a:moveTo>
                    <a:pt x="17" y="20"/>
                  </a:moveTo>
                  <a:cubicBezTo>
                    <a:pt x="20" y="12"/>
                    <a:pt x="16" y="6"/>
                    <a:pt x="1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1"/>
                    <a:pt x="15" y="28"/>
                    <a:pt x="1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7793" y="-3509"/>
              <a:ext cx="638" cy="638"/>
            </a:xfrm>
            <a:custGeom>
              <a:avLst/>
              <a:gdLst>
                <a:gd name="T0" fmla="*/ 145 w 270"/>
                <a:gd name="T1" fmla="*/ 215 h 270"/>
                <a:gd name="T2" fmla="*/ 138 w 270"/>
                <a:gd name="T3" fmla="*/ 214 h 270"/>
                <a:gd name="T4" fmla="*/ 133 w 270"/>
                <a:gd name="T5" fmla="*/ 232 h 270"/>
                <a:gd name="T6" fmla="*/ 123 w 270"/>
                <a:gd name="T7" fmla="*/ 228 h 270"/>
                <a:gd name="T8" fmla="*/ 128 w 270"/>
                <a:gd name="T9" fmla="*/ 212 h 270"/>
                <a:gd name="T10" fmla="*/ 126 w 270"/>
                <a:gd name="T11" fmla="*/ 211 h 270"/>
                <a:gd name="T12" fmla="*/ 90 w 270"/>
                <a:gd name="T13" fmla="*/ 194 h 270"/>
                <a:gd name="T14" fmla="*/ 101 w 270"/>
                <a:gd name="T15" fmla="*/ 168 h 270"/>
                <a:gd name="T16" fmla="*/ 131 w 270"/>
                <a:gd name="T17" fmla="*/ 188 h 270"/>
                <a:gd name="T18" fmla="*/ 136 w 270"/>
                <a:gd name="T19" fmla="*/ 189 h 270"/>
                <a:gd name="T20" fmla="*/ 148 w 270"/>
                <a:gd name="T21" fmla="*/ 149 h 270"/>
                <a:gd name="T22" fmla="*/ 120 w 270"/>
                <a:gd name="T23" fmla="*/ 92 h 270"/>
                <a:gd name="T24" fmla="*/ 176 w 270"/>
                <a:gd name="T25" fmla="*/ 61 h 270"/>
                <a:gd name="T26" fmla="*/ 181 w 270"/>
                <a:gd name="T27" fmla="*/ 45 h 270"/>
                <a:gd name="T28" fmla="*/ 191 w 270"/>
                <a:gd name="T29" fmla="*/ 48 h 270"/>
                <a:gd name="T30" fmla="*/ 187 w 270"/>
                <a:gd name="T31" fmla="*/ 63 h 270"/>
                <a:gd name="T32" fmla="*/ 219 w 270"/>
                <a:gd name="T33" fmla="*/ 80 h 270"/>
                <a:gd name="T34" fmla="*/ 212 w 270"/>
                <a:gd name="T35" fmla="*/ 95 h 270"/>
                <a:gd name="T36" fmla="*/ 270 w 270"/>
                <a:gd name="T37" fmla="*/ 72 h 270"/>
                <a:gd name="T38" fmla="*/ 228 w 270"/>
                <a:gd name="T39" fmla="*/ 24 h 270"/>
                <a:gd name="T40" fmla="*/ 153 w 270"/>
                <a:gd name="T41" fmla="*/ 0 h 270"/>
                <a:gd name="T42" fmla="*/ 78 w 270"/>
                <a:gd name="T43" fmla="*/ 25 h 270"/>
                <a:gd name="T44" fmla="*/ 10 w 270"/>
                <a:gd name="T45" fmla="*/ 154 h 270"/>
                <a:gd name="T46" fmla="*/ 27 w 270"/>
                <a:gd name="T47" fmla="*/ 215 h 270"/>
                <a:gd name="T48" fmla="*/ 112 w 270"/>
                <a:gd name="T49" fmla="*/ 268 h 270"/>
                <a:gd name="T50" fmla="*/ 117 w 270"/>
                <a:gd name="T51" fmla="*/ 270 h 270"/>
                <a:gd name="T52" fmla="*/ 120 w 270"/>
                <a:gd name="T53" fmla="*/ 265 h 270"/>
                <a:gd name="T54" fmla="*/ 145 w 270"/>
                <a:gd name="T55" fmla="*/ 21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0" h="270">
                  <a:moveTo>
                    <a:pt x="145" y="215"/>
                  </a:moveTo>
                  <a:cubicBezTo>
                    <a:pt x="143" y="215"/>
                    <a:pt x="140" y="215"/>
                    <a:pt x="138" y="214"/>
                  </a:cubicBezTo>
                  <a:cubicBezTo>
                    <a:pt x="133" y="232"/>
                    <a:pt x="133" y="232"/>
                    <a:pt x="133" y="232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8" y="212"/>
                    <a:pt x="128" y="212"/>
                    <a:pt x="128" y="212"/>
                  </a:cubicBezTo>
                  <a:cubicBezTo>
                    <a:pt x="127" y="212"/>
                    <a:pt x="126" y="212"/>
                    <a:pt x="126" y="211"/>
                  </a:cubicBezTo>
                  <a:cubicBezTo>
                    <a:pt x="110" y="206"/>
                    <a:pt x="103" y="202"/>
                    <a:pt x="90" y="194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9" y="177"/>
                    <a:pt x="120" y="184"/>
                    <a:pt x="131" y="188"/>
                  </a:cubicBezTo>
                  <a:cubicBezTo>
                    <a:pt x="133" y="188"/>
                    <a:pt x="134" y="189"/>
                    <a:pt x="136" y="18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32" y="136"/>
                    <a:pt x="111" y="121"/>
                    <a:pt x="120" y="92"/>
                  </a:cubicBezTo>
                  <a:cubicBezTo>
                    <a:pt x="129" y="63"/>
                    <a:pt x="153" y="56"/>
                    <a:pt x="176" y="61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87" y="63"/>
                    <a:pt x="187" y="63"/>
                    <a:pt x="187" y="63"/>
                  </a:cubicBezTo>
                  <a:cubicBezTo>
                    <a:pt x="199" y="67"/>
                    <a:pt x="210" y="73"/>
                    <a:pt x="219" y="80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25" y="86"/>
                    <a:pt x="249" y="78"/>
                    <a:pt x="270" y="72"/>
                  </a:cubicBezTo>
                  <a:cubicBezTo>
                    <a:pt x="257" y="54"/>
                    <a:pt x="236" y="35"/>
                    <a:pt x="228" y="24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95" y="12"/>
                    <a:pt x="78" y="25"/>
                  </a:cubicBezTo>
                  <a:cubicBezTo>
                    <a:pt x="64" y="36"/>
                    <a:pt x="21" y="138"/>
                    <a:pt x="10" y="154"/>
                  </a:cubicBezTo>
                  <a:cubicBezTo>
                    <a:pt x="0" y="169"/>
                    <a:pt x="1" y="194"/>
                    <a:pt x="27" y="215"/>
                  </a:cubicBezTo>
                  <a:cubicBezTo>
                    <a:pt x="54" y="235"/>
                    <a:pt x="74" y="254"/>
                    <a:pt x="112" y="268"/>
                  </a:cubicBezTo>
                  <a:cubicBezTo>
                    <a:pt x="114" y="269"/>
                    <a:pt x="115" y="269"/>
                    <a:pt x="117" y="270"/>
                  </a:cubicBezTo>
                  <a:cubicBezTo>
                    <a:pt x="118" y="268"/>
                    <a:pt x="119" y="267"/>
                    <a:pt x="120" y="265"/>
                  </a:cubicBezTo>
                  <a:cubicBezTo>
                    <a:pt x="124" y="260"/>
                    <a:pt x="134" y="238"/>
                    <a:pt x="145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8188" y="-3304"/>
              <a:ext cx="92" cy="123"/>
            </a:xfrm>
            <a:custGeom>
              <a:avLst/>
              <a:gdLst>
                <a:gd name="T0" fmla="*/ 12 w 39"/>
                <a:gd name="T1" fmla="*/ 0 h 52"/>
                <a:gd name="T2" fmla="*/ 0 w 39"/>
                <a:gd name="T3" fmla="*/ 39 h 52"/>
                <a:gd name="T4" fmla="*/ 15 w 39"/>
                <a:gd name="T5" fmla="*/ 52 h 52"/>
                <a:gd name="T6" fmla="*/ 39 w 39"/>
                <a:gd name="T7" fmla="*/ 14 h 52"/>
                <a:gd name="T8" fmla="*/ 14 w 39"/>
                <a:gd name="T9" fmla="*/ 0 h 52"/>
                <a:gd name="T10" fmla="*/ 12 w 3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2">
                  <a:moveTo>
                    <a:pt x="12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5" y="43"/>
                    <a:pt x="10" y="47"/>
                    <a:pt x="15" y="52"/>
                  </a:cubicBezTo>
                  <a:cubicBezTo>
                    <a:pt x="25" y="33"/>
                    <a:pt x="33" y="21"/>
                    <a:pt x="39" y="14"/>
                  </a:cubicBezTo>
                  <a:cubicBezTo>
                    <a:pt x="31" y="8"/>
                    <a:pt x="23" y="3"/>
                    <a:pt x="14" y="0"/>
                  </a:cubicBezTo>
                  <a:cubicBezTo>
                    <a:pt x="13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8167" y="-3571"/>
              <a:ext cx="186" cy="95"/>
            </a:xfrm>
            <a:custGeom>
              <a:avLst/>
              <a:gdLst>
                <a:gd name="T0" fmla="*/ 14 w 79"/>
                <a:gd name="T1" fmla="*/ 2 h 40"/>
                <a:gd name="T2" fmla="*/ 1 w 79"/>
                <a:gd name="T3" fmla="*/ 8 h 40"/>
                <a:gd name="T4" fmla="*/ 8 w 79"/>
                <a:gd name="T5" fmla="*/ 20 h 40"/>
                <a:gd name="T6" fmla="*/ 65 w 79"/>
                <a:gd name="T7" fmla="*/ 39 h 40"/>
                <a:gd name="T8" fmla="*/ 77 w 79"/>
                <a:gd name="T9" fmla="*/ 32 h 40"/>
                <a:gd name="T10" fmla="*/ 71 w 79"/>
                <a:gd name="T11" fmla="*/ 20 h 40"/>
                <a:gd name="T12" fmla="*/ 14 w 79"/>
                <a:gd name="T1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40">
                  <a:moveTo>
                    <a:pt x="14" y="2"/>
                  </a:moveTo>
                  <a:cubicBezTo>
                    <a:pt x="8" y="0"/>
                    <a:pt x="3" y="3"/>
                    <a:pt x="1" y="8"/>
                  </a:cubicBezTo>
                  <a:cubicBezTo>
                    <a:pt x="0" y="13"/>
                    <a:pt x="2" y="19"/>
                    <a:pt x="8" y="20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70" y="40"/>
                    <a:pt x="75" y="37"/>
                    <a:pt x="77" y="32"/>
                  </a:cubicBezTo>
                  <a:cubicBezTo>
                    <a:pt x="79" y="27"/>
                    <a:pt x="76" y="21"/>
                    <a:pt x="71" y="20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8153" y="-3755"/>
              <a:ext cx="267" cy="213"/>
            </a:xfrm>
            <a:custGeom>
              <a:avLst/>
              <a:gdLst>
                <a:gd name="T0" fmla="*/ 21 w 113"/>
                <a:gd name="T1" fmla="*/ 71 h 90"/>
                <a:gd name="T2" fmla="*/ 80 w 113"/>
                <a:gd name="T3" fmla="*/ 90 h 90"/>
                <a:gd name="T4" fmla="*/ 113 w 113"/>
                <a:gd name="T5" fmla="*/ 49 h 90"/>
                <a:gd name="T6" fmla="*/ 77 w 113"/>
                <a:gd name="T7" fmla="*/ 40 h 90"/>
                <a:gd name="T8" fmla="*/ 37 w 113"/>
                <a:gd name="T9" fmla="*/ 14 h 90"/>
                <a:gd name="T10" fmla="*/ 23 w 113"/>
                <a:gd name="T11" fmla="*/ 0 h 90"/>
                <a:gd name="T12" fmla="*/ 21 w 113"/>
                <a:gd name="T13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90">
                  <a:moveTo>
                    <a:pt x="21" y="71"/>
                  </a:move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105" y="66"/>
                    <a:pt x="113" y="49"/>
                  </a:cubicBezTo>
                  <a:cubicBezTo>
                    <a:pt x="113" y="49"/>
                    <a:pt x="83" y="48"/>
                    <a:pt x="77" y="40"/>
                  </a:cubicBezTo>
                  <a:cubicBezTo>
                    <a:pt x="66" y="25"/>
                    <a:pt x="45" y="20"/>
                    <a:pt x="37" y="14"/>
                  </a:cubicBezTo>
                  <a:cubicBezTo>
                    <a:pt x="28" y="8"/>
                    <a:pt x="23" y="0"/>
                    <a:pt x="23" y="0"/>
                  </a:cubicBezTo>
                  <a:cubicBezTo>
                    <a:pt x="23" y="0"/>
                    <a:pt x="0" y="46"/>
                    <a:pt x="21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8146" y="-3306"/>
              <a:ext cx="47" cy="76"/>
            </a:xfrm>
            <a:custGeom>
              <a:avLst/>
              <a:gdLst>
                <a:gd name="T0" fmla="*/ 2 w 20"/>
                <a:gd name="T1" fmla="*/ 14 h 32"/>
                <a:gd name="T2" fmla="*/ 9 w 20"/>
                <a:gd name="T3" fmla="*/ 32 h 32"/>
                <a:gd name="T4" fmla="*/ 20 w 20"/>
                <a:gd name="T5" fmla="*/ 0 h 32"/>
                <a:gd name="T6" fmla="*/ 2 w 20"/>
                <a:gd name="T7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2">
                  <a:moveTo>
                    <a:pt x="2" y="14"/>
                  </a:moveTo>
                  <a:cubicBezTo>
                    <a:pt x="0" y="21"/>
                    <a:pt x="3" y="27"/>
                    <a:pt x="9" y="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5" y="4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8138" y="-3138"/>
              <a:ext cx="45" cy="76"/>
            </a:xfrm>
            <a:custGeom>
              <a:avLst/>
              <a:gdLst>
                <a:gd name="T0" fmla="*/ 11 w 19"/>
                <a:gd name="T1" fmla="*/ 0 h 32"/>
                <a:gd name="T2" fmla="*/ 0 w 19"/>
                <a:gd name="T3" fmla="*/ 32 h 32"/>
                <a:gd name="T4" fmla="*/ 14 w 19"/>
                <a:gd name="T5" fmla="*/ 26 h 32"/>
                <a:gd name="T6" fmla="*/ 18 w 19"/>
                <a:gd name="T7" fmla="*/ 18 h 32"/>
                <a:gd name="T8" fmla="*/ 11 w 1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11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11" y="30"/>
                    <a:pt x="14" y="26"/>
                  </a:cubicBezTo>
                  <a:cubicBezTo>
                    <a:pt x="16" y="23"/>
                    <a:pt x="17" y="21"/>
                    <a:pt x="18" y="18"/>
                  </a:cubicBezTo>
                  <a:cubicBezTo>
                    <a:pt x="19" y="11"/>
                    <a:pt x="16" y="5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8528" y="-3070"/>
              <a:ext cx="59" cy="100"/>
            </a:xfrm>
            <a:custGeom>
              <a:avLst/>
              <a:gdLst>
                <a:gd name="T0" fmla="*/ 3 w 25"/>
                <a:gd name="T1" fmla="*/ 19 h 42"/>
                <a:gd name="T2" fmla="*/ 12 w 25"/>
                <a:gd name="T3" fmla="*/ 42 h 42"/>
                <a:gd name="T4" fmla="*/ 25 w 25"/>
                <a:gd name="T5" fmla="*/ 0 h 42"/>
                <a:gd name="T6" fmla="*/ 3 w 25"/>
                <a:gd name="T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3" y="19"/>
                  </a:moveTo>
                  <a:cubicBezTo>
                    <a:pt x="0" y="27"/>
                    <a:pt x="4" y="35"/>
                    <a:pt x="12" y="4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5" y="1"/>
                    <a:pt x="7" y="6"/>
                    <a:pt x="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8519" y="-2852"/>
              <a:ext cx="61" cy="99"/>
            </a:xfrm>
            <a:custGeom>
              <a:avLst/>
              <a:gdLst>
                <a:gd name="T0" fmla="*/ 14 w 26"/>
                <a:gd name="T1" fmla="*/ 0 h 42"/>
                <a:gd name="T2" fmla="*/ 0 w 26"/>
                <a:gd name="T3" fmla="*/ 42 h 42"/>
                <a:gd name="T4" fmla="*/ 23 w 26"/>
                <a:gd name="T5" fmla="*/ 26 h 42"/>
                <a:gd name="T6" fmla="*/ 14 w 2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2">
                  <a:moveTo>
                    <a:pt x="14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1" y="41"/>
                    <a:pt x="20" y="36"/>
                    <a:pt x="23" y="26"/>
                  </a:cubicBezTo>
                  <a:cubicBezTo>
                    <a:pt x="26" y="16"/>
                    <a:pt x="21" y="8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03" name="Freeform 318"/>
            <p:cNvSpPr>
              <a:spLocks noEditPoints="1"/>
            </p:cNvSpPr>
            <p:nvPr/>
          </p:nvSpPr>
          <p:spPr bwMode="auto">
            <a:xfrm>
              <a:off x="8072" y="-3330"/>
              <a:ext cx="877" cy="861"/>
            </a:xfrm>
            <a:custGeom>
              <a:avLst/>
              <a:gdLst>
                <a:gd name="T0" fmla="*/ 347 w 371"/>
                <a:gd name="T1" fmla="*/ 305 h 364"/>
                <a:gd name="T2" fmla="*/ 364 w 371"/>
                <a:gd name="T3" fmla="*/ 122 h 364"/>
                <a:gd name="T4" fmla="*/ 295 w 371"/>
                <a:gd name="T5" fmla="*/ 31 h 364"/>
                <a:gd name="T6" fmla="*/ 198 w 371"/>
                <a:gd name="T7" fmla="*/ 0 h 364"/>
                <a:gd name="T8" fmla="*/ 102 w 371"/>
                <a:gd name="T9" fmla="*/ 32 h 364"/>
                <a:gd name="T10" fmla="*/ 14 w 371"/>
                <a:gd name="T11" fmla="*/ 198 h 364"/>
                <a:gd name="T12" fmla="*/ 36 w 371"/>
                <a:gd name="T13" fmla="*/ 277 h 364"/>
                <a:gd name="T14" fmla="*/ 145 w 371"/>
                <a:gd name="T15" fmla="*/ 346 h 364"/>
                <a:gd name="T16" fmla="*/ 313 w 371"/>
                <a:gd name="T17" fmla="*/ 353 h 364"/>
                <a:gd name="T18" fmla="*/ 347 w 371"/>
                <a:gd name="T19" fmla="*/ 305 h 364"/>
                <a:gd name="T20" fmla="*/ 179 w 371"/>
                <a:gd name="T21" fmla="*/ 276 h 364"/>
                <a:gd name="T22" fmla="*/ 172 w 371"/>
                <a:gd name="T23" fmla="*/ 299 h 364"/>
                <a:gd name="T24" fmla="*/ 159 w 371"/>
                <a:gd name="T25" fmla="*/ 295 h 364"/>
                <a:gd name="T26" fmla="*/ 166 w 371"/>
                <a:gd name="T27" fmla="*/ 273 h 364"/>
                <a:gd name="T28" fmla="*/ 163 w 371"/>
                <a:gd name="T29" fmla="*/ 272 h 364"/>
                <a:gd name="T30" fmla="*/ 117 w 371"/>
                <a:gd name="T31" fmla="*/ 250 h 364"/>
                <a:gd name="T32" fmla="*/ 131 w 371"/>
                <a:gd name="T33" fmla="*/ 217 h 364"/>
                <a:gd name="T34" fmla="*/ 170 w 371"/>
                <a:gd name="T35" fmla="*/ 242 h 364"/>
                <a:gd name="T36" fmla="*/ 176 w 371"/>
                <a:gd name="T37" fmla="*/ 243 h 364"/>
                <a:gd name="T38" fmla="*/ 192 w 371"/>
                <a:gd name="T39" fmla="*/ 192 h 364"/>
                <a:gd name="T40" fmla="*/ 155 w 371"/>
                <a:gd name="T41" fmla="*/ 118 h 364"/>
                <a:gd name="T42" fmla="*/ 228 w 371"/>
                <a:gd name="T43" fmla="*/ 78 h 364"/>
                <a:gd name="T44" fmla="*/ 235 w 371"/>
                <a:gd name="T45" fmla="*/ 58 h 364"/>
                <a:gd name="T46" fmla="*/ 247 w 371"/>
                <a:gd name="T47" fmla="*/ 62 h 364"/>
                <a:gd name="T48" fmla="*/ 241 w 371"/>
                <a:gd name="T49" fmla="*/ 81 h 364"/>
                <a:gd name="T50" fmla="*/ 283 w 371"/>
                <a:gd name="T51" fmla="*/ 103 h 364"/>
                <a:gd name="T52" fmla="*/ 270 w 371"/>
                <a:gd name="T53" fmla="*/ 133 h 364"/>
                <a:gd name="T54" fmla="*/ 234 w 371"/>
                <a:gd name="T55" fmla="*/ 112 h 364"/>
                <a:gd name="T56" fmla="*/ 232 w 371"/>
                <a:gd name="T57" fmla="*/ 112 h 364"/>
                <a:gd name="T58" fmla="*/ 216 w 371"/>
                <a:gd name="T59" fmla="*/ 162 h 364"/>
                <a:gd name="T60" fmla="*/ 252 w 371"/>
                <a:gd name="T61" fmla="*/ 238 h 364"/>
                <a:gd name="T62" fmla="*/ 179 w 371"/>
                <a:gd name="T63" fmla="*/ 27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1" h="364">
                  <a:moveTo>
                    <a:pt x="347" y="305"/>
                  </a:moveTo>
                  <a:cubicBezTo>
                    <a:pt x="350" y="275"/>
                    <a:pt x="371" y="153"/>
                    <a:pt x="364" y="122"/>
                  </a:cubicBezTo>
                  <a:cubicBezTo>
                    <a:pt x="357" y="92"/>
                    <a:pt x="310" y="51"/>
                    <a:pt x="295" y="31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24" y="16"/>
                    <a:pt x="102" y="32"/>
                  </a:cubicBezTo>
                  <a:cubicBezTo>
                    <a:pt x="83" y="46"/>
                    <a:pt x="27" y="178"/>
                    <a:pt x="14" y="198"/>
                  </a:cubicBezTo>
                  <a:cubicBezTo>
                    <a:pt x="0" y="217"/>
                    <a:pt x="2" y="250"/>
                    <a:pt x="36" y="277"/>
                  </a:cubicBezTo>
                  <a:cubicBezTo>
                    <a:pt x="70" y="304"/>
                    <a:pt x="97" y="328"/>
                    <a:pt x="145" y="346"/>
                  </a:cubicBezTo>
                  <a:cubicBezTo>
                    <a:pt x="194" y="364"/>
                    <a:pt x="290" y="364"/>
                    <a:pt x="313" y="353"/>
                  </a:cubicBezTo>
                  <a:cubicBezTo>
                    <a:pt x="336" y="342"/>
                    <a:pt x="345" y="327"/>
                    <a:pt x="347" y="305"/>
                  </a:cubicBezTo>
                  <a:close/>
                  <a:moveTo>
                    <a:pt x="179" y="276"/>
                  </a:moveTo>
                  <a:cubicBezTo>
                    <a:pt x="172" y="299"/>
                    <a:pt x="172" y="299"/>
                    <a:pt x="172" y="299"/>
                  </a:cubicBezTo>
                  <a:cubicBezTo>
                    <a:pt x="159" y="295"/>
                    <a:pt x="159" y="295"/>
                    <a:pt x="159" y="295"/>
                  </a:cubicBezTo>
                  <a:cubicBezTo>
                    <a:pt x="166" y="273"/>
                    <a:pt x="166" y="273"/>
                    <a:pt x="166" y="273"/>
                  </a:cubicBezTo>
                  <a:cubicBezTo>
                    <a:pt x="165" y="273"/>
                    <a:pt x="164" y="273"/>
                    <a:pt x="163" y="272"/>
                  </a:cubicBezTo>
                  <a:cubicBezTo>
                    <a:pt x="143" y="266"/>
                    <a:pt x="134" y="260"/>
                    <a:pt x="117" y="250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42" y="228"/>
                    <a:pt x="155" y="237"/>
                    <a:pt x="170" y="242"/>
                  </a:cubicBezTo>
                  <a:cubicBezTo>
                    <a:pt x="172" y="242"/>
                    <a:pt x="173" y="243"/>
                    <a:pt x="176" y="243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70" y="175"/>
                    <a:pt x="143" y="156"/>
                    <a:pt x="155" y="118"/>
                  </a:cubicBezTo>
                  <a:cubicBezTo>
                    <a:pt x="167" y="81"/>
                    <a:pt x="198" y="72"/>
                    <a:pt x="228" y="78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47" y="62"/>
                    <a:pt x="247" y="62"/>
                    <a:pt x="247" y="62"/>
                  </a:cubicBezTo>
                  <a:cubicBezTo>
                    <a:pt x="241" y="81"/>
                    <a:pt x="241" y="81"/>
                    <a:pt x="241" y="81"/>
                  </a:cubicBezTo>
                  <a:cubicBezTo>
                    <a:pt x="258" y="87"/>
                    <a:pt x="272" y="93"/>
                    <a:pt x="283" y="103"/>
                  </a:cubicBezTo>
                  <a:cubicBezTo>
                    <a:pt x="270" y="133"/>
                    <a:pt x="270" y="133"/>
                    <a:pt x="270" y="133"/>
                  </a:cubicBezTo>
                  <a:cubicBezTo>
                    <a:pt x="259" y="124"/>
                    <a:pt x="247" y="116"/>
                    <a:pt x="234" y="112"/>
                  </a:cubicBezTo>
                  <a:cubicBezTo>
                    <a:pt x="233" y="112"/>
                    <a:pt x="232" y="112"/>
                    <a:pt x="232" y="11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36" y="179"/>
                    <a:pt x="265" y="199"/>
                    <a:pt x="252" y="238"/>
                  </a:cubicBezTo>
                  <a:cubicBezTo>
                    <a:pt x="241" y="274"/>
                    <a:pt x="211" y="283"/>
                    <a:pt x="179" y="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04" name="Freeform 319"/>
            <p:cNvSpPr/>
            <p:nvPr/>
          </p:nvSpPr>
          <p:spPr bwMode="auto">
            <a:xfrm>
              <a:off x="8554" y="-3410"/>
              <a:ext cx="241" cy="123"/>
            </a:xfrm>
            <a:custGeom>
              <a:avLst/>
              <a:gdLst>
                <a:gd name="T0" fmla="*/ 18 w 102"/>
                <a:gd name="T1" fmla="*/ 2 h 52"/>
                <a:gd name="T2" fmla="*/ 2 w 102"/>
                <a:gd name="T3" fmla="*/ 10 h 52"/>
                <a:gd name="T4" fmla="*/ 10 w 102"/>
                <a:gd name="T5" fmla="*/ 26 h 52"/>
                <a:gd name="T6" fmla="*/ 84 w 102"/>
                <a:gd name="T7" fmla="*/ 50 h 52"/>
                <a:gd name="T8" fmla="*/ 100 w 102"/>
                <a:gd name="T9" fmla="*/ 42 h 52"/>
                <a:gd name="T10" fmla="*/ 92 w 102"/>
                <a:gd name="T11" fmla="*/ 26 h 52"/>
                <a:gd name="T12" fmla="*/ 18 w 102"/>
                <a:gd name="T13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52">
                  <a:moveTo>
                    <a:pt x="18" y="2"/>
                  </a:moveTo>
                  <a:cubicBezTo>
                    <a:pt x="11" y="0"/>
                    <a:pt x="4" y="4"/>
                    <a:pt x="2" y="10"/>
                  </a:cubicBezTo>
                  <a:cubicBezTo>
                    <a:pt x="0" y="17"/>
                    <a:pt x="4" y="24"/>
                    <a:pt x="10" y="26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90" y="52"/>
                    <a:pt x="98" y="48"/>
                    <a:pt x="100" y="42"/>
                  </a:cubicBezTo>
                  <a:cubicBezTo>
                    <a:pt x="102" y="35"/>
                    <a:pt x="98" y="28"/>
                    <a:pt x="92" y="26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05" name="Freeform 320"/>
            <p:cNvSpPr/>
            <p:nvPr/>
          </p:nvSpPr>
          <p:spPr bwMode="auto">
            <a:xfrm>
              <a:off x="8538" y="-3646"/>
              <a:ext cx="345" cy="274"/>
            </a:xfrm>
            <a:custGeom>
              <a:avLst/>
              <a:gdLst>
                <a:gd name="T0" fmla="*/ 27 w 146"/>
                <a:gd name="T1" fmla="*/ 92 h 116"/>
                <a:gd name="T2" fmla="*/ 103 w 146"/>
                <a:gd name="T3" fmla="*/ 116 h 116"/>
                <a:gd name="T4" fmla="*/ 146 w 146"/>
                <a:gd name="T5" fmla="*/ 63 h 116"/>
                <a:gd name="T6" fmla="*/ 100 w 146"/>
                <a:gd name="T7" fmla="*/ 51 h 116"/>
                <a:gd name="T8" fmla="*/ 47 w 146"/>
                <a:gd name="T9" fmla="*/ 18 h 116"/>
                <a:gd name="T10" fmla="*/ 30 w 146"/>
                <a:gd name="T11" fmla="*/ 0 h 116"/>
                <a:gd name="T12" fmla="*/ 27 w 146"/>
                <a:gd name="T13" fmla="*/ 9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6">
                  <a:moveTo>
                    <a:pt x="27" y="92"/>
                  </a:moveTo>
                  <a:cubicBezTo>
                    <a:pt x="103" y="116"/>
                    <a:pt x="103" y="116"/>
                    <a:pt x="103" y="116"/>
                  </a:cubicBezTo>
                  <a:cubicBezTo>
                    <a:pt x="103" y="116"/>
                    <a:pt x="136" y="85"/>
                    <a:pt x="146" y="63"/>
                  </a:cubicBezTo>
                  <a:cubicBezTo>
                    <a:pt x="146" y="63"/>
                    <a:pt x="107" y="61"/>
                    <a:pt x="100" y="51"/>
                  </a:cubicBezTo>
                  <a:cubicBezTo>
                    <a:pt x="85" y="32"/>
                    <a:pt x="58" y="26"/>
                    <a:pt x="47" y="18"/>
                  </a:cubicBezTo>
                  <a:cubicBezTo>
                    <a:pt x="36" y="10"/>
                    <a:pt x="30" y="0"/>
                    <a:pt x="30" y="0"/>
                  </a:cubicBezTo>
                  <a:cubicBezTo>
                    <a:pt x="30" y="0"/>
                    <a:pt x="0" y="59"/>
                    <a:pt x="27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06" name="Freeform 321"/>
            <p:cNvSpPr>
              <a:spLocks noEditPoints="1"/>
            </p:cNvSpPr>
            <p:nvPr/>
          </p:nvSpPr>
          <p:spPr bwMode="auto">
            <a:xfrm>
              <a:off x="8519" y="-3070"/>
              <a:ext cx="68" cy="317"/>
            </a:xfrm>
            <a:custGeom>
              <a:avLst/>
              <a:gdLst>
                <a:gd name="T0" fmla="*/ 16 w 29"/>
                <a:gd name="T1" fmla="*/ 42 h 134"/>
                <a:gd name="T2" fmla="*/ 7 w 29"/>
                <a:gd name="T3" fmla="*/ 19 h 134"/>
                <a:gd name="T4" fmla="*/ 29 w 29"/>
                <a:gd name="T5" fmla="*/ 0 h 134"/>
                <a:gd name="T6" fmla="*/ 16 w 29"/>
                <a:gd name="T7" fmla="*/ 42 h 134"/>
                <a:gd name="T8" fmla="*/ 0 w 29"/>
                <a:gd name="T9" fmla="*/ 134 h 134"/>
                <a:gd name="T10" fmla="*/ 14 w 29"/>
                <a:gd name="T11" fmla="*/ 92 h 134"/>
                <a:gd name="T12" fmla="*/ 23 w 29"/>
                <a:gd name="T13" fmla="*/ 118 h 134"/>
                <a:gd name="T14" fmla="*/ 0 w 29"/>
                <a:gd name="T1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34">
                  <a:moveTo>
                    <a:pt x="16" y="42"/>
                  </a:moveTo>
                  <a:cubicBezTo>
                    <a:pt x="8" y="35"/>
                    <a:pt x="4" y="27"/>
                    <a:pt x="7" y="19"/>
                  </a:cubicBezTo>
                  <a:cubicBezTo>
                    <a:pt x="11" y="6"/>
                    <a:pt x="19" y="1"/>
                    <a:pt x="29" y="0"/>
                  </a:cubicBezTo>
                  <a:lnTo>
                    <a:pt x="16" y="42"/>
                  </a:lnTo>
                  <a:close/>
                  <a:moveTo>
                    <a:pt x="0" y="134"/>
                  </a:moveTo>
                  <a:cubicBezTo>
                    <a:pt x="14" y="92"/>
                    <a:pt x="14" y="92"/>
                    <a:pt x="14" y="92"/>
                  </a:cubicBezTo>
                  <a:cubicBezTo>
                    <a:pt x="21" y="100"/>
                    <a:pt x="26" y="108"/>
                    <a:pt x="23" y="118"/>
                  </a:cubicBezTo>
                  <a:cubicBezTo>
                    <a:pt x="20" y="128"/>
                    <a:pt x="11" y="133"/>
                    <a:pt x="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07" name="Freeform 322"/>
            <p:cNvSpPr/>
            <p:nvPr/>
          </p:nvSpPr>
          <p:spPr bwMode="auto">
            <a:xfrm>
              <a:off x="7564" y="-2855"/>
              <a:ext cx="1598" cy="742"/>
            </a:xfrm>
            <a:custGeom>
              <a:avLst/>
              <a:gdLst>
                <a:gd name="T0" fmla="*/ 669 w 676"/>
                <a:gd name="T1" fmla="*/ 225 h 314"/>
                <a:gd name="T2" fmla="*/ 608 w 676"/>
                <a:gd name="T3" fmla="*/ 216 h 314"/>
                <a:gd name="T4" fmla="*/ 458 w 676"/>
                <a:gd name="T5" fmla="*/ 234 h 314"/>
                <a:gd name="T6" fmla="*/ 382 w 676"/>
                <a:gd name="T7" fmla="*/ 228 h 314"/>
                <a:gd name="T8" fmla="*/ 263 w 676"/>
                <a:gd name="T9" fmla="*/ 188 h 314"/>
                <a:gd name="T10" fmla="*/ 265 w 676"/>
                <a:gd name="T11" fmla="*/ 179 h 314"/>
                <a:gd name="T12" fmla="*/ 410 w 676"/>
                <a:gd name="T13" fmla="*/ 225 h 314"/>
                <a:gd name="T14" fmla="*/ 459 w 676"/>
                <a:gd name="T15" fmla="*/ 207 h 314"/>
                <a:gd name="T16" fmla="*/ 421 w 676"/>
                <a:gd name="T17" fmla="*/ 156 h 314"/>
                <a:gd name="T18" fmla="*/ 261 w 676"/>
                <a:gd name="T19" fmla="*/ 58 h 314"/>
                <a:gd name="T20" fmla="*/ 131 w 676"/>
                <a:gd name="T21" fmla="*/ 3 h 314"/>
                <a:gd name="T22" fmla="*/ 68 w 676"/>
                <a:gd name="T23" fmla="*/ 12 h 314"/>
                <a:gd name="T24" fmla="*/ 44 w 676"/>
                <a:gd name="T25" fmla="*/ 4 h 314"/>
                <a:gd name="T26" fmla="*/ 0 w 676"/>
                <a:gd name="T27" fmla="*/ 141 h 314"/>
                <a:gd name="T28" fmla="*/ 25 w 676"/>
                <a:gd name="T29" fmla="*/ 148 h 314"/>
                <a:gd name="T30" fmla="*/ 156 w 676"/>
                <a:gd name="T31" fmla="*/ 241 h 314"/>
                <a:gd name="T32" fmla="*/ 289 w 676"/>
                <a:gd name="T33" fmla="*/ 284 h 314"/>
                <a:gd name="T34" fmla="*/ 429 w 676"/>
                <a:gd name="T35" fmla="*/ 311 h 314"/>
                <a:gd name="T36" fmla="*/ 638 w 676"/>
                <a:gd name="T37" fmla="*/ 264 h 314"/>
                <a:gd name="T38" fmla="*/ 669 w 676"/>
                <a:gd name="T39" fmla="*/ 22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6" h="314">
                  <a:moveTo>
                    <a:pt x="669" y="225"/>
                  </a:moveTo>
                  <a:cubicBezTo>
                    <a:pt x="661" y="211"/>
                    <a:pt x="637" y="209"/>
                    <a:pt x="608" y="216"/>
                  </a:cubicBezTo>
                  <a:cubicBezTo>
                    <a:pt x="580" y="224"/>
                    <a:pt x="483" y="232"/>
                    <a:pt x="458" y="234"/>
                  </a:cubicBezTo>
                  <a:cubicBezTo>
                    <a:pt x="432" y="237"/>
                    <a:pt x="399" y="233"/>
                    <a:pt x="382" y="228"/>
                  </a:cubicBezTo>
                  <a:cubicBezTo>
                    <a:pt x="365" y="222"/>
                    <a:pt x="297" y="191"/>
                    <a:pt x="263" y="188"/>
                  </a:cubicBezTo>
                  <a:cubicBezTo>
                    <a:pt x="230" y="185"/>
                    <a:pt x="260" y="174"/>
                    <a:pt x="265" y="179"/>
                  </a:cubicBezTo>
                  <a:cubicBezTo>
                    <a:pt x="270" y="184"/>
                    <a:pt x="384" y="217"/>
                    <a:pt x="410" y="225"/>
                  </a:cubicBezTo>
                  <a:cubicBezTo>
                    <a:pt x="436" y="234"/>
                    <a:pt x="454" y="221"/>
                    <a:pt x="459" y="207"/>
                  </a:cubicBezTo>
                  <a:cubicBezTo>
                    <a:pt x="463" y="193"/>
                    <a:pt x="463" y="169"/>
                    <a:pt x="421" y="156"/>
                  </a:cubicBezTo>
                  <a:cubicBezTo>
                    <a:pt x="379" y="142"/>
                    <a:pt x="310" y="116"/>
                    <a:pt x="261" y="58"/>
                  </a:cubicBezTo>
                  <a:cubicBezTo>
                    <a:pt x="212" y="0"/>
                    <a:pt x="151" y="0"/>
                    <a:pt x="131" y="3"/>
                  </a:cubicBezTo>
                  <a:cubicBezTo>
                    <a:pt x="112" y="6"/>
                    <a:pt x="71" y="11"/>
                    <a:pt x="68" y="1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5" y="148"/>
                    <a:pt x="25" y="148"/>
                    <a:pt x="25" y="148"/>
                  </a:cubicBezTo>
                  <a:cubicBezTo>
                    <a:pt x="41" y="158"/>
                    <a:pt x="119" y="209"/>
                    <a:pt x="156" y="241"/>
                  </a:cubicBezTo>
                  <a:cubicBezTo>
                    <a:pt x="204" y="283"/>
                    <a:pt x="264" y="279"/>
                    <a:pt x="289" y="284"/>
                  </a:cubicBezTo>
                  <a:cubicBezTo>
                    <a:pt x="315" y="289"/>
                    <a:pt x="414" y="314"/>
                    <a:pt x="429" y="311"/>
                  </a:cubicBezTo>
                  <a:cubicBezTo>
                    <a:pt x="444" y="308"/>
                    <a:pt x="602" y="276"/>
                    <a:pt x="638" y="264"/>
                  </a:cubicBezTo>
                  <a:cubicBezTo>
                    <a:pt x="666" y="255"/>
                    <a:pt x="676" y="239"/>
                    <a:pt x="669" y="2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08" name="Freeform 323"/>
            <p:cNvSpPr/>
            <p:nvPr/>
          </p:nvSpPr>
          <p:spPr bwMode="auto">
            <a:xfrm>
              <a:off x="7385" y="-2899"/>
              <a:ext cx="269" cy="406"/>
            </a:xfrm>
            <a:custGeom>
              <a:avLst/>
              <a:gdLst>
                <a:gd name="T0" fmla="*/ 0 w 269"/>
                <a:gd name="T1" fmla="*/ 359 h 406"/>
                <a:gd name="T2" fmla="*/ 153 w 269"/>
                <a:gd name="T3" fmla="*/ 406 h 406"/>
                <a:gd name="T4" fmla="*/ 269 w 269"/>
                <a:gd name="T5" fmla="*/ 49 h 406"/>
                <a:gd name="T6" fmla="*/ 115 w 269"/>
                <a:gd name="T7" fmla="*/ 0 h 406"/>
                <a:gd name="T8" fmla="*/ 0 w 269"/>
                <a:gd name="T9" fmla="*/ 359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06">
                  <a:moveTo>
                    <a:pt x="0" y="359"/>
                  </a:moveTo>
                  <a:lnTo>
                    <a:pt x="153" y="406"/>
                  </a:lnTo>
                  <a:lnTo>
                    <a:pt x="269" y="49"/>
                  </a:lnTo>
                  <a:lnTo>
                    <a:pt x="115" y="0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09" name="Freeform 324"/>
            <p:cNvSpPr>
              <a:spLocks noEditPoints="1"/>
            </p:cNvSpPr>
            <p:nvPr/>
          </p:nvSpPr>
          <p:spPr bwMode="auto">
            <a:xfrm>
              <a:off x="7184" y="-732"/>
              <a:ext cx="569" cy="522"/>
            </a:xfrm>
            <a:custGeom>
              <a:avLst/>
              <a:gdLst>
                <a:gd name="T0" fmla="*/ 194 w 241"/>
                <a:gd name="T1" fmla="*/ 204 h 221"/>
                <a:gd name="T2" fmla="*/ 167 w 241"/>
                <a:gd name="T3" fmla="*/ 217 h 221"/>
                <a:gd name="T4" fmla="*/ 17 w 241"/>
                <a:gd name="T5" fmla="*/ 163 h 221"/>
                <a:gd name="T6" fmla="*/ 4 w 241"/>
                <a:gd name="T7" fmla="*/ 136 h 221"/>
                <a:gd name="T8" fmla="*/ 47 w 241"/>
                <a:gd name="T9" fmla="*/ 16 h 221"/>
                <a:gd name="T10" fmla="*/ 74 w 241"/>
                <a:gd name="T11" fmla="*/ 4 h 221"/>
                <a:gd name="T12" fmla="*/ 224 w 241"/>
                <a:gd name="T13" fmla="*/ 58 h 221"/>
                <a:gd name="T14" fmla="*/ 237 w 241"/>
                <a:gd name="T15" fmla="*/ 85 h 221"/>
                <a:gd name="T16" fmla="*/ 194 w 241"/>
                <a:gd name="T17" fmla="*/ 204 h 221"/>
                <a:gd name="T18" fmla="*/ 222 w 241"/>
                <a:gd name="T19" fmla="*/ 89 h 221"/>
                <a:gd name="T20" fmla="*/ 210 w 241"/>
                <a:gd name="T21" fmla="*/ 67 h 221"/>
                <a:gd name="T22" fmla="*/ 79 w 241"/>
                <a:gd name="T23" fmla="*/ 20 h 221"/>
                <a:gd name="T24" fmla="*/ 56 w 241"/>
                <a:gd name="T25" fmla="*/ 30 h 221"/>
                <a:gd name="T26" fmla="*/ 19 w 241"/>
                <a:gd name="T27" fmla="*/ 131 h 221"/>
                <a:gd name="T28" fmla="*/ 31 w 241"/>
                <a:gd name="T29" fmla="*/ 153 h 221"/>
                <a:gd name="T30" fmla="*/ 162 w 241"/>
                <a:gd name="T31" fmla="*/ 200 h 221"/>
                <a:gd name="T32" fmla="*/ 185 w 241"/>
                <a:gd name="T33" fmla="*/ 191 h 221"/>
                <a:gd name="T34" fmla="*/ 222 w 241"/>
                <a:gd name="T35" fmla="*/ 8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1" h="221">
                  <a:moveTo>
                    <a:pt x="194" y="204"/>
                  </a:moveTo>
                  <a:cubicBezTo>
                    <a:pt x="190" y="215"/>
                    <a:pt x="178" y="221"/>
                    <a:pt x="167" y="217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6" y="159"/>
                    <a:pt x="0" y="147"/>
                    <a:pt x="4" y="13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5"/>
                    <a:pt x="63" y="0"/>
                    <a:pt x="74" y="4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35" y="62"/>
                    <a:pt x="241" y="74"/>
                    <a:pt x="237" y="85"/>
                  </a:cubicBezTo>
                  <a:lnTo>
                    <a:pt x="194" y="204"/>
                  </a:lnTo>
                  <a:close/>
                  <a:moveTo>
                    <a:pt x="222" y="89"/>
                  </a:moveTo>
                  <a:cubicBezTo>
                    <a:pt x="225" y="81"/>
                    <a:pt x="220" y="71"/>
                    <a:pt x="210" y="67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69" y="17"/>
                    <a:pt x="59" y="21"/>
                    <a:pt x="56" y="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6" y="140"/>
                    <a:pt x="21" y="150"/>
                    <a:pt x="31" y="153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72" y="204"/>
                    <a:pt x="182" y="199"/>
                    <a:pt x="185" y="191"/>
                  </a:cubicBezTo>
                  <a:lnTo>
                    <a:pt x="222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10" name="Freeform 325"/>
            <p:cNvSpPr/>
            <p:nvPr/>
          </p:nvSpPr>
          <p:spPr bwMode="auto">
            <a:xfrm>
              <a:off x="7361" y="-742"/>
              <a:ext cx="45" cy="80"/>
            </a:xfrm>
            <a:custGeom>
              <a:avLst/>
              <a:gdLst>
                <a:gd name="T0" fmla="*/ 10 w 19"/>
                <a:gd name="T1" fmla="*/ 30 h 34"/>
                <a:gd name="T2" fmla="*/ 4 w 19"/>
                <a:gd name="T3" fmla="*/ 33 h 34"/>
                <a:gd name="T4" fmla="*/ 1 w 19"/>
                <a:gd name="T5" fmla="*/ 27 h 34"/>
                <a:gd name="T6" fmla="*/ 9 w 19"/>
                <a:gd name="T7" fmla="*/ 4 h 34"/>
                <a:gd name="T8" fmla="*/ 16 w 19"/>
                <a:gd name="T9" fmla="*/ 1 h 34"/>
                <a:gd name="T10" fmla="*/ 18 w 19"/>
                <a:gd name="T11" fmla="*/ 7 h 34"/>
                <a:gd name="T12" fmla="*/ 10 w 19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4">
                  <a:moveTo>
                    <a:pt x="10" y="30"/>
                  </a:moveTo>
                  <a:cubicBezTo>
                    <a:pt x="9" y="33"/>
                    <a:pt x="6" y="34"/>
                    <a:pt x="4" y="33"/>
                  </a:cubicBezTo>
                  <a:cubicBezTo>
                    <a:pt x="2" y="32"/>
                    <a:pt x="0" y="29"/>
                    <a:pt x="1" y="2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1"/>
                    <a:pt x="13" y="0"/>
                    <a:pt x="16" y="1"/>
                  </a:cubicBezTo>
                  <a:cubicBezTo>
                    <a:pt x="18" y="2"/>
                    <a:pt x="19" y="5"/>
                    <a:pt x="18" y="7"/>
                  </a:cubicBez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11" name="Freeform 326"/>
            <p:cNvSpPr/>
            <p:nvPr/>
          </p:nvSpPr>
          <p:spPr bwMode="auto">
            <a:xfrm>
              <a:off x="7420" y="-721"/>
              <a:ext cx="45" cy="81"/>
            </a:xfrm>
            <a:custGeom>
              <a:avLst/>
              <a:gdLst>
                <a:gd name="T0" fmla="*/ 10 w 19"/>
                <a:gd name="T1" fmla="*/ 30 h 34"/>
                <a:gd name="T2" fmla="*/ 4 w 19"/>
                <a:gd name="T3" fmla="*/ 33 h 34"/>
                <a:gd name="T4" fmla="*/ 1 w 19"/>
                <a:gd name="T5" fmla="*/ 27 h 34"/>
                <a:gd name="T6" fmla="*/ 10 w 19"/>
                <a:gd name="T7" fmla="*/ 4 h 34"/>
                <a:gd name="T8" fmla="*/ 16 w 19"/>
                <a:gd name="T9" fmla="*/ 1 h 34"/>
                <a:gd name="T10" fmla="*/ 18 w 19"/>
                <a:gd name="T11" fmla="*/ 7 h 34"/>
                <a:gd name="T12" fmla="*/ 10 w 19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4">
                  <a:moveTo>
                    <a:pt x="10" y="30"/>
                  </a:moveTo>
                  <a:cubicBezTo>
                    <a:pt x="9" y="33"/>
                    <a:pt x="7" y="34"/>
                    <a:pt x="4" y="33"/>
                  </a:cubicBezTo>
                  <a:cubicBezTo>
                    <a:pt x="2" y="32"/>
                    <a:pt x="0" y="29"/>
                    <a:pt x="1" y="2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3" y="0"/>
                    <a:pt x="16" y="1"/>
                  </a:cubicBezTo>
                  <a:cubicBezTo>
                    <a:pt x="18" y="2"/>
                    <a:pt x="19" y="5"/>
                    <a:pt x="18" y="7"/>
                  </a:cubicBez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12" name="Freeform 327"/>
            <p:cNvSpPr/>
            <p:nvPr/>
          </p:nvSpPr>
          <p:spPr bwMode="auto">
            <a:xfrm>
              <a:off x="7479" y="-699"/>
              <a:ext cx="45" cy="80"/>
            </a:xfrm>
            <a:custGeom>
              <a:avLst/>
              <a:gdLst>
                <a:gd name="T0" fmla="*/ 10 w 19"/>
                <a:gd name="T1" fmla="*/ 30 h 34"/>
                <a:gd name="T2" fmla="*/ 4 w 19"/>
                <a:gd name="T3" fmla="*/ 33 h 34"/>
                <a:gd name="T4" fmla="*/ 1 w 19"/>
                <a:gd name="T5" fmla="*/ 27 h 34"/>
                <a:gd name="T6" fmla="*/ 10 w 19"/>
                <a:gd name="T7" fmla="*/ 4 h 34"/>
                <a:gd name="T8" fmla="*/ 16 w 19"/>
                <a:gd name="T9" fmla="*/ 1 h 34"/>
                <a:gd name="T10" fmla="*/ 18 w 19"/>
                <a:gd name="T11" fmla="*/ 7 h 34"/>
                <a:gd name="T12" fmla="*/ 10 w 19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4">
                  <a:moveTo>
                    <a:pt x="10" y="30"/>
                  </a:moveTo>
                  <a:cubicBezTo>
                    <a:pt x="9" y="33"/>
                    <a:pt x="7" y="34"/>
                    <a:pt x="4" y="33"/>
                  </a:cubicBezTo>
                  <a:cubicBezTo>
                    <a:pt x="2" y="32"/>
                    <a:pt x="0" y="29"/>
                    <a:pt x="1" y="2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3" y="0"/>
                    <a:pt x="16" y="1"/>
                  </a:cubicBezTo>
                  <a:cubicBezTo>
                    <a:pt x="18" y="2"/>
                    <a:pt x="19" y="5"/>
                    <a:pt x="18" y="7"/>
                  </a:cubicBez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13" name="Freeform 328"/>
            <p:cNvSpPr/>
            <p:nvPr/>
          </p:nvSpPr>
          <p:spPr bwMode="auto">
            <a:xfrm>
              <a:off x="7538" y="-678"/>
              <a:ext cx="45" cy="80"/>
            </a:xfrm>
            <a:custGeom>
              <a:avLst/>
              <a:gdLst>
                <a:gd name="T0" fmla="*/ 10 w 19"/>
                <a:gd name="T1" fmla="*/ 30 h 34"/>
                <a:gd name="T2" fmla="*/ 4 w 19"/>
                <a:gd name="T3" fmla="*/ 33 h 34"/>
                <a:gd name="T4" fmla="*/ 1 w 19"/>
                <a:gd name="T5" fmla="*/ 27 h 34"/>
                <a:gd name="T6" fmla="*/ 10 w 19"/>
                <a:gd name="T7" fmla="*/ 4 h 34"/>
                <a:gd name="T8" fmla="*/ 16 w 19"/>
                <a:gd name="T9" fmla="*/ 1 h 34"/>
                <a:gd name="T10" fmla="*/ 19 w 19"/>
                <a:gd name="T11" fmla="*/ 7 h 34"/>
                <a:gd name="T12" fmla="*/ 10 w 19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4">
                  <a:moveTo>
                    <a:pt x="10" y="30"/>
                  </a:moveTo>
                  <a:cubicBezTo>
                    <a:pt x="9" y="33"/>
                    <a:pt x="7" y="34"/>
                    <a:pt x="4" y="33"/>
                  </a:cubicBezTo>
                  <a:cubicBezTo>
                    <a:pt x="2" y="32"/>
                    <a:pt x="0" y="29"/>
                    <a:pt x="1" y="2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3" y="0"/>
                    <a:pt x="16" y="1"/>
                  </a:cubicBezTo>
                  <a:cubicBezTo>
                    <a:pt x="18" y="2"/>
                    <a:pt x="19" y="5"/>
                    <a:pt x="19" y="7"/>
                  </a:cubicBez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14" name="Freeform 329"/>
            <p:cNvSpPr/>
            <p:nvPr/>
          </p:nvSpPr>
          <p:spPr bwMode="auto">
            <a:xfrm>
              <a:off x="7600" y="-657"/>
              <a:ext cx="42" cy="80"/>
            </a:xfrm>
            <a:custGeom>
              <a:avLst/>
              <a:gdLst>
                <a:gd name="T0" fmla="*/ 9 w 18"/>
                <a:gd name="T1" fmla="*/ 30 h 34"/>
                <a:gd name="T2" fmla="*/ 3 w 18"/>
                <a:gd name="T3" fmla="*/ 33 h 34"/>
                <a:gd name="T4" fmla="*/ 0 w 18"/>
                <a:gd name="T5" fmla="*/ 27 h 34"/>
                <a:gd name="T6" fmla="*/ 9 w 18"/>
                <a:gd name="T7" fmla="*/ 4 h 34"/>
                <a:gd name="T8" fmla="*/ 15 w 18"/>
                <a:gd name="T9" fmla="*/ 1 h 34"/>
                <a:gd name="T10" fmla="*/ 18 w 18"/>
                <a:gd name="T11" fmla="*/ 7 h 34"/>
                <a:gd name="T12" fmla="*/ 9 w 18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9" y="30"/>
                  </a:moveTo>
                  <a:cubicBezTo>
                    <a:pt x="8" y="33"/>
                    <a:pt x="6" y="34"/>
                    <a:pt x="3" y="33"/>
                  </a:cubicBezTo>
                  <a:cubicBezTo>
                    <a:pt x="1" y="32"/>
                    <a:pt x="0" y="30"/>
                    <a:pt x="0" y="2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17" y="2"/>
                    <a:pt x="18" y="5"/>
                    <a:pt x="18" y="7"/>
                  </a:cubicBezTo>
                  <a:lnTo>
                    <a:pt x="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15" name="Freeform 330"/>
            <p:cNvSpPr/>
            <p:nvPr/>
          </p:nvSpPr>
          <p:spPr bwMode="auto">
            <a:xfrm>
              <a:off x="7659" y="-636"/>
              <a:ext cx="45" cy="81"/>
            </a:xfrm>
            <a:custGeom>
              <a:avLst/>
              <a:gdLst>
                <a:gd name="T0" fmla="*/ 9 w 19"/>
                <a:gd name="T1" fmla="*/ 30 h 34"/>
                <a:gd name="T2" fmla="*/ 3 w 19"/>
                <a:gd name="T3" fmla="*/ 33 h 34"/>
                <a:gd name="T4" fmla="*/ 0 w 19"/>
                <a:gd name="T5" fmla="*/ 27 h 34"/>
                <a:gd name="T6" fmla="*/ 9 w 19"/>
                <a:gd name="T7" fmla="*/ 4 h 34"/>
                <a:gd name="T8" fmla="*/ 15 w 19"/>
                <a:gd name="T9" fmla="*/ 1 h 34"/>
                <a:gd name="T10" fmla="*/ 18 w 19"/>
                <a:gd name="T11" fmla="*/ 7 h 34"/>
                <a:gd name="T12" fmla="*/ 9 w 19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4">
                  <a:moveTo>
                    <a:pt x="9" y="30"/>
                  </a:moveTo>
                  <a:cubicBezTo>
                    <a:pt x="8" y="33"/>
                    <a:pt x="6" y="34"/>
                    <a:pt x="3" y="33"/>
                  </a:cubicBezTo>
                  <a:cubicBezTo>
                    <a:pt x="1" y="32"/>
                    <a:pt x="0" y="30"/>
                    <a:pt x="0" y="2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17" y="2"/>
                    <a:pt x="19" y="5"/>
                    <a:pt x="18" y="7"/>
                  </a:cubicBezTo>
                  <a:lnTo>
                    <a:pt x="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16" name="Freeform 331"/>
            <p:cNvSpPr/>
            <p:nvPr/>
          </p:nvSpPr>
          <p:spPr bwMode="auto">
            <a:xfrm>
              <a:off x="7333" y="-633"/>
              <a:ext cx="59" cy="59"/>
            </a:xfrm>
            <a:custGeom>
              <a:avLst/>
              <a:gdLst>
                <a:gd name="T0" fmla="*/ 45 w 59"/>
                <a:gd name="T1" fmla="*/ 59 h 59"/>
                <a:gd name="T2" fmla="*/ 0 w 59"/>
                <a:gd name="T3" fmla="*/ 45 h 59"/>
                <a:gd name="T4" fmla="*/ 16 w 59"/>
                <a:gd name="T5" fmla="*/ 0 h 59"/>
                <a:gd name="T6" fmla="*/ 59 w 59"/>
                <a:gd name="T7" fmla="*/ 16 h 59"/>
                <a:gd name="T8" fmla="*/ 45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5" y="59"/>
                  </a:moveTo>
                  <a:lnTo>
                    <a:pt x="0" y="45"/>
                  </a:lnTo>
                  <a:lnTo>
                    <a:pt x="16" y="0"/>
                  </a:lnTo>
                  <a:lnTo>
                    <a:pt x="59" y="16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17" name="Freeform 332"/>
            <p:cNvSpPr/>
            <p:nvPr/>
          </p:nvSpPr>
          <p:spPr bwMode="auto">
            <a:xfrm>
              <a:off x="7401" y="-607"/>
              <a:ext cx="59" cy="59"/>
            </a:xfrm>
            <a:custGeom>
              <a:avLst/>
              <a:gdLst>
                <a:gd name="T0" fmla="*/ 43 w 59"/>
                <a:gd name="T1" fmla="*/ 59 h 59"/>
                <a:gd name="T2" fmla="*/ 0 w 59"/>
                <a:gd name="T3" fmla="*/ 42 h 59"/>
                <a:gd name="T4" fmla="*/ 17 w 59"/>
                <a:gd name="T5" fmla="*/ 0 h 59"/>
                <a:gd name="T6" fmla="*/ 59 w 59"/>
                <a:gd name="T7" fmla="*/ 14 h 59"/>
                <a:gd name="T8" fmla="*/ 43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3" y="59"/>
                  </a:moveTo>
                  <a:lnTo>
                    <a:pt x="0" y="42"/>
                  </a:lnTo>
                  <a:lnTo>
                    <a:pt x="17" y="0"/>
                  </a:lnTo>
                  <a:lnTo>
                    <a:pt x="59" y="14"/>
                  </a:lnTo>
                  <a:lnTo>
                    <a:pt x="4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18" name="Freeform 333"/>
            <p:cNvSpPr/>
            <p:nvPr/>
          </p:nvSpPr>
          <p:spPr bwMode="auto">
            <a:xfrm>
              <a:off x="7470" y="-584"/>
              <a:ext cx="56" cy="59"/>
            </a:xfrm>
            <a:custGeom>
              <a:avLst/>
              <a:gdLst>
                <a:gd name="T0" fmla="*/ 42 w 56"/>
                <a:gd name="T1" fmla="*/ 59 h 59"/>
                <a:gd name="T2" fmla="*/ 0 w 56"/>
                <a:gd name="T3" fmla="*/ 43 h 59"/>
                <a:gd name="T4" fmla="*/ 14 w 56"/>
                <a:gd name="T5" fmla="*/ 0 h 59"/>
                <a:gd name="T6" fmla="*/ 56 w 56"/>
                <a:gd name="T7" fmla="*/ 17 h 59"/>
                <a:gd name="T8" fmla="*/ 42 w 56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9">
                  <a:moveTo>
                    <a:pt x="42" y="59"/>
                  </a:moveTo>
                  <a:lnTo>
                    <a:pt x="0" y="43"/>
                  </a:lnTo>
                  <a:lnTo>
                    <a:pt x="14" y="0"/>
                  </a:lnTo>
                  <a:lnTo>
                    <a:pt x="56" y="17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19" name="Freeform 334"/>
            <p:cNvSpPr/>
            <p:nvPr/>
          </p:nvSpPr>
          <p:spPr bwMode="auto">
            <a:xfrm>
              <a:off x="7536" y="-560"/>
              <a:ext cx="59" cy="59"/>
            </a:xfrm>
            <a:custGeom>
              <a:avLst/>
              <a:gdLst>
                <a:gd name="T0" fmla="*/ 42 w 59"/>
                <a:gd name="T1" fmla="*/ 59 h 59"/>
                <a:gd name="T2" fmla="*/ 0 w 59"/>
                <a:gd name="T3" fmla="*/ 45 h 59"/>
                <a:gd name="T4" fmla="*/ 16 w 59"/>
                <a:gd name="T5" fmla="*/ 0 h 59"/>
                <a:gd name="T6" fmla="*/ 59 w 59"/>
                <a:gd name="T7" fmla="*/ 17 h 59"/>
                <a:gd name="T8" fmla="*/ 42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2" y="59"/>
                  </a:moveTo>
                  <a:lnTo>
                    <a:pt x="0" y="45"/>
                  </a:lnTo>
                  <a:lnTo>
                    <a:pt x="16" y="0"/>
                  </a:lnTo>
                  <a:lnTo>
                    <a:pt x="59" y="17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20" name="Freeform 335"/>
            <p:cNvSpPr/>
            <p:nvPr/>
          </p:nvSpPr>
          <p:spPr bwMode="auto">
            <a:xfrm>
              <a:off x="7604" y="-534"/>
              <a:ext cx="59" cy="59"/>
            </a:xfrm>
            <a:custGeom>
              <a:avLst/>
              <a:gdLst>
                <a:gd name="T0" fmla="*/ 43 w 59"/>
                <a:gd name="T1" fmla="*/ 59 h 59"/>
                <a:gd name="T2" fmla="*/ 0 w 59"/>
                <a:gd name="T3" fmla="*/ 43 h 59"/>
                <a:gd name="T4" fmla="*/ 15 w 59"/>
                <a:gd name="T5" fmla="*/ 0 h 59"/>
                <a:gd name="T6" fmla="*/ 59 w 59"/>
                <a:gd name="T7" fmla="*/ 14 h 59"/>
                <a:gd name="T8" fmla="*/ 43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3" y="59"/>
                  </a:moveTo>
                  <a:lnTo>
                    <a:pt x="0" y="43"/>
                  </a:lnTo>
                  <a:lnTo>
                    <a:pt x="15" y="0"/>
                  </a:lnTo>
                  <a:lnTo>
                    <a:pt x="59" y="14"/>
                  </a:lnTo>
                  <a:lnTo>
                    <a:pt x="4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21" name="Freeform 336"/>
            <p:cNvSpPr/>
            <p:nvPr/>
          </p:nvSpPr>
          <p:spPr bwMode="auto">
            <a:xfrm>
              <a:off x="7309" y="-567"/>
              <a:ext cx="59" cy="59"/>
            </a:xfrm>
            <a:custGeom>
              <a:avLst/>
              <a:gdLst>
                <a:gd name="T0" fmla="*/ 45 w 59"/>
                <a:gd name="T1" fmla="*/ 59 h 59"/>
                <a:gd name="T2" fmla="*/ 0 w 59"/>
                <a:gd name="T3" fmla="*/ 45 h 59"/>
                <a:gd name="T4" fmla="*/ 17 w 59"/>
                <a:gd name="T5" fmla="*/ 0 h 59"/>
                <a:gd name="T6" fmla="*/ 59 w 59"/>
                <a:gd name="T7" fmla="*/ 16 h 59"/>
                <a:gd name="T8" fmla="*/ 45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5" y="59"/>
                  </a:moveTo>
                  <a:lnTo>
                    <a:pt x="0" y="45"/>
                  </a:lnTo>
                  <a:lnTo>
                    <a:pt x="17" y="0"/>
                  </a:lnTo>
                  <a:lnTo>
                    <a:pt x="59" y="16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22" name="Freeform 337"/>
            <p:cNvSpPr/>
            <p:nvPr/>
          </p:nvSpPr>
          <p:spPr bwMode="auto">
            <a:xfrm>
              <a:off x="7378" y="-541"/>
              <a:ext cx="59" cy="57"/>
            </a:xfrm>
            <a:custGeom>
              <a:avLst/>
              <a:gdLst>
                <a:gd name="T0" fmla="*/ 42 w 59"/>
                <a:gd name="T1" fmla="*/ 57 h 57"/>
                <a:gd name="T2" fmla="*/ 0 w 59"/>
                <a:gd name="T3" fmla="*/ 42 h 57"/>
                <a:gd name="T4" fmla="*/ 16 w 59"/>
                <a:gd name="T5" fmla="*/ 0 h 57"/>
                <a:gd name="T6" fmla="*/ 59 w 59"/>
                <a:gd name="T7" fmla="*/ 14 h 57"/>
                <a:gd name="T8" fmla="*/ 42 w 59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7">
                  <a:moveTo>
                    <a:pt x="42" y="57"/>
                  </a:moveTo>
                  <a:lnTo>
                    <a:pt x="0" y="42"/>
                  </a:lnTo>
                  <a:lnTo>
                    <a:pt x="16" y="0"/>
                  </a:lnTo>
                  <a:lnTo>
                    <a:pt x="59" y="14"/>
                  </a:lnTo>
                  <a:lnTo>
                    <a:pt x="4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23" name="Freeform 338"/>
            <p:cNvSpPr/>
            <p:nvPr/>
          </p:nvSpPr>
          <p:spPr bwMode="auto">
            <a:xfrm>
              <a:off x="7446" y="-517"/>
              <a:ext cx="57" cy="59"/>
            </a:xfrm>
            <a:custGeom>
              <a:avLst/>
              <a:gdLst>
                <a:gd name="T0" fmla="*/ 43 w 57"/>
                <a:gd name="T1" fmla="*/ 59 h 59"/>
                <a:gd name="T2" fmla="*/ 0 w 57"/>
                <a:gd name="T3" fmla="*/ 42 h 59"/>
                <a:gd name="T4" fmla="*/ 14 w 57"/>
                <a:gd name="T5" fmla="*/ 0 h 59"/>
                <a:gd name="T6" fmla="*/ 57 w 57"/>
                <a:gd name="T7" fmla="*/ 14 h 59"/>
                <a:gd name="T8" fmla="*/ 43 w 57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43" y="59"/>
                  </a:moveTo>
                  <a:lnTo>
                    <a:pt x="0" y="42"/>
                  </a:lnTo>
                  <a:lnTo>
                    <a:pt x="14" y="0"/>
                  </a:lnTo>
                  <a:lnTo>
                    <a:pt x="57" y="14"/>
                  </a:lnTo>
                  <a:lnTo>
                    <a:pt x="4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24" name="Freeform 339"/>
            <p:cNvSpPr/>
            <p:nvPr/>
          </p:nvSpPr>
          <p:spPr bwMode="auto">
            <a:xfrm>
              <a:off x="7512" y="-494"/>
              <a:ext cx="59" cy="59"/>
            </a:xfrm>
            <a:custGeom>
              <a:avLst/>
              <a:gdLst>
                <a:gd name="T0" fmla="*/ 43 w 59"/>
                <a:gd name="T1" fmla="*/ 59 h 59"/>
                <a:gd name="T2" fmla="*/ 0 w 59"/>
                <a:gd name="T3" fmla="*/ 43 h 59"/>
                <a:gd name="T4" fmla="*/ 17 w 59"/>
                <a:gd name="T5" fmla="*/ 0 h 59"/>
                <a:gd name="T6" fmla="*/ 59 w 59"/>
                <a:gd name="T7" fmla="*/ 17 h 59"/>
                <a:gd name="T8" fmla="*/ 43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3" y="59"/>
                  </a:moveTo>
                  <a:lnTo>
                    <a:pt x="0" y="43"/>
                  </a:lnTo>
                  <a:lnTo>
                    <a:pt x="17" y="0"/>
                  </a:lnTo>
                  <a:lnTo>
                    <a:pt x="59" y="17"/>
                  </a:lnTo>
                  <a:lnTo>
                    <a:pt x="4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25" name="Freeform 340"/>
            <p:cNvSpPr/>
            <p:nvPr/>
          </p:nvSpPr>
          <p:spPr bwMode="auto">
            <a:xfrm>
              <a:off x="7581" y="-468"/>
              <a:ext cx="59" cy="57"/>
            </a:xfrm>
            <a:custGeom>
              <a:avLst/>
              <a:gdLst>
                <a:gd name="T0" fmla="*/ 42 w 59"/>
                <a:gd name="T1" fmla="*/ 57 h 57"/>
                <a:gd name="T2" fmla="*/ 0 w 59"/>
                <a:gd name="T3" fmla="*/ 43 h 57"/>
                <a:gd name="T4" fmla="*/ 14 w 59"/>
                <a:gd name="T5" fmla="*/ 0 h 57"/>
                <a:gd name="T6" fmla="*/ 59 w 59"/>
                <a:gd name="T7" fmla="*/ 14 h 57"/>
                <a:gd name="T8" fmla="*/ 42 w 59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7">
                  <a:moveTo>
                    <a:pt x="42" y="57"/>
                  </a:moveTo>
                  <a:lnTo>
                    <a:pt x="0" y="43"/>
                  </a:lnTo>
                  <a:lnTo>
                    <a:pt x="14" y="0"/>
                  </a:lnTo>
                  <a:lnTo>
                    <a:pt x="59" y="14"/>
                  </a:lnTo>
                  <a:lnTo>
                    <a:pt x="4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26" name="Freeform 341"/>
            <p:cNvSpPr/>
            <p:nvPr/>
          </p:nvSpPr>
          <p:spPr bwMode="auto">
            <a:xfrm>
              <a:off x="7285" y="-501"/>
              <a:ext cx="59" cy="59"/>
            </a:xfrm>
            <a:custGeom>
              <a:avLst/>
              <a:gdLst>
                <a:gd name="T0" fmla="*/ 45 w 59"/>
                <a:gd name="T1" fmla="*/ 59 h 59"/>
                <a:gd name="T2" fmla="*/ 0 w 59"/>
                <a:gd name="T3" fmla="*/ 43 h 59"/>
                <a:gd name="T4" fmla="*/ 17 w 59"/>
                <a:gd name="T5" fmla="*/ 0 h 59"/>
                <a:gd name="T6" fmla="*/ 59 w 59"/>
                <a:gd name="T7" fmla="*/ 17 h 59"/>
                <a:gd name="T8" fmla="*/ 45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5" y="59"/>
                  </a:moveTo>
                  <a:lnTo>
                    <a:pt x="0" y="43"/>
                  </a:lnTo>
                  <a:lnTo>
                    <a:pt x="17" y="0"/>
                  </a:lnTo>
                  <a:lnTo>
                    <a:pt x="59" y="17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27" name="Freeform 342"/>
            <p:cNvSpPr/>
            <p:nvPr/>
          </p:nvSpPr>
          <p:spPr bwMode="auto">
            <a:xfrm>
              <a:off x="7354" y="-477"/>
              <a:ext cx="59" cy="59"/>
            </a:xfrm>
            <a:custGeom>
              <a:avLst/>
              <a:gdLst>
                <a:gd name="T0" fmla="*/ 42 w 59"/>
                <a:gd name="T1" fmla="*/ 59 h 59"/>
                <a:gd name="T2" fmla="*/ 0 w 59"/>
                <a:gd name="T3" fmla="*/ 45 h 59"/>
                <a:gd name="T4" fmla="*/ 16 w 59"/>
                <a:gd name="T5" fmla="*/ 0 h 59"/>
                <a:gd name="T6" fmla="*/ 59 w 59"/>
                <a:gd name="T7" fmla="*/ 16 h 59"/>
                <a:gd name="T8" fmla="*/ 42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2" y="59"/>
                  </a:moveTo>
                  <a:lnTo>
                    <a:pt x="0" y="45"/>
                  </a:lnTo>
                  <a:lnTo>
                    <a:pt x="16" y="0"/>
                  </a:lnTo>
                  <a:lnTo>
                    <a:pt x="59" y="16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28" name="Freeform 343"/>
            <p:cNvSpPr/>
            <p:nvPr/>
          </p:nvSpPr>
          <p:spPr bwMode="auto">
            <a:xfrm>
              <a:off x="7422" y="-451"/>
              <a:ext cx="57" cy="59"/>
            </a:xfrm>
            <a:custGeom>
              <a:avLst/>
              <a:gdLst>
                <a:gd name="T0" fmla="*/ 43 w 57"/>
                <a:gd name="T1" fmla="*/ 59 h 59"/>
                <a:gd name="T2" fmla="*/ 0 w 57"/>
                <a:gd name="T3" fmla="*/ 42 h 59"/>
                <a:gd name="T4" fmla="*/ 15 w 57"/>
                <a:gd name="T5" fmla="*/ 0 h 59"/>
                <a:gd name="T6" fmla="*/ 57 w 57"/>
                <a:gd name="T7" fmla="*/ 14 h 59"/>
                <a:gd name="T8" fmla="*/ 43 w 57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43" y="59"/>
                  </a:moveTo>
                  <a:lnTo>
                    <a:pt x="0" y="42"/>
                  </a:lnTo>
                  <a:lnTo>
                    <a:pt x="15" y="0"/>
                  </a:lnTo>
                  <a:lnTo>
                    <a:pt x="57" y="14"/>
                  </a:lnTo>
                  <a:lnTo>
                    <a:pt x="4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29" name="Freeform 344"/>
            <p:cNvSpPr/>
            <p:nvPr/>
          </p:nvSpPr>
          <p:spPr bwMode="auto">
            <a:xfrm>
              <a:off x="7489" y="-428"/>
              <a:ext cx="59" cy="59"/>
            </a:xfrm>
            <a:custGeom>
              <a:avLst/>
              <a:gdLst>
                <a:gd name="T0" fmla="*/ 42 w 59"/>
                <a:gd name="T1" fmla="*/ 59 h 59"/>
                <a:gd name="T2" fmla="*/ 0 w 59"/>
                <a:gd name="T3" fmla="*/ 43 h 59"/>
                <a:gd name="T4" fmla="*/ 16 w 59"/>
                <a:gd name="T5" fmla="*/ 0 h 59"/>
                <a:gd name="T6" fmla="*/ 59 w 59"/>
                <a:gd name="T7" fmla="*/ 17 h 59"/>
                <a:gd name="T8" fmla="*/ 42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2" y="59"/>
                  </a:moveTo>
                  <a:lnTo>
                    <a:pt x="0" y="43"/>
                  </a:lnTo>
                  <a:lnTo>
                    <a:pt x="16" y="0"/>
                  </a:lnTo>
                  <a:lnTo>
                    <a:pt x="59" y="17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30" name="Freeform 345"/>
            <p:cNvSpPr/>
            <p:nvPr/>
          </p:nvSpPr>
          <p:spPr bwMode="auto">
            <a:xfrm>
              <a:off x="7557" y="-404"/>
              <a:ext cx="59" cy="59"/>
            </a:xfrm>
            <a:custGeom>
              <a:avLst/>
              <a:gdLst>
                <a:gd name="T0" fmla="*/ 43 w 59"/>
                <a:gd name="T1" fmla="*/ 59 h 59"/>
                <a:gd name="T2" fmla="*/ 0 w 59"/>
                <a:gd name="T3" fmla="*/ 45 h 59"/>
                <a:gd name="T4" fmla="*/ 14 w 59"/>
                <a:gd name="T5" fmla="*/ 0 h 59"/>
                <a:gd name="T6" fmla="*/ 59 w 59"/>
                <a:gd name="T7" fmla="*/ 17 h 59"/>
                <a:gd name="T8" fmla="*/ 43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3" y="59"/>
                  </a:moveTo>
                  <a:lnTo>
                    <a:pt x="0" y="45"/>
                  </a:lnTo>
                  <a:lnTo>
                    <a:pt x="14" y="0"/>
                  </a:lnTo>
                  <a:lnTo>
                    <a:pt x="59" y="17"/>
                  </a:lnTo>
                  <a:lnTo>
                    <a:pt x="4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31" name="Freeform 346"/>
            <p:cNvSpPr/>
            <p:nvPr/>
          </p:nvSpPr>
          <p:spPr bwMode="auto">
            <a:xfrm>
              <a:off x="7262" y="-435"/>
              <a:ext cx="59" cy="59"/>
            </a:xfrm>
            <a:custGeom>
              <a:avLst/>
              <a:gdLst>
                <a:gd name="T0" fmla="*/ 45 w 59"/>
                <a:gd name="T1" fmla="*/ 59 h 59"/>
                <a:gd name="T2" fmla="*/ 0 w 59"/>
                <a:gd name="T3" fmla="*/ 43 h 59"/>
                <a:gd name="T4" fmla="*/ 16 w 59"/>
                <a:gd name="T5" fmla="*/ 0 h 59"/>
                <a:gd name="T6" fmla="*/ 59 w 59"/>
                <a:gd name="T7" fmla="*/ 14 h 59"/>
                <a:gd name="T8" fmla="*/ 45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5" y="59"/>
                  </a:moveTo>
                  <a:lnTo>
                    <a:pt x="0" y="43"/>
                  </a:lnTo>
                  <a:lnTo>
                    <a:pt x="16" y="0"/>
                  </a:lnTo>
                  <a:lnTo>
                    <a:pt x="59" y="14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32" name="Freeform 347"/>
            <p:cNvSpPr/>
            <p:nvPr/>
          </p:nvSpPr>
          <p:spPr bwMode="auto">
            <a:xfrm>
              <a:off x="7330" y="-411"/>
              <a:ext cx="59" cy="59"/>
            </a:xfrm>
            <a:custGeom>
              <a:avLst/>
              <a:gdLst>
                <a:gd name="T0" fmla="*/ 43 w 59"/>
                <a:gd name="T1" fmla="*/ 59 h 59"/>
                <a:gd name="T2" fmla="*/ 0 w 59"/>
                <a:gd name="T3" fmla="*/ 42 h 59"/>
                <a:gd name="T4" fmla="*/ 14 w 59"/>
                <a:gd name="T5" fmla="*/ 0 h 59"/>
                <a:gd name="T6" fmla="*/ 59 w 59"/>
                <a:gd name="T7" fmla="*/ 16 h 59"/>
                <a:gd name="T8" fmla="*/ 43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3" y="59"/>
                  </a:moveTo>
                  <a:lnTo>
                    <a:pt x="0" y="42"/>
                  </a:lnTo>
                  <a:lnTo>
                    <a:pt x="14" y="0"/>
                  </a:lnTo>
                  <a:lnTo>
                    <a:pt x="59" y="16"/>
                  </a:lnTo>
                  <a:lnTo>
                    <a:pt x="4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33" name="Freeform 348"/>
            <p:cNvSpPr/>
            <p:nvPr/>
          </p:nvSpPr>
          <p:spPr bwMode="auto">
            <a:xfrm>
              <a:off x="7396" y="-387"/>
              <a:ext cx="60" cy="59"/>
            </a:xfrm>
            <a:custGeom>
              <a:avLst/>
              <a:gdLst>
                <a:gd name="T0" fmla="*/ 45 w 60"/>
                <a:gd name="T1" fmla="*/ 59 h 59"/>
                <a:gd name="T2" fmla="*/ 0 w 60"/>
                <a:gd name="T3" fmla="*/ 44 h 59"/>
                <a:gd name="T4" fmla="*/ 17 w 60"/>
                <a:gd name="T5" fmla="*/ 0 h 59"/>
                <a:gd name="T6" fmla="*/ 60 w 60"/>
                <a:gd name="T7" fmla="*/ 16 h 59"/>
                <a:gd name="T8" fmla="*/ 45 w 6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45" y="59"/>
                  </a:moveTo>
                  <a:lnTo>
                    <a:pt x="0" y="44"/>
                  </a:lnTo>
                  <a:lnTo>
                    <a:pt x="17" y="0"/>
                  </a:lnTo>
                  <a:lnTo>
                    <a:pt x="60" y="16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34" name="Freeform 349"/>
            <p:cNvSpPr/>
            <p:nvPr/>
          </p:nvSpPr>
          <p:spPr bwMode="auto">
            <a:xfrm>
              <a:off x="7465" y="-361"/>
              <a:ext cx="59" cy="59"/>
            </a:xfrm>
            <a:custGeom>
              <a:avLst/>
              <a:gdLst>
                <a:gd name="T0" fmla="*/ 43 w 59"/>
                <a:gd name="T1" fmla="*/ 59 h 59"/>
                <a:gd name="T2" fmla="*/ 0 w 59"/>
                <a:gd name="T3" fmla="*/ 42 h 59"/>
                <a:gd name="T4" fmla="*/ 17 w 59"/>
                <a:gd name="T5" fmla="*/ 0 h 59"/>
                <a:gd name="T6" fmla="*/ 59 w 59"/>
                <a:gd name="T7" fmla="*/ 14 h 59"/>
                <a:gd name="T8" fmla="*/ 43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3" y="59"/>
                  </a:moveTo>
                  <a:lnTo>
                    <a:pt x="0" y="42"/>
                  </a:lnTo>
                  <a:lnTo>
                    <a:pt x="17" y="0"/>
                  </a:lnTo>
                  <a:lnTo>
                    <a:pt x="59" y="14"/>
                  </a:lnTo>
                  <a:lnTo>
                    <a:pt x="4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35" name="Freeform 350"/>
            <p:cNvSpPr/>
            <p:nvPr/>
          </p:nvSpPr>
          <p:spPr bwMode="auto">
            <a:xfrm>
              <a:off x="7533" y="-338"/>
              <a:ext cx="60" cy="59"/>
            </a:xfrm>
            <a:custGeom>
              <a:avLst/>
              <a:gdLst>
                <a:gd name="T0" fmla="*/ 43 w 60"/>
                <a:gd name="T1" fmla="*/ 59 h 59"/>
                <a:gd name="T2" fmla="*/ 0 w 60"/>
                <a:gd name="T3" fmla="*/ 43 h 59"/>
                <a:gd name="T4" fmla="*/ 15 w 60"/>
                <a:gd name="T5" fmla="*/ 0 h 59"/>
                <a:gd name="T6" fmla="*/ 60 w 60"/>
                <a:gd name="T7" fmla="*/ 17 h 59"/>
                <a:gd name="T8" fmla="*/ 43 w 6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43" y="59"/>
                  </a:moveTo>
                  <a:lnTo>
                    <a:pt x="0" y="43"/>
                  </a:lnTo>
                  <a:lnTo>
                    <a:pt x="15" y="0"/>
                  </a:lnTo>
                  <a:lnTo>
                    <a:pt x="60" y="17"/>
                  </a:lnTo>
                  <a:lnTo>
                    <a:pt x="4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36" name="Freeform 351"/>
            <p:cNvSpPr/>
            <p:nvPr/>
          </p:nvSpPr>
          <p:spPr bwMode="auto">
            <a:xfrm>
              <a:off x="7529" y="-201"/>
              <a:ext cx="602" cy="662"/>
            </a:xfrm>
            <a:custGeom>
              <a:avLst/>
              <a:gdLst>
                <a:gd name="T0" fmla="*/ 139 w 255"/>
                <a:gd name="T1" fmla="*/ 143 h 280"/>
                <a:gd name="T2" fmla="*/ 182 w 255"/>
                <a:gd name="T3" fmla="*/ 23 h 280"/>
                <a:gd name="T4" fmla="*/ 23 w 255"/>
                <a:gd name="T5" fmla="*/ 98 h 280"/>
                <a:gd name="T6" fmla="*/ 98 w 255"/>
                <a:gd name="T7" fmla="*/ 257 h 280"/>
                <a:gd name="T8" fmla="*/ 255 w 255"/>
                <a:gd name="T9" fmla="*/ 185 h 280"/>
                <a:gd name="T10" fmla="*/ 139 w 255"/>
                <a:gd name="T11" fmla="*/ 14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280">
                  <a:moveTo>
                    <a:pt x="139" y="143"/>
                  </a:moveTo>
                  <a:cubicBezTo>
                    <a:pt x="182" y="23"/>
                    <a:pt x="182" y="23"/>
                    <a:pt x="182" y="23"/>
                  </a:cubicBezTo>
                  <a:cubicBezTo>
                    <a:pt x="117" y="0"/>
                    <a:pt x="46" y="33"/>
                    <a:pt x="23" y="98"/>
                  </a:cubicBezTo>
                  <a:cubicBezTo>
                    <a:pt x="0" y="162"/>
                    <a:pt x="33" y="234"/>
                    <a:pt x="98" y="257"/>
                  </a:cubicBezTo>
                  <a:cubicBezTo>
                    <a:pt x="161" y="280"/>
                    <a:pt x="231" y="247"/>
                    <a:pt x="255" y="185"/>
                  </a:cubicBezTo>
                  <a:lnTo>
                    <a:pt x="139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37" name="Freeform 352"/>
            <p:cNvSpPr/>
            <p:nvPr/>
          </p:nvSpPr>
          <p:spPr bwMode="auto">
            <a:xfrm>
              <a:off x="7890" y="-163"/>
              <a:ext cx="334" cy="383"/>
            </a:xfrm>
            <a:custGeom>
              <a:avLst/>
              <a:gdLst>
                <a:gd name="T0" fmla="*/ 117 w 141"/>
                <a:gd name="T1" fmla="*/ 162 h 162"/>
                <a:gd name="T2" fmla="*/ 118 w 141"/>
                <a:gd name="T3" fmla="*/ 159 h 162"/>
                <a:gd name="T4" fmla="*/ 43 w 141"/>
                <a:gd name="T5" fmla="*/ 0 h 162"/>
                <a:gd name="T6" fmla="*/ 0 w 141"/>
                <a:gd name="T7" fmla="*/ 120 h 162"/>
                <a:gd name="T8" fmla="*/ 117 w 141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62">
                  <a:moveTo>
                    <a:pt x="117" y="162"/>
                  </a:moveTo>
                  <a:cubicBezTo>
                    <a:pt x="117" y="161"/>
                    <a:pt x="118" y="160"/>
                    <a:pt x="118" y="159"/>
                  </a:cubicBezTo>
                  <a:cubicBezTo>
                    <a:pt x="141" y="95"/>
                    <a:pt x="108" y="24"/>
                    <a:pt x="43" y="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117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38" name="Freeform 353"/>
            <p:cNvSpPr/>
            <p:nvPr/>
          </p:nvSpPr>
          <p:spPr bwMode="auto">
            <a:xfrm>
              <a:off x="6477" y="-418"/>
              <a:ext cx="343" cy="106"/>
            </a:xfrm>
            <a:custGeom>
              <a:avLst/>
              <a:gdLst>
                <a:gd name="T0" fmla="*/ 5 w 145"/>
                <a:gd name="T1" fmla="*/ 45 h 45"/>
                <a:gd name="T2" fmla="*/ 0 w 145"/>
                <a:gd name="T3" fmla="*/ 29 h 45"/>
                <a:gd name="T4" fmla="*/ 79 w 145"/>
                <a:gd name="T5" fmla="*/ 2 h 45"/>
                <a:gd name="T6" fmla="*/ 90 w 145"/>
                <a:gd name="T7" fmla="*/ 6 h 45"/>
                <a:gd name="T8" fmla="*/ 94 w 145"/>
                <a:gd name="T9" fmla="*/ 17 h 45"/>
                <a:gd name="T10" fmla="*/ 139 w 145"/>
                <a:gd name="T11" fmla="*/ 1 h 45"/>
                <a:gd name="T12" fmla="*/ 145 w 145"/>
                <a:gd name="T13" fmla="*/ 17 h 45"/>
                <a:gd name="T14" fmla="*/ 92 w 145"/>
                <a:gd name="T15" fmla="*/ 35 h 45"/>
                <a:gd name="T16" fmla="*/ 82 w 145"/>
                <a:gd name="T17" fmla="*/ 30 h 45"/>
                <a:gd name="T18" fmla="*/ 77 w 145"/>
                <a:gd name="T19" fmla="*/ 20 h 45"/>
                <a:gd name="T20" fmla="*/ 5 w 145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45">
                  <a:moveTo>
                    <a:pt x="5" y="45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83" y="0"/>
                    <a:pt x="88" y="2"/>
                    <a:pt x="90" y="6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8" y="37"/>
                    <a:pt x="83" y="35"/>
                    <a:pt x="82" y="30"/>
                  </a:cubicBezTo>
                  <a:cubicBezTo>
                    <a:pt x="77" y="20"/>
                    <a:pt x="77" y="20"/>
                    <a:pt x="77" y="20"/>
                  </a:cubicBezTo>
                  <a:lnTo>
                    <a:pt x="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39" name="Freeform 354"/>
            <p:cNvSpPr/>
            <p:nvPr/>
          </p:nvSpPr>
          <p:spPr bwMode="auto">
            <a:xfrm>
              <a:off x="6777" y="-451"/>
              <a:ext cx="92" cy="116"/>
            </a:xfrm>
            <a:custGeom>
              <a:avLst/>
              <a:gdLst>
                <a:gd name="T0" fmla="*/ 37 w 39"/>
                <a:gd name="T1" fmla="*/ 12 h 49"/>
                <a:gd name="T2" fmla="*/ 4 w 39"/>
                <a:gd name="T3" fmla="*/ 1 h 49"/>
                <a:gd name="T4" fmla="*/ 0 w 39"/>
                <a:gd name="T5" fmla="*/ 3 h 49"/>
                <a:gd name="T6" fmla="*/ 17 w 39"/>
                <a:gd name="T7" fmla="*/ 48 h 49"/>
                <a:gd name="T8" fmla="*/ 22 w 39"/>
                <a:gd name="T9" fmla="*/ 46 h 49"/>
                <a:gd name="T10" fmla="*/ 39 w 39"/>
                <a:gd name="T11" fmla="*/ 16 h 49"/>
                <a:gd name="T12" fmla="*/ 37 w 39"/>
                <a:gd name="T1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9">
                  <a:moveTo>
                    <a:pt x="37" y="12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9" y="49"/>
                    <a:pt x="21" y="48"/>
                    <a:pt x="22" y="4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5"/>
                    <a:pt x="39" y="12"/>
                    <a:pt x="3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40" name="Freeform 355"/>
            <p:cNvSpPr/>
            <p:nvPr/>
          </p:nvSpPr>
          <p:spPr bwMode="auto">
            <a:xfrm>
              <a:off x="6357" y="-560"/>
              <a:ext cx="420" cy="541"/>
            </a:xfrm>
            <a:custGeom>
              <a:avLst/>
              <a:gdLst>
                <a:gd name="T0" fmla="*/ 167 w 178"/>
                <a:gd name="T1" fmla="*/ 228 h 229"/>
                <a:gd name="T2" fmla="*/ 20 w 178"/>
                <a:gd name="T3" fmla="*/ 174 h 229"/>
                <a:gd name="T4" fmla="*/ 4 w 178"/>
                <a:gd name="T5" fmla="*/ 161 h 229"/>
                <a:gd name="T6" fmla="*/ 4 w 178"/>
                <a:gd name="T7" fmla="*/ 141 h 229"/>
                <a:gd name="T8" fmla="*/ 53 w 178"/>
                <a:gd name="T9" fmla="*/ 5 h 229"/>
                <a:gd name="T10" fmla="*/ 62 w 178"/>
                <a:gd name="T11" fmla="*/ 1 h 229"/>
                <a:gd name="T12" fmla="*/ 67 w 178"/>
                <a:gd name="T13" fmla="*/ 10 h 229"/>
                <a:gd name="T14" fmla="*/ 18 w 178"/>
                <a:gd name="T15" fmla="*/ 147 h 229"/>
                <a:gd name="T16" fmla="*/ 17 w 178"/>
                <a:gd name="T17" fmla="*/ 155 h 229"/>
                <a:gd name="T18" fmla="*/ 25 w 178"/>
                <a:gd name="T19" fmla="*/ 161 h 229"/>
                <a:gd name="T20" fmla="*/ 172 w 178"/>
                <a:gd name="T21" fmla="*/ 214 h 229"/>
                <a:gd name="T22" fmla="*/ 177 w 178"/>
                <a:gd name="T23" fmla="*/ 223 h 229"/>
                <a:gd name="T24" fmla="*/ 167 w 178"/>
                <a:gd name="T25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29">
                  <a:moveTo>
                    <a:pt x="167" y="228"/>
                  </a:moveTo>
                  <a:cubicBezTo>
                    <a:pt x="20" y="174"/>
                    <a:pt x="20" y="174"/>
                    <a:pt x="20" y="174"/>
                  </a:cubicBezTo>
                  <a:cubicBezTo>
                    <a:pt x="10" y="171"/>
                    <a:pt x="6" y="165"/>
                    <a:pt x="4" y="161"/>
                  </a:cubicBezTo>
                  <a:cubicBezTo>
                    <a:pt x="0" y="152"/>
                    <a:pt x="3" y="143"/>
                    <a:pt x="4" y="14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5" y="2"/>
                    <a:pt x="59" y="0"/>
                    <a:pt x="62" y="1"/>
                  </a:cubicBezTo>
                  <a:cubicBezTo>
                    <a:pt x="66" y="2"/>
                    <a:pt x="68" y="7"/>
                    <a:pt x="67" y="10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6" y="151"/>
                    <a:pt x="17" y="155"/>
                  </a:cubicBezTo>
                  <a:cubicBezTo>
                    <a:pt x="18" y="157"/>
                    <a:pt x="21" y="159"/>
                    <a:pt x="25" y="161"/>
                  </a:cubicBezTo>
                  <a:cubicBezTo>
                    <a:pt x="172" y="214"/>
                    <a:pt x="172" y="214"/>
                    <a:pt x="172" y="214"/>
                  </a:cubicBezTo>
                  <a:cubicBezTo>
                    <a:pt x="176" y="215"/>
                    <a:pt x="178" y="220"/>
                    <a:pt x="177" y="223"/>
                  </a:cubicBezTo>
                  <a:cubicBezTo>
                    <a:pt x="175" y="227"/>
                    <a:pt x="171" y="229"/>
                    <a:pt x="16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41" name="Freeform 356"/>
            <p:cNvSpPr/>
            <p:nvPr/>
          </p:nvSpPr>
          <p:spPr bwMode="auto">
            <a:xfrm>
              <a:off x="6702" y="-307"/>
              <a:ext cx="120" cy="229"/>
            </a:xfrm>
            <a:custGeom>
              <a:avLst/>
              <a:gdLst>
                <a:gd name="T0" fmla="*/ 78 w 120"/>
                <a:gd name="T1" fmla="*/ 0 h 229"/>
                <a:gd name="T2" fmla="*/ 120 w 120"/>
                <a:gd name="T3" fmla="*/ 16 h 229"/>
                <a:gd name="T4" fmla="*/ 45 w 120"/>
                <a:gd name="T5" fmla="*/ 229 h 229"/>
                <a:gd name="T6" fmla="*/ 0 w 120"/>
                <a:gd name="T7" fmla="*/ 215 h 229"/>
                <a:gd name="T8" fmla="*/ 78 w 120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29">
                  <a:moveTo>
                    <a:pt x="78" y="0"/>
                  </a:moveTo>
                  <a:lnTo>
                    <a:pt x="120" y="16"/>
                  </a:lnTo>
                  <a:lnTo>
                    <a:pt x="45" y="229"/>
                  </a:lnTo>
                  <a:lnTo>
                    <a:pt x="0" y="21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42" name="Freeform 357"/>
            <p:cNvSpPr/>
            <p:nvPr/>
          </p:nvSpPr>
          <p:spPr bwMode="auto">
            <a:xfrm>
              <a:off x="6612" y="-295"/>
              <a:ext cx="104" cy="186"/>
            </a:xfrm>
            <a:custGeom>
              <a:avLst/>
              <a:gdLst>
                <a:gd name="T0" fmla="*/ 59 w 104"/>
                <a:gd name="T1" fmla="*/ 0 h 186"/>
                <a:gd name="T2" fmla="*/ 104 w 104"/>
                <a:gd name="T3" fmla="*/ 16 h 186"/>
                <a:gd name="T4" fmla="*/ 42 w 104"/>
                <a:gd name="T5" fmla="*/ 186 h 186"/>
                <a:gd name="T6" fmla="*/ 0 w 104"/>
                <a:gd name="T7" fmla="*/ 170 h 186"/>
                <a:gd name="T8" fmla="*/ 59 w 104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86">
                  <a:moveTo>
                    <a:pt x="59" y="0"/>
                  </a:moveTo>
                  <a:lnTo>
                    <a:pt x="104" y="16"/>
                  </a:lnTo>
                  <a:lnTo>
                    <a:pt x="42" y="186"/>
                  </a:lnTo>
                  <a:lnTo>
                    <a:pt x="0" y="17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43" name="Freeform 358"/>
            <p:cNvSpPr/>
            <p:nvPr/>
          </p:nvSpPr>
          <p:spPr bwMode="auto">
            <a:xfrm>
              <a:off x="6534" y="-276"/>
              <a:ext cx="87" cy="139"/>
            </a:xfrm>
            <a:custGeom>
              <a:avLst/>
              <a:gdLst>
                <a:gd name="T0" fmla="*/ 42 w 87"/>
                <a:gd name="T1" fmla="*/ 0 h 139"/>
                <a:gd name="T2" fmla="*/ 87 w 87"/>
                <a:gd name="T3" fmla="*/ 16 h 139"/>
                <a:gd name="T4" fmla="*/ 42 w 87"/>
                <a:gd name="T5" fmla="*/ 139 h 139"/>
                <a:gd name="T6" fmla="*/ 0 w 87"/>
                <a:gd name="T7" fmla="*/ 122 h 139"/>
                <a:gd name="T8" fmla="*/ 42 w 87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39">
                  <a:moveTo>
                    <a:pt x="42" y="0"/>
                  </a:moveTo>
                  <a:lnTo>
                    <a:pt x="87" y="16"/>
                  </a:lnTo>
                  <a:lnTo>
                    <a:pt x="42" y="139"/>
                  </a:lnTo>
                  <a:lnTo>
                    <a:pt x="0" y="12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44" name="Freeform 359"/>
            <p:cNvSpPr/>
            <p:nvPr/>
          </p:nvSpPr>
          <p:spPr bwMode="auto">
            <a:xfrm>
              <a:off x="6437" y="-284"/>
              <a:ext cx="78" cy="112"/>
            </a:xfrm>
            <a:custGeom>
              <a:avLst/>
              <a:gdLst>
                <a:gd name="T0" fmla="*/ 33 w 78"/>
                <a:gd name="T1" fmla="*/ 0 h 112"/>
                <a:gd name="T2" fmla="*/ 78 w 78"/>
                <a:gd name="T3" fmla="*/ 17 h 112"/>
                <a:gd name="T4" fmla="*/ 45 w 78"/>
                <a:gd name="T5" fmla="*/ 112 h 112"/>
                <a:gd name="T6" fmla="*/ 0 w 78"/>
                <a:gd name="T7" fmla="*/ 95 h 112"/>
                <a:gd name="T8" fmla="*/ 33 w 7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2">
                  <a:moveTo>
                    <a:pt x="33" y="0"/>
                  </a:moveTo>
                  <a:lnTo>
                    <a:pt x="78" y="17"/>
                  </a:lnTo>
                  <a:lnTo>
                    <a:pt x="45" y="112"/>
                  </a:lnTo>
                  <a:lnTo>
                    <a:pt x="0" y="9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45" name="Freeform 360"/>
            <p:cNvSpPr>
              <a:spLocks noEditPoints="1"/>
            </p:cNvSpPr>
            <p:nvPr/>
          </p:nvSpPr>
          <p:spPr bwMode="auto">
            <a:xfrm>
              <a:off x="6182" y="-714"/>
              <a:ext cx="886" cy="863"/>
            </a:xfrm>
            <a:custGeom>
              <a:avLst/>
              <a:gdLst>
                <a:gd name="T0" fmla="*/ 661 w 886"/>
                <a:gd name="T1" fmla="*/ 863 h 863"/>
                <a:gd name="T2" fmla="*/ 0 w 886"/>
                <a:gd name="T3" fmla="*/ 624 h 863"/>
                <a:gd name="T4" fmla="*/ 224 w 886"/>
                <a:gd name="T5" fmla="*/ 0 h 863"/>
                <a:gd name="T6" fmla="*/ 886 w 886"/>
                <a:gd name="T7" fmla="*/ 239 h 863"/>
                <a:gd name="T8" fmla="*/ 661 w 886"/>
                <a:gd name="T9" fmla="*/ 863 h 863"/>
                <a:gd name="T10" fmla="*/ 858 w 886"/>
                <a:gd name="T11" fmla="*/ 260 h 863"/>
                <a:gd name="T12" fmla="*/ 234 w 886"/>
                <a:gd name="T13" fmla="*/ 36 h 863"/>
                <a:gd name="T14" fmla="*/ 31 w 886"/>
                <a:gd name="T15" fmla="*/ 603 h 863"/>
                <a:gd name="T16" fmla="*/ 652 w 886"/>
                <a:gd name="T17" fmla="*/ 827 h 863"/>
                <a:gd name="T18" fmla="*/ 858 w 886"/>
                <a:gd name="T19" fmla="*/ 26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6" h="863">
                  <a:moveTo>
                    <a:pt x="661" y="863"/>
                  </a:moveTo>
                  <a:lnTo>
                    <a:pt x="0" y="624"/>
                  </a:lnTo>
                  <a:lnTo>
                    <a:pt x="224" y="0"/>
                  </a:lnTo>
                  <a:lnTo>
                    <a:pt x="886" y="239"/>
                  </a:lnTo>
                  <a:lnTo>
                    <a:pt x="661" y="863"/>
                  </a:lnTo>
                  <a:close/>
                  <a:moveTo>
                    <a:pt x="858" y="260"/>
                  </a:moveTo>
                  <a:lnTo>
                    <a:pt x="234" y="36"/>
                  </a:lnTo>
                  <a:lnTo>
                    <a:pt x="31" y="603"/>
                  </a:lnTo>
                  <a:lnTo>
                    <a:pt x="652" y="827"/>
                  </a:lnTo>
                  <a:lnTo>
                    <a:pt x="858" y="2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46" name="Freeform 361"/>
            <p:cNvSpPr/>
            <p:nvPr/>
          </p:nvSpPr>
          <p:spPr bwMode="auto">
            <a:xfrm>
              <a:off x="6380" y="-730"/>
              <a:ext cx="712" cy="286"/>
            </a:xfrm>
            <a:custGeom>
              <a:avLst/>
              <a:gdLst>
                <a:gd name="T0" fmla="*/ 712 w 712"/>
                <a:gd name="T1" fmla="*/ 253 h 286"/>
                <a:gd name="T2" fmla="*/ 12 w 712"/>
                <a:gd name="T3" fmla="*/ 0 h 286"/>
                <a:gd name="T4" fmla="*/ 0 w 712"/>
                <a:gd name="T5" fmla="*/ 33 h 286"/>
                <a:gd name="T6" fmla="*/ 700 w 712"/>
                <a:gd name="T7" fmla="*/ 286 h 286"/>
                <a:gd name="T8" fmla="*/ 712 w 712"/>
                <a:gd name="T9" fmla="*/ 25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286">
                  <a:moveTo>
                    <a:pt x="712" y="253"/>
                  </a:moveTo>
                  <a:lnTo>
                    <a:pt x="12" y="0"/>
                  </a:lnTo>
                  <a:lnTo>
                    <a:pt x="0" y="33"/>
                  </a:lnTo>
                  <a:lnTo>
                    <a:pt x="700" y="286"/>
                  </a:lnTo>
                  <a:lnTo>
                    <a:pt x="712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47" name="Freeform 362"/>
            <p:cNvSpPr/>
            <p:nvPr/>
          </p:nvSpPr>
          <p:spPr bwMode="auto">
            <a:xfrm>
              <a:off x="6156" y="-116"/>
              <a:ext cx="713" cy="289"/>
            </a:xfrm>
            <a:custGeom>
              <a:avLst/>
              <a:gdLst>
                <a:gd name="T0" fmla="*/ 713 w 713"/>
                <a:gd name="T1" fmla="*/ 253 h 289"/>
                <a:gd name="T2" fmla="*/ 14 w 713"/>
                <a:gd name="T3" fmla="*/ 0 h 289"/>
                <a:gd name="T4" fmla="*/ 0 w 713"/>
                <a:gd name="T5" fmla="*/ 36 h 289"/>
                <a:gd name="T6" fmla="*/ 702 w 713"/>
                <a:gd name="T7" fmla="*/ 289 h 289"/>
                <a:gd name="T8" fmla="*/ 713 w 713"/>
                <a:gd name="T9" fmla="*/ 2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289">
                  <a:moveTo>
                    <a:pt x="713" y="253"/>
                  </a:moveTo>
                  <a:lnTo>
                    <a:pt x="14" y="0"/>
                  </a:lnTo>
                  <a:lnTo>
                    <a:pt x="0" y="36"/>
                  </a:lnTo>
                  <a:lnTo>
                    <a:pt x="702" y="289"/>
                  </a:lnTo>
                  <a:lnTo>
                    <a:pt x="713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48" name="Freeform 363"/>
            <p:cNvSpPr>
              <a:spLocks noEditPoints="1"/>
            </p:cNvSpPr>
            <p:nvPr/>
          </p:nvSpPr>
          <p:spPr bwMode="auto">
            <a:xfrm>
              <a:off x="6409" y="87"/>
              <a:ext cx="123" cy="123"/>
            </a:xfrm>
            <a:custGeom>
              <a:avLst/>
              <a:gdLst>
                <a:gd name="T0" fmla="*/ 40 w 52"/>
                <a:gd name="T1" fmla="*/ 31 h 52"/>
                <a:gd name="T2" fmla="*/ 21 w 52"/>
                <a:gd name="T3" fmla="*/ 40 h 52"/>
                <a:gd name="T4" fmla="*/ 12 w 52"/>
                <a:gd name="T5" fmla="*/ 21 h 52"/>
                <a:gd name="T6" fmla="*/ 31 w 52"/>
                <a:gd name="T7" fmla="*/ 12 h 52"/>
                <a:gd name="T8" fmla="*/ 40 w 52"/>
                <a:gd name="T9" fmla="*/ 31 h 52"/>
                <a:gd name="T10" fmla="*/ 34 w 52"/>
                <a:gd name="T11" fmla="*/ 4 h 52"/>
                <a:gd name="T12" fmla="*/ 4 w 52"/>
                <a:gd name="T13" fmla="*/ 18 h 52"/>
                <a:gd name="T14" fmla="*/ 18 w 52"/>
                <a:gd name="T15" fmla="*/ 48 h 52"/>
                <a:gd name="T16" fmla="*/ 48 w 52"/>
                <a:gd name="T17" fmla="*/ 34 h 52"/>
                <a:gd name="T18" fmla="*/ 34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40" y="31"/>
                  </a:moveTo>
                  <a:cubicBezTo>
                    <a:pt x="37" y="39"/>
                    <a:pt x="29" y="43"/>
                    <a:pt x="21" y="40"/>
                  </a:cubicBezTo>
                  <a:cubicBezTo>
                    <a:pt x="13" y="37"/>
                    <a:pt x="9" y="29"/>
                    <a:pt x="12" y="21"/>
                  </a:cubicBezTo>
                  <a:cubicBezTo>
                    <a:pt x="15" y="13"/>
                    <a:pt x="23" y="9"/>
                    <a:pt x="31" y="12"/>
                  </a:cubicBezTo>
                  <a:cubicBezTo>
                    <a:pt x="39" y="15"/>
                    <a:pt x="43" y="23"/>
                    <a:pt x="40" y="31"/>
                  </a:cubicBezTo>
                  <a:close/>
                  <a:moveTo>
                    <a:pt x="34" y="4"/>
                  </a:moveTo>
                  <a:cubicBezTo>
                    <a:pt x="22" y="0"/>
                    <a:pt x="8" y="6"/>
                    <a:pt x="4" y="18"/>
                  </a:cubicBezTo>
                  <a:cubicBezTo>
                    <a:pt x="0" y="30"/>
                    <a:pt x="6" y="43"/>
                    <a:pt x="18" y="48"/>
                  </a:cubicBezTo>
                  <a:cubicBezTo>
                    <a:pt x="30" y="52"/>
                    <a:pt x="43" y="46"/>
                    <a:pt x="48" y="34"/>
                  </a:cubicBezTo>
                  <a:cubicBezTo>
                    <a:pt x="52" y="22"/>
                    <a:pt x="46" y="8"/>
                    <a:pt x="3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49" name="Freeform 364"/>
            <p:cNvSpPr/>
            <p:nvPr/>
          </p:nvSpPr>
          <p:spPr bwMode="auto">
            <a:xfrm>
              <a:off x="6472" y="31"/>
              <a:ext cx="48" cy="87"/>
            </a:xfrm>
            <a:custGeom>
              <a:avLst/>
              <a:gdLst>
                <a:gd name="T0" fmla="*/ 48 w 48"/>
                <a:gd name="T1" fmla="*/ 7 h 87"/>
                <a:gd name="T2" fmla="*/ 29 w 48"/>
                <a:gd name="T3" fmla="*/ 0 h 87"/>
                <a:gd name="T4" fmla="*/ 0 w 48"/>
                <a:gd name="T5" fmla="*/ 82 h 87"/>
                <a:gd name="T6" fmla="*/ 19 w 48"/>
                <a:gd name="T7" fmla="*/ 87 h 87"/>
                <a:gd name="T8" fmla="*/ 48 w 48"/>
                <a:gd name="T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7">
                  <a:moveTo>
                    <a:pt x="48" y="7"/>
                  </a:moveTo>
                  <a:lnTo>
                    <a:pt x="29" y="0"/>
                  </a:lnTo>
                  <a:lnTo>
                    <a:pt x="0" y="82"/>
                  </a:lnTo>
                  <a:lnTo>
                    <a:pt x="19" y="8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50" name="Freeform 365"/>
            <p:cNvSpPr/>
            <p:nvPr/>
          </p:nvSpPr>
          <p:spPr bwMode="auto">
            <a:xfrm>
              <a:off x="6787" y="26"/>
              <a:ext cx="876" cy="981"/>
            </a:xfrm>
            <a:custGeom>
              <a:avLst/>
              <a:gdLst>
                <a:gd name="T0" fmla="*/ 369 w 371"/>
                <a:gd name="T1" fmla="*/ 174 h 415"/>
                <a:gd name="T2" fmla="*/ 343 w 371"/>
                <a:gd name="T3" fmla="*/ 154 h 415"/>
                <a:gd name="T4" fmla="*/ 281 w 371"/>
                <a:gd name="T5" fmla="*/ 93 h 415"/>
                <a:gd name="T6" fmla="*/ 210 w 371"/>
                <a:gd name="T7" fmla="*/ 23 h 415"/>
                <a:gd name="T8" fmla="*/ 188 w 371"/>
                <a:gd name="T9" fmla="*/ 50 h 415"/>
                <a:gd name="T10" fmla="*/ 190 w 371"/>
                <a:gd name="T11" fmla="*/ 33 h 415"/>
                <a:gd name="T12" fmla="*/ 198 w 371"/>
                <a:gd name="T13" fmla="*/ 26 h 415"/>
                <a:gd name="T14" fmla="*/ 193 w 371"/>
                <a:gd name="T15" fmla="*/ 16 h 415"/>
                <a:gd name="T16" fmla="*/ 183 w 371"/>
                <a:gd name="T17" fmla="*/ 20 h 415"/>
                <a:gd name="T18" fmla="*/ 185 w 371"/>
                <a:gd name="T19" fmla="*/ 31 h 415"/>
                <a:gd name="T20" fmla="*/ 174 w 371"/>
                <a:gd name="T21" fmla="*/ 44 h 415"/>
                <a:gd name="T22" fmla="*/ 175 w 371"/>
                <a:gd name="T23" fmla="*/ 10 h 415"/>
                <a:gd name="T24" fmla="*/ 174 w 371"/>
                <a:gd name="T25" fmla="*/ 9 h 415"/>
                <a:gd name="T26" fmla="*/ 100 w 371"/>
                <a:gd name="T27" fmla="*/ 13 h 415"/>
                <a:gd name="T28" fmla="*/ 4 w 371"/>
                <a:gd name="T29" fmla="*/ 146 h 415"/>
                <a:gd name="T30" fmla="*/ 18 w 371"/>
                <a:gd name="T31" fmla="*/ 175 h 415"/>
                <a:gd name="T32" fmla="*/ 19 w 371"/>
                <a:gd name="T33" fmla="*/ 175 h 415"/>
                <a:gd name="T34" fmla="*/ 48 w 371"/>
                <a:gd name="T35" fmla="*/ 160 h 415"/>
                <a:gd name="T36" fmla="*/ 114 w 371"/>
                <a:gd name="T37" fmla="*/ 58 h 415"/>
                <a:gd name="T38" fmla="*/ 83 w 371"/>
                <a:gd name="T39" fmla="*/ 143 h 415"/>
                <a:gd name="T40" fmla="*/ 74 w 371"/>
                <a:gd name="T41" fmla="*/ 169 h 415"/>
                <a:gd name="T42" fmla="*/ 7 w 371"/>
                <a:gd name="T43" fmla="*/ 355 h 415"/>
                <a:gd name="T44" fmla="*/ 22 w 371"/>
                <a:gd name="T45" fmla="*/ 388 h 415"/>
                <a:gd name="T46" fmla="*/ 55 w 371"/>
                <a:gd name="T47" fmla="*/ 372 h 415"/>
                <a:gd name="T48" fmla="*/ 109 w 371"/>
                <a:gd name="T49" fmla="*/ 222 h 415"/>
                <a:gd name="T50" fmla="*/ 125 w 371"/>
                <a:gd name="T51" fmla="*/ 228 h 415"/>
                <a:gd name="T52" fmla="*/ 71 w 371"/>
                <a:gd name="T53" fmla="*/ 378 h 415"/>
                <a:gd name="T54" fmla="*/ 86 w 371"/>
                <a:gd name="T55" fmla="*/ 411 h 415"/>
                <a:gd name="T56" fmla="*/ 119 w 371"/>
                <a:gd name="T57" fmla="*/ 395 h 415"/>
                <a:gd name="T58" fmla="*/ 186 w 371"/>
                <a:gd name="T59" fmla="*/ 210 h 415"/>
                <a:gd name="T60" fmla="*/ 195 w 371"/>
                <a:gd name="T61" fmla="*/ 184 h 415"/>
                <a:gd name="T62" fmla="*/ 229 w 371"/>
                <a:gd name="T63" fmla="*/ 92 h 415"/>
                <a:gd name="T64" fmla="*/ 237 w 371"/>
                <a:gd name="T65" fmla="*/ 106 h 415"/>
                <a:gd name="T66" fmla="*/ 311 w 371"/>
                <a:gd name="T67" fmla="*/ 195 h 415"/>
                <a:gd name="T68" fmla="*/ 349 w 371"/>
                <a:gd name="T69" fmla="*/ 200 h 415"/>
                <a:gd name="T70" fmla="*/ 369 w 371"/>
                <a:gd name="T71" fmla="*/ 17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1" h="415">
                  <a:moveTo>
                    <a:pt x="369" y="174"/>
                  </a:moveTo>
                  <a:cubicBezTo>
                    <a:pt x="367" y="162"/>
                    <a:pt x="356" y="153"/>
                    <a:pt x="343" y="154"/>
                  </a:cubicBezTo>
                  <a:cubicBezTo>
                    <a:pt x="342" y="154"/>
                    <a:pt x="301" y="159"/>
                    <a:pt x="281" y="93"/>
                  </a:cubicBezTo>
                  <a:cubicBezTo>
                    <a:pt x="270" y="56"/>
                    <a:pt x="235" y="34"/>
                    <a:pt x="210" y="23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5" y="31"/>
                    <a:pt x="185" y="31"/>
                    <a:pt x="185" y="31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48" y="0"/>
                    <a:pt x="123" y="1"/>
                    <a:pt x="100" y="13"/>
                  </a:cubicBezTo>
                  <a:cubicBezTo>
                    <a:pt x="38" y="44"/>
                    <a:pt x="7" y="136"/>
                    <a:pt x="4" y="146"/>
                  </a:cubicBezTo>
                  <a:cubicBezTo>
                    <a:pt x="0" y="158"/>
                    <a:pt x="6" y="171"/>
                    <a:pt x="18" y="175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31" y="179"/>
                    <a:pt x="44" y="173"/>
                    <a:pt x="48" y="160"/>
                  </a:cubicBezTo>
                  <a:cubicBezTo>
                    <a:pt x="55" y="139"/>
                    <a:pt x="79" y="80"/>
                    <a:pt x="114" y="58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" y="355"/>
                    <a:pt x="7" y="355"/>
                    <a:pt x="7" y="355"/>
                  </a:cubicBezTo>
                  <a:cubicBezTo>
                    <a:pt x="2" y="368"/>
                    <a:pt x="9" y="383"/>
                    <a:pt x="22" y="388"/>
                  </a:cubicBezTo>
                  <a:cubicBezTo>
                    <a:pt x="35" y="392"/>
                    <a:pt x="50" y="385"/>
                    <a:pt x="55" y="372"/>
                  </a:cubicBezTo>
                  <a:cubicBezTo>
                    <a:pt x="109" y="222"/>
                    <a:pt x="109" y="222"/>
                    <a:pt x="109" y="222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66" y="391"/>
                    <a:pt x="73" y="406"/>
                    <a:pt x="86" y="411"/>
                  </a:cubicBezTo>
                  <a:cubicBezTo>
                    <a:pt x="100" y="415"/>
                    <a:pt x="114" y="409"/>
                    <a:pt x="119" y="395"/>
                  </a:cubicBezTo>
                  <a:cubicBezTo>
                    <a:pt x="186" y="210"/>
                    <a:pt x="186" y="210"/>
                    <a:pt x="186" y="210"/>
                  </a:cubicBezTo>
                  <a:cubicBezTo>
                    <a:pt x="195" y="184"/>
                    <a:pt x="195" y="184"/>
                    <a:pt x="195" y="184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32" y="96"/>
                    <a:pt x="235" y="101"/>
                    <a:pt x="237" y="106"/>
                  </a:cubicBezTo>
                  <a:cubicBezTo>
                    <a:pt x="253" y="160"/>
                    <a:pt x="284" y="185"/>
                    <a:pt x="311" y="195"/>
                  </a:cubicBezTo>
                  <a:cubicBezTo>
                    <a:pt x="326" y="201"/>
                    <a:pt x="339" y="202"/>
                    <a:pt x="349" y="200"/>
                  </a:cubicBezTo>
                  <a:cubicBezTo>
                    <a:pt x="362" y="199"/>
                    <a:pt x="371" y="187"/>
                    <a:pt x="369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51" name="Freeform 366"/>
            <p:cNvSpPr/>
            <p:nvPr/>
          </p:nvSpPr>
          <p:spPr bwMode="auto">
            <a:xfrm>
              <a:off x="7118" y="-284"/>
              <a:ext cx="371" cy="369"/>
            </a:xfrm>
            <a:custGeom>
              <a:avLst/>
              <a:gdLst>
                <a:gd name="T0" fmla="*/ 144 w 157"/>
                <a:gd name="T1" fmla="*/ 102 h 156"/>
                <a:gd name="T2" fmla="*/ 55 w 157"/>
                <a:gd name="T3" fmla="*/ 143 h 156"/>
                <a:gd name="T4" fmla="*/ 13 w 157"/>
                <a:gd name="T5" fmla="*/ 55 h 156"/>
                <a:gd name="T6" fmla="*/ 102 w 157"/>
                <a:gd name="T7" fmla="*/ 13 h 156"/>
                <a:gd name="T8" fmla="*/ 144 w 157"/>
                <a:gd name="T9" fmla="*/ 10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144" y="102"/>
                  </a:moveTo>
                  <a:cubicBezTo>
                    <a:pt x="131" y="138"/>
                    <a:pt x="91" y="156"/>
                    <a:pt x="55" y="143"/>
                  </a:cubicBezTo>
                  <a:cubicBezTo>
                    <a:pt x="19" y="130"/>
                    <a:pt x="0" y="91"/>
                    <a:pt x="13" y="55"/>
                  </a:cubicBezTo>
                  <a:cubicBezTo>
                    <a:pt x="26" y="19"/>
                    <a:pt x="66" y="0"/>
                    <a:pt x="102" y="13"/>
                  </a:cubicBezTo>
                  <a:cubicBezTo>
                    <a:pt x="138" y="26"/>
                    <a:pt x="157" y="66"/>
                    <a:pt x="144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52" name="Freeform 367"/>
            <p:cNvSpPr/>
            <p:nvPr/>
          </p:nvSpPr>
          <p:spPr bwMode="auto">
            <a:xfrm>
              <a:off x="4147" y="-978"/>
              <a:ext cx="589" cy="404"/>
            </a:xfrm>
            <a:custGeom>
              <a:avLst/>
              <a:gdLst>
                <a:gd name="T0" fmla="*/ 199 w 589"/>
                <a:gd name="T1" fmla="*/ 404 h 404"/>
                <a:gd name="T2" fmla="*/ 589 w 589"/>
                <a:gd name="T3" fmla="*/ 0 h 404"/>
                <a:gd name="T4" fmla="*/ 0 w 589"/>
                <a:gd name="T5" fmla="*/ 380 h 404"/>
                <a:gd name="T6" fmla="*/ 199 w 589"/>
                <a:gd name="T7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404">
                  <a:moveTo>
                    <a:pt x="199" y="404"/>
                  </a:moveTo>
                  <a:lnTo>
                    <a:pt x="589" y="0"/>
                  </a:lnTo>
                  <a:lnTo>
                    <a:pt x="0" y="380"/>
                  </a:lnTo>
                  <a:lnTo>
                    <a:pt x="199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53" name="Freeform 368"/>
            <p:cNvSpPr>
              <a:spLocks noEditPoints="1"/>
            </p:cNvSpPr>
            <p:nvPr/>
          </p:nvSpPr>
          <p:spPr bwMode="auto">
            <a:xfrm>
              <a:off x="3823" y="-1380"/>
              <a:ext cx="1362" cy="1361"/>
            </a:xfrm>
            <a:custGeom>
              <a:avLst/>
              <a:gdLst>
                <a:gd name="T0" fmla="*/ 366 w 576"/>
                <a:gd name="T1" fmla="*/ 44 h 576"/>
                <a:gd name="T2" fmla="*/ 43 w 576"/>
                <a:gd name="T3" fmla="*/ 210 h 576"/>
                <a:gd name="T4" fmla="*/ 210 w 576"/>
                <a:gd name="T5" fmla="*/ 533 h 576"/>
                <a:gd name="T6" fmla="*/ 533 w 576"/>
                <a:gd name="T7" fmla="*/ 366 h 576"/>
                <a:gd name="T8" fmla="*/ 366 w 576"/>
                <a:gd name="T9" fmla="*/ 44 h 576"/>
                <a:gd name="T10" fmla="*/ 248 w 576"/>
                <a:gd name="T11" fmla="*/ 510 h 576"/>
                <a:gd name="T12" fmla="*/ 220 w 576"/>
                <a:gd name="T13" fmla="*/ 363 h 576"/>
                <a:gd name="T14" fmla="*/ 71 w 576"/>
                <a:gd name="T15" fmla="*/ 351 h 576"/>
                <a:gd name="T16" fmla="*/ 438 w 576"/>
                <a:gd name="T17" fmla="*/ 122 h 576"/>
                <a:gd name="T18" fmla="*/ 248 w 576"/>
                <a:gd name="T19" fmla="*/ 51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6">
                  <a:moveTo>
                    <a:pt x="366" y="44"/>
                  </a:moveTo>
                  <a:cubicBezTo>
                    <a:pt x="231" y="0"/>
                    <a:pt x="87" y="75"/>
                    <a:pt x="43" y="210"/>
                  </a:cubicBezTo>
                  <a:cubicBezTo>
                    <a:pt x="0" y="345"/>
                    <a:pt x="75" y="490"/>
                    <a:pt x="210" y="533"/>
                  </a:cubicBezTo>
                  <a:cubicBezTo>
                    <a:pt x="345" y="576"/>
                    <a:pt x="489" y="502"/>
                    <a:pt x="533" y="366"/>
                  </a:cubicBezTo>
                  <a:cubicBezTo>
                    <a:pt x="576" y="231"/>
                    <a:pt x="501" y="87"/>
                    <a:pt x="366" y="44"/>
                  </a:cubicBezTo>
                  <a:close/>
                  <a:moveTo>
                    <a:pt x="248" y="510"/>
                  </a:moveTo>
                  <a:cubicBezTo>
                    <a:pt x="220" y="363"/>
                    <a:pt x="220" y="363"/>
                    <a:pt x="220" y="363"/>
                  </a:cubicBezTo>
                  <a:cubicBezTo>
                    <a:pt x="71" y="351"/>
                    <a:pt x="71" y="351"/>
                    <a:pt x="71" y="351"/>
                  </a:cubicBezTo>
                  <a:cubicBezTo>
                    <a:pt x="438" y="122"/>
                    <a:pt x="438" y="122"/>
                    <a:pt x="438" y="122"/>
                  </a:cubicBezTo>
                  <a:lnTo>
                    <a:pt x="248" y="5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54" name="Freeform 369"/>
            <p:cNvSpPr>
              <a:spLocks noEditPoints="1"/>
            </p:cNvSpPr>
            <p:nvPr/>
          </p:nvSpPr>
          <p:spPr bwMode="auto">
            <a:xfrm>
              <a:off x="3724" y="-1477"/>
              <a:ext cx="1560" cy="1557"/>
            </a:xfrm>
            <a:custGeom>
              <a:avLst/>
              <a:gdLst>
                <a:gd name="T0" fmla="*/ 420 w 660"/>
                <a:gd name="T1" fmla="*/ 49 h 659"/>
                <a:gd name="T2" fmla="*/ 50 w 660"/>
                <a:gd name="T3" fmla="*/ 240 h 659"/>
                <a:gd name="T4" fmla="*/ 240 w 660"/>
                <a:gd name="T5" fmla="*/ 609 h 659"/>
                <a:gd name="T6" fmla="*/ 610 w 660"/>
                <a:gd name="T7" fmla="*/ 419 h 659"/>
                <a:gd name="T8" fmla="*/ 420 w 660"/>
                <a:gd name="T9" fmla="*/ 49 h 659"/>
                <a:gd name="T10" fmla="*/ 247 w 660"/>
                <a:gd name="T11" fmla="*/ 588 h 659"/>
                <a:gd name="T12" fmla="*/ 71 w 660"/>
                <a:gd name="T13" fmla="*/ 246 h 659"/>
                <a:gd name="T14" fmla="*/ 413 w 660"/>
                <a:gd name="T15" fmla="*/ 71 h 659"/>
                <a:gd name="T16" fmla="*/ 589 w 660"/>
                <a:gd name="T17" fmla="*/ 412 h 659"/>
                <a:gd name="T18" fmla="*/ 247 w 660"/>
                <a:gd name="T19" fmla="*/ 588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0" h="659">
                  <a:moveTo>
                    <a:pt x="420" y="49"/>
                  </a:moveTo>
                  <a:cubicBezTo>
                    <a:pt x="265" y="0"/>
                    <a:pt x="99" y="85"/>
                    <a:pt x="50" y="240"/>
                  </a:cubicBezTo>
                  <a:cubicBezTo>
                    <a:pt x="0" y="394"/>
                    <a:pt x="86" y="560"/>
                    <a:pt x="240" y="609"/>
                  </a:cubicBezTo>
                  <a:cubicBezTo>
                    <a:pt x="395" y="659"/>
                    <a:pt x="561" y="574"/>
                    <a:pt x="610" y="419"/>
                  </a:cubicBezTo>
                  <a:cubicBezTo>
                    <a:pt x="660" y="264"/>
                    <a:pt x="574" y="99"/>
                    <a:pt x="420" y="49"/>
                  </a:cubicBezTo>
                  <a:close/>
                  <a:moveTo>
                    <a:pt x="247" y="588"/>
                  </a:moveTo>
                  <a:cubicBezTo>
                    <a:pt x="104" y="542"/>
                    <a:pt x="26" y="389"/>
                    <a:pt x="71" y="246"/>
                  </a:cubicBezTo>
                  <a:cubicBezTo>
                    <a:pt x="117" y="104"/>
                    <a:pt x="270" y="25"/>
                    <a:pt x="413" y="71"/>
                  </a:cubicBezTo>
                  <a:cubicBezTo>
                    <a:pt x="556" y="116"/>
                    <a:pt x="634" y="269"/>
                    <a:pt x="589" y="412"/>
                  </a:cubicBezTo>
                  <a:cubicBezTo>
                    <a:pt x="543" y="555"/>
                    <a:pt x="390" y="633"/>
                    <a:pt x="247" y="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55" name="Freeform 370"/>
            <p:cNvSpPr>
              <a:spLocks noEditPoints="1"/>
            </p:cNvSpPr>
            <p:nvPr/>
          </p:nvSpPr>
          <p:spPr bwMode="auto">
            <a:xfrm>
              <a:off x="4922" y="-1682"/>
              <a:ext cx="385" cy="555"/>
            </a:xfrm>
            <a:custGeom>
              <a:avLst/>
              <a:gdLst>
                <a:gd name="T0" fmla="*/ 41 w 163"/>
                <a:gd name="T1" fmla="*/ 231 h 235"/>
                <a:gd name="T2" fmla="*/ 48 w 163"/>
                <a:gd name="T3" fmla="*/ 211 h 235"/>
                <a:gd name="T4" fmla="*/ 45 w 163"/>
                <a:gd name="T5" fmla="*/ 210 h 235"/>
                <a:gd name="T6" fmla="*/ 0 w 163"/>
                <a:gd name="T7" fmla="*/ 187 h 235"/>
                <a:gd name="T8" fmla="*/ 14 w 163"/>
                <a:gd name="T9" fmla="*/ 155 h 235"/>
                <a:gd name="T10" fmla="*/ 52 w 163"/>
                <a:gd name="T11" fmla="*/ 180 h 235"/>
                <a:gd name="T12" fmla="*/ 57 w 163"/>
                <a:gd name="T13" fmla="*/ 181 h 235"/>
                <a:gd name="T14" fmla="*/ 73 w 163"/>
                <a:gd name="T15" fmla="*/ 131 h 235"/>
                <a:gd name="T16" fmla="*/ 38 w 163"/>
                <a:gd name="T17" fmla="*/ 59 h 235"/>
                <a:gd name="T18" fmla="*/ 109 w 163"/>
                <a:gd name="T19" fmla="*/ 20 h 235"/>
                <a:gd name="T20" fmla="*/ 115 w 163"/>
                <a:gd name="T21" fmla="*/ 0 h 235"/>
                <a:gd name="T22" fmla="*/ 128 w 163"/>
                <a:gd name="T23" fmla="*/ 4 h 235"/>
                <a:gd name="T24" fmla="*/ 122 w 163"/>
                <a:gd name="T25" fmla="*/ 23 h 235"/>
                <a:gd name="T26" fmla="*/ 163 w 163"/>
                <a:gd name="T27" fmla="*/ 44 h 235"/>
                <a:gd name="T28" fmla="*/ 150 w 163"/>
                <a:gd name="T29" fmla="*/ 73 h 235"/>
                <a:gd name="T30" fmla="*/ 114 w 163"/>
                <a:gd name="T31" fmla="*/ 53 h 235"/>
                <a:gd name="T32" fmla="*/ 112 w 163"/>
                <a:gd name="T33" fmla="*/ 52 h 235"/>
                <a:gd name="T34" fmla="*/ 96 w 163"/>
                <a:gd name="T35" fmla="*/ 102 h 235"/>
                <a:gd name="T36" fmla="*/ 133 w 163"/>
                <a:gd name="T37" fmla="*/ 176 h 235"/>
                <a:gd name="T38" fmla="*/ 61 w 163"/>
                <a:gd name="T39" fmla="*/ 213 h 235"/>
                <a:gd name="T40" fmla="*/ 54 w 163"/>
                <a:gd name="T41" fmla="*/ 235 h 235"/>
                <a:gd name="T42" fmla="*/ 41 w 163"/>
                <a:gd name="T43" fmla="*/ 231 h 235"/>
                <a:gd name="T44" fmla="*/ 99 w 163"/>
                <a:gd name="T45" fmla="*/ 51 h 235"/>
                <a:gd name="T46" fmla="*/ 77 w 163"/>
                <a:gd name="T47" fmla="*/ 69 h 235"/>
                <a:gd name="T48" fmla="*/ 86 w 163"/>
                <a:gd name="T49" fmla="*/ 92 h 235"/>
                <a:gd name="T50" fmla="*/ 99 w 163"/>
                <a:gd name="T51" fmla="*/ 51 h 235"/>
                <a:gd name="T52" fmla="*/ 66 w 163"/>
                <a:gd name="T53" fmla="*/ 192 h 235"/>
                <a:gd name="T54" fmla="*/ 84 w 163"/>
                <a:gd name="T55" fmla="*/ 179 h 235"/>
                <a:gd name="T56" fmla="*/ 77 w 163"/>
                <a:gd name="T57" fmla="*/ 159 h 235"/>
                <a:gd name="T58" fmla="*/ 66 w 163"/>
                <a:gd name="T59" fmla="*/ 19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" h="235">
                  <a:moveTo>
                    <a:pt x="41" y="231"/>
                  </a:moveTo>
                  <a:cubicBezTo>
                    <a:pt x="48" y="211"/>
                    <a:pt x="48" y="211"/>
                    <a:pt x="48" y="211"/>
                  </a:cubicBezTo>
                  <a:cubicBezTo>
                    <a:pt x="47" y="210"/>
                    <a:pt x="46" y="210"/>
                    <a:pt x="45" y="210"/>
                  </a:cubicBezTo>
                  <a:cubicBezTo>
                    <a:pt x="25" y="203"/>
                    <a:pt x="17" y="198"/>
                    <a:pt x="0" y="187"/>
                  </a:cubicBezTo>
                  <a:cubicBezTo>
                    <a:pt x="14" y="155"/>
                    <a:pt x="14" y="155"/>
                    <a:pt x="14" y="155"/>
                  </a:cubicBezTo>
                  <a:cubicBezTo>
                    <a:pt x="24" y="166"/>
                    <a:pt x="38" y="175"/>
                    <a:pt x="52" y="180"/>
                  </a:cubicBezTo>
                  <a:cubicBezTo>
                    <a:pt x="54" y="180"/>
                    <a:pt x="55" y="181"/>
                    <a:pt x="57" y="18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52" y="114"/>
                    <a:pt x="26" y="95"/>
                    <a:pt x="38" y="59"/>
                  </a:cubicBezTo>
                  <a:cubicBezTo>
                    <a:pt x="49" y="22"/>
                    <a:pt x="80" y="14"/>
                    <a:pt x="109" y="2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38" y="28"/>
                    <a:pt x="151" y="35"/>
                    <a:pt x="163" y="44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39" y="64"/>
                    <a:pt x="127" y="57"/>
                    <a:pt x="114" y="53"/>
                  </a:cubicBezTo>
                  <a:cubicBezTo>
                    <a:pt x="114" y="53"/>
                    <a:pt x="113" y="52"/>
                    <a:pt x="112" y="5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117" y="118"/>
                    <a:pt x="145" y="138"/>
                    <a:pt x="133" y="176"/>
                  </a:cubicBezTo>
                  <a:cubicBezTo>
                    <a:pt x="121" y="211"/>
                    <a:pt x="92" y="219"/>
                    <a:pt x="61" y="213"/>
                  </a:cubicBezTo>
                  <a:cubicBezTo>
                    <a:pt x="54" y="235"/>
                    <a:pt x="54" y="235"/>
                    <a:pt x="54" y="235"/>
                  </a:cubicBezTo>
                  <a:lnTo>
                    <a:pt x="41" y="231"/>
                  </a:lnTo>
                  <a:close/>
                  <a:moveTo>
                    <a:pt x="99" y="51"/>
                  </a:moveTo>
                  <a:cubicBezTo>
                    <a:pt x="90" y="52"/>
                    <a:pt x="81" y="57"/>
                    <a:pt x="77" y="69"/>
                  </a:cubicBezTo>
                  <a:cubicBezTo>
                    <a:pt x="74" y="77"/>
                    <a:pt x="79" y="85"/>
                    <a:pt x="86" y="92"/>
                  </a:cubicBezTo>
                  <a:lnTo>
                    <a:pt x="99" y="51"/>
                  </a:lnTo>
                  <a:close/>
                  <a:moveTo>
                    <a:pt x="66" y="192"/>
                  </a:moveTo>
                  <a:cubicBezTo>
                    <a:pt x="75" y="191"/>
                    <a:pt x="82" y="187"/>
                    <a:pt x="84" y="179"/>
                  </a:cubicBezTo>
                  <a:cubicBezTo>
                    <a:pt x="87" y="171"/>
                    <a:pt x="83" y="165"/>
                    <a:pt x="77" y="159"/>
                  </a:cubicBezTo>
                  <a:lnTo>
                    <a:pt x="66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56" name="Freeform 371"/>
            <p:cNvSpPr/>
            <p:nvPr/>
          </p:nvSpPr>
          <p:spPr bwMode="auto">
            <a:xfrm>
              <a:off x="4603" y="-4929"/>
              <a:ext cx="816" cy="787"/>
            </a:xfrm>
            <a:custGeom>
              <a:avLst/>
              <a:gdLst>
                <a:gd name="T0" fmla="*/ 150 w 345"/>
                <a:gd name="T1" fmla="*/ 313 h 333"/>
                <a:gd name="T2" fmla="*/ 224 w 345"/>
                <a:gd name="T3" fmla="*/ 333 h 333"/>
                <a:gd name="T4" fmla="*/ 243 w 345"/>
                <a:gd name="T5" fmla="*/ 261 h 333"/>
                <a:gd name="T6" fmla="*/ 271 w 345"/>
                <a:gd name="T7" fmla="*/ 246 h 333"/>
                <a:gd name="T8" fmla="*/ 330 w 345"/>
                <a:gd name="T9" fmla="*/ 249 h 333"/>
                <a:gd name="T10" fmla="*/ 306 w 345"/>
                <a:gd name="T11" fmla="*/ 197 h 333"/>
                <a:gd name="T12" fmla="*/ 277 w 345"/>
                <a:gd name="T13" fmla="*/ 168 h 333"/>
                <a:gd name="T14" fmla="*/ 298 w 345"/>
                <a:gd name="T15" fmla="*/ 113 h 333"/>
                <a:gd name="T16" fmla="*/ 239 w 345"/>
                <a:gd name="T17" fmla="*/ 100 h 333"/>
                <a:gd name="T18" fmla="*/ 227 w 345"/>
                <a:gd name="T19" fmla="*/ 58 h 333"/>
                <a:gd name="T20" fmla="*/ 231 w 345"/>
                <a:gd name="T21" fmla="*/ 14 h 333"/>
                <a:gd name="T22" fmla="*/ 168 w 345"/>
                <a:gd name="T23" fmla="*/ 28 h 333"/>
                <a:gd name="T24" fmla="*/ 164 w 345"/>
                <a:gd name="T25" fmla="*/ 65 h 333"/>
                <a:gd name="T26" fmla="*/ 130 w 345"/>
                <a:gd name="T27" fmla="*/ 66 h 333"/>
                <a:gd name="T28" fmla="*/ 77 w 345"/>
                <a:gd name="T29" fmla="*/ 34 h 333"/>
                <a:gd name="T30" fmla="*/ 57 w 345"/>
                <a:gd name="T31" fmla="*/ 81 h 333"/>
                <a:gd name="T32" fmla="*/ 81 w 345"/>
                <a:gd name="T33" fmla="*/ 106 h 333"/>
                <a:gd name="T34" fmla="*/ 111 w 345"/>
                <a:gd name="T35" fmla="*/ 164 h 333"/>
                <a:gd name="T36" fmla="*/ 64 w 345"/>
                <a:gd name="T37" fmla="*/ 187 h 333"/>
                <a:gd name="T38" fmla="*/ 18 w 345"/>
                <a:gd name="T39" fmla="*/ 193 h 333"/>
                <a:gd name="T40" fmla="*/ 0 w 345"/>
                <a:gd name="T41" fmla="*/ 255 h 333"/>
                <a:gd name="T42" fmla="*/ 65 w 345"/>
                <a:gd name="T43" fmla="*/ 283 h 333"/>
                <a:gd name="T44" fmla="*/ 150 w 345"/>
                <a:gd name="T45" fmla="*/ 31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5" h="333">
                  <a:moveTo>
                    <a:pt x="150" y="313"/>
                  </a:moveTo>
                  <a:cubicBezTo>
                    <a:pt x="165" y="319"/>
                    <a:pt x="206" y="332"/>
                    <a:pt x="224" y="333"/>
                  </a:cubicBezTo>
                  <a:cubicBezTo>
                    <a:pt x="243" y="261"/>
                    <a:pt x="243" y="261"/>
                    <a:pt x="243" y="261"/>
                  </a:cubicBezTo>
                  <a:cubicBezTo>
                    <a:pt x="243" y="261"/>
                    <a:pt x="250" y="233"/>
                    <a:pt x="271" y="246"/>
                  </a:cubicBezTo>
                  <a:cubicBezTo>
                    <a:pt x="291" y="258"/>
                    <a:pt x="320" y="273"/>
                    <a:pt x="330" y="249"/>
                  </a:cubicBezTo>
                  <a:cubicBezTo>
                    <a:pt x="340" y="226"/>
                    <a:pt x="345" y="201"/>
                    <a:pt x="306" y="197"/>
                  </a:cubicBezTo>
                  <a:cubicBezTo>
                    <a:pt x="292" y="196"/>
                    <a:pt x="274" y="202"/>
                    <a:pt x="277" y="168"/>
                  </a:cubicBezTo>
                  <a:cubicBezTo>
                    <a:pt x="279" y="134"/>
                    <a:pt x="298" y="113"/>
                    <a:pt x="298" y="113"/>
                  </a:cubicBezTo>
                  <a:cubicBezTo>
                    <a:pt x="298" y="113"/>
                    <a:pt x="257" y="107"/>
                    <a:pt x="239" y="100"/>
                  </a:cubicBezTo>
                  <a:cubicBezTo>
                    <a:pt x="221" y="93"/>
                    <a:pt x="213" y="70"/>
                    <a:pt x="227" y="58"/>
                  </a:cubicBezTo>
                  <a:cubicBezTo>
                    <a:pt x="243" y="43"/>
                    <a:pt x="249" y="26"/>
                    <a:pt x="231" y="14"/>
                  </a:cubicBezTo>
                  <a:cubicBezTo>
                    <a:pt x="210" y="1"/>
                    <a:pt x="180" y="0"/>
                    <a:pt x="168" y="28"/>
                  </a:cubicBezTo>
                  <a:cubicBezTo>
                    <a:pt x="161" y="46"/>
                    <a:pt x="171" y="59"/>
                    <a:pt x="164" y="65"/>
                  </a:cubicBezTo>
                  <a:cubicBezTo>
                    <a:pt x="157" y="70"/>
                    <a:pt x="152" y="77"/>
                    <a:pt x="130" y="66"/>
                  </a:cubicBezTo>
                  <a:cubicBezTo>
                    <a:pt x="109" y="55"/>
                    <a:pt x="77" y="34"/>
                    <a:pt x="77" y="34"/>
                  </a:cubicBezTo>
                  <a:cubicBezTo>
                    <a:pt x="77" y="34"/>
                    <a:pt x="61" y="69"/>
                    <a:pt x="57" y="81"/>
                  </a:cubicBezTo>
                  <a:cubicBezTo>
                    <a:pt x="53" y="92"/>
                    <a:pt x="35" y="105"/>
                    <a:pt x="81" y="106"/>
                  </a:cubicBezTo>
                  <a:cubicBezTo>
                    <a:pt x="99" y="107"/>
                    <a:pt x="121" y="134"/>
                    <a:pt x="111" y="164"/>
                  </a:cubicBezTo>
                  <a:cubicBezTo>
                    <a:pt x="101" y="193"/>
                    <a:pt x="75" y="193"/>
                    <a:pt x="64" y="187"/>
                  </a:cubicBezTo>
                  <a:cubicBezTo>
                    <a:pt x="53" y="181"/>
                    <a:pt x="28" y="158"/>
                    <a:pt x="18" y="193"/>
                  </a:cubicBezTo>
                  <a:cubicBezTo>
                    <a:pt x="7" y="228"/>
                    <a:pt x="0" y="255"/>
                    <a:pt x="0" y="255"/>
                  </a:cubicBezTo>
                  <a:cubicBezTo>
                    <a:pt x="0" y="255"/>
                    <a:pt x="48" y="276"/>
                    <a:pt x="65" y="283"/>
                  </a:cubicBezTo>
                  <a:cubicBezTo>
                    <a:pt x="84" y="291"/>
                    <a:pt x="133" y="307"/>
                    <a:pt x="150" y="3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57" name="Freeform 372"/>
            <p:cNvSpPr/>
            <p:nvPr/>
          </p:nvSpPr>
          <p:spPr bwMode="auto">
            <a:xfrm>
              <a:off x="5338" y="-4653"/>
              <a:ext cx="815" cy="789"/>
            </a:xfrm>
            <a:custGeom>
              <a:avLst/>
              <a:gdLst>
                <a:gd name="T0" fmla="*/ 150 w 345"/>
                <a:gd name="T1" fmla="*/ 314 h 334"/>
                <a:gd name="T2" fmla="*/ 224 w 345"/>
                <a:gd name="T3" fmla="*/ 334 h 334"/>
                <a:gd name="T4" fmla="*/ 243 w 345"/>
                <a:gd name="T5" fmla="*/ 261 h 334"/>
                <a:gd name="T6" fmla="*/ 270 w 345"/>
                <a:gd name="T7" fmla="*/ 246 h 334"/>
                <a:gd name="T8" fmla="*/ 330 w 345"/>
                <a:gd name="T9" fmla="*/ 250 h 334"/>
                <a:gd name="T10" fmla="*/ 306 w 345"/>
                <a:gd name="T11" fmla="*/ 198 h 334"/>
                <a:gd name="T12" fmla="*/ 277 w 345"/>
                <a:gd name="T13" fmla="*/ 168 h 334"/>
                <a:gd name="T14" fmla="*/ 298 w 345"/>
                <a:gd name="T15" fmla="*/ 113 h 334"/>
                <a:gd name="T16" fmla="*/ 239 w 345"/>
                <a:gd name="T17" fmla="*/ 100 h 334"/>
                <a:gd name="T18" fmla="*/ 227 w 345"/>
                <a:gd name="T19" fmla="*/ 58 h 334"/>
                <a:gd name="T20" fmla="*/ 231 w 345"/>
                <a:gd name="T21" fmla="*/ 15 h 334"/>
                <a:gd name="T22" fmla="*/ 168 w 345"/>
                <a:gd name="T23" fmla="*/ 29 h 334"/>
                <a:gd name="T24" fmla="*/ 164 w 345"/>
                <a:gd name="T25" fmla="*/ 65 h 334"/>
                <a:gd name="T26" fmla="*/ 130 w 345"/>
                <a:gd name="T27" fmla="*/ 66 h 334"/>
                <a:gd name="T28" fmla="*/ 77 w 345"/>
                <a:gd name="T29" fmla="*/ 34 h 334"/>
                <a:gd name="T30" fmla="*/ 57 w 345"/>
                <a:gd name="T31" fmla="*/ 81 h 334"/>
                <a:gd name="T32" fmla="*/ 81 w 345"/>
                <a:gd name="T33" fmla="*/ 107 h 334"/>
                <a:gd name="T34" fmla="*/ 111 w 345"/>
                <a:gd name="T35" fmla="*/ 164 h 334"/>
                <a:gd name="T36" fmla="*/ 64 w 345"/>
                <a:gd name="T37" fmla="*/ 188 h 334"/>
                <a:gd name="T38" fmla="*/ 18 w 345"/>
                <a:gd name="T39" fmla="*/ 194 h 334"/>
                <a:gd name="T40" fmla="*/ 0 w 345"/>
                <a:gd name="T41" fmla="*/ 256 h 334"/>
                <a:gd name="T42" fmla="*/ 65 w 345"/>
                <a:gd name="T43" fmla="*/ 284 h 334"/>
                <a:gd name="T44" fmla="*/ 150 w 345"/>
                <a:gd name="T45" fmla="*/ 31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5" h="334">
                  <a:moveTo>
                    <a:pt x="150" y="314"/>
                  </a:moveTo>
                  <a:cubicBezTo>
                    <a:pt x="165" y="319"/>
                    <a:pt x="206" y="333"/>
                    <a:pt x="224" y="334"/>
                  </a:cubicBezTo>
                  <a:cubicBezTo>
                    <a:pt x="243" y="261"/>
                    <a:pt x="243" y="261"/>
                    <a:pt x="243" y="261"/>
                  </a:cubicBezTo>
                  <a:cubicBezTo>
                    <a:pt x="243" y="261"/>
                    <a:pt x="250" y="233"/>
                    <a:pt x="270" y="246"/>
                  </a:cubicBezTo>
                  <a:cubicBezTo>
                    <a:pt x="291" y="259"/>
                    <a:pt x="320" y="273"/>
                    <a:pt x="330" y="250"/>
                  </a:cubicBezTo>
                  <a:cubicBezTo>
                    <a:pt x="340" y="227"/>
                    <a:pt x="345" y="202"/>
                    <a:pt x="306" y="198"/>
                  </a:cubicBezTo>
                  <a:cubicBezTo>
                    <a:pt x="292" y="196"/>
                    <a:pt x="274" y="202"/>
                    <a:pt x="277" y="168"/>
                  </a:cubicBezTo>
                  <a:cubicBezTo>
                    <a:pt x="279" y="135"/>
                    <a:pt x="298" y="113"/>
                    <a:pt x="298" y="113"/>
                  </a:cubicBezTo>
                  <a:cubicBezTo>
                    <a:pt x="298" y="113"/>
                    <a:pt x="257" y="107"/>
                    <a:pt x="239" y="100"/>
                  </a:cubicBezTo>
                  <a:cubicBezTo>
                    <a:pt x="221" y="93"/>
                    <a:pt x="212" y="70"/>
                    <a:pt x="227" y="58"/>
                  </a:cubicBezTo>
                  <a:cubicBezTo>
                    <a:pt x="243" y="44"/>
                    <a:pt x="249" y="27"/>
                    <a:pt x="231" y="15"/>
                  </a:cubicBezTo>
                  <a:cubicBezTo>
                    <a:pt x="210" y="1"/>
                    <a:pt x="180" y="0"/>
                    <a:pt x="168" y="29"/>
                  </a:cubicBezTo>
                  <a:cubicBezTo>
                    <a:pt x="161" y="46"/>
                    <a:pt x="171" y="60"/>
                    <a:pt x="164" y="65"/>
                  </a:cubicBezTo>
                  <a:cubicBezTo>
                    <a:pt x="157" y="70"/>
                    <a:pt x="152" y="77"/>
                    <a:pt x="130" y="66"/>
                  </a:cubicBezTo>
                  <a:cubicBezTo>
                    <a:pt x="109" y="55"/>
                    <a:pt x="77" y="34"/>
                    <a:pt x="77" y="34"/>
                  </a:cubicBezTo>
                  <a:cubicBezTo>
                    <a:pt x="77" y="34"/>
                    <a:pt x="61" y="69"/>
                    <a:pt x="57" y="81"/>
                  </a:cubicBezTo>
                  <a:cubicBezTo>
                    <a:pt x="53" y="93"/>
                    <a:pt x="35" y="106"/>
                    <a:pt x="81" y="107"/>
                  </a:cubicBezTo>
                  <a:cubicBezTo>
                    <a:pt x="99" y="107"/>
                    <a:pt x="121" y="135"/>
                    <a:pt x="111" y="164"/>
                  </a:cubicBezTo>
                  <a:cubicBezTo>
                    <a:pt x="101" y="194"/>
                    <a:pt x="75" y="193"/>
                    <a:pt x="64" y="188"/>
                  </a:cubicBezTo>
                  <a:cubicBezTo>
                    <a:pt x="53" y="182"/>
                    <a:pt x="28" y="159"/>
                    <a:pt x="18" y="194"/>
                  </a:cubicBezTo>
                  <a:cubicBezTo>
                    <a:pt x="7" y="228"/>
                    <a:pt x="0" y="256"/>
                    <a:pt x="0" y="256"/>
                  </a:cubicBezTo>
                  <a:cubicBezTo>
                    <a:pt x="0" y="256"/>
                    <a:pt x="48" y="277"/>
                    <a:pt x="65" y="284"/>
                  </a:cubicBezTo>
                  <a:cubicBezTo>
                    <a:pt x="84" y="291"/>
                    <a:pt x="133" y="307"/>
                    <a:pt x="150" y="3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58" name="Freeform 373"/>
            <p:cNvSpPr/>
            <p:nvPr/>
          </p:nvSpPr>
          <p:spPr bwMode="auto">
            <a:xfrm>
              <a:off x="4355" y="-4270"/>
              <a:ext cx="813" cy="1059"/>
            </a:xfrm>
            <a:custGeom>
              <a:avLst/>
              <a:gdLst>
                <a:gd name="T0" fmla="*/ 327 w 344"/>
                <a:gd name="T1" fmla="*/ 221 h 448"/>
                <a:gd name="T2" fmla="*/ 299 w 344"/>
                <a:gd name="T3" fmla="*/ 151 h 448"/>
                <a:gd name="T4" fmla="*/ 232 w 344"/>
                <a:gd name="T5" fmla="*/ 25 h 448"/>
                <a:gd name="T6" fmla="*/ 221 w 344"/>
                <a:gd name="T7" fmla="*/ 21 h 448"/>
                <a:gd name="T8" fmla="*/ 212 w 344"/>
                <a:gd name="T9" fmla="*/ 17 h 448"/>
                <a:gd name="T10" fmla="*/ 220 w 344"/>
                <a:gd name="T11" fmla="*/ 33 h 448"/>
                <a:gd name="T12" fmla="*/ 206 w 344"/>
                <a:gd name="T13" fmla="*/ 43 h 448"/>
                <a:gd name="T14" fmla="*/ 174 w 344"/>
                <a:gd name="T15" fmla="*/ 162 h 448"/>
                <a:gd name="T16" fmla="*/ 156 w 344"/>
                <a:gd name="T17" fmla="*/ 174 h 448"/>
                <a:gd name="T18" fmla="*/ 151 w 344"/>
                <a:gd name="T19" fmla="*/ 154 h 448"/>
                <a:gd name="T20" fmla="*/ 199 w 344"/>
                <a:gd name="T21" fmla="*/ 40 h 448"/>
                <a:gd name="T22" fmla="*/ 195 w 344"/>
                <a:gd name="T23" fmla="*/ 24 h 448"/>
                <a:gd name="T24" fmla="*/ 212 w 344"/>
                <a:gd name="T25" fmla="*/ 17 h 448"/>
                <a:gd name="T26" fmla="*/ 203 w 344"/>
                <a:gd name="T27" fmla="*/ 14 h 448"/>
                <a:gd name="T28" fmla="*/ 192 w 344"/>
                <a:gd name="T29" fmla="*/ 10 h 448"/>
                <a:gd name="T30" fmla="*/ 113 w 344"/>
                <a:gd name="T31" fmla="*/ 13 h 448"/>
                <a:gd name="T32" fmla="*/ 34 w 344"/>
                <a:gd name="T33" fmla="*/ 97 h 448"/>
                <a:gd name="T34" fmla="*/ 8 w 344"/>
                <a:gd name="T35" fmla="*/ 154 h 448"/>
                <a:gd name="T36" fmla="*/ 21 w 344"/>
                <a:gd name="T37" fmla="*/ 182 h 448"/>
                <a:gd name="T38" fmla="*/ 22 w 344"/>
                <a:gd name="T39" fmla="*/ 182 h 448"/>
                <a:gd name="T40" fmla="*/ 50 w 344"/>
                <a:gd name="T41" fmla="*/ 168 h 448"/>
                <a:gd name="T42" fmla="*/ 129 w 344"/>
                <a:gd name="T43" fmla="*/ 54 h 448"/>
                <a:gd name="T44" fmla="*/ 92 w 344"/>
                <a:gd name="T45" fmla="*/ 151 h 448"/>
                <a:gd name="T46" fmla="*/ 81 w 344"/>
                <a:gd name="T47" fmla="*/ 180 h 448"/>
                <a:gd name="T48" fmla="*/ 5 w 344"/>
                <a:gd name="T49" fmla="*/ 381 h 448"/>
                <a:gd name="T50" fmla="*/ 21 w 344"/>
                <a:gd name="T51" fmla="*/ 417 h 448"/>
                <a:gd name="T52" fmla="*/ 57 w 344"/>
                <a:gd name="T53" fmla="*/ 401 h 448"/>
                <a:gd name="T54" fmla="*/ 119 w 344"/>
                <a:gd name="T55" fmla="*/ 238 h 448"/>
                <a:gd name="T56" fmla="*/ 136 w 344"/>
                <a:gd name="T57" fmla="*/ 244 h 448"/>
                <a:gd name="T58" fmla="*/ 75 w 344"/>
                <a:gd name="T59" fmla="*/ 407 h 448"/>
                <a:gd name="T60" fmla="*/ 91 w 344"/>
                <a:gd name="T61" fmla="*/ 443 h 448"/>
                <a:gd name="T62" fmla="*/ 127 w 344"/>
                <a:gd name="T63" fmla="*/ 427 h 448"/>
                <a:gd name="T64" fmla="*/ 203 w 344"/>
                <a:gd name="T65" fmla="*/ 226 h 448"/>
                <a:gd name="T66" fmla="*/ 213 w 344"/>
                <a:gd name="T67" fmla="*/ 197 h 448"/>
                <a:gd name="T68" fmla="*/ 251 w 344"/>
                <a:gd name="T69" fmla="*/ 98 h 448"/>
                <a:gd name="T70" fmla="*/ 255 w 344"/>
                <a:gd name="T71" fmla="*/ 150 h 448"/>
                <a:gd name="T72" fmla="*/ 311 w 344"/>
                <a:gd name="T73" fmla="*/ 263 h 448"/>
                <a:gd name="T74" fmla="*/ 339 w 344"/>
                <a:gd name="T75" fmla="*/ 250 h 448"/>
                <a:gd name="T76" fmla="*/ 327 w 344"/>
                <a:gd name="T77" fmla="*/ 22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4" h="448">
                  <a:moveTo>
                    <a:pt x="327" y="221"/>
                  </a:moveTo>
                  <a:cubicBezTo>
                    <a:pt x="300" y="211"/>
                    <a:pt x="298" y="194"/>
                    <a:pt x="299" y="151"/>
                  </a:cubicBezTo>
                  <a:cubicBezTo>
                    <a:pt x="300" y="109"/>
                    <a:pt x="301" y="51"/>
                    <a:pt x="232" y="25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174" y="162"/>
                    <a:pt x="174" y="162"/>
                    <a:pt x="174" y="162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1" y="154"/>
                    <a:pt x="151" y="154"/>
                    <a:pt x="151" y="154"/>
                  </a:cubicBezTo>
                  <a:cubicBezTo>
                    <a:pt x="199" y="40"/>
                    <a:pt x="199" y="40"/>
                    <a:pt x="199" y="40"/>
                  </a:cubicBezTo>
                  <a:cubicBezTo>
                    <a:pt x="195" y="24"/>
                    <a:pt x="195" y="24"/>
                    <a:pt x="195" y="24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65" y="0"/>
                    <a:pt x="139" y="1"/>
                    <a:pt x="113" y="13"/>
                  </a:cubicBezTo>
                  <a:cubicBezTo>
                    <a:pt x="84" y="27"/>
                    <a:pt x="57" y="55"/>
                    <a:pt x="34" y="97"/>
                  </a:cubicBezTo>
                  <a:cubicBezTo>
                    <a:pt x="17" y="127"/>
                    <a:pt x="9" y="153"/>
                    <a:pt x="8" y="154"/>
                  </a:cubicBezTo>
                  <a:cubicBezTo>
                    <a:pt x="5" y="166"/>
                    <a:pt x="10" y="178"/>
                    <a:pt x="21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34" y="186"/>
                    <a:pt x="46" y="180"/>
                    <a:pt x="50" y="168"/>
                  </a:cubicBezTo>
                  <a:cubicBezTo>
                    <a:pt x="58" y="144"/>
                    <a:pt x="88" y="77"/>
                    <a:pt x="129" y="54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5" y="381"/>
                    <a:pt x="5" y="381"/>
                    <a:pt x="5" y="381"/>
                  </a:cubicBezTo>
                  <a:cubicBezTo>
                    <a:pt x="0" y="395"/>
                    <a:pt x="7" y="411"/>
                    <a:pt x="21" y="417"/>
                  </a:cubicBezTo>
                  <a:cubicBezTo>
                    <a:pt x="36" y="422"/>
                    <a:pt x="52" y="415"/>
                    <a:pt x="57" y="401"/>
                  </a:cubicBezTo>
                  <a:cubicBezTo>
                    <a:pt x="119" y="238"/>
                    <a:pt x="119" y="238"/>
                    <a:pt x="119" y="238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75" y="407"/>
                    <a:pt x="75" y="407"/>
                    <a:pt x="75" y="407"/>
                  </a:cubicBezTo>
                  <a:cubicBezTo>
                    <a:pt x="69" y="422"/>
                    <a:pt x="77" y="438"/>
                    <a:pt x="91" y="443"/>
                  </a:cubicBezTo>
                  <a:cubicBezTo>
                    <a:pt x="105" y="448"/>
                    <a:pt x="121" y="441"/>
                    <a:pt x="127" y="427"/>
                  </a:cubicBezTo>
                  <a:cubicBezTo>
                    <a:pt x="203" y="226"/>
                    <a:pt x="203" y="226"/>
                    <a:pt x="203" y="226"/>
                  </a:cubicBezTo>
                  <a:cubicBezTo>
                    <a:pt x="213" y="197"/>
                    <a:pt x="213" y="197"/>
                    <a:pt x="213" y="197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5" y="112"/>
                    <a:pt x="255" y="128"/>
                    <a:pt x="255" y="150"/>
                  </a:cubicBezTo>
                  <a:cubicBezTo>
                    <a:pt x="254" y="188"/>
                    <a:pt x="253" y="240"/>
                    <a:pt x="311" y="263"/>
                  </a:cubicBezTo>
                  <a:cubicBezTo>
                    <a:pt x="323" y="267"/>
                    <a:pt x="335" y="261"/>
                    <a:pt x="339" y="250"/>
                  </a:cubicBezTo>
                  <a:cubicBezTo>
                    <a:pt x="344" y="238"/>
                    <a:pt x="338" y="226"/>
                    <a:pt x="327" y="2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  <p:sp>
          <p:nvSpPr>
            <p:cNvPr id="159" name="Freeform 374"/>
            <p:cNvSpPr/>
            <p:nvPr/>
          </p:nvSpPr>
          <p:spPr bwMode="auto">
            <a:xfrm>
              <a:off x="5007" y="-4024"/>
              <a:ext cx="816" cy="1096"/>
            </a:xfrm>
            <a:custGeom>
              <a:avLst/>
              <a:gdLst>
                <a:gd name="T0" fmla="*/ 335 w 345"/>
                <a:gd name="T1" fmla="*/ 211 h 464"/>
                <a:gd name="T2" fmla="*/ 331 w 345"/>
                <a:gd name="T3" fmla="*/ 95 h 464"/>
                <a:gd name="T4" fmla="*/ 274 w 345"/>
                <a:gd name="T5" fmla="*/ 41 h 464"/>
                <a:gd name="T6" fmla="*/ 263 w 345"/>
                <a:gd name="T7" fmla="*/ 37 h 464"/>
                <a:gd name="T8" fmla="*/ 244 w 345"/>
                <a:gd name="T9" fmla="*/ 30 h 464"/>
                <a:gd name="T10" fmla="*/ 233 w 345"/>
                <a:gd name="T11" fmla="*/ 26 h 464"/>
                <a:gd name="T12" fmla="*/ 100 w 345"/>
                <a:gd name="T13" fmla="*/ 76 h 464"/>
                <a:gd name="T14" fmla="*/ 33 w 345"/>
                <a:gd name="T15" fmla="*/ 111 h 464"/>
                <a:gd name="T16" fmla="*/ 5 w 345"/>
                <a:gd name="T17" fmla="*/ 124 h 464"/>
                <a:gd name="T18" fmla="*/ 17 w 345"/>
                <a:gd name="T19" fmla="*/ 152 h 464"/>
                <a:gd name="T20" fmla="*/ 134 w 345"/>
                <a:gd name="T21" fmla="*/ 104 h 464"/>
                <a:gd name="T22" fmla="*/ 171 w 345"/>
                <a:gd name="T23" fmla="*/ 68 h 464"/>
                <a:gd name="T24" fmla="*/ 134 w 345"/>
                <a:gd name="T25" fmla="*/ 167 h 464"/>
                <a:gd name="T26" fmla="*/ 123 w 345"/>
                <a:gd name="T27" fmla="*/ 196 h 464"/>
                <a:gd name="T28" fmla="*/ 47 w 345"/>
                <a:gd name="T29" fmla="*/ 397 h 464"/>
                <a:gd name="T30" fmla="*/ 63 w 345"/>
                <a:gd name="T31" fmla="*/ 433 h 464"/>
                <a:gd name="T32" fmla="*/ 99 w 345"/>
                <a:gd name="T33" fmla="*/ 417 h 464"/>
                <a:gd name="T34" fmla="*/ 160 w 345"/>
                <a:gd name="T35" fmla="*/ 254 h 464"/>
                <a:gd name="T36" fmla="*/ 178 w 345"/>
                <a:gd name="T37" fmla="*/ 260 h 464"/>
                <a:gd name="T38" fmla="*/ 117 w 345"/>
                <a:gd name="T39" fmla="*/ 423 h 464"/>
                <a:gd name="T40" fmla="*/ 133 w 345"/>
                <a:gd name="T41" fmla="*/ 459 h 464"/>
                <a:gd name="T42" fmla="*/ 168 w 345"/>
                <a:gd name="T43" fmla="*/ 443 h 464"/>
                <a:gd name="T44" fmla="*/ 244 w 345"/>
                <a:gd name="T45" fmla="*/ 242 h 464"/>
                <a:gd name="T46" fmla="*/ 255 w 345"/>
                <a:gd name="T47" fmla="*/ 213 h 464"/>
                <a:gd name="T48" fmla="*/ 292 w 345"/>
                <a:gd name="T49" fmla="*/ 116 h 464"/>
                <a:gd name="T50" fmla="*/ 276 w 345"/>
                <a:gd name="T51" fmla="*/ 254 h 464"/>
                <a:gd name="T52" fmla="*/ 287 w 345"/>
                <a:gd name="T53" fmla="*/ 283 h 464"/>
                <a:gd name="T54" fmla="*/ 288 w 345"/>
                <a:gd name="T55" fmla="*/ 283 h 464"/>
                <a:gd name="T56" fmla="*/ 316 w 345"/>
                <a:gd name="T57" fmla="*/ 271 h 464"/>
                <a:gd name="T58" fmla="*/ 335 w 345"/>
                <a:gd name="T59" fmla="*/ 21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5" h="464">
                  <a:moveTo>
                    <a:pt x="335" y="211"/>
                  </a:moveTo>
                  <a:cubicBezTo>
                    <a:pt x="345" y="164"/>
                    <a:pt x="344" y="125"/>
                    <a:pt x="331" y="95"/>
                  </a:cubicBezTo>
                  <a:cubicBezTo>
                    <a:pt x="320" y="70"/>
                    <a:pt x="301" y="51"/>
                    <a:pt x="274" y="41"/>
                  </a:cubicBezTo>
                  <a:cubicBezTo>
                    <a:pt x="263" y="37"/>
                    <a:pt x="263" y="37"/>
                    <a:pt x="263" y="37"/>
                  </a:cubicBezTo>
                  <a:cubicBezTo>
                    <a:pt x="244" y="30"/>
                    <a:pt x="244" y="30"/>
                    <a:pt x="244" y="30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164" y="0"/>
                    <a:pt x="127" y="44"/>
                    <a:pt x="100" y="76"/>
                  </a:cubicBezTo>
                  <a:cubicBezTo>
                    <a:pt x="73" y="109"/>
                    <a:pt x="60" y="121"/>
                    <a:pt x="33" y="111"/>
                  </a:cubicBezTo>
                  <a:cubicBezTo>
                    <a:pt x="21" y="106"/>
                    <a:pt x="9" y="112"/>
                    <a:pt x="5" y="124"/>
                  </a:cubicBezTo>
                  <a:cubicBezTo>
                    <a:pt x="0" y="135"/>
                    <a:pt x="6" y="148"/>
                    <a:pt x="17" y="152"/>
                  </a:cubicBezTo>
                  <a:cubicBezTo>
                    <a:pt x="76" y="174"/>
                    <a:pt x="109" y="134"/>
                    <a:pt x="134" y="104"/>
                  </a:cubicBezTo>
                  <a:cubicBezTo>
                    <a:pt x="148" y="88"/>
                    <a:pt x="159" y="75"/>
                    <a:pt x="171" y="68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23" y="196"/>
                    <a:pt x="123" y="196"/>
                    <a:pt x="123" y="196"/>
                  </a:cubicBezTo>
                  <a:cubicBezTo>
                    <a:pt x="47" y="397"/>
                    <a:pt x="47" y="397"/>
                    <a:pt x="47" y="397"/>
                  </a:cubicBezTo>
                  <a:cubicBezTo>
                    <a:pt x="42" y="411"/>
                    <a:pt x="49" y="427"/>
                    <a:pt x="63" y="433"/>
                  </a:cubicBezTo>
                  <a:cubicBezTo>
                    <a:pt x="77" y="438"/>
                    <a:pt x="93" y="431"/>
                    <a:pt x="99" y="417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17" y="423"/>
                    <a:pt x="117" y="423"/>
                    <a:pt x="117" y="423"/>
                  </a:cubicBezTo>
                  <a:cubicBezTo>
                    <a:pt x="111" y="438"/>
                    <a:pt x="119" y="454"/>
                    <a:pt x="133" y="459"/>
                  </a:cubicBezTo>
                  <a:cubicBezTo>
                    <a:pt x="147" y="464"/>
                    <a:pt x="163" y="457"/>
                    <a:pt x="168" y="443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55" y="213"/>
                    <a:pt x="255" y="213"/>
                    <a:pt x="255" y="213"/>
                  </a:cubicBezTo>
                  <a:cubicBezTo>
                    <a:pt x="292" y="116"/>
                    <a:pt x="292" y="116"/>
                    <a:pt x="292" y="116"/>
                  </a:cubicBezTo>
                  <a:cubicBezTo>
                    <a:pt x="308" y="160"/>
                    <a:pt x="286" y="230"/>
                    <a:pt x="276" y="254"/>
                  </a:cubicBezTo>
                  <a:cubicBezTo>
                    <a:pt x="271" y="265"/>
                    <a:pt x="276" y="278"/>
                    <a:pt x="287" y="283"/>
                  </a:cubicBezTo>
                  <a:cubicBezTo>
                    <a:pt x="288" y="283"/>
                    <a:pt x="288" y="283"/>
                    <a:pt x="288" y="283"/>
                  </a:cubicBezTo>
                  <a:cubicBezTo>
                    <a:pt x="299" y="287"/>
                    <a:pt x="311" y="282"/>
                    <a:pt x="316" y="271"/>
                  </a:cubicBezTo>
                  <a:cubicBezTo>
                    <a:pt x="316" y="270"/>
                    <a:pt x="327" y="245"/>
                    <a:pt x="33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8763955" y="4469453"/>
            <a:ext cx="2723302" cy="1297600"/>
            <a:chOff x="8763955" y="4469453"/>
            <a:chExt cx="2723302" cy="1297600"/>
          </a:xfrm>
        </p:grpSpPr>
        <p:sp>
          <p:nvSpPr>
            <p:cNvPr id="161" name="文本框 160"/>
            <p:cNvSpPr txBox="1"/>
            <p:nvPr/>
          </p:nvSpPr>
          <p:spPr>
            <a:xfrm>
              <a:off x="8763955" y="4869563"/>
              <a:ext cx="2723302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8763955" y="4469453"/>
              <a:ext cx="1514986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685749" y="2858005"/>
            <a:ext cx="2699816" cy="1297600"/>
            <a:chOff x="685749" y="2858005"/>
            <a:chExt cx="2699816" cy="1297600"/>
          </a:xfrm>
        </p:grpSpPr>
        <p:sp>
          <p:nvSpPr>
            <p:cNvPr id="164" name="文本框 163"/>
            <p:cNvSpPr txBox="1"/>
            <p:nvPr/>
          </p:nvSpPr>
          <p:spPr>
            <a:xfrm>
              <a:off x="685749" y="3258115"/>
              <a:ext cx="2699816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685749" y="2858005"/>
              <a:ext cx="1514986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685748" y="1246189"/>
            <a:ext cx="3327451" cy="1020601"/>
            <a:chOff x="685748" y="1246189"/>
            <a:chExt cx="3327451" cy="1020601"/>
          </a:xfrm>
        </p:grpSpPr>
        <p:sp>
          <p:nvSpPr>
            <p:cNvPr id="167" name="文本框 166"/>
            <p:cNvSpPr txBox="1"/>
            <p:nvPr/>
          </p:nvSpPr>
          <p:spPr>
            <a:xfrm>
              <a:off x="685748" y="1646299"/>
              <a:ext cx="3327451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685749" y="1246189"/>
              <a:ext cx="1514986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7011798" y="1363418"/>
            <a:ext cx="3327451" cy="1020601"/>
            <a:chOff x="7011798" y="1363418"/>
            <a:chExt cx="3327451" cy="1020601"/>
          </a:xfrm>
        </p:grpSpPr>
        <p:sp>
          <p:nvSpPr>
            <p:cNvPr id="170" name="文本框 169"/>
            <p:cNvSpPr txBox="1"/>
            <p:nvPr/>
          </p:nvSpPr>
          <p:spPr>
            <a:xfrm>
              <a:off x="7011798" y="1763528"/>
              <a:ext cx="3327451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7011799" y="1363418"/>
              <a:ext cx="1514986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8159806" y="2781441"/>
            <a:ext cx="3327451" cy="1020601"/>
            <a:chOff x="8159806" y="2781441"/>
            <a:chExt cx="3327451" cy="1020601"/>
          </a:xfrm>
        </p:grpSpPr>
        <p:sp>
          <p:nvSpPr>
            <p:cNvPr id="173" name="文本框 172"/>
            <p:cNvSpPr txBox="1"/>
            <p:nvPr/>
          </p:nvSpPr>
          <p:spPr>
            <a:xfrm>
              <a:off x="8159806" y="3181551"/>
              <a:ext cx="3327451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174" name="文本框 173"/>
            <p:cNvSpPr txBox="1"/>
            <p:nvPr/>
          </p:nvSpPr>
          <p:spPr>
            <a:xfrm>
              <a:off x="8159807" y="2781441"/>
              <a:ext cx="1514986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计划实施步骤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669643" y="1422400"/>
            <a:ext cx="2973222" cy="4344372"/>
            <a:chOff x="669643" y="1422400"/>
            <a:chExt cx="2973222" cy="4344372"/>
          </a:xfrm>
        </p:grpSpPr>
        <p:sp>
          <p:nvSpPr>
            <p:cNvPr id="64" name="Line 1"/>
            <p:cNvSpPr/>
            <p:nvPr/>
          </p:nvSpPr>
          <p:spPr bwMode="auto">
            <a:xfrm>
              <a:off x="669643" y="2327059"/>
              <a:ext cx="2069836" cy="765665"/>
            </a:xfrm>
            <a:custGeom>
              <a:avLst/>
              <a:gdLst>
                <a:gd name="T0" fmla="*/ 101 w 551"/>
                <a:gd name="T1" fmla="*/ 203 h 203"/>
                <a:gd name="T2" fmla="*/ 0 w 551"/>
                <a:gd name="T3" fmla="*/ 101 h 203"/>
                <a:gd name="T4" fmla="*/ 101 w 551"/>
                <a:gd name="T5" fmla="*/ 0 h 203"/>
                <a:gd name="T6" fmla="*/ 450 w 551"/>
                <a:gd name="T7" fmla="*/ 0 h 203"/>
                <a:gd name="T8" fmla="*/ 551 w 551"/>
                <a:gd name="T9" fmla="*/ 101 h 203"/>
                <a:gd name="T10" fmla="*/ 450 w 551"/>
                <a:gd name="T11" fmla="*/ 203 h 203"/>
                <a:gd name="T12" fmla="*/ 101 w 551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203">
                  <a:moveTo>
                    <a:pt x="101" y="203"/>
                  </a:moveTo>
                  <a:cubicBezTo>
                    <a:pt x="45" y="203"/>
                    <a:pt x="0" y="157"/>
                    <a:pt x="0" y="101"/>
                  </a:cubicBezTo>
                  <a:cubicBezTo>
                    <a:pt x="0" y="46"/>
                    <a:pt x="45" y="0"/>
                    <a:pt x="101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506" y="0"/>
                    <a:pt x="551" y="46"/>
                    <a:pt x="551" y="101"/>
                  </a:cubicBezTo>
                  <a:cubicBezTo>
                    <a:pt x="551" y="157"/>
                    <a:pt x="506" y="203"/>
                    <a:pt x="450" y="203"/>
                  </a:cubicBezTo>
                  <a:lnTo>
                    <a:pt x="101" y="2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000"/>
            </a:p>
          </p:txBody>
        </p:sp>
        <p:grpSp>
          <p:nvGrpSpPr>
            <p:cNvPr id="65" name="Side 1_1"/>
            <p:cNvGrpSpPr/>
            <p:nvPr/>
          </p:nvGrpSpPr>
          <p:grpSpPr>
            <a:xfrm rot="18900000">
              <a:off x="1079534" y="1931756"/>
              <a:ext cx="2563331" cy="1558431"/>
              <a:chOff x="1538296" y="3132084"/>
              <a:chExt cx="2342994" cy="1424473"/>
            </a:xfrm>
          </p:grpSpPr>
          <p:sp>
            <p:nvSpPr>
              <p:cNvPr id="72" name="Trans 1"/>
              <p:cNvSpPr/>
              <p:nvPr/>
            </p:nvSpPr>
            <p:spPr bwMode="auto">
              <a:xfrm rot="18900000">
                <a:off x="2462714" y="3132173"/>
                <a:ext cx="1418576" cy="1424384"/>
              </a:xfrm>
              <a:custGeom>
                <a:avLst/>
                <a:gdLst>
                  <a:gd name="T0" fmla="*/ 183 w 413"/>
                  <a:gd name="T1" fmla="*/ 40 h 413"/>
                  <a:gd name="T2" fmla="*/ 40 w 413"/>
                  <a:gd name="T3" fmla="*/ 40 h 413"/>
                  <a:gd name="T4" fmla="*/ 40 w 413"/>
                  <a:gd name="T5" fmla="*/ 183 h 413"/>
                  <a:gd name="T6" fmla="*/ 230 w 413"/>
                  <a:gd name="T7" fmla="*/ 373 h 413"/>
                  <a:gd name="T8" fmla="*/ 373 w 413"/>
                  <a:gd name="T9" fmla="*/ 373 h 413"/>
                  <a:gd name="T10" fmla="*/ 373 w 413"/>
                  <a:gd name="T11" fmla="*/ 230 h 413"/>
                  <a:gd name="T12" fmla="*/ 183 w 413"/>
                  <a:gd name="T13" fmla="*/ 4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3" h="413">
                    <a:moveTo>
                      <a:pt x="183" y="40"/>
                    </a:moveTo>
                    <a:cubicBezTo>
                      <a:pt x="143" y="0"/>
                      <a:pt x="79" y="0"/>
                      <a:pt x="40" y="40"/>
                    </a:cubicBezTo>
                    <a:cubicBezTo>
                      <a:pt x="0" y="79"/>
                      <a:pt x="0" y="143"/>
                      <a:pt x="40" y="183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70" y="413"/>
                      <a:pt x="334" y="413"/>
                      <a:pt x="373" y="373"/>
                    </a:cubicBezTo>
                    <a:cubicBezTo>
                      <a:pt x="413" y="334"/>
                      <a:pt x="413" y="270"/>
                      <a:pt x="373" y="230"/>
                    </a:cubicBezTo>
                    <a:lnTo>
                      <a:pt x="183" y="4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/>
              </a:p>
            </p:txBody>
          </p:sp>
          <p:sp>
            <p:nvSpPr>
              <p:cNvPr id="73" name="Side 1"/>
              <p:cNvSpPr/>
              <p:nvPr/>
            </p:nvSpPr>
            <p:spPr bwMode="auto">
              <a:xfrm rot="18900000">
                <a:off x="1538296" y="3132084"/>
                <a:ext cx="1414220" cy="1421480"/>
              </a:xfrm>
              <a:custGeom>
                <a:avLst/>
                <a:gdLst>
                  <a:gd name="T0" fmla="*/ 373 w 412"/>
                  <a:gd name="T1" fmla="*/ 230 h 412"/>
                  <a:gd name="T2" fmla="*/ 373 w 412"/>
                  <a:gd name="T3" fmla="*/ 373 h 412"/>
                  <a:gd name="T4" fmla="*/ 230 w 412"/>
                  <a:gd name="T5" fmla="*/ 373 h 412"/>
                  <a:gd name="T6" fmla="*/ 39 w 412"/>
                  <a:gd name="T7" fmla="*/ 183 h 412"/>
                  <a:gd name="T8" fmla="*/ 39 w 412"/>
                  <a:gd name="T9" fmla="*/ 39 h 412"/>
                  <a:gd name="T10" fmla="*/ 182 w 412"/>
                  <a:gd name="T11" fmla="*/ 39 h 412"/>
                  <a:gd name="T12" fmla="*/ 373 w 412"/>
                  <a:gd name="T13" fmla="*/ 23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412">
                    <a:moveTo>
                      <a:pt x="373" y="230"/>
                    </a:moveTo>
                    <a:cubicBezTo>
                      <a:pt x="412" y="269"/>
                      <a:pt x="412" y="333"/>
                      <a:pt x="373" y="373"/>
                    </a:cubicBezTo>
                    <a:cubicBezTo>
                      <a:pt x="333" y="412"/>
                      <a:pt x="269" y="412"/>
                      <a:pt x="230" y="373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0" y="143"/>
                      <a:pt x="0" y="79"/>
                      <a:pt x="39" y="39"/>
                    </a:cubicBezTo>
                    <a:cubicBezTo>
                      <a:pt x="79" y="0"/>
                      <a:pt x="143" y="0"/>
                      <a:pt x="182" y="39"/>
                    </a:cubicBezTo>
                    <a:lnTo>
                      <a:pt x="373" y="23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/>
              </a:p>
            </p:txBody>
          </p:sp>
        </p:grpSp>
        <p:grpSp>
          <p:nvGrpSpPr>
            <p:cNvPr id="66" name="Side 1_2"/>
            <p:cNvGrpSpPr/>
            <p:nvPr/>
          </p:nvGrpSpPr>
          <p:grpSpPr>
            <a:xfrm rot="2700000">
              <a:off x="1075099" y="1931650"/>
              <a:ext cx="2570480" cy="1551980"/>
              <a:chOff x="1534241" y="3131996"/>
              <a:chExt cx="2349528" cy="1418576"/>
            </a:xfrm>
          </p:grpSpPr>
          <p:sp>
            <p:nvSpPr>
              <p:cNvPr id="70" name="Trans 2"/>
              <p:cNvSpPr/>
              <p:nvPr/>
            </p:nvSpPr>
            <p:spPr bwMode="auto">
              <a:xfrm rot="2700000">
                <a:off x="2463741" y="3130544"/>
                <a:ext cx="1418576" cy="1421480"/>
              </a:xfrm>
              <a:custGeom>
                <a:avLst/>
                <a:gdLst>
                  <a:gd name="T0" fmla="*/ 40 w 413"/>
                  <a:gd name="T1" fmla="*/ 230 h 412"/>
                  <a:gd name="T2" fmla="*/ 40 w 413"/>
                  <a:gd name="T3" fmla="*/ 373 h 412"/>
                  <a:gd name="T4" fmla="*/ 183 w 413"/>
                  <a:gd name="T5" fmla="*/ 373 h 412"/>
                  <a:gd name="T6" fmla="*/ 373 w 413"/>
                  <a:gd name="T7" fmla="*/ 183 h 412"/>
                  <a:gd name="T8" fmla="*/ 373 w 413"/>
                  <a:gd name="T9" fmla="*/ 39 h 412"/>
                  <a:gd name="T10" fmla="*/ 230 w 413"/>
                  <a:gd name="T11" fmla="*/ 39 h 412"/>
                  <a:gd name="T12" fmla="*/ 40 w 413"/>
                  <a:gd name="T13" fmla="*/ 23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3" h="412">
                    <a:moveTo>
                      <a:pt x="40" y="230"/>
                    </a:moveTo>
                    <a:cubicBezTo>
                      <a:pt x="0" y="269"/>
                      <a:pt x="0" y="333"/>
                      <a:pt x="40" y="373"/>
                    </a:cubicBezTo>
                    <a:cubicBezTo>
                      <a:pt x="79" y="412"/>
                      <a:pt x="143" y="412"/>
                      <a:pt x="183" y="373"/>
                    </a:cubicBezTo>
                    <a:cubicBezTo>
                      <a:pt x="373" y="183"/>
                      <a:pt x="373" y="183"/>
                      <a:pt x="373" y="183"/>
                    </a:cubicBezTo>
                    <a:cubicBezTo>
                      <a:pt x="413" y="143"/>
                      <a:pt x="413" y="79"/>
                      <a:pt x="373" y="39"/>
                    </a:cubicBezTo>
                    <a:cubicBezTo>
                      <a:pt x="334" y="0"/>
                      <a:pt x="270" y="0"/>
                      <a:pt x="230" y="39"/>
                    </a:cubicBezTo>
                    <a:lnTo>
                      <a:pt x="40" y="23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/>
              </a:p>
            </p:txBody>
          </p:sp>
          <p:sp>
            <p:nvSpPr>
              <p:cNvPr id="71" name="Side 2"/>
              <p:cNvSpPr/>
              <p:nvPr/>
            </p:nvSpPr>
            <p:spPr bwMode="auto">
              <a:xfrm rot="2700000">
                <a:off x="1539323" y="3130633"/>
                <a:ext cx="1414220" cy="1424384"/>
              </a:xfrm>
              <a:custGeom>
                <a:avLst/>
                <a:gdLst>
                  <a:gd name="T0" fmla="*/ 230 w 412"/>
                  <a:gd name="T1" fmla="*/ 40 h 413"/>
                  <a:gd name="T2" fmla="*/ 373 w 412"/>
                  <a:gd name="T3" fmla="*/ 40 h 413"/>
                  <a:gd name="T4" fmla="*/ 373 w 412"/>
                  <a:gd name="T5" fmla="*/ 183 h 413"/>
                  <a:gd name="T6" fmla="*/ 182 w 412"/>
                  <a:gd name="T7" fmla="*/ 373 h 413"/>
                  <a:gd name="T8" fmla="*/ 39 w 412"/>
                  <a:gd name="T9" fmla="*/ 373 h 413"/>
                  <a:gd name="T10" fmla="*/ 39 w 412"/>
                  <a:gd name="T11" fmla="*/ 230 h 413"/>
                  <a:gd name="T12" fmla="*/ 230 w 412"/>
                  <a:gd name="T13" fmla="*/ 4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413">
                    <a:moveTo>
                      <a:pt x="230" y="40"/>
                    </a:moveTo>
                    <a:cubicBezTo>
                      <a:pt x="269" y="0"/>
                      <a:pt x="333" y="0"/>
                      <a:pt x="373" y="40"/>
                    </a:cubicBezTo>
                    <a:cubicBezTo>
                      <a:pt x="412" y="79"/>
                      <a:pt x="412" y="143"/>
                      <a:pt x="373" y="183"/>
                    </a:cubicBezTo>
                    <a:cubicBezTo>
                      <a:pt x="182" y="373"/>
                      <a:pt x="182" y="373"/>
                      <a:pt x="182" y="373"/>
                    </a:cubicBezTo>
                    <a:cubicBezTo>
                      <a:pt x="143" y="413"/>
                      <a:pt x="79" y="413"/>
                      <a:pt x="39" y="373"/>
                    </a:cubicBezTo>
                    <a:cubicBezTo>
                      <a:pt x="0" y="334"/>
                      <a:pt x="0" y="270"/>
                      <a:pt x="39" y="230"/>
                    </a:cubicBezTo>
                    <a:lnTo>
                      <a:pt x="230" y="4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/>
              </a:p>
            </p:txBody>
          </p:sp>
        </p:grpSp>
        <p:sp>
          <p:nvSpPr>
            <p:cNvPr id="67" name="Oval 1"/>
            <p:cNvSpPr>
              <a:spLocks noChangeArrowheads="1"/>
            </p:cNvSpPr>
            <p:nvPr/>
          </p:nvSpPr>
          <p:spPr bwMode="auto">
            <a:xfrm>
              <a:off x="2043710" y="2392195"/>
              <a:ext cx="630641" cy="6369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600"/>
                <a:t>01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95325" y="4592283"/>
              <a:ext cx="1875155" cy="11744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695325" y="4192173"/>
              <a:ext cx="1875155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859177" y="1422400"/>
            <a:ext cx="2973222" cy="4344372"/>
            <a:chOff x="2859177" y="1422400"/>
            <a:chExt cx="2973222" cy="4344372"/>
          </a:xfrm>
        </p:grpSpPr>
        <p:sp>
          <p:nvSpPr>
            <p:cNvPr id="75" name="Line 1"/>
            <p:cNvSpPr/>
            <p:nvPr/>
          </p:nvSpPr>
          <p:spPr bwMode="auto">
            <a:xfrm>
              <a:off x="2859177" y="2327059"/>
              <a:ext cx="2069836" cy="765665"/>
            </a:xfrm>
            <a:custGeom>
              <a:avLst/>
              <a:gdLst>
                <a:gd name="T0" fmla="*/ 101 w 551"/>
                <a:gd name="T1" fmla="*/ 203 h 203"/>
                <a:gd name="T2" fmla="*/ 0 w 551"/>
                <a:gd name="T3" fmla="*/ 101 h 203"/>
                <a:gd name="T4" fmla="*/ 101 w 551"/>
                <a:gd name="T5" fmla="*/ 0 h 203"/>
                <a:gd name="T6" fmla="*/ 450 w 551"/>
                <a:gd name="T7" fmla="*/ 0 h 203"/>
                <a:gd name="T8" fmla="*/ 551 w 551"/>
                <a:gd name="T9" fmla="*/ 101 h 203"/>
                <a:gd name="T10" fmla="*/ 450 w 551"/>
                <a:gd name="T11" fmla="*/ 203 h 203"/>
                <a:gd name="T12" fmla="*/ 101 w 551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203">
                  <a:moveTo>
                    <a:pt x="101" y="203"/>
                  </a:moveTo>
                  <a:cubicBezTo>
                    <a:pt x="45" y="203"/>
                    <a:pt x="0" y="157"/>
                    <a:pt x="0" y="101"/>
                  </a:cubicBezTo>
                  <a:cubicBezTo>
                    <a:pt x="0" y="46"/>
                    <a:pt x="45" y="0"/>
                    <a:pt x="101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506" y="0"/>
                    <a:pt x="551" y="46"/>
                    <a:pt x="551" y="101"/>
                  </a:cubicBezTo>
                  <a:cubicBezTo>
                    <a:pt x="551" y="157"/>
                    <a:pt x="506" y="203"/>
                    <a:pt x="450" y="203"/>
                  </a:cubicBezTo>
                  <a:lnTo>
                    <a:pt x="101" y="2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000"/>
            </a:p>
          </p:txBody>
        </p:sp>
        <p:grpSp>
          <p:nvGrpSpPr>
            <p:cNvPr id="76" name="Side 1_1"/>
            <p:cNvGrpSpPr/>
            <p:nvPr/>
          </p:nvGrpSpPr>
          <p:grpSpPr>
            <a:xfrm rot="18900000">
              <a:off x="3269068" y="1931756"/>
              <a:ext cx="2563331" cy="1558431"/>
              <a:chOff x="1538296" y="3132084"/>
              <a:chExt cx="2342994" cy="1424473"/>
            </a:xfrm>
          </p:grpSpPr>
          <p:sp>
            <p:nvSpPr>
              <p:cNvPr id="83" name="Trans 1"/>
              <p:cNvSpPr/>
              <p:nvPr/>
            </p:nvSpPr>
            <p:spPr bwMode="auto">
              <a:xfrm rot="18900000">
                <a:off x="2462714" y="3132173"/>
                <a:ext cx="1418576" cy="1424384"/>
              </a:xfrm>
              <a:custGeom>
                <a:avLst/>
                <a:gdLst>
                  <a:gd name="T0" fmla="*/ 183 w 413"/>
                  <a:gd name="T1" fmla="*/ 40 h 413"/>
                  <a:gd name="T2" fmla="*/ 40 w 413"/>
                  <a:gd name="T3" fmla="*/ 40 h 413"/>
                  <a:gd name="T4" fmla="*/ 40 w 413"/>
                  <a:gd name="T5" fmla="*/ 183 h 413"/>
                  <a:gd name="T6" fmla="*/ 230 w 413"/>
                  <a:gd name="T7" fmla="*/ 373 h 413"/>
                  <a:gd name="T8" fmla="*/ 373 w 413"/>
                  <a:gd name="T9" fmla="*/ 373 h 413"/>
                  <a:gd name="T10" fmla="*/ 373 w 413"/>
                  <a:gd name="T11" fmla="*/ 230 h 413"/>
                  <a:gd name="T12" fmla="*/ 183 w 413"/>
                  <a:gd name="T13" fmla="*/ 4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3" h="413">
                    <a:moveTo>
                      <a:pt x="183" y="40"/>
                    </a:moveTo>
                    <a:cubicBezTo>
                      <a:pt x="143" y="0"/>
                      <a:pt x="79" y="0"/>
                      <a:pt x="40" y="40"/>
                    </a:cubicBezTo>
                    <a:cubicBezTo>
                      <a:pt x="0" y="79"/>
                      <a:pt x="0" y="143"/>
                      <a:pt x="40" y="183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70" y="413"/>
                      <a:pt x="334" y="413"/>
                      <a:pt x="373" y="373"/>
                    </a:cubicBezTo>
                    <a:cubicBezTo>
                      <a:pt x="413" y="334"/>
                      <a:pt x="413" y="270"/>
                      <a:pt x="373" y="230"/>
                    </a:cubicBezTo>
                    <a:lnTo>
                      <a:pt x="183" y="4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/>
              </a:p>
            </p:txBody>
          </p:sp>
          <p:sp>
            <p:nvSpPr>
              <p:cNvPr id="84" name="Side 1"/>
              <p:cNvSpPr/>
              <p:nvPr/>
            </p:nvSpPr>
            <p:spPr bwMode="auto">
              <a:xfrm rot="18900000">
                <a:off x="1538296" y="3132084"/>
                <a:ext cx="1414220" cy="1421480"/>
              </a:xfrm>
              <a:custGeom>
                <a:avLst/>
                <a:gdLst>
                  <a:gd name="T0" fmla="*/ 373 w 412"/>
                  <a:gd name="T1" fmla="*/ 230 h 412"/>
                  <a:gd name="T2" fmla="*/ 373 w 412"/>
                  <a:gd name="T3" fmla="*/ 373 h 412"/>
                  <a:gd name="T4" fmla="*/ 230 w 412"/>
                  <a:gd name="T5" fmla="*/ 373 h 412"/>
                  <a:gd name="T6" fmla="*/ 39 w 412"/>
                  <a:gd name="T7" fmla="*/ 183 h 412"/>
                  <a:gd name="T8" fmla="*/ 39 w 412"/>
                  <a:gd name="T9" fmla="*/ 39 h 412"/>
                  <a:gd name="T10" fmla="*/ 182 w 412"/>
                  <a:gd name="T11" fmla="*/ 39 h 412"/>
                  <a:gd name="T12" fmla="*/ 373 w 412"/>
                  <a:gd name="T13" fmla="*/ 23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412">
                    <a:moveTo>
                      <a:pt x="373" y="230"/>
                    </a:moveTo>
                    <a:cubicBezTo>
                      <a:pt x="412" y="269"/>
                      <a:pt x="412" y="333"/>
                      <a:pt x="373" y="373"/>
                    </a:cubicBezTo>
                    <a:cubicBezTo>
                      <a:pt x="333" y="412"/>
                      <a:pt x="269" y="412"/>
                      <a:pt x="230" y="373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0" y="143"/>
                      <a:pt x="0" y="79"/>
                      <a:pt x="39" y="39"/>
                    </a:cubicBezTo>
                    <a:cubicBezTo>
                      <a:pt x="79" y="0"/>
                      <a:pt x="143" y="0"/>
                      <a:pt x="182" y="39"/>
                    </a:cubicBezTo>
                    <a:lnTo>
                      <a:pt x="373" y="230"/>
                    </a:lnTo>
                    <a:close/>
                  </a:path>
                </a:pathLst>
              </a:custGeom>
              <a:solidFill>
                <a:schemeClr val="accent2">
                  <a:alpha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/>
              </a:p>
            </p:txBody>
          </p:sp>
        </p:grpSp>
        <p:grpSp>
          <p:nvGrpSpPr>
            <p:cNvPr id="77" name="Side 1_2"/>
            <p:cNvGrpSpPr/>
            <p:nvPr/>
          </p:nvGrpSpPr>
          <p:grpSpPr>
            <a:xfrm rot="2700000">
              <a:off x="3264633" y="1931650"/>
              <a:ext cx="2570480" cy="1551980"/>
              <a:chOff x="1534241" y="3131996"/>
              <a:chExt cx="2349528" cy="1418576"/>
            </a:xfrm>
          </p:grpSpPr>
          <p:sp>
            <p:nvSpPr>
              <p:cNvPr id="81" name="Trans 2"/>
              <p:cNvSpPr/>
              <p:nvPr/>
            </p:nvSpPr>
            <p:spPr bwMode="auto">
              <a:xfrm rot="2700000">
                <a:off x="2463741" y="3130544"/>
                <a:ext cx="1418576" cy="1421480"/>
              </a:xfrm>
              <a:custGeom>
                <a:avLst/>
                <a:gdLst>
                  <a:gd name="T0" fmla="*/ 40 w 413"/>
                  <a:gd name="T1" fmla="*/ 230 h 412"/>
                  <a:gd name="T2" fmla="*/ 40 w 413"/>
                  <a:gd name="T3" fmla="*/ 373 h 412"/>
                  <a:gd name="T4" fmla="*/ 183 w 413"/>
                  <a:gd name="T5" fmla="*/ 373 h 412"/>
                  <a:gd name="T6" fmla="*/ 373 w 413"/>
                  <a:gd name="T7" fmla="*/ 183 h 412"/>
                  <a:gd name="T8" fmla="*/ 373 w 413"/>
                  <a:gd name="T9" fmla="*/ 39 h 412"/>
                  <a:gd name="T10" fmla="*/ 230 w 413"/>
                  <a:gd name="T11" fmla="*/ 39 h 412"/>
                  <a:gd name="T12" fmla="*/ 40 w 413"/>
                  <a:gd name="T13" fmla="*/ 23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3" h="412">
                    <a:moveTo>
                      <a:pt x="40" y="230"/>
                    </a:moveTo>
                    <a:cubicBezTo>
                      <a:pt x="0" y="269"/>
                      <a:pt x="0" y="333"/>
                      <a:pt x="40" y="373"/>
                    </a:cubicBezTo>
                    <a:cubicBezTo>
                      <a:pt x="79" y="412"/>
                      <a:pt x="143" y="412"/>
                      <a:pt x="183" y="373"/>
                    </a:cubicBezTo>
                    <a:cubicBezTo>
                      <a:pt x="373" y="183"/>
                      <a:pt x="373" y="183"/>
                      <a:pt x="373" y="183"/>
                    </a:cubicBezTo>
                    <a:cubicBezTo>
                      <a:pt x="413" y="143"/>
                      <a:pt x="413" y="79"/>
                      <a:pt x="373" y="39"/>
                    </a:cubicBezTo>
                    <a:cubicBezTo>
                      <a:pt x="334" y="0"/>
                      <a:pt x="270" y="0"/>
                      <a:pt x="230" y="39"/>
                    </a:cubicBezTo>
                    <a:lnTo>
                      <a:pt x="40" y="23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/>
              </a:p>
            </p:txBody>
          </p:sp>
          <p:sp>
            <p:nvSpPr>
              <p:cNvPr id="82" name="Side 2"/>
              <p:cNvSpPr/>
              <p:nvPr/>
            </p:nvSpPr>
            <p:spPr bwMode="auto">
              <a:xfrm rot="2700000">
                <a:off x="1539323" y="3130633"/>
                <a:ext cx="1414220" cy="1424384"/>
              </a:xfrm>
              <a:custGeom>
                <a:avLst/>
                <a:gdLst>
                  <a:gd name="T0" fmla="*/ 230 w 412"/>
                  <a:gd name="T1" fmla="*/ 40 h 413"/>
                  <a:gd name="T2" fmla="*/ 373 w 412"/>
                  <a:gd name="T3" fmla="*/ 40 h 413"/>
                  <a:gd name="T4" fmla="*/ 373 w 412"/>
                  <a:gd name="T5" fmla="*/ 183 h 413"/>
                  <a:gd name="T6" fmla="*/ 182 w 412"/>
                  <a:gd name="T7" fmla="*/ 373 h 413"/>
                  <a:gd name="T8" fmla="*/ 39 w 412"/>
                  <a:gd name="T9" fmla="*/ 373 h 413"/>
                  <a:gd name="T10" fmla="*/ 39 w 412"/>
                  <a:gd name="T11" fmla="*/ 230 h 413"/>
                  <a:gd name="T12" fmla="*/ 230 w 412"/>
                  <a:gd name="T13" fmla="*/ 4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413">
                    <a:moveTo>
                      <a:pt x="230" y="40"/>
                    </a:moveTo>
                    <a:cubicBezTo>
                      <a:pt x="269" y="0"/>
                      <a:pt x="333" y="0"/>
                      <a:pt x="373" y="40"/>
                    </a:cubicBezTo>
                    <a:cubicBezTo>
                      <a:pt x="412" y="79"/>
                      <a:pt x="412" y="143"/>
                      <a:pt x="373" y="183"/>
                    </a:cubicBezTo>
                    <a:cubicBezTo>
                      <a:pt x="182" y="373"/>
                      <a:pt x="182" y="373"/>
                      <a:pt x="182" y="373"/>
                    </a:cubicBezTo>
                    <a:cubicBezTo>
                      <a:pt x="143" y="413"/>
                      <a:pt x="79" y="413"/>
                      <a:pt x="39" y="373"/>
                    </a:cubicBezTo>
                    <a:cubicBezTo>
                      <a:pt x="0" y="334"/>
                      <a:pt x="0" y="270"/>
                      <a:pt x="39" y="230"/>
                    </a:cubicBezTo>
                    <a:lnTo>
                      <a:pt x="230" y="40"/>
                    </a:lnTo>
                    <a:close/>
                  </a:path>
                </a:pathLst>
              </a:custGeom>
              <a:solidFill>
                <a:schemeClr val="accent2">
                  <a:alpha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/>
              </a:p>
            </p:txBody>
          </p:sp>
        </p:grpSp>
        <p:sp>
          <p:nvSpPr>
            <p:cNvPr id="78" name="Oval 1"/>
            <p:cNvSpPr>
              <a:spLocks noChangeArrowheads="1"/>
            </p:cNvSpPr>
            <p:nvPr/>
          </p:nvSpPr>
          <p:spPr bwMode="auto">
            <a:xfrm>
              <a:off x="4233244" y="2392195"/>
              <a:ext cx="630641" cy="6369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600"/>
                <a:t>02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2859177" y="4592283"/>
              <a:ext cx="1875155" cy="11744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859177" y="4192173"/>
              <a:ext cx="1875155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054496" y="1422400"/>
            <a:ext cx="2973223" cy="4344372"/>
            <a:chOff x="5054496" y="1422400"/>
            <a:chExt cx="2973223" cy="4344372"/>
          </a:xfrm>
        </p:grpSpPr>
        <p:sp>
          <p:nvSpPr>
            <p:cNvPr id="86" name="Line 1"/>
            <p:cNvSpPr/>
            <p:nvPr/>
          </p:nvSpPr>
          <p:spPr bwMode="auto">
            <a:xfrm>
              <a:off x="5054496" y="2327059"/>
              <a:ext cx="2069836" cy="765665"/>
            </a:xfrm>
            <a:custGeom>
              <a:avLst/>
              <a:gdLst>
                <a:gd name="T0" fmla="*/ 101 w 551"/>
                <a:gd name="T1" fmla="*/ 203 h 203"/>
                <a:gd name="T2" fmla="*/ 0 w 551"/>
                <a:gd name="T3" fmla="*/ 101 h 203"/>
                <a:gd name="T4" fmla="*/ 101 w 551"/>
                <a:gd name="T5" fmla="*/ 0 h 203"/>
                <a:gd name="T6" fmla="*/ 450 w 551"/>
                <a:gd name="T7" fmla="*/ 0 h 203"/>
                <a:gd name="T8" fmla="*/ 551 w 551"/>
                <a:gd name="T9" fmla="*/ 101 h 203"/>
                <a:gd name="T10" fmla="*/ 450 w 551"/>
                <a:gd name="T11" fmla="*/ 203 h 203"/>
                <a:gd name="T12" fmla="*/ 101 w 551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203">
                  <a:moveTo>
                    <a:pt x="101" y="203"/>
                  </a:moveTo>
                  <a:cubicBezTo>
                    <a:pt x="45" y="203"/>
                    <a:pt x="0" y="157"/>
                    <a:pt x="0" y="101"/>
                  </a:cubicBezTo>
                  <a:cubicBezTo>
                    <a:pt x="0" y="46"/>
                    <a:pt x="45" y="0"/>
                    <a:pt x="101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506" y="0"/>
                    <a:pt x="551" y="46"/>
                    <a:pt x="551" y="101"/>
                  </a:cubicBezTo>
                  <a:cubicBezTo>
                    <a:pt x="551" y="157"/>
                    <a:pt x="506" y="203"/>
                    <a:pt x="450" y="203"/>
                  </a:cubicBezTo>
                  <a:lnTo>
                    <a:pt x="101" y="2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000"/>
            </a:p>
          </p:txBody>
        </p:sp>
        <p:grpSp>
          <p:nvGrpSpPr>
            <p:cNvPr id="87" name="Side 1_1"/>
            <p:cNvGrpSpPr/>
            <p:nvPr/>
          </p:nvGrpSpPr>
          <p:grpSpPr>
            <a:xfrm rot="18900000">
              <a:off x="5464388" y="1931756"/>
              <a:ext cx="2563331" cy="1558431"/>
              <a:chOff x="1538296" y="3132084"/>
              <a:chExt cx="2342994" cy="1424473"/>
            </a:xfrm>
          </p:grpSpPr>
          <p:sp>
            <p:nvSpPr>
              <p:cNvPr id="94" name="Trans 1"/>
              <p:cNvSpPr/>
              <p:nvPr/>
            </p:nvSpPr>
            <p:spPr bwMode="auto">
              <a:xfrm rot="18900000">
                <a:off x="2462714" y="3132173"/>
                <a:ext cx="1418576" cy="1424384"/>
              </a:xfrm>
              <a:custGeom>
                <a:avLst/>
                <a:gdLst>
                  <a:gd name="T0" fmla="*/ 183 w 413"/>
                  <a:gd name="T1" fmla="*/ 40 h 413"/>
                  <a:gd name="T2" fmla="*/ 40 w 413"/>
                  <a:gd name="T3" fmla="*/ 40 h 413"/>
                  <a:gd name="T4" fmla="*/ 40 w 413"/>
                  <a:gd name="T5" fmla="*/ 183 h 413"/>
                  <a:gd name="T6" fmla="*/ 230 w 413"/>
                  <a:gd name="T7" fmla="*/ 373 h 413"/>
                  <a:gd name="T8" fmla="*/ 373 w 413"/>
                  <a:gd name="T9" fmla="*/ 373 h 413"/>
                  <a:gd name="T10" fmla="*/ 373 w 413"/>
                  <a:gd name="T11" fmla="*/ 230 h 413"/>
                  <a:gd name="T12" fmla="*/ 183 w 413"/>
                  <a:gd name="T13" fmla="*/ 4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3" h="413">
                    <a:moveTo>
                      <a:pt x="183" y="40"/>
                    </a:moveTo>
                    <a:cubicBezTo>
                      <a:pt x="143" y="0"/>
                      <a:pt x="79" y="0"/>
                      <a:pt x="40" y="40"/>
                    </a:cubicBezTo>
                    <a:cubicBezTo>
                      <a:pt x="0" y="79"/>
                      <a:pt x="0" y="143"/>
                      <a:pt x="40" y="183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70" y="413"/>
                      <a:pt x="334" y="413"/>
                      <a:pt x="373" y="373"/>
                    </a:cubicBezTo>
                    <a:cubicBezTo>
                      <a:pt x="413" y="334"/>
                      <a:pt x="413" y="270"/>
                      <a:pt x="373" y="230"/>
                    </a:cubicBezTo>
                    <a:lnTo>
                      <a:pt x="183" y="4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/>
              </a:p>
            </p:txBody>
          </p:sp>
          <p:sp>
            <p:nvSpPr>
              <p:cNvPr id="95" name="Side 1"/>
              <p:cNvSpPr/>
              <p:nvPr/>
            </p:nvSpPr>
            <p:spPr bwMode="auto">
              <a:xfrm rot="18900000">
                <a:off x="1538296" y="3132084"/>
                <a:ext cx="1414220" cy="1421480"/>
              </a:xfrm>
              <a:custGeom>
                <a:avLst/>
                <a:gdLst>
                  <a:gd name="T0" fmla="*/ 373 w 412"/>
                  <a:gd name="T1" fmla="*/ 230 h 412"/>
                  <a:gd name="T2" fmla="*/ 373 w 412"/>
                  <a:gd name="T3" fmla="*/ 373 h 412"/>
                  <a:gd name="T4" fmla="*/ 230 w 412"/>
                  <a:gd name="T5" fmla="*/ 373 h 412"/>
                  <a:gd name="T6" fmla="*/ 39 w 412"/>
                  <a:gd name="T7" fmla="*/ 183 h 412"/>
                  <a:gd name="T8" fmla="*/ 39 w 412"/>
                  <a:gd name="T9" fmla="*/ 39 h 412"/>
                  <a:gd name="T10" fmla="*/ 182 w 412"/>
                  <a:gd name="T11" fmla="*/ 39 h 412"/>
                  <a:gd name="T12" fmla="*/ 373 w 412"/>
                  <a:gd name="T13" fmla="*/ 23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412">
                    <a:moveTo>
                      <a:pt x="373" y="230"/>
                    </a:moveTo>
                    <a:cubicBezTo>
                      <a:pt x="412" y="269"/>
                      <a:pt x="412" y="333"/>
                      <a:pt x="373" y="373"/>
                    </a:cubicBezTo>
                    <a:cubicBezTo>
                      <a:pt x="333" y="412"/>
                      <a:pt x="269" y="412"/>
                      <a:pt x="230" y="373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0" y="143"/>
                      <a:pt x="0" y="79"/>
                      <a:pt x="39" y="39"/>
                    </a:cubicBezTo>
                    <a:cubicBezTo>
                      <a:pt x="79" y="0"/>
                      <a:pt x="143" y="0"/>
                      <a:pt x="182" y="39"/>
                    </a:cubicBezTo>
                    <a:lnTo>
                      <a:pt x="373" y="230"/>
                    </a:lnTo>
                    <a:close/>
                  </a:path>
                </a:pathLst>
              </a:custGeom>
              <a:solidFill>
                <a:schemeClr val="accent3">
                  <a:alpha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 dirty="0"/>
              </a:p>
            </p:txBody>
          </p:sp>
        </p:grpSp>
        <p:grpSp>
          <p:nvGrpSpPr>
            <p:cNvPr id="88" name="Side 1_2"/>
            <p:cNvGrpSpPr/>
            <p:nvPr/>
          </p:nvGrpSpPr>
          <p:grpSpPr>
            <a:xfrm rot="2700000">
              <a:off x="5459952" y="1931650"/>
              <a:ext cx="2570480" cy="1551980"/>
              <a:chOff x="1534241" y="3131996"/>
              <a:chExt cx="2349528" cy="1418576"/>
            </a:xfrm>
          </p:grpSpPr>
          <p:sp>
            <p:nvSpPr>
              <p:cNvPr id="92" name="Trans 2"/>
              <p:cNvSpPr/>
              <p:nvPr/>
            </p:nvSpPr>
            <p:spPr bwMode="auto">
              <a:xfrm rot="2700000">
                <a:off x="2463741" y="3130544"/>
                <a:ext cx="1418576" cy="1421480"/>
              </a:xfrm>
              <a:custGeom>
                <a:avLst/>
                <a:gdLst>
                  <a:gd name="T0" fmla="*/ 40 w 413"/>
                  <a:gd name="T1" fmla="*/ 230 h 412"/>
                  <a:gd name="T2" fmla="*/ 40 w 413"/>
                  <a:gd name="T3" fmla="*/ 373 h 412"/>
                  <a:gd name="T4" fmla="*/ 183 w 413"/>
                  <a:gd name="T5" fmla="*/ 373 h 412"/>
                  <a:gd name="T6" fmla="*/ 373 w 413"/>
                  <a:gd name="T7" fmla="*/ 183 h 412"/>
                  <a:gd name="T8" fmla="*/ 373 w 413"/>
                  <a:gd name="T9" fmla="*/ 39 h 412"/>
                  <a:gd name="T10" fmla="*/ 230 w 413"/>
                  <a:gd name="T11" fmla="*/ 39 h 412"/>
                  <a:gd name="T12" fmla="*/ 40 w 413"/>
                  <a:gd name="T13" fmla="*/ 23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3" h="412">
                    <a:moveTo>
                      <a:pt x="40" y="230"/>
                    </a:moveTo>
                    <a:cubicBezTo>
                      <a:pt x="0" y="269"/>
                      <a:pt x="0" y="333"/>
                      <a:pt x="40" y="373"/>
                    </a:cubicBezTo>
                    <a:cubicBezTo>
                      <a:pt x="79" y="412"/>
                      <a:pt x="143" y="412"/>
                      <a:pt x="183" y="373"/>
                    </a:cubicBezTo>
                    <a:cubicBezTo>
                      <a:pt x="373" y="183"/>
                      <a:pt x="373" y="183"/>
                      <a:pt x="373" y="183"/>
                    </a:cubicBezTo>
                    <a:cubicBezTo>
                      <a:pt x="413" y="143"/>
                      <a:pt x="413" y="79"/>
                      <a:pt x="373" y="39"/>
                    </a:cubicBezTo>
                    <a:cubicBezTo>
                      <a:pt x="334" y="0"/>
                      <a:pt x="270" y="0"/>
                      <a:pt x="230" y="39"/>
                    </a:cubicBezTo>
                    <a:lnTo>
                      <a:pt x="40" y="23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/>
              </a:p>
            </p:txBody>
          </p:sp>
          <p:sp>
            <p:nvSpPr>
              <p:cNvPr id="93" name="Side 2"/>
              <p:cNvSpPr/>
              <p:nvPr/>
            </p:nvSpPr>
            <p:spPr bwMode="auto">
              <a:xfrm rot="2700000">
                <a:off x="1539323" y="3130633"/>
                <a:ext cx="1414220" cy="1424384"/>
              </a:xfrm>
              <a:custGeom>
                <a:avLst/>
                <a:gdLst>
                  <a:gd name="T0" fmla="*/ 230 w 412"/>
                  <a:gd name="T1" fmla="*/ 40 h 413"/>
                  <a:gd name="T2" fmla="*/ 373 w 412"/>
                  <a:gd name="T3" fmla="*/ 40 h 413"/>
                  <a:gd name="T4" fmla="*/ 373 w 412"/>
                  <a:gd name="T5" fmla="*/ 183 h 413"/>
                  <a:gd name="T6" fmla="*/ 182 w 412"/>
                  <a:gd name="T7" fmla="*/ 373 h 413"/>
                  <a:gd name="T8" fmla="*/ 39 w 412"/>
                  <a:gd name="T9" fmla="*/ 373 h 413"/>
                  <a:gd name="T10" fmla="*/ 39 w 412"/>
                  <a:gd name="T11" fmla="*/ 230 h 413"/>
                  <a:gd name="T12" fmla="*/ 230 w 412"/>
                  <a:gd name="T13" fmla="*/ 4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413">
                    <a:moveTo>
                      <a:pt x="230" y="40"/>
                    </a:moveTo>
                    <a:cubicBezTo>
                      <a:pt x="269" y="0"/>
                      <a:pt x="333" y="0"/>
                      <a:pt x="373" y="40"/>
                    </a:cubicBezTo>
                    <a:cubicBezTo>
                      <a:pt x="412" y="79"/>
                      <a:pt x="412" y="143"/>
                      <a:pt x="373" y="183"/>
                    </a:cubicBezTo>
                    <a:cubicBezTo>
                      <a:pt x="182" y="373"/>
                      <a:pt x="182" y="373"/>
                      <a:pt x="182" y="373"/>
                    </a:cubicBezTo>
                    <a:cubicBezTo>
                      <a:pt x="143" y="413"/>
                      <a:pt x="79" y="413"/>
                      <a:pt x="39" y="373"/>
                    </a:cubicBezTo>
                    <a:cubicBezTo>
                      <a:pt x="0" y="334"/>
                      <a:pt x="0" y="270"/>
                      <a:pt x="39" y="230"/>
                    </a:cubicBezTo>
                    <a:lnTo>
                      <a:pt x="230" y="40"/>
                    </a:lnTo>
                    <a:close/>
                  </a:path>
                </a:pathLst>
              </a:custGeom>
              <a:solidFill>
                <a:schemeClr val="accent3">
                  <a:alpha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/>
              </a:p>
            </p:txBody>
          </p:sp>
        </p:grpSp>
        <p:sp>
          <p:nvSpPr>
            <p:cNvPr id="89" name="Oval 1"/>
            <p:cNvSpPr>
              <a:spLocks noChangeArrowheads="1"/>
            </p:cNvSpPr>
            <p:nvPr/>
          </p:nvSpPr>
          <p:spPr bwMode="auto">
            <a:xfrm>
              <a:off x="6428563" y="2392195"/>
              <a:ext cx="630641" cy="6369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600"/>
                <a:t>03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5054496" y="4592283"/>
              <a:ext cx="1875155" cy="11744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5054496" y="4192173"/>
              <a:ext cx="1875155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7238245" y="1422400"/>
            <a:ext cx="2973221" cy="4344372"/>
            <a:chOff x="7238245" y="1422400"/>
            <a:chExt cx="2973221" cy="4344372"/>
          </a:xfrm>
        </p:grpSpPr>
        <p:sp>
          <p:nvSpPr>
            <p:cNvPr id="97" name="Line 1"/>
            <p:cNvSpPr/>
            <p:nvPr/>
          </p:nvSpPr>
          <p:spPr bwMode="auto">
            <a:xfrm>
              <a:off x="7238245" y="2327059"/>
              <a:ext cx="2069836" cy="765665"/>
            </a:xfrm>
            <a:custGeom>
              <a:avLst/>
              <a:gdLst>
                <a:gd name="T0" fmla="*/ 101 w 551"/>
                <a:gd name="T1" fmla="*/ 203 h 203"/>
                <a:gd name="T2" fmla="*/ 0 w 551"/>
                <a:gd name="T3" fmla="*/ 101 h 203"/>
                <a:gd name="T4" fmla="*/ 101 w 551"/>
                <a:gd name="T5" fmla="*/ 0 h 203"/>
                <a:gd name="T6" fmla="*/ 450 w 551"/>
                <a:gd name="T7" fmla="*/ 0 h 203"/>
                <a:gd name="T8" fmla="*/ 551 w 551"/>
                <a:gd name="T9" fmla="*/ 101 h 203"/>
                <a:gd name="T10" fmla="*/ 450 w 551"/>
                <a:gd name="T11" fmla="*/ 203 h 203"/>
                <a:gd name="T12" fmla="*/ 101 w 551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203">
                  <a:moveTo>
                    <a:pt x="101" y="203"/>
                  </a:moveTo>
                  <a:cubicBezTo>
                    <a:pt x="45" y="203"/>
                    <a:pt x="0" y="157"/>
                    <a:pt x="0" y="101"/>
                  </a:cubicBezTo>
                  <a:cubicBezTo>
                    <a:pt x="0" y="46"/>
                    <a:pt x="45" y="0"/>
                    <a:pt x="101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506" y="0"/>
                    <a:pt x="551" y="46"/>
                    <a:pt x="551" y="101"/>
                  </a:cubicBezTo>
                  <a:cubicBezTo>
                    <a:pt x="551" y="157"/>
                    <a:pt x="506" y="203"/>
                    <a:pt x="450" y="203"/>
                  </a:cubicBezTo>
                  <a:lnTo>
                    <a:pt x="101" y="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000"/>
            </a:p>
          </p:txBody>
        </p:sp>
        <p:grpSp>
          <p:nvGrpSpPr>
            <p:cNvPr id="98" name="Side 1_1"/>
            <p:cNvGrpSpPr/>
            <p:nvPr/>
          </p:nvGrpSpPr>
          <p:grpSpPr>
            <a:xfrm rot="18900000">
              <a:off x="7648135" y="1931756"/>
              <a:ext cx="2563331" cy="1558431"/>
              <a:chOff x="1538296" y="3132084"/>
              <a:chExt cx="2342994" cy="1424473"/>
            </a:xfrm>
          </p:grpSpPr>
          <p:sp>
            <p:nvSpPr>
              <p:cNvPr id="105" name="Trans 1"/>
              <p:cNvSpPr/>
              <p:nvPr/>
            </p:nvSpPr>
            <p:spPr bwMode="auto">
              <a:xfrm rot="18900000">
                <a:off x="2462714" y="3132173"/>
                <a:ext cx="1418576" cy="1424384"/>
              </a:xfrm>
              <a:custGeom>
                <a:avLst/>
                <a:gdLst>
                  <a:gd name="T0" fmla="*/ 183 w 413"/>
                  <a:gd name="T1" fmla="*/ 40 h 413"/>
                  <a:gd name="T2" fmla="*/ 40 w 413"/>
                  <a:gd name="T3" fmla="*/ 40 h 413"/>
                  <a:gd name="T4" fmla="*/ 40 w 413"/>
                  <a:gd name="T5" fmla="*/ 183 h 413"/>
                  <a:gd name="T6" fmla="*/ 230 w 413"/>
                  <a:gd name="T7" fmla="*/ 373 h 413"/>
                  <a:gd name="T8" fmla="*/ 373 w 413"/>
                  <a:gd name="T9" fmla="*/ 373 h 413"/>
                  <a:gd name="T10" fmla="*/ 373 w 413"/>
                  <a:gd name="T11" fmla="*/ 230 h 413"/>
                  <a:gd name="T12" fmla="*/ 183 w 413"/>
                  <a:gd name="T13" fmla="*/ 4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3" h="413">
                    <a:moveTo>
                      <a:pt x="183" y="40"/>
                    </a:moveTo>
                    <a:cubicBezTo>
                      <a:pt x="143" y="0"/>
                      <a:pt x="79" y="0"/>
                      <a:pt x="40" y="40"/>
                    </a:cubicBezTo>
                    <a:cubicBezTo>
                      <a:pt x="0" y="79"/>
                      <a:pt x="0" y="143"/>
                      <a:pt x="40" y="183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70" y="413"/>
                      <a:pt x="334" y="413"/>
                      <a:pt x="373" y="373"/>
                    </a:cubicBezTo>
                    <a:cubicBezTo>
                      <a:pt x="413" y="334"/>
                      <a:pt x="413" y="270"/>
                      <a:pt x="373" y="230"/>
                    </a:cubicBezTo>
                    <a:lnTo>
                      <a:pt x="183" y="4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/>
              </a:p>
            </p:txBody>
          </p:sp>
          <p:sp>
            <p:nvSpPr>
              <p:cNvPr id="106" name="Side 1"/>
              <p:cNvSpPr/>
              <p:nvPr/>
            </p:nvSpPr>
            <p:spPr bwMode="auto">
              <a:xfrm rot="18900000">
                <a:off x="1538296" y="3132084"/>
                <a:ext cx="1414220" cy="1421480"/>
              </a:xfrm>
              <a:custGeom>
                <a:avLst/>
                <a:gdLst>
                  <a:gd name="T0" fmla="*/ 373 w 412"/>
                  <a:gd name="T1" fmla="*/ 230 h 412"/>
                  <a:gd name="T2" fmla="*/ 373 w 412"/>
                  <a:gd name="T3" fmla="*/ 373 h 412"/>
                  <a:gd name="T4" fmla="*/ 230 w 412"/>
                  <a:gd name="T5" fmla="*/ 373 h 412"/>
                  <a:gd name="T6" fmla="*/ 39 w 412"/>
                  <a:gd name="T7" fmla="*/ 183 h 412"/>
                  <a:gd name="T8" fmla="*/ 39 w 412"/>
                  <a:gd name="T9" fmla="*/ 39 h 412"/>
                  <a:gd name="T10" fmla="*/ 182 w 412"/>
                  <a:gd name="T11" fmla="*/ 39 h 412"/>
                  <a:gd name="T12" fmla="*/ 373 w 412"/>
                  <a:gd name="T13" fmla="*/ 23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412">
                    <a:moveTo>
                      <a:pt x="373" y="230"/>
                    </a:moveTo>
                    <a:cubicBezTo>
                      <a:pt x="412" y="269"/>
                      <a:pt x="412" y="333"/>
                      <a:pt x="373" y="373"/>
                    </a:cubicBezTo>
                    <a:cubicBezTo>
                      <a:pt x="333" y="412"/>
                      <a:pt x="269" y="412"/>
                      <a:pt x="230" y="373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0" y="143"/>
                      <a:pt x="0" y="79"/>
                      <a:pt x="39" y="39"/>
                    </a:cubicBezTo>
                    <a:cubicBezTo>
                      <a:pt x="79" y="0"/>
                      <a:pt x="143" y="0"/>
                      <a:pt x="182" y="39"/>
                    </a:cubicBezTo>
                    <a:lnTo>
                      <a:pt x="373" y="230"/>
                    </a:ln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 dirty="0"/>
              </a:p>
            </p:txBody>
          </p:sp>
        </p:grpSp>
        <p:grpSp>
          <p:nvGrpSpPr>
            <p:cNvPr id="99" name="Side 1_2"/>
            <p:cNvGrpSpPr/>
            <p:nvPr/>
          </p:nvGrpSpPr>
          <p:grpSpPr>
            <a:xfrm rot="2700000">
              <a:off x="7643701" y="1931650"/>
              <a:ext cx="2570480" cy="1551980"/>
              <a:chOff x="1534241" y="3131996"/>
              <a:chExt cx="2349528" cy="1418576"/>
            </a:xfrm>
          </p:grpSpPr>
          <p:sp>
            <p:nvSpPr>
              <p:cNvPr id="103" name="Trans 2"/>
              <p:cNvSpPr/>
              <p:nvPr/>
            </p:nvSpPr>
            <p:spPr bwMode="auto">
              <a:xfrm rot="2700000">
                <a:off x="2463741" y="3130544"/>
                <a:ext cx="1418576" cy="1421480"/>
              </a:xfrm>
              <a:custGeom>
                <a:avLst/>
                <a:gdLst>
                  <a:gd name="T0" fmla="*/ 40 w 413"/>
                  <a:gd name="T1" fmla="*/ 230 h 412"/>
                  <a:gd name="T2" fmla="*/ 40 w 413"/>
                  <a:gd name="T3" fmla="*/ 373 h 412"/>
                  <a:gd name="T4" fmla="*/ 183 w 413"/>
                  <a:gd name="T5" fmla="*/ 373 h 412"/>
                  <a:gd name="T6" fmla="*/ 373 w 413"/>
                  <a:gd name="T7" fmla="*/ 183 h 412"/>
                  <a:gd name="T8" fmla="*/ 373 w 413"/>
                  <a:gd name="T9" fmla="*/ 39 h 412"/>
                  <a:gd name="T10" fmla="*/ 230 w 413"/>
                  <a:gd name="T11" fmla="*/ 39 h 412"/>
                  <a:gd name="T12" fmla="*/ 40 w 413"/>
                  <a:gd name="T13" fmla="*/ 23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3" h="412">
                    <a:moveTo>
                      <a:pt x="40" y="230"/>
                    </a:moveTo>
                    <a:cubicBezTo>
                      <a:pt x="0" y="269"/>
                      <a:pt x="0" y="333"/>
                      <a:pt x="40" y="373"/>
                    </a:cubicBezTo>
                    <a:cubicBezTo>
                      <a:pt x="79" y="412"/>
                      <a:pt x="143" y="412"/>
                      <a:pt x="183" y="373"/>
                    </a:cubicBezTo>
                    <a:cubicBezTo>
                      <a:pt x="373" y="183"/>
                      <a:pt x="373" y="183"/>
                      <a:pt x="373" y="183"/>
                    </a:cubicBezTo>
                    <a:cubicBezTo>
                      <a:pt x="413" y="143"/>
                      <a:pt x="413" y="79"/>
                      <a:pt x="373" y="39"/>
                    </a:cubicBezTo>
                    <a:cubicBezTo>
                      <a:pt x="334" y="0"/>
                      <a:pt x="270" y="0"/>
                      <a:pt x="230" y="39"/>
                    </a:cubicBezTo>
                    <a:lnTo>
                      <a:pt x="40" y="23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/>
              </a:p>
            </p:txBody>
          </p:sp>
          <p:sp>
            <p:nvSpPr>
              <p:cNvPr id="104" name="Side 2"/>
              <p:cNvSpPr/>
              <p:nvPr/>
            </p:nvSpPr>
            <p:spPr bwMode="auto">
              <a:xfrm rot="2700000">
                <a:off x="1539323" y="3130633"/>
                <a:ext cx="1414220" cy="1424384"/>
              </a:xfrm>
              <a:custGeom>
                <a:avLst/>
                <a:gdLst>
                  <a:gd name="T0" fmla="*/ 230 w 412"/>
                  <a:gd name="T1" fmla="*/ 40 h 413"/>
                  <a:gd name="T2" fmla="*/ 373 w 412"/>
                  <a:gd name="T3" fmla="*/ 40 h 413"/>
                  <a:gd name="T4" fmla="*/ 373 w 412"/>
                  <a:gd name="T5" fmla="*/ 183 h 413"/>
                  <a:gd name="T6" fmla="*/ 182 w 412"/>
                  <a:gd name="T7" fmla="*/ 373 h 413"/>
                  <a:gd name="T8" fmla="*/ 39 w 412"/>
                  <a:gd name="T9" fmla="*/ 373 h 413"/>
                  <a:gd name="T10" fmla="*/ 39 w 412"/>
                  <a:gd name="T11" fmla="*/ 230 h 413"/>
                  <a:gd name="T12" fmla="*/ 230 w 412"/>
                  <a:gd name="T13" fmla="*/ 4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413">
                    <a:moveTo>
                      <a:pt x="230" y="40"/>
                    </a:moveTo>
                    <a:cubicBezTo>
                      <a:pt x="269" y="0"/>
                      <a:pt x="333" y="0"/>
                      <a:pt x="373" y="40"/>
                    </a:cubicBezTo>
                    <a:cubicBezTo>
                      <a:pt x="412" y="79"/>
                      <a:pt x="412" y="143"/>
                      <a:pt x="373" y="183"/>
                    </a:cubicBezTo>
                    <a:cubicBezTo>
                      <a:pt x="182" y="373"/>
                      <a:pt x="182" y="373"/>
                      <a:pt x="182" y="373"/>
                    </a:cubicBezTo>
                    <a:cubicBezTo>
                      <a:pt x="143" y="413"/>
                      <a:pt x="79" y="413"/>
                      <a:pt x="39" y="373"/>
                    </a:cubicBezTo>
                    <a:cubicBezTo>
                      <a:pt x="0" y="334"/>
                      <a:pt x="0" y="270"/>
                      <a:pt x="39" y="230"/>
                    </a:cubicBezTo>
                    <a:lnTo>
                      <a:pt x="230" y="40"/>
                    </a:ln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000" dirty="0"/>
              </a:p>
            </p:txBody>
          </p:sp>
        </p:grpSp>
        <p:sp>
          <p:nvSpPr>
            <p:cNvPr id="100" name="Oval 1"/>
            <p:cNvSpPr>
              <a:spLocks noChangeArrowheads="1"/>
            </p:cNvSpPr>
            <p:nvPr/>
          </p:nvSpPr>
          <p:spPr bwMode="auto">
            <a:xfrm>
              <a:off x="8612312" y="2392195"/>
              <a:ext cx="630641" cy="6369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600"/>
                <a:t>04</a:t>
              </a: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7249815" y="4592283"/>
              <a:ext cx="1875155" cy="11744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7249815" y="4192173"/>
              <a:ext cx="1875155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9434970" y="2327059"/>
            <a:ext cx="2069836" cy="3439713"/>
            <a:chOff x="9434970" y="2327059"/>
            <a:chExt cx="2069836" cy="3439713"/>
          </a:xfrm>
        </p:grpSpPr>
        <p:sp>
          <p:nvSpPr>
            <p:cNvPr id="108" name="Line 1"/>
            <p:cNvSpPr/>
            <p:nvPr/>
          </p:nvSpPr>
          <p:spPr bwMode="auto">
            <a:xfrm>
              <a:off x="9434970" y="2327059"/>
              <a:ext cx="2069836" cy="765665"/>
            </a:xfrm>
            <a:custGeom>
              <a:avLst/>
              <a:gdLst>
                <a:gd name="T0" fmla="*/ 101 w 551"/>
                <a:gd name="T1" fmla="*/ 203 h 203"/>
                <a:gd name="T2" fmla="*/ 0 w 551"/>
                <a:gd name="T3" fmla="*/ 101 h 203"/>
                <a:gd name="T4" fmla="*/ 101 w 551"/>
                <a:gd name="T5" fmla="*/ 0 h 203"/>
                <a:gd name="T6" fmla="*/ 450 w 551"/>
                <a:gd name="T7" fmla="*/ 0 h 203"/>
                <a:gd name="T8" fmla="*/ 551 w 551"/>
                <a:gd name="T9" fmla="*/ 101 h 203"/>
                <a:gd name="T10" fmla="*/ 450 w 551"/>
                <a:gd name="T11" fmla="*/ 203 h 203"/>
                <a:gd name="T12" fmla="*/ 101 w 551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203">
                  <a:moveTo>
                    <a:pt x="101" y="203"/>
                  </a:moveTo>
                  <a:cubicBezTo>
                    <a:pt x="45" y="203"/>
                    <a:pt x="0" y="157"/>
                    <a:pt x="0" y="101"/>
                  </a:cubicBezTo>
                  <a:cubicBezTo>
                    <a:pt x="0" y="46"/>
                    <a:pt x="45" y="0"/>
                    <a:pt x="101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506" y="0"/>
                    <a:pt x="551" y="46"/>
                    <a:pt x="551" y="101"/>
                  </a:cubicBezTo>
                  <a:cubicBezTo>
                    <a:pt x="551" y="157"/>
                    <a:pt x="506" y="203"/>
                    <a:pt x="450" y="203"/>
                  </a:cubicBezTo>
                  <a:lnTo>
                    <a:pt x="101" y="2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000"/>
            </a:p>
          </p:txBody>
        </p:sp>
        <p:sp>
          <p:nvSpPr>
            <p:cNvPr id="109" name="Oval 1"/>
            <p:cNvSpPr>
              <a:spLocks noChangeArrowheads="1"/>
            </p:cNvSpPr>
            <p:nvPr/>
          </p:nvSpPr>
          <p:spPr bwMode="auto">
            <a:xfrm>
              <a:off x="10809038" y="2392195"/>
              <a:ext cx="630641" cy="6369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600"/>
                <a:t>05</a:t>
              </a: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9434970" y="4592283"/>
              <a:ext cx="1875155" cy="11744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9434970" y="4192173"/>
              <a:ext cx="1875155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水上的桥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t="23593" r="10885" b="114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2476500"/>
            <a:ext cx="6756400" cy="234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04459" y="3266529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solidFill>
                  <a:schemeClr val="bg1"/>
                </a:solidFill>
                <a:latin typeface="+mj-ea"/>
                <a:ea typeface="+mj-ea"/>
              </a:rPr>
              <a:t>砥砺前行，再创佳绩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0"/>
            <a:ext cx="12192000" cy="6877050"/>
            <a:chOff x="0" y="0"/>
            <a:chExt cx="12192000" cy="6877050"/>
          </a:xfrm>
        </p:grpSpPr>
        <p:sp>
          <p:nvSpPr>
            <p:cNvPr id="9" name="任意多边形: 形状 8"/>
            <p:cNvSpPr/>
            <p:nvPr/>
          </p:nvSpPr>
          <p:spPr>
            <a:xfrm flipH="1">
              <a:off x="0" y="0"/>
              <a:ext cx="8646886" cy="6858000"/>
            </a:xfrm>
            <a:custGeom>
              <a:avLst/>
              <a:gdLst>
                <a:gd name="connsiteX0" fmla="*/ 8646886 w 8646886"/>
                <a:gd name="connsiteY0" fmla="*/ 0 h 6858000"/>
                <a:gd name="connsiteX1" fmla="*/ 3097461 w 8646886"/>
                <a:gd name="connsiteY1" fmla="*/ 0 h 6858000"/>
                <a:gd name="connsiteX2" fmla="*/ 0 w 8646886"/>
                <a:gd name="connsiteY2" fmla="*/ 4619625 h 6858000"/>
                <a:gd name="connsiteX3" fmla="*/ 1500832 w 8646886"/>
                <a:gd name="connsiteY3" fmla="*/ 6858000 h 6858000"/>
                <a:gd name="connsiteX4" fmla="*/ 8646886 w 8646886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6886" h="6858000">
                  <a:moveTo>
                    <a:pt x="8646886" y="0"/>
                  </a:moveTo>
                  <a:lnTo>
                    <a:pt x="3097461" y="0"/>
                  </a:lnTo>
                  <a:lnTo>
                    <a:pt x="0" y="4619625"/>
                  </a:lnTo>
                  <a:lnTo>
                    <a:pt x="1500832" y="6858000"/>
                  </a:lnTo>
                  <a:lnTo>
                    <a:pt x="8646886" y="6858000"/>
                  </a:lnTo>
                  <a:close/>
                </a:path>
              </a:pathLst>
            </a:custGeom>
            <a:solidFill>
              <a:srgbClr val="283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7992346" y="4629150"/>
              <a:ext cx="4199654" cy="2247900"/>
            </a:xfrm>
            <a:custGeom>
              <a:avLst/>
              <a:gdLst>
                <a:gd name="connsiteX0" fmla="*/ 1507217 w 4199654"/>
                <a:gd name="connsiteY0" fmla="*/ 0 h 2247900"/>
                <a:gd name="connsiteX1" fmla="*/ 4199654 w 4199654"/>
                <a:gd name="connsiteY1" fmla="*/ 0 h 2247900"/>
                <a:gd name="connsiteX2" fmla="*/ 4199654 w 4199654"/>
                <a:gd name="connsiteY2" fmla="*/ 2247900 h 2247900"/>
                <a:gd name="connsiteX3" fmla="*/ 0 w 4199654"/>
                <a:gd name="connsiteY3" fmla="*/ 2247900 h 2247900"/>
                <a:gd name="connsiteX4" fmla="*/ 1507217 w 4199654"/>
                <a:gd name="connsiteY4" fmla="*/ 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9654" h="2247900">
                  <a:moveTo>
                    <a:pt x="1507217" y="0"/>
                  </a:moveTo>
                  <a:lnTo>
                    <a:pt x="4199654" y="0"/>
                  </a:lnTo>
                  <a:lnTo>
                    <a:pt x="4199654" y="2247900"/>
                  </a:lnTo>
                  <a:lnTo>
                    <a:pt x="0" y="2247900"/>
                  </a:lnTo>
                  <a:lnTo>
                    <a:pt x="1507217" y="0"/>
                  </a:lnTo>
                  <a:close/>
                </a:path>
              </a:pathLst>
            </a:custGeom>
            <a:solidFill>
              <a:srgbClr val="FBB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552543" y="708451"/>
            <a:ext cx="3733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8617" y="1724680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latin typeface="+mj-ea"/>
                <a:ea typeface="+mj-ea"/>
              </a:rPr>
              <a:t>第一部分：全年工作概述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08617" y="2614469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第二部分：工作完成情况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08617" y="3504258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第三部分：项目成果展示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08617" y="4394047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第四部分：问题经验总结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8617" y="5283836"/>
            <a:ext cx="537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第五部分：新年工作计划</a:t>
            </a:r>
          </a:p>
        </p:txBody>
      </p:sp>
      <p:sp>
        <p:nvSpPr>
          <p:cNvPr id="11" name="任意多边形: 形状 10"/>
          <p:cNvSpPr/>
          <p:nvPr/>
        </p:nvSpPr>
        <p:spPr>
          <a:xfrm flipV="1">
            <a:off x="6382945" y="2247900"/>
            <a:ext cx="5809055" cy="4610100"/>
          </a:xfrm>
          <a:custGeom>
            <a:avLst/>
            <a:gdLst>
              <a:gd name="connsiteX0" fmla="*/ 0 w 6896100"/>
              <a:gd name="connsiteY0" fmla="*/ 0 h 4648200"/>
              <a:gd name="connsiteX1" fmla="*/ 6896100 w 6896100"/>
              <a:gd name="connsiteY1" fmla="*/ 0 h 4648200"/>
              <a:gd name="connsiteX2" fmla="*/ 6896100 w 6896100"/>
              <a:gd name="connsiteY2" fmla="*/ 4648200 h 4648200"/>
              <a:gd name="connsiteX3" fmla="*/ 4203663 w 6896100"/>
              <a:gd name="connsiteY3" fmla="*/ 4648200 h 4648200"/>
              <a:gd name="connsiteX4" fmla="*/ 1087045 w 6896100"/>
              <a:gd name="connsiteY4" fmla="*/ 2 h 4648200"/>
              <a:gd name="connsiteX5" fmla="*/ 0 w 6896100"/>
              <a:gd name="connsiteY5" fmla="*/ 2 h 4648200"/>
              <a:gd name="connsiteX6" fmla="*/ 0 w 6896100"/>
              <a:gd name="connsiteY6" fmla="*/ 0 h 4648200"/>
              <a:gd name="connsiteX0-1" fmla="*/ 0 w 6896100"/>
              <a:gd name="connsiteY0-2" fmla="*/ 2 h 4648200"/>
              <a:gd name="connsiteX1-3" fmla="*/ 6896100 w 6896100"/>
              <a:gd name="connsiteY1-4" fmla="*/ 0 h 4648200"/>
              <a:gd name="connsiteX2-5" fmla="*/ 6896100 w 6896100"/>
              <a:gd name="connsiteY2-6" fmla="*/ 4648200 h 4648200"/>
              <a:gd name="connsiteX3-7" fmla="*/ 4203663 w 6896100"/>
              <a:gd name="connsiteY3-8" fmla="*/ 4648200 h 4648200"/>
              <a:gd name="connsiteX4-9" fmla="*/ 1087045 w 6896100"/>
              <a:gd name="connsiteY4-10" fmla="*/ 2 h 4648200"/>
              <a:gd name="connsiteX5-11" fmla="*/ 0 w 6896100"/>
              <a:gd name="connsiteY5-12" fmla="*/ 2 h 4648200"/>
              <a:gd name="connsiteX0-13" fmla="*/ 0 w 5809055"/>
              <a:gd name="connsiteY0-14" fmla="*/ 2 h 4648200"/>
              <a:gd name="connsiteX1-15" fmla="*/ 5809055 w 5809055"/>
              <a:gd name="connsiteY1-16" fmla="*/ 0 h 4648200"/>
              <a:gd name="connsiteX2-17" fmla="*/ 5809055 w 5809055"/>
              <a:gd name="connsiteY2-18" fmla="*/ 4648200 h 4648200"/>
              <a:gd name="connsiteX3-19" fmla="*/ 3116618 w 5809055"/>
              <a:gd name="connsiteY3-20" fmla="*/ 4648200 h 4648200"/>
              <a:gd name="connsiteX4-21" fmla="*/ 0 w 5809055"/>
              <a:gd name="connsiteY4-22" fmla="*/ 2 h 4648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09055" h="4648200">
                <a:moveTo>
                  <a:pt x="0" y="2"/>
                </a:moveTo>
                <a:lnTo>
                  <a:pt x="5809055" y="0"/>
                </a:lnTo>
                <a:lnTo>
                  <a:pt x="5809055" y="4648200"/>
                </a:lnTo>
                <a:lnTo>
                  <a:pt x="3116618" y="4648200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 cstate="print"/>
            <a:srcRect/>
            <a:stretch>
              <a:fillRect l="-9682" r="-96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23472" y="1724680"/>
            <a:ext cx="190500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6382945" y="0"/>
            <a:ext cx="5809055" cy="4610100"/>
          </a:xfrm>
          <a:custGeom>
            <a:avLst/>
            <a:gdLst>
              <a:gd name="connsiteX0" fmla="*/ 0 w 6896100"/>
              <a:gd name="connsiteY0" fmla="*/ 0 h 4648200"/>
              <a:gd name="connsiteX1" fmla="*/ 6896100 w 6896100"/>
              <a:gd name="connsiteY1" fmla="*/ 0 h 4648200"/>
              <a:gd name="connsiteX2" fmla="*/ 6896100 w 6896100"/>
              <a:gd name="connsiteY2" fmla="*/ 4648200 h 4648200"/>
              <a:gd name="connsiteX3" fmla="*/ 4203663 w 6896100"/>
              <a:gd name="connsiteY3" fmla="*/ 4648200 h 4648200"/>
              <a:gd name="connsiteX4" fmla="*/ 1087045 w 6896100"/>
              <a:gd name="connsiteY4" fmla="*/ 2 h 4648200"/>
              <a:gd name="connsiteX5" fmla="*/ 0 w 6896100"/>
              <a:gd name="connsiteY5" fmla="*/ 2 h 4648200"/>
              <a:gd name="connsiteX6" fmla="*/ 0 w 6896100"/>
              <a:gd name="connsiteY6" fmla="*/ 0 h 4648200"/>
              <a:gd name="connsiteX0-1" fmla="*/ 0 w 6896100"/>
              <a:gd name="connsiteY0-2" fmla="*/ 2 h 4648200"/>
              <a:gd name="connsiteX1-3" fmla="*/ 6896100 w 6896100"/>
              <a:gd name="connsiteY1-4" fmla="*/ 0 h 4648200"/>
              <a:gd name="connsiteX2-5" fmla="*/ 6896100 w 6896100"/>
              <a:gd name="connsiteY2-6" fmla="*/ 4648200 h 4648200"/>
              <a:gd name="connsiteX3-7" fmla="*/ 4203663 w 6896100"/>
              <a:gd name="connsiteY3-8" fmla="*/ 4648200 h 4648200"/>
              <a:gd name="connsiteX4-9" fmla="*/ 1087045 w 6896100"/>
              <a:gd name="connsiteY4-10" fmla="*/ 2 h 4648200"/>
              <a:gd name="connsiteX5-11" fmla="*/ 0 w 6896100"/>
              <a:gd name="connsiteY5-12" fmla="*/ 2 h 4648200"/>
              <a:gd name="connsiteX0-13" fmla="*/ 0 w 5809055"/>
              <a:gd name="connsiteY0-14" fmla="*/ 2 h 4648200"/>
              <a:gd name="connsiteX1-15" fmla="*/ 5809055 w 5809055"/>
              <a:gd name="connsiteY1-16" fmla="*/ 0 h 4648200"/>
              <a:gd name="connsiteX2-17" fmla="*/ 5809055 w 5809055"/>
              <a:gd name="connsiteY2-18" fmla="*/ 4648200 h 4648200"/>
              <a:gd name="connsiteX3-19" fmla="*/ 3116618 w 5809055"/>
              <a:gd name="connsiteY3-20" fmla="*/ 4648200 h 4648200"/>
              <a:gd name="connsiteX4-21" fmla="*/ 0 w 5809055"/>
              <a:gd name="connsiteY4-22" fmla="*/ 2 h 4648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09055" h="4648200">
                <a:moveTo>
                  <a:pt x="0" y="2"/>
                </a:moveTo>
                <a:lnTo>
                  <a:pt x="5809055" y="0"/>
                </a:lnTo>
                <a:lnTo>
                  <a:pt x="5809055" y="4648200"/>
                </a:lnTo>
                <a:lnTo>
                  <a:pt x="3116618" y="4648200"/>
                </a:lnTo>
                <a:lnTo>
                  <a:pt x="0" y="2"/>
                </a:lnTo>
                <a:close/>
              </a:path>
            </a:pathLst>
          </a:custGeom>
          <a:blipFill>
            <a:blip r:embed="rId3" cstate="print"/>
            <a:stretch>
              <a:fillRect l="-9682" r="-96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 flipH="1">
            <a:off x="0" y="0"/>
            <a:ext cx="8646886" cy="6858000"/>
          </a:xfrm>
          <a:custGeom>
            <a:avLst/>
            <a:gdLst>
              <a:gd name="connsiteX0" fmla="*/ 8646886 w 8646886"/>
              <a:gd name="connsiteY0" fmla="*/ 0 h 6858000"/>
              <a:gd name="connsiteX1" fmla="*/ 3097461 w 8646886"/>
              <a:gd name="connsiteY1" fmla="*/ 0 h 6858000"/>
              <a:gd name="connsiteX2" fmla="*/ 0 w 8646886"/>
              <a:gd name="connsiteY2" fmla="*/ 4619625 h 6858000"/>
              <a:gd name="connsiteX3" fmla="*/ 1500832 w 8646886"/>
              <a:gd name="connsiteY3" fmla="*/ 6858000 h 6858000"/>
              <a:gd name="connsiteX4" fmla="*/ 8646886 w 86468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6886" h="6858000">
                <a:moveTo>
                  <a:pt x="8646886" y="0"/>
                </a:moveTo>
                <a:lnTo>
                  <a:pt x="3097461" y="0"/>
                </a:lnTo>
                <a:lnTo>
                  <a:pt x="0" y="4619625"/>
                </a:lnTo>
                <a:lnTo>
                  <a:pt x="1500832" y="6858000"/>
                </a:lnTo>
                <a:lnTo>
                  <a:pt x="8646886" y="6858000"/>
                </a:lnTo>
                <a:close/>
              </a:path>
            </a:pathLst>
          </a:custGeom>
          <a:solidFill>
            <a:srgbClr val="28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7992346" y="4629150"/>
            <a:ext cx="4199654" cy="2247900"/>
          </a:xfrm>
          <a:custGeom>
            <a:avLst/>
            <a:gdLst>
              <a:gd name="connsiteX0" fmla="*/ 1507217 w 4199654"/>
              <a:gd name="connsiteY0" fmla="*/ 0 h 2247900"/>
              <a:gd name="connsiteX1" fmla="*/ 4199654 w 4199654"/>
              <a:gd name="connsiteY1" fmla="*/ 0 h 2247900"/>
              <a:gd name="connsiteX2" fmla="*/ 4199654 w 4199654"/>
              <a:gd name="connsiteY2" fmla="*/ 2247900 h 2247900"/>
              <a:gd name="connsiteX3" fmla="*/ 0 w 4199654"/>
              <a:gd name="connsiteY3" fmla="*/ 2247900 h 2247900"/>
              <a:gd name="connsiteX4" fmla="*/ 1507217 w 4199654"/>
              <a:gd name="connsiteY4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9654" h="2247900">
                <a:moveTo>
                  <a:pt x="1507217" y="0"/>
                </a:moveTo>
                <a:lnTo>
                  <a:pt x="4199654" y="0"/>
                </a:lnTo>
                <a:lnTo>
                  <a:pt x="4199654" y="2247900"/>
                </a:lnTo>
                <a:lnTo>
                  <a:pt x="0" y="2247900"/>
                </a:lnTo>
                <a:lnTo>
                  <a:pt x="1507217" y="0"/>
                </a:lnTo>
                <a:close/>
              </a:path>
            </a:pathLst>
          </a:custGeom>
          <a:solidFill>
            <a:srgbClr val="FBB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90587" y="3314107"/>
            <a:ext cx="767149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600">
                <a:solidFill>
                  <a:schemeClr val="accent2"/>
                </a:solidFill>
                <a:latin typeface="+mj-ea"/>
                <a:ea typeface="+mj-ea"/>
              </a:rPr>
              <a:t>谢谢观看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0587" y="2629358"/>
            <a:ext cx="4572000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+mj-ea"/>
                <a:ea typeface="+mj-ea"/>
              </a:rPr>
              <a:t>THANKS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2402" y="5779751"/>
            <a:ext cx="1640848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</a:rPr>
              <a:t>汇报人：PPT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32402" y="6083299"/>
            <a:ext cx="20425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+mn-ea"/>
              </a:rPr>
              <a:t>20XX</a:t>
            </a:r>
            <a:r>
              <a:rPr lang="zh-CN" altLang="en-US" sz="160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CN" sz="1600"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 sz="1600"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zh-CN" sz="1600"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 sz="1600">
                <a:solidFill>
                  <a:schemeClr val="bg1"/>
                </a:solidFill>
                <a:latin typeface="+mn-ea"/>
              </a:rPr>
              <a:t>日</a:t>
            </a:r>
          </a:p>
        </p:txBody>
      </p:sp>
      <p:sp>
        <p:nvSpPr>
          <p:cNvPr id="13" name="Oval 32"/>
          <p:cNvSpPr/>
          <p:nvPr/>
        </p:nvSpPr>
        <p:spPr>
          <a:xfrm>
            <a:off x="932402" y="1356524"/>
            <a:ext cx="881379" cy="881611"/>
          </a:xfrm>
          <a:custGeom>
            <a:avLst/>
            <a:gdLst>
              <a:gd name="T0" fmla="*/ 7682 w 7948"/>
              <a:gd name="T1" fmla="*/ 6783 h 7949"/>
              <a:gd name="T2" fmla="*/ 5299 w 7948"/>
              <a:gd name="T3" fmla="*/ 5962 h 7949"/>
              <a:gd name="T4" fmla="*/ 5331 w 7948"/>
              <a:gd name="T5" fmla="*/ 4819 h 7949"/>
              <a:gd name="T6" fmla="*/ 5842 w 7948"/>
              <a:gd name="T7" fmla="*/ 3675 h 7949"/>
              <a:gd name="T8" fmla="*/ 6062 w 7948"/>
              <a:gd name="T9" fmla="*/ 2499 h 7949"/>
              <a:gd name="T10" fmla="*/ 5782 w 7948"/>
              <a:gd name="T11" fmla="*/ 2087 h 7949"/>
              <a:gd name="T12" fmla="*/ 5560 w 7948"/>
              <a:gd name="T13" fmla="*/ 808 h 7949"/>
              <a:gd name="T14" fmla="*/ 4267 w 7948"/>
              <a:gd name="T15" fmla="*/ 3 h 7949"/>
              <a:gd name="T16" fmla="*/ 3532 w 7948"/>
              <a:gd name="T17" fmla="*/ 224 h 7949"/>
              <a:gd name="T18" fmla="*/ 2166 w 7948"/>
              <a:gd name="T19" fmla="*/ 2087 h 7949"/>
              <a:gd name="T20" fmla="*/ 1886 w 7948"/>
              <a:gd name="T21" fmla="*/ 2499 h 7949"/>
              <a:gd name="T22" fmla="*/ 2106 w 7948"/>
              <a:gd name="T23" fmla="*/ 3675 h 7949"/>
              <a:gd name="T24" fmla="*/ 2617 w 7948"/>
              <a:gd name="T25" fmla="*/ 4819 h 7949"/>
              <a:gd name="T26" fmla="*/ 2649 w 7948"/>
              <a:gd name="T27" fmla="*/ 5963 h 7949"/>
              <a:gd name="T28" fmla="*/ 266 w 7948"/>
              <a:gd name="T29" fmla="*/ 6783 h 7949"/>
              <a:gd name="T30" fmla="*/ 0 w 7948"/>
              <a:gd name="T31" fmla="*/ 7949 h 7949"/>
              <a:gd name="T32" fmla="*/ 7948 w 7948"/>
              <a:gd name="T33" fmla="*/ 7949 h 7949"/>
              <a:gd name="T34" fmla="*/ 7682 w 7948"/>
              <a:gd name="T35" fmla="*/ 6783 h 7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8" h="7949">
                <a:moveTo>
                  <a:pt x="7682" y="6783"/>
                </a:moveTo>
                <a:cubicBezTo>
                  <a:pt x="7334" y="6308"/>
                  <a:pt x="5568" y="6505"/>
                  <a:pt x="5299" y="5962"/>
                </a:cubicBezTo>
                <a:cubicBezTo>
                  <a:pt x="4764" y="4886"/>
                  <a:pt x="4982" y="5086"/>
                  <a:pt x="5331" y="4819"/>
                </a:cubicBezTo>
                <a:cubicBezTo>
                  <a:pt x="5658" y="4569"/>
                  <a:pt x="5642" y="3909"/>
                  <a:pt x="5842" y="3675"/>
                </a:cubicBezTo>
                <a:cubicBezTo>
                  <a:pt x="6045" y="3437"/>
                  <a:pt x="6139" y="2756"/>
                  <a:pt x="6062" y="2499"/>
                </a:cubicBezTo>
                <a:cubicBezTo>
                  <a:pt x="5961" y="2159"/>
                  <a:pt x="5806" y="2344"/>
                  <a:pt x="5782" y="2087"/>
                </a:cubicBezTo>
                <a:cubicBezTo>
                  <a:pt x="5732" y="1533"/>
                  <a:pt x="5872" y="1078"/>
                  <a:pt x="5560" y="808"/>
                </a:cubicBezTo>
                <a:cubicBezTo>
                  <a:pt x="5258" y="548"/>
                  <a:pt x="4881" y="10"/>
                  <a:pt x="4267" y="3"/>
                </a:cubicBezTo>
                <a:cubicBezTo>
                  <a:pt x="4053" y="0"/>
                  <a:pt x="3811" y="64"/>
                  <a:pt x="3532" y="224"/>
                </a:cubicBezTo>
                <a:cubicBezTo>
                  <a:pt x="2208" y="82"/>
                  <a:pt x="2216" y="1533"/>
                  <a:pt x="2166" y="2087"/>
                </a:cubicBezTo>
                <a:cubicBezTo>
                  <a:pt x="2142" y="2344"/>
                  <a:pt x="1987" y="2159"/>
                  <a:pt x="1886" y="2499"/>
                </a:cubicBezTo>
                <a:cubicBezTo>
                  <a:pt x="1809" y="2756"/>
                  <a:pt x="1903" y="3437"/>
                  <a:pt x="2106" y="3675"/>
                </a:cubicBezTo>
                <a:cubicBezTo>
                  <a:pt x="2306" y="3909"/>
                  <a:pt x="2290" y="4569"/>
                  <a:pt x="2617" y="4819"/>
                </a:cubicBezTo>
                <a:cubicBezTo>
                  <a:pt x="2966" y="5086"/>
                  <a:pt x="3184" y="4886"/>
                  <a:pt x="2649" y="5963"/>
                </a:cubicBezTo>
                <a:cubicBezTo>
                  <a:pt x="2380" y="6505"/>
                  <a:pt x="614" y="6308"/>
                  <a:pt x="266" y="6783"/>
                </a:cubicBezTo>
                <a:cubicBezTo>
                  <a:pt x="0" y="7146"/>
                  <a:pt x="0" y="7949"/>
                  <a:pt x="0" y="7949"/>
                </a:cubicBezTo>
                <a:lnTo>
                  <a:pt x="7948" y="7949"/>
                </a:lnTo>
                <a:cubicBezTo>
                  <a:pt x="7948" y="7949"/>
                  <a:pt x="7948" y="7146"/>
                  <a:pt x="7682" y="6783"/>
                </a:cubicBezTo>
                <a:close/>
              </a:path>
            </a:pathLst>
          </a:custGeom>
          <a:solidFill>
            <a:srgbClr val="FBB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工作概述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13495" y="2231090"/>
            <a:ext cx="7168980" cy="3914175"/>
            <a:chOff x="860980" y="2290084"/>
            <a:chExt cx="7168980" cy="3914175"/>
          </a:xfrm>
        </p:grpSpPr>
        <p:sp>
          <p:nvSpPr>
            <p:cNvPr id="33" name="Freeform 15"/>
            <p:cNvSpPr/>
            <p:nvPr/>
          </p:nvSpPr>
          <p:spPr bwMode="auto">
            <a:xfrm>
              <a:off x="1141292" y="2290085"/>
              <a:ext cx="336717" cy="321722"/>
            </a:xfrm>
            <a:custGeom>
              <a:avLst/>
              <a:gdLst>
                <a:gd name="T0" fmla="*/ 0 w 394"/>
                <a:gd name="T1" fmla="*/ 0 h 421"/>
                <a:gd name="T2" fmla="*/ 0 w 394"/>
                <a:gd name="T3" fmla="*/ 421 h 421"/>
                <a:gd name="T4" fmla="*/ 394 w 394"/>
                <a:gd name="T5" fmla="*/ 247 h 421"/>
                <a:gd name="T6" fmla="*/ 0 w 394"/>
                <a:gd name="T7" fmla="*/ 0 h 421"/>
                <a:gd name="T8" fmla="*/ 0 w 394"/>
                <a:gd name="T9" fmla="*/ 0 h 421"/>
                <a:gd name="T10" fmla="*/ 0 w 394"/>
                <a:gd name="T1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421">
                  <a:moveTo>
                    <a:pt x="0" y="0"/>
                  </a:moveTo>
                  <a:lnTo>
                    <a:pt x="0" y="421"/>
                  </a:lnTo>
                  <a:lnTo>
                    <a:pt x="394" y="2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860980" y="2659953"/>
              <a:ext cx="1833999" cy="3544305"/>
            </a:xfrm>
            <a:custGeom>
              <a:avLst/>
              <a:gdLst>
                <a:gd name="T0" fmla="*/ 0 w 2146"/>
                <a:gd name="T1" fmla="*/ 0 h 4638"/>
                <a:gd name="T2" fmla="*/ 2146 w 2146"/>
                <a:gd name="T3" fmla="*/ 0 h 4638"/>
                <a:gd name="T4" fmla="*/ 2146 w 2146"/>
                <a:gd name="T5" fmla="*/ 4638 h 4638"/>
                <a:gd name="T6" fmla="*/ 0 w 2146"/>
                <a:gd name="T7" fmla="*/ 4638 h 4638"/>
                <a:gd name="T8" fmla="*/ 0 w 2146"/>
                <a:gd name="T9" fmla="*/ 0 h 4638"/>
                <a:gd name="T10" fmla="*/ 0 w 2146"/>
                <a:gd name="T11" fmla="*/ 0 h 4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6" h="4638">
                  <a:moveTo>
                    <a:pt x="0" y="0"/>
                  </a:moveTo>
                  <a:lnTo>
                    <a:pt x="2146" y="0"/>
                  </a:lnTo>
                  <a:lnTo>
                    <a:pt x="2146" y="4638"/>
                  </a:lnTo>
                  <a:lnTo>
                    <a:pt x="0" y="46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860980" y="2290084"/>
              <a:ext cx="2278396" cy="369868"/>
            </a:xfrm>
            <a:custGeom>
              <a:avLst/>
              <a:gdLst>
                <a:gd name="connsiteX0" fmla="*/ 281066 w 2284521"/>
                <a:gd name="connsiteY0" fmla="*/ 0 h 370862"/>
                <a:gd name="connsiteX1" fmla="*/ 1834644 w 2284521"/>
                <a:gd name="connsiteY1" fmla="*/ 0 h 370862"/>
                <a:gd name="connsiteX2" fmla="*/ 2284521 w 2284521"/>
                <a:gd name="connsiteY2" fmla="*/ 185431 h 370862"/>
                <a:gd name="connsiteX3" fmla="*/ 1834644 w 2284521"/>
                <a:gd name="connsiteY3" fmla="*/ 370862 h 370862"/>
                <a:gd name="connsiteX4" fmla="*/ 0 w 2284521"/>
                <a:gd name="connsiteY4" fmla="*/ 370862 h 370862"/>
                <a:gd name="connsiteX5" fmla="*/ 589554 w 2284521"/>
                <a:gd name="connsiteY5" fmla="*/ 185431 h 370862"/>
                <a:gd name="connsiteX6" fmla="*/ 590410 w 2284521"/>
                <a:gd name="connsiteY6" fmla="*/ 185431 h 37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4521" h="370862">
                  <a:moveTo>
                    <a:pt x="281066" y="0"/>
                  </a:moveTo>
                  <a:lnTo>
                    <a:pt x="1834644" y="0"/>
                  </a:lnTo>
                  <a:lnTo>
                    <a:pt x="2284521" y="185431"/>
                  </a:lnTo>
                  <a:lnTo>
                    <a:pt x="1834644" y="370862"/>
                  </a:lnTo>
                  <a:lnTo>
                    <a:pt x="0" y="370862"/>
                  </a:lnTo>
                  <a:lnTo>
                    <a:pt x="589554" y="185431"/>
                  </a:lnTo>
                  <a:lnTo>
                    <a:pt x="590410" y="18543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2694979" y="2475020"/>
              <a:ext cx="444398" cy="3729238"/>
            </a:xfrm>
            <a:custGeom>
              <a:avLst/>
              <a:gdLst>
                <a:gd name="T0" fmla="*/ 520 w 520"/>
                <a:gd name="T1" fmla="*/ 0 h 4880"/>
                <a:gd name="T2" fmla="*/ 520 w 520"/>
                <a:gd name="T3" fmla="*/ 4341 h 4880"/>
                <a:gd name="T4" fmla="*/ 0 w 520"/>
                <a:gd name="T5" fmla="*/ 4880 h 4880"/>
                <a:gd name="T6" fmla="*/ 0 w 520"/>
                <a:gd name="T7" fmla="*/ 236 h 4880"/>
                <a:gd name="T8" fmla="*/ 520 w 520"/>
                <a:gd name="T9" fmla="*/ 0 h 4880"/>
                <a:gd name="T10" fmla="*/ 520 w 520"/>
                <a:gd name="T11" fmla="*/ 0 h 4880"/>
                <a:gd name="T12" fmla="*/ 520 w 520"/>
                <a:gd name="T13" fmla="*/ 0 h 4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4880">
                  <a:moveTo>
                    <a:pt x="520" y="0"/>
                  </a:moveTo>
                  <a:lnTo>
                    <a:pt x="520" y="4341"/>
                  </a:lnTo>
                  <a:lnTo>
                    <a:pt x="0" y="4880"/>
                  </a:lnTo>
                  <a:lnTo>
                    <a:pt x="0" y="236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7" name="TextBox 9"/>
            <p:cNvSpPr txBox="1"/>
            <p:nvPr/>
          </p:nvSpPr>
          <p:spPr>
            <a:xfrm>
              <a:off x="1534964" y="5684883"/>
              <a:ext cx="486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rgbClr val="FFFFFF"/>
                  </a:solidFill>
                  <a:latin typeface="Montserrat" panose="02000505000000020004" pitchFamily="2" charset="0"/>
                  <a:ea typeface="Questrial" charset="0"/>
                  <a:cs typeface="Montserrat" panose="02000505000000020004" pitchFamily="2" charset="0"/>
                </a:defRPr>
              </a:lvl1pPr>
            </a:lstStyle>
            <a:p>
              <a:r>
                <a:rPr lang="en-US" sz="2000" dirty="0">
                  <a:latin typeface="+mj-lt"/>
                  <a:ea typeface="思源黑体 CN Normal" panose="020B0400000000000000" pitchFamily="34" charset="-122"/>
                </a:rPr>
                <a:t>01</a:t>
              </a:r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3139377" y="3191827"/>
              <a:ext cx="442688" cy="748904"/>
            </a:xfrm>
            <a:custGeom>
              <a:avLst/>
              <a:gdLst>
                <a:gd name="connsiteX0" fmla="*/ 0 w 443878"/>
                <a:gd name="connsiteY0" fmla="*/ 0 h 750917"/>
                <a:gd name="connsiteX1" fmla="*/ 443878 w 443878"/>
                <a:gd name="connsiteY1" fmla="*/ 0 h 750917"/>
                <a:gd name="connsiteX2" fmla="*/ 443878 w 443878"/>
                <a:gd name="connsiteY2" fmla="*/ 750917 h 750917"/>
                <a:gd name="connsiteX3" fmla="*/ 0 w 443878"/>
                <a:gd name="connsiteY3" fmla="*/ 750917 h 75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78" h="750917">
                  <a:moveTo>
                    <a:pt x="0" y="0"/>
                  </a:moveTo>
                  <a:lnTo>
                    <a:pt x="443878" y="0"/>
                  </a:lnTo>
                  <a:lnTo>
                    <a:pt x="443878" y="750917"/>
                  </a:lnTo>
                  <a:lnTo>
                    <a:pt x="0" y="75091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3075279" y="3191827"/>
              <a:ext cx="1252008" cy="450107"/>
            </a:xfrm>
            <a:custGeom>
              <a:avLst/>
              <a:gdLst>
                <a:gd name="connsiteX0" fmla="*/ 488438 w 1255374"/>
                <a:gd name="connsiteY0" fmla="*/ 202289 h 451317"/>
                <a:gd name="connsiteX1" fmla="*/ 1255372 w 1255374"/>
                <a:gd name="connsiteY1" fmla="*/ 202289 h 451317"/>
                <a:gd name="connsiteX2" fmla="*/ 785786 w 1255374"/>
                <a:gd name="connsiteY2" fmla="*/ 451317 h 451317"/>
                <a:gd name="connsiteX3" fmla="*/ 0 w 1255374"/>
                <a:gd name="connsiteY3" fmla="*/ 451317 h 451317"/>
                <a:gd name="connsiteX4" fmla="*/ 64270 w 1255374"/>
                <a:gd name="connsiteY4" fmla="*/ 0 h 451317"/>
                <a:gd name="connsiteX5" fmla="*/ 736944 w 1255374"/>
                <a:gd name="connsiteY5" fmla="*/ 0 h 451317"/>
                <a:gd name="connsiteX6" fmla="*/ 1255374 w 1255374"/>
                <a:gd name="connsiteY6" fmla="*/ 202288 h 451317"/>
                <a:gd name="connsiteX7" fmla="*/ 488440 w 1255374"/>
                <a:gd name="connsiteY7" fmla="*/ 202288 h 451317"/>
                <a:gd name="connsiteX8" fmla="*/ 64270 w 1255374"/>
                <a:gd name="connsiteY8" fmla="*/ 20229 h 4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374" h="451317">
                  <a:moveTo>
                    <a:pt x="488438" y="202289"/>
                  </a:moveTo>
                  <a:lnTo>
                    <a:pt x="1255372" y="202289"/>
                  </a:lnTo>
                  <a:lnTo>
                    <a:pt x="785786" y="451317"/>
                  </a:lnTo>
                  <a:lnTo>
                    <a:pt x="0" y="451317"/>
                  </a:lnTo>
                  <a:close/>
                  <a:moveTo>
                    <a:pt x="64270" y="0"/>
                  </a:moveTo>
                  <a:lnTo>
                    <a:pt x="736944" y="0"/>
                  </a:lnTo>
                  <a:lnTo>
                    <a:pt x="1255374" y="202288"/>
                  </a:lnTo>
                  <a:lnTo>
                    <a:pt x="488440" y="202288"/>
                  </a:lnTo>
                  <a:lnTo>
                    <a:pt x="64270" y="2022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3075279" y="3641936"/>
              <a:ext cx="779407" cy="2562322"/>
            </a:xfrm>
            <a:custGeom>
              <a:avLst/>
              <a:gdLst>
                <a:gd name="T0" fmla="*/ 0 w 912"/>
                <a:gd name="T1" fmla="*/ 0 h 3353"/>
                <a:gd name="T2" fmla="*/ 912 w 912"/>
                <a:gd name="T3" fmla="*/ 0 h 3353"/>
                <a:gd name="T4" fmla="*/ 912 w 912"/>
                <a:gd name="T5" fmla="*/ 3353 h 3353"/>
                <a:gd name="T6" fmla="*/ 0 w 912"/>
                <a:gd name="T7" fmla="*/ 3353 h 3353"/>
                <a:gd name="T8" fmla="*/ 0 w 912"/>
                <a:gd name="T9" fmla="*/ 0 h 3353"/>
                <a:gd name="T10" fmla="*/ 0 w 912"/>
                <a:gd name="T11" fmla="*/ 0 h 3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3353">
                  <a:moveTo>
                    <a:pt x="0" y="0"/>
                  </a:moveTo>
                  <a:lnTo>
                    <a:pt x="912" y="0"/>
                  </a:lnTo>
                  <a:lnTo>
                    <a:pt x="912" y="3353"/>
                  </a:lnTo>
                  <a:lnTo>
                    <a:pt x="0" y="33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3854687" y="3393574"/>
              <a:ext cx="472600" cy="2810683"/>
            </a:xfrm>
            <a:custGeom>
              <a:avLst/>
              <a:gdLst>
                <a:gd name="T0" fmla="*/ 553 w 553"/>
                <a:gd name="T1" fmla="*/ 0 h 3678"/>
                <a:gd name="T2" fmla="*/ 553 w 553"/>
                <a:gd name="T3" fmla="*/ 3139 h 3678"/>
                <a:gd name="T4" fmla="*/ 0 w 553"/>
                <a:gd name="T5" fmla="*/ 3678 h 3678"/>
                <a:gd name="T6" fmla="*/ 0 w 553"/>
                <a:gd name="T7" fmla="*/ 332 h 3678"/>
                <a:gd name="T8" fmla="*/ 553 w 553"/>
                <a:gd name="T9" fmla="*/ 0 h 3678"/>
                <a:gd name="T10" fmla="*/ 553 w 553"/>
                <a:gd name="T11" fmla="*/ 0 h 3678"/>
                <a:gd name="T12" fmla="*/ 553 w 553"/>
                <a:gd name="T13" fmla="*/ 0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3" h="3678">
                  <a:moveTo>
                    <a:pt x="553" y="0"/>
                  </a:moveTo>
                  <a:lnTo>
                    <a:pt x="553" y="3139"/>
                  </a:lnTo>
                  <a:lnTo>
                    <a:pt x="0" y="3678"/>
                  </a:lnTo>
                  <a:lnTo>
                    <a:pt x="0" y="332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2" name="TextBox 15"/>
            <p:cNvSpPr txBox="1"/>
            <p:nvPr/>
          </p:nvSpPr>
          <p:spPr>
            <a:xfrm>
              <a:off x="3221967" y="5684883"/>
              <a:ext cx="486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rgbClr val="FFFFFF"/>
                  </a:solidFill>
                  <a:latin typeface="Montserrat" panose="02000505000000020004" pitchFamily="2" charset="0"/>
                  <a:ea typeface="Questrial" charset="0"/>
                  <a:cs typeface="Montserrat" panose="02000505000000020004" pitchFamily="2" charset="0"/>
                </a:defRPr>
              </a:lvl1pPr>
            </a:lstStyle>
            <a:p>
              <a:r>
                <a:rPr lang="en-US" sz="2000" dirty="0">
                  <a:latin typeface="+mj-lt"/>
                  <a:ea typeface="思源黑体 CN Normal" panose="020B0400000000000000" pitchFamily="34" charset="-122"/>
                </a:rPr>
                <a:t>02</a:t>
              </a:r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4327288" y="4085164"/>
              <a:ext cx="352101" cy="748904"/>
            </a:xfrm>
            <a:custGeom>
              <a:avLst/>
              <a:gdLst>
                <a:gd name="connsiteX0" fmla="*/ 0 w 353047"/>
                <a:gd name="connsiteY0" fmla="*/ 0 h 750917"/>
                <a:gd name="connsiteX1" fmla="*/ 353047 w 353047"/>
                <a:gd name="connsiteY1" fmla="*/ 0 h 750917"/>
                <a:gd name="connsiteX2" fmla="*/ 353047 w 353047"/>
                <a:gd name="connsiteY2" fmla="*/ 750917 h 750917"/>
                <a:gd name="connsiteX3" fmla="*/ 0 w 353047"/>
                <a:gd name="connsiteY3" fmla="*/ 750917 h 75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47" h="750917">
                  <a:moveTo>
                    <a:pt x="0" y="0"/>
                  </a:moveTo>
                  <a:lnTo>
                    <a:pt x="353047" y="0"/>
                  </a:lnTo>
                  <a:lnTo>
                    <a:pt x="353047" y="750917"/>
                  </a:lnTo>
                  <a:lnTo>
                    <a:pt x="0" y="75091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4225589" y="4085163"/>
              <a:ext cx="1169965" cy="502159"/>
            </a:xfrm>
            <a:custGeom>
              <a:avLst/>
              <a:gdLst>
                <a:gd name="connsiteX0" fmla="*/ 101972 w 1173110"/>
                <a:gd name="connsiteY0" fmla="*/ 0 h 501122"/>
                <a:gd name="connsiteX1" fmla="*/ 623831 w 1173110"/>
                <a:gd name="connsiteY1" fmla="*/ 0 h 501122"/>
                <a:gd name="connsiteX2" fmla="*/ 1173110 w 1173110"/>
                <a:gd name="connsiteY2" fmla="*/ 217613 h 501122"/>
                <a:gd name="connsiteX3" fmla="*/ 762650 w 1173110"/>
                <a:gd name="connsiteY3" fmla="*/ 501122 h 501122"/>
                <a:gd name="connsiteX4" fmla="*/ 0 w 1173110"/>
                <a:gd name="connsiteY4" fmla="*/ 501122 h 501122"/>
                <a:gd name="connsiteX5" fmla="*/ 444737 w 1173110"/>
                <a:gd name="connsiteY5" fmla="*/ 217613 h 501122"/>
                <a:gd name="connsiteX6" fmla="*/ 444737 w 1173110"/>
                <a:gd name="connsiteY6" fmla="*/ 217613 h 501122"/>
                <a:gd name="connsiteX7" fmla="*/ 101972 w 1173110"/>
                <a:gd name="connsiteY7" fmla="*/ 64968 h 501122"/>
                <a:gd name="connsiteX0-1" fmla="*/ 101972 w 1173110"/>
                <a:gd name="connsiteY0-2" fmla="*/ 0 h 503509"/>
                <a:gd name="connsiteX1-3" fmla="*/ 623831 w 1173110"/>
                <a:gd name="connsiteY1-4" fmla="*/ 0 h 503509"/>
                <a:gd name="connsiteX2-5" fmla="*/ 1173110 w 1173110"/>
                <a:gd name="connsiteY2-6" fmla="*/ 217613 h 503509"/>
                <a:gd name="connsiteX3-7" fmla="*/ 769813 w 1173110"/>
                <a:gd name="connsiteY3-8" fmla="*/ 503509 h 503509"/>
                <a:gd name="connsiteX4-9" fmla="*/ 0 w 1173110"/>
                <a:gd name="connsiteY4-10" fmla="*/ 501122 h 503509"/>
                <a:gd name="connsiteX5-11" fmla="*/ 444737 w 1173110"/>
                <a:gd name="connsiteY5-12" fmla="*/ 217613 h 503509"/>
                <a:gd name="connsiteX6-13" fmla="*/ 444737 w 1173110"/>
                <a:gd name="connsiteY6-14" fmla="*/ 217613 h 503509"/>
                <a:gd name="connsiteX7-15" fmla="*/ 101972 w 1173110"/>
                <a:gd name="connsiteY7-16" fmla="*/ 64968 h 503509"/>
                <a:gd name="connsiteX8" fmla="*/ 101972 w 1173110"/>
                <a:gd name="connsiteY8" fmla="*/ 0 h 5035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" y="connsiteY8"/>
                </a:cxn>
              </a:cxnLst>
              <a:rect l="l" t="t" r="r" b="b"/>
              <a:pathLst>
                <a:path w="1173110" h="503509">
                  <a:moveTo>
                    <a:pt x="101972" y="0"/>
                  </a:moveTo>
                  <a:lnTo>
                    <a:pt x="623831" y="0"/>
                  </a:lnTo>
                  <a:lnTo>
                    <a:pt x="1173110" y="217613"/>
                  </a:lnTo>
                  <a:lnTo>
                    <a:pt x="769813" y="503509"/>
                  </a:lnTo>
                  <a:lnTo>
                    <a:pt x="0" y="501122"/>
                  </a:lnTo>
                  <a:lnTo>
                    <a:pt x="444737" y="217613"/>
                  </a:lnTo>
                  <a:lnTo>
                    <a:pt x="444737" y="217613"/>
                  </a:lnTo>
                  <a:lnTo>
                    <a:pt x="101972" y="64968"/>
                  </a:lnTo>
                  <a:lnTo>
                    <a:pt x="10197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4225589" y="4584942"/>
              <a:ext cx="762314" cy="1619315"/>
            </a:xfrm>
            <a:custGeom>
              <a:avLst/>
              <a:gdLst>
                <a:gd name="T0" fmla="*/ 0 w 892"/>
                <a:gd name="T1" fmla="*/ 0 h 2119"/>
                <a:gd name="T2" fmla="*/ 892 w 892"/>
                <a:gd name="T3" fmla="*/ 0 h 2119"/>
                <a:gd name="T4" fmla="*/ 892 w 892"/>
                <a:gd name="T5" fmla="*/ 2119 h 2119"/>
                <a:gd name="T6" fmla="*/ 0 w 892"/>
                <a:gd name="T7" fmla="*/ 2119 h 2119"/>
                <a:gd name="T8" fmla="*/ 0 w 892"/>
                <a:gd name="T9" fmla="*/ 0 h 2119"/>
                <a:gd name="T10" fmla="*/ 0 w 892"/>
                <a:gd name="T11" fmla="*/ 0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2" h="2119">
                  <a:moveTo>
                    <a:pt x="0" y="0"/>
                  </a:moveTo>
                  <a:lnTo>
                    <a:pt x="892" y="0"/>
                  </a:lnTo>
                  <a:lnTo>
                    <a:pt x="892" y="2119"/>
                  </a:lnTo>
                  <a:lnTo>
                    <a:pt x="0" y="21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4987903" y="4302194"/>
              <a:ext cx="407649" cy="1902063"/>
            </a:xfrm>
            <a:custGeom>
              <a:avLst/>
              <a:gdLst>
                <a:gd name="T0" fmla="*/ 0 w 477"/>
                <a:gd name="T1" fmla="*/ 374 h 2489"/>
                <a:gd name="T2" fmla="*/ 477 w 477"/>
                <a:gd name="T3" fmla="*/ 0 h 2489"/>
                <a:gd name="T4" fmla="*/ 477 w 477"/>
                <a:gd name="T5" fmla="*/ 1950 h 2489"/>
                <a:gd name="T6" fmla="*/ 0 w 477"/>
                <a:gd name="T7" fmla="*/ 2489 h 2489"/>
                <a:gd name="T8" fmla="*/ 0 w 477"/>
                <a:gd name="T9" fmla="*/ 374 h 2489"/>
                <a:gd name="T10" fmla="*/ 0 w 477"/>
                <a:gd name="T11" fmla="*/ 374 h 2489"/>
                <a:gd name="T12" fmla="*/ 0 w 477"/>
                <a:gd name="T13" fmla="*/ 374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7" h="2489">
                  <a:moveTo>
                    <a:pt x="0" y="374"/>
                  </a:moveTo>
                  <a:lnTo>
                    <a:pt x="477" y="0"/>
                  </a:lnTo>
                  <a:lnTo>
                    <a:pt x="477" y="1950"/>
                  </a:lnTo>
                  <a:lnTo>
                    <a:pt x="0" y="2489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7" name="TextBox 21"/>
            <p:cNvSpPr txBox="1"/>
            <p:nvPr/>
          </p:nvSpPr>
          <p:spPr>
            <a:xfrm>
              <a:off x="4363731" y="5684883"/>
              <a:ext cx="486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rgbClr val="FFFFFF"/>
                  </a:solidFill>
                  <a:latin typeface="Montserrat" panose="02000505000000020004" pitchFamily="2" charset="0"/>
                  <a:ea typeface="Questrial" charset="0"/>
                  <a:cs typeface="Montserrat" panose="02000505000000020004" pitchFamily="2" charset="0"/>
                </a:defRPr>
              </a:lvl1pPr>
            </a:lstStyle>
            <a:p>
              <a:r>
                <a:rPr lang="en-US" sz="2000" dirty="0">
                  <a:latin typeface="+mj-lt"/>
                  <a:ea typeface="思源黑体 CN Normal" panose="020B0400000000000000" pitchFamily="34" charset="-122"/>
                </a:rPr>
                <a:t>03</a:t>
              </a:r>
            </a:p>
          </p:txBody>
        </p:sp>
        <p:sp>
          <p:nvSpPr>
            <p:cNvPr id="48" name="Freeform 23"/>
            <p:cNvSpPr/>
            <p:nvPr/>
          </p:nvSpPr>
          <p:spPr bwMode="auto">
            <a:xfrm>
              <a:off x="5395553" y="4978499"/>
              <a:ext cx="338427" cy="748904"/>
            </a:xfrm>
            <a:custGeom>
              <a:avLst/>
              <a:gdLst>
                <a:gd name="connsiteX0" fmla="*/ 0 w 339337"/>
                <a:gd name="connsiteY0" fmla="*/ 0 h 750917"/>
                <a:gd name="connsiteX1" fmla="*/ 339337 w 339337"/>
                <a:gd name="connsiteY1" fmla="*/ 0 h 750917"/>
                <a:gd name="connsiteX2" fmla="*/ 339337 w 339337"/>
                <a:gd name="connsiteY2" fmla="*/ 750917 h 750917"/>
                <a:gd name="connsiteX3" fmla="*/ 0 w 339337"/>
                <a:gd name="connsiteY3" fmla="*/ 750917 h 75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337" h="750917">
                  <a:moveTo>
                    <a:pt x="0" y="0"/>
                  </a:moveTo>
                  <a:lnTo>
                    <a:pt x="339337" y="0"/>
                  </a:lnTo>
                  <a:lnTo>
                    <a:pt x="339337" y="750917"/>
                  </a:lnTo>
                  <a:lnTo>
                    <a:pt x="0" y="75091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9" name="Freeform 24"/>
            <p:cNvSpPr/>
            <p:nvPr/>
          </p:nvSpPr>
          <p:spPr bwMode="auto">
            <a:xfrm>
              <a:off x="5395552" y="4978499"/>
              <a:ext cx="1037501" cy="257530"/>
            </a:xfrm>
            <a:custGeom>
              <a:avLst/>
              <a:gdLst>
                <a:gd name="connsiteX0" fmla="*/ 0 w 1040290"/>
                <a:gd name="connsiteY0" fmla="*/ 0 h 258222"/>
                <a:gd name="connsiteX1" fmla="*/ 421601 w 1040290"/>
                <a:gd name="connsiteY1" fmla="*/ 0 h 258222"/>
                <a:gd name="connsiteX2" fmla="*/ 1040290 w 1040290"/>
                <a:gd name="connsiteY2" fmla="*/ 258222 h 258222"/>
                <a:gd name="connsiteX3" fmla="*/ 314488 w 1040290"/>
                <a:gd name="connsiteY3" fmla="*/ 258222 h 258222"/>
                <a:gd name="connsiteX4" fmla="*/ 0 w 1040290"/>
                <a:gd name="connsiteY4" fmla="*/ 121472 h 25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290" h="258222">
                  <a:moveTo>
                    <a:pt x="0" y="0"/>
                  </a:moveTo>
                  <a:lnTo>
                    <a:pt x="421601" y="0"/>
                  </a:lnTo>
                  <a:lnTo>
                    <a:pt x="1040290" y="258222"/>
                  </a:lnTo>
                  <a:lnTo>
                    <a:pt x="314488" y="258222"/>
                  </a:lnTo>
                  <a:lnTo>
                    <a:pt x="0" y="12147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0" name="Freeform 12"/>
            <p:cNvSpPr/>
            <p:nvPr/>
          </p:nvSpPr>
          <p:spPr bwMode="auto">
            <a:xfrm>
              <a:off x="5362225" y="5557754"/>
              <a:ext cx="734111" cy="646503"/>
            </a:xfrm>
            <a:custGeom>
              <a:avLst/>
              <a:gdLst>
                <a:gd name="T0" fmla="*/ 0 w 859"/>
                <a:gd name="T1" fmla="*/ 0 h 846"/>
                <a:gd name="T2" fmla="*/ 859 w 859"/>
                <a:gd name="T3" fmla="*/ 0 h 846"/>
                <a:gd name="T4" fmla="*/ 859 w 859"/>
                <a:gd name="T5" fmla="*/ 846 h 846"/>
                <a:gd name="T6" fmla="*/ 0 w 859"/>
                <a:gd name="T7" fmla="*/ 846 h 846"/>
                <a:gd name="T8" fmla="*/ 0 w 859"/>
                <a:gd name="T9" fmla="*/ 0 h 846"/>
                <a:gd name="T10" fmla="*/ 0 w 859"/>
                <a:gd name="T11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9" h="846">
                  <a:moveTo>
                    <a:pt x="0" y="0"/>
                  </a:moveTo>
                  <a:lnTo>
                    <a:pt x="859" y="0"/>
                  </a:lnTo>
                  <a:lnTo>
                    <a:pt x="859" y="846"/>
                  </a:lnTo>
                  <a:lnTo>
                    <a:pt x="0" y="8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6096336" y="5236033"/>
              <a:ext cx="336717" cy="968226"/>
            </a:xfrm>
            <a:custGeom>
              <a:avLst/>
              <a:gdLst>
                <a:gd name="T0" fmla="*/ 0 w 394"/>
                <a:gd name="T1" fmla="*/ 421 h 1267"/>
                <a:gd name="T2" fmla="*/ 394 w 394"/>
                <a:gd name="T3" fmla="*/ 0 h 1267"/>
                <a:gd name="T4" fmla="*/ 394 w 394"/>
                <a:gd name="T5" fmla="*/ 728 h 1267"/>
                <a:gd name="T6" fmla="*/ 0 w 394"/>
                <a:gd name="T7" fmla="*/ 1267 h 1267"/>
                <a:gd name="T8" fmla="*/ 0 w 394"/>
                <a:gd name="T9" fmla="*/ 421 h 1267"/>
                <a:gd name="T10" fmla="*/ 0 w 394"/>
                <a:gd name="T11" fmla="*/ 421 h 1267"/>
                <a:gd name="T12" fmla="*/ 0 w 394"/>
                <a:gd name="T13" fmla="*/ 421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1267">
                  <a:moveTo>
                    <a:pt x="0" y="421"/>
                  </a:moveTo>
                  <a:lnTo>
                    <a:pt x="394" y="0"/>
                  </a:lnTo>
                  <a:lnTo>
                    <a:pt x="394" y="728"/>
                  </a:lnTo>
                  <a:lnTo>
                    <a:pt x="0" y="1267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5362225" y="5236034"/>
              <a:ext cx="1070828" cy="321722"/>
            </a:xfrm>
            <a:custGeom>
              <a:avLst/>
              <a:gdLst>
                <a:gd name="T0" fmla="*/ 0 w 1253"/>
                <a:gd name="T1" fmla="*/ 421 h 421"/>
                <a:gd name="T2" fmla="*/ 404 w 1253"/>
                <a:gd name="T3" fmla="*/ 0 h 421"/>
                <a:gd name="T4" fmla="*/ 1253 w 1253"/>
                <a:gd name="T5" fmla="*/ 0 h 421"/>
                <a:gd name="T6" fmla="*/ 863 w 1253"/>
                <a:gd name="T7" fmla="*/ 421 h 421"/>
                <a:gd name="T8" fmla="*/ 0 w 1253"/>
                <a:gd name="T9" fmla="*/ 421 h 421"/>
                <a:gd name="T10" fmla="*/ 0 w 1253"/>
                <a:gd name="T11" fmla="*/ 421 h 421"/>
                <a:gd name="T12" fmla="*/ 0 w 1253"/>
                <a:gd name="T1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3" h="421">
                  <a:moveTo>
                    <a:pt x="0" y="421"/>
                  </a:moveTo>
                  <a:lnTo>
                    <a:pt x="404" y="0"/>
                  </a:lnTo>
                  <a:lnTo>
                    <a:pt x="1253" y="0"/>
                  </a:lnTo>
                  <a:lnTo>
                    <a:pt x="863" y="421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3" name="TextBox 28"/>
            <p:cNvSpPr txBox="1"/>
            <p:nvPr/>
          </p:nvSpPr>
          <p:spPr>
            <a:xfrm>
              <a:off x="5486265" y="5684883"/>
              <a:ext cx="486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rgbClr val="FFFFFF"/>
                  </a:solidFill>
                  <a:latin typeface="Montserrat" panose="02000505000000020004" pitchFamily="2" charset="0"/>
                  <a:ea typeface="Questrial" charset="0"/>
                  <a:cs typeface="Montserrat" panose="02000505000000020004" pitchFamily="2" charset="0"/>
                </a:defRPr>
              </a:lvl1pPr>
            </a:lstStyle>
            <a:p>
              <a:r>
                <a:rPr lang="en-US" sz="2000" dirty="0">
                  <a:latin typeface="+mj-lt"/>
                  <a:ea typeface="思源黑体 CN Normal" panose="020B0400000000000000" pitchFamily="34" charset="-122"/>
                </a:rPr>
                <a:t>04</a:t>
              </a:r>
            </a:p>
          </p:txBody>
        </p:sp>
        <p:cxnSp>
          <p:nvCxnSpPr>
            <p:cNvPr id="54" name="Straight Connector 29"/>
            <p:cNvCxnSpPr/>
            <p:nvPr/>
          </p:nvCxnSpPr>
          <p:spPr>
            <a:xfrm flipH="1">
              <a:off x="3139376" y="2520062"/>
              <a:ext cx="170237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miter lim="800000"/>
              <a:headEnd type="oval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34"/>
            <p:cNvCxnSpPr/>
            <p:nvPr/>
          </p:nvCxnSpPr>
          <p:spPr>
            <a:xfrm flipH="1">
              <a:off x="4324002" y="3515627"/>
              <a:ext cx="1640278" cy="1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miter lim="800000"/>
              <a:headEnd type="oval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Connector 39"/>
            <p:cNvCxnSpPr/>
            <p:nvPr/>
          </p:nvCxnSpPr>
          <p:spPr>
            <a:xfrm flipH="1" flipV="1">
              <a:off x="5404955" y="4514267"/>
              <a:ext cx="1672585" cy="23471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miter lim="800000"/>
              <a:headEnd type="oval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Connector 44"/>
            <p:cNvCxnSpPr/>
            <p:nvPr/>
          </p:nvCxnSpPr>
          <p:spPr>
            <a:xfrm flipH="1" flipV="1">
              <a:off x="6433053" y="5513916"/>
              <a:ext cx="1596907" cy="22409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miter lim="800000"/>
              <a:headEnd type="oval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8" name="组合 57"/>
          <p:cNvGrpSpPr/>
          <p:nvPr/>
        </p:nvGrpSpPr>
        <p:grpSpPr>
          <a:xfrm>
            <a:off x="4996656" y="1956183"/>
            <a:ext cx="6312325" cy="836280"/>
            <a:chOff x="6769431" y="1808608"/>
            <a:chExt cx="6312325" cy="775851"/>
          </a:xfrm>
        </p:grpSpPr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6877358" y="1808608"/>
              <a:ext cx="445802" cy="449330"/>
            </a:xfrm>
            <a:custGeom>
              <a:avLst/>
              <a:gdLst>
                <a:gd name="T0" fmla="*/ 2147483646 w 137"/>
                <a:gd name="T1" fmla="*/ 2147483646 h 138"/>
                <a:gd name="T2" fmla="*/ 2147483646 w 137"/>
                <a:gd name="T3" fmla="*/ 2147483646 h 138"/>
                <a:gd name="T4" fmla="*/ 2147483646 w 137"/>
                <a:gd name="T5" fmla="*/ 2147483646 h 138"/>
                <a:gd name="T6" fmla="*/ 2147483646 w 137"/>
                <a:gd name="T7" fmla="*/ 2147483646 h 138"/>
                <a:gd name="T8" fmla="*/ 2147483646 w 137"/>
                <a:gd name="T9" fmla="*/ 2147483646 h 138"/>
                <a:gd name="T10" fmla="*/ 2147483646 w 137"/>
                <a:gd name="T11" fmla="*/ 2147483646 h 138"/>
                <a:gd name="T12" fmla="*/ 2147483646 w 137"/>
                <a:gd name="T13" fmla="*/ 2147483646 h 138"/>
                <a:gd name="T14" fmla="*/ 2147483646 w 137"/>
                <a:gd name="T15" fmla="*/ 2147483646 h 138"/>
                <a:gd name="T16" fmla="*/ 2147483646 w 137"/>
                <a:gd name="T17" fmla="*/ 2147483646 h 138"/>
                <a:gd name="T18" fmla="*/ 2147483646 w 137"/>
                <a:gd name="T19" fmla="*/ 2147483646 h 138"/>
                <a:gd name="T20" fmla="*/ 2147483646 w 137"/>
                <a:gd name="T21" fmla="*/ 0 h 138"/>
                <a:gd name="T22" fmla="*/ 2147483646 w 137"/>
                <a:gd name="T23" fmla="*/ 0 h 138"/>
                <a:gd name="T24" fmla="*/ 2147483646 w 137"/>
                <a:gd name="T25" fmla="*/ 2147483646 h 138"/>
                <a:gd name="T26" fmla="*/ 2147483646 w 137"/>
                <a:gd name="T27" fmla="*/ 2147483646 h 138"/>
                <a:gd name="T28" fmla="*/ 2147483646 w 137"/>
                <a:gd name="T29" fmla="*/ 2147483646 h 138"/>
                <a:gd name="T30" fmla="*/ 2147483646 w 137"/>
                <a:gd name="T31" fmla="*/ 2147483646 h 138"/>
                <a:gd name="T32" fmla="*/ 2147483646 w 137"/>
                <a:gd name="T33" fmla="*/ 2147483646 h 138"/>
                <a:gd name="T34" fmla="*/ 2147483646 w 137"/>
                <a:gd name="T35" fmla="*/ 2147483646 h 138"/>
                <a:gd name="T36" fmla="*/ 2147483646 w 137"/>
                <a:gd name="T37" fmla="*/ 2147483646 h 138"/>
                <a:gd name="T38" fmla="*/ 2147483646 w 137"/>
                <a:gd name="T39" fmla="*/ 2147483646 h 138"/>
                <a:gd name="T40" fmla="*/ 2147483646 w 137"/>
                <a:gd name="T41" fmla="*/ 2147483646 h 138"/>
                <a:gd name="T42" fmla="*/ 2147483646 w 137"/>
                <a:gd name="T43" fmla="*/ 2147483646 h 138"/>
                <a:gd name="T44" fmla="*/ 0 w 137"/>
                <a:gd name="T45" fmla="*/ 2147483646 h 138"/>
                <a:gd name="T46" fmla="*/ 0 w 137"/>
                <a:gd name="T47" fmla="*/ 2147483646 h 138"/>
                <a:gd name="T48" fmla="*/ 2147483646 w 137"/>
                <a:gd name="T49" fmla="*/ 2147483646 h 138"/>
                <a:gd name="T50" fmla="*/ 2147483646 w 137"/>
                <a:gd name="T51" fmla="*/ 2147483646 h 138"/>
                <a:gd name="T52" fmla="*/ 2147483646 w 137"/>
                <a:gd name="T53" fmla="*/ 2147483646 h 138"/>
                <a:gd name="T54" fmla="*/ 2147483646 w 137"/>
                <a:gd name="T55" fmla="*/ 2147483646 h 138"/>
                <a:gd name="T56" fmla="*/ 2147483646 w 137"/>
                <a:gd name="T57" fmla="*/ 2147483646 h 138"/>
                <a:gd name="T58" fmla="*/ 2147483646 w 137"/>
                <a:gd name="T59" fmla="*/ 2147483646 h 138"/>
                <a:gd name="T60" fmla="*/ 2147483646 w 137"/>
                <a:gd name="T61" fmla="*/ 2147483646 h 138"/>
                <a:gd name="T62" fmla="*/ 2147483646 w 137"/>
                <a:gd name="T63" fmla="*/ 2147483646 h 138"/>
                <a:gd name="T64" fmla="*/ 2147483646 w 137"/>
                <a:gd name="T65" fmla="*/ 2147483646 h 138"/>
                <a:gd name="T66" fmla="*/ 2147483646 w 137"/>
                <a:gd name="T67" fmla="*/ 2147483646 h 138"/>
                <a:gd name="T68" fmla="*/ 2147483646 w 137"/>
                <a:gd name="T69" fmla="*/ 2147483646 h 138"/>
                <a:gd name="T70" fmla="*/ 2147483646 w 137"/>
                <a:gd name="T71" fmla="*/ 2147483646 h 138"/>
                <a:gd name="T72" fmla="*/ 2147483646 w 137"/>
                <a:gd name="T73" fmla="*/ 2147483646 h 138"/>
                <a:gd name="T74" fmla="*/ 2147483646 w 137"/>
                <a:gd name="T75" fmla="*/ 2147483646 h 138"/>
                <a:gd name="T76" fmla="*/ 2147483646 w 137"/>
                <a:gd name="T77" fmla="*/ 2147483646 h 138"/>
                <a:gd name="T78" fmla="*/ 2147483646 w 137"/>
                <a:gd name="T79" fmla="*/ 2147483646 h 138"/>
                <a:gd name="T80" fmla="*/ 2147483646 w 137"/>
                <a:gd name="T81" fmla="*/ 2147483646 h 138"/>
                <a:gd name="T82" fmla="*/ 2147483646 w 137"/>
                <a:gd name="T83" fmla="*/ 2147483646 h 138"/>
                <a:gd name="T84" fmla="*/ 2147483646 w 137"/>
                <a:gd name="T85" fmla="*/ 2147483646 h 138"/>
                <a:gd name="T86" fmla="*/ 2147483646 w 137"/>
                <a:gd name="T87" fmla="*/ 2147483646 h 138"/>
                <a:gd name="T88" fmla="*/ 2147483646 w 137"/>
                <a:gd name="T89" fmla="*/ 2147483646 h 138"/>
                <a:gd name="T90" fmla="*/ 2147483646 w 137"/>
                <a:gd name="T91" fmla="*/ 2147483646 h 138"/>
                <a:gd name="T92" fmla="*/ 2147483646 w 137"/>
                <a:gd name="T93" fmla="*/ 2147483646 h 138"/>
                <a:gd name="T94" fmla="*/ 2147483646 w 137"/>
                <a:gd name="T95" fmla="*/ 2147483646 h 138"/>
                <a:gd name="T96" fmla="*/ 2147483646 w 137"/>
                <a:gd name="T97" fmla="*/ 2147483646 h 138"/>
                <a:gd name="T98" fmla="*/ 2147483646 w 137"/>
                <a:gd name="T99" fmla="*/ 2147483646 h 138"/>
                <a:gd name="T100" fmla="*/ 2147483646 w 137"/>
                <a:gd name="T101" fmla="*/ 2147483646 h 138"/>
                <a:gd name="T102" fmla="*/ 2147483646 w 137"/>
                <a:gd name="T103" fmla="*/ 2147483646 h 138"/>
                <a:gd name="T104" fmla="*/ 2147483646 w 137"/>
                <a:gd name="T105" fmla="*/ 2147483646 h 138"/>
                <a:gd name="T106" fmla="*/ 2147483646 w 137"/>
                <a:gd name="T107" fmla="*/ 2147483646 h 1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7" h="138">
                  <a:moveTo>
                    <a:pt x="135" y="59"/>
                  </a:moveTo>
                  <a:cubicBezTo>
                    <a:pt x="118" y="56"/>
                    <a:pt x="118" y="56"/>
                    <a:pt x="118" y="56"/>
                  </a:cubicBezTo>
                  <a:cubicBezTo>
                    <a:pt x="116" y="52"/>
                    <a:pt x="114" y="47"/>
                    <a:pt x="112" y="43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3" y="28"/>
                    <a:pt x="123" y="26"/>
                    <a:pt x="122" y="2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5"/>
                    <a:pt x="109" y="14"/>
                    <a:pt x="108" y="15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0" y="23"/>
                    <a:pt x="86" y="21"/>
                    <a:pt x="81" y="20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7" y="0"/>
                    <a:pt x="7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0"/>
                    <a:pt x="59" y="2"/>
                    <a:pt x="59" y="3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1" y="21"/>
                    <a:pt x="47" y="23"/>
                    <a:pt x="43" y="2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6" y="15"/>
                    <a:pt x="25" y="1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6"/>
                    <a:pt x="14" y="28"/>
                    <a:pt x="15" y="29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7"/>
                    <a:pt x="21" y="52"/>
                    <a:pt x="20" y="56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9"/>
                    <a:pt x="0" y="61"/>
                    <a:pt x="0" y="6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9"/>
                    <a:pt x="2" y="79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1" y="86"/>
                    <a:pt x="23" y="91"/>
                    <a:pt x="25" y="95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4" y="110"/>
                    <a:pt x="14" y="112"/>
                    <a:pt x="15" y="113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6" y="123"/>
                    <a:pt x="28" y="124"/>
                    <a:pt x="29" y="123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7" y="115"/>
                    <a:pt x="51" y="117"/>
                    <a:pt x="56" y="118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59" y="136"/>
                    <a:pt x="60" y="138"/>
                    <a:pt x="62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7" y="138"/>
                    <a:pt x="78" y="136"/>
                    <a:pt x="78" y="135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86" y="117"/>
                    <a:pt x="90" y="115"/>
                    <a:pt x="94" y="11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9" y="124"/>
                    <a:pt x="111" y="123"/>
                    <a:pt x="112" y="12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3" y="112"/>
                    <a:pt x="123" y="110"/>
                    <a:pt x="122" y="109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4" y="91"/>
                    <a:pt x="116" y="86"/>
                    <a:pt x="118" y="82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6" y="79"/>
                    <a:pt x="137" y="77"/>
                    <a:pt x="137" y="76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1"/>
                    <a:pt x="136" y="59"/>
                    <a:pt x="135" y="59"/>
                  </a:cubicBezTo>
                  <a:close/>
                  <a:moveTo>
                    <a:pt x="69" y="94"/>
                  </a:moveTo>
                  <a:cubicBezTo>
                    <a:pt x="55" y="94"/>
                    <a:pt x="43" y="83"/>
                    <a:pt x="43" y="69"/>
                  </a:cubicBezTo>
                  <a:cubicBezTo>
                    <a:pt x="43" y="55"/>
                    <a:pt x="55" y="44"/>
                    <a:pt x="69" y="44"/>
                  </a:cubicBezTo>
                  <a:cubicBezTo>
                    <a:pt x="82" y="44"/>
                    <a:pt x="94" y="55"/>
                    <a:pt x="94" y="69"/>
                  </a:cubicBezTo>
                  <a:cubicBezTo>
                    <a:pt x="94" y="83"/>
                    <a:pt x="82" y="94"/>
                    <a:pt x="69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769431" y="2265788"/>
              <a:ext cx="6312325" cy="318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369703" y="1857828"/>
              <a:ext cx="2080260" cy="369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62" name="Group 23"/>
          <p:cNvGrpSpPr/>
          <p:nvPr/>
        </p:nvGrpSpPr>
        <p:grpSpPr>
          <a:xfrm>
            <a:off x="6032639" y="2864944"/>
            <a:ext cx="5150896" cy="1077671"/>
            <a:chOff x="6769432" y="1808608"/>
            <a:chExt cx="5150896" cy="1077671"/>
          </a:xfrm>
        </p:grpSpPr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6906895" y="1808608"/>
              <a:ext cx="386726" cy="449330"/>
            </a:xfrm>
            <a:custGeom>
              <a:avLst/>
              <a:gdLst>
                <a:gd name="T0" fmla="*/ 6390 w 7040"/>
                <a:gd name="T1" fmla="*/ 4928 h 8178"/>
                <a:gd name="T2" fmla="*/ 4224 w 7040"/>
                <a:gd name="T3" fmla="*/ 4928 h 8178"/>
                <a:gd name="T4" fmla="*/ 4224 w 7040"/>
                <a:gd name="T5" fmla="*/ 3954 h 8178"/>
                <a:gd name="T6" fmla="*/ 6390 w 7040"/>
                <a:gd name="T7" fmla="*/ 3954 h 8178"/>
                <a:gd name="T8" fmla="*/ 7040 w 7040"/>
                <a:gd name="T9" fmla="*/ 3358 h 8178"/>
                <a:gd name="T10" fmla="*/ 6390 w 7040"/>
                <a:gd name="T11" fmla="*/ 2762 h 8178"/>
                <a:gd name="T12" fmla="*/ 5307 w 7040"/>
                <a:gd name="T13" fmla="*/ 2762 h 8178"/>
                <a:gd name="T14" fmla="*/ 6390 w 7040"/>
                <a:gd name="T15" fmla="*/ 812 h 8178"/>
                <a:gd name="T16" fmla="*/ 6065 w 7040"/>
                <a:gd name="T17" fmla="*/ 108 h 8178"/>
                <a:gd name="T18" fmla="*/ 5199 w 7040"/>
                <a:gd name="T19" fmla="*/ 271 h 8178"/>
                <a:gd name="T20" fmla="*/ 3791 w 7040"/>
                <a:gd name="T21" fmla="*/ 2762 h 8178"/>
                <a:gd name="T22" fmla="*/ 3412 w 7040"/>
                <a:gd name="T23" fmla="*/ 2762 h 8178"/>
                <a:gd name="T24" fmla="*/ 3357 w 7040"/>
                <a:gd name="T25" fmla="*/ 2708 h 8178"/>
                <a:gd name="T26" fmla="*/ 2058 w 7040"/>
                <a:gd name="T27" fmla="*/ 325 h 8178"/>
                <a:gd name="T28" fmla="*/ 1191 w 7040"/>
                <a:gd name="T29" fmla="*/ 271 h 8178"/>
                <a:gd name="T30" fmla="*/ 866 w 7040"/>
                <a:gd name="T31" fmla="*/ 921 h 8178"/>
                <a:gd name="T32" fmla="*/ 1949 w 7040"/>
                <a:gd name="T33" fmla="*/ 2762 h 8178"/>
                <a:gd name="T34" fmla="*/ 650 w 7040"/>
                <a:gd name="T35" fmla="*/ 2762 h 8178"/>
                <a:gd name="T36" fmla="*/ 0 w 7040"/>
                <a:gd name="T37" fmla="*/ 3358 h 8178"/>
                <a:gd name="T38" fmla="*/ 650 w 7040"/>
                <a:gd name="T39" fmla="*/ 3954 h 8178"/>
                <a:gd name="T40" fmla="*/ 2816 w 7040"/>
                <a:gd name="T41" fmla="*/ 3954 h 8178"/>
                <a:gd name="T42" fmla="*/ 2816 w 7040"/>
                <a:gd name="T43" fmla="*/ 4928 h 8178"/>
                <a:gd name="T44" fmla="*/ 650 w 7040"/>
                <a:gd name="T45" fmla="*/ 4928 h 8178"/>
                <a:gd name="T46" fmla="*/ 0 w 7040"/>
                <a:gd name="T47" fmla="*/ 5470 h 8178"/>
                <a:gd name="T48" fmla="*/ 650 w 7040"/>
                <a:gd name="T49" fmla="*/ 6066 h 8178"/>
                <a:gd name="T50" fmla="*/ 2816 w 7040"/>
                <a:gd name="T51" fmla="*/ 6066 h 8178"/>
                <a:gd name="T52" fmla="*/ 2816 w 7040"/>
                <a:gd name="T53" fmla="*/ 7582 h 8178"/>
                <a:gd name="T54" fmla="*/ 3466 w 7040"/>
                <a:gd name="T55" fmla="*/ 8178 h 8178"/>
                <a:gd name="T56" fmla="*/ 3466 w 7040"/>
                <a:gd name="T57" fmla="*/ 8178 h 8178"/>
                <a:gd name="T58" fmla="*/ 4116 w 7040"/>
                <a:gd name="T59" fmla="*/ 7582 h 8178"/>
                <a:gd name="T60" fmla="*/ 4116 w 7040"/>
                <a:gd name="T61" fmla="*/ 6066 h 8178"/>
                <a:gd name="T62" fmla="*/ 6282 w 7040"/>
                <a:gd name="T63" fmla="*/ 6066 h 8178"/>
                <a:gd name="T64" fmla="*/ 6932 w 7040"/>
                <a:gd name="T65" fmla="*/ 5470 h 8178"/>
                <a:gd name="T66" fmla="*/ 6391 w 7040"/>
                <a:gd name="T67" fmla="*/ 4928 h 8178"/>
                <a:gd name="T68" fmla="*/ 6391 w 7040"/>
                <a:gd name="T69" fmla="*/ 4928 h 8178"/>
                <a:gd name="T70" fmla="*/ 6391 w 7040"/>
                <a:gd name="T71" fmla="*/ 4928 h 8178"/>
                <a:gd name="T72" fmla="*/ 6390 w 7040"/>
                <a:gd name="T73" fmla="*/ 4928 h 8178"/>
                <a:gd name="T74" fmla="*/ 6390 w 7040"/>
                <a:gd name="T75" fmla="*/ 4928 h 8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40" h="8178">
                  <a:moveTo>
                    <a:pt x="6390" y="4928"/>
                  </a:moveTo>
                  <a:lnTo>
                    <a:pt x="4224" y="4928"/>
                  </a:lnTo>
                  <a:lnTo>
                    <a:pt x="4224" y="3954"/>
                  </a:lnTo>
                  <a:lnTo>
                    <a:pt x="6390" y="3954"/>
                  </a:lnTo>
                  <a:cubicBezTo>
                    <a:pt x="6770" y="3954"/>
                    <a:pt x="7040" y="3683"/>
                    <a:pt x="7040" y="3358"/>
                  </a:cubicBezTo>
                  <a:cubicBezTo>
                    <a:pt x="7040" y="3033"/>
                    <a:pt x="6715" y="2762"/>
                    <a:pt x="6390" y="2762"/>
                  </a:cubicBezTo>
                  <a:lnTo>
                    <a:pt x="5307" y="2762"/>
                  </a:lnTo>
                  <a:lnTo>
                    <a:pt x="6390" y="812"/>
                  </a:lnTo>
                  <a:cubicBezTo>
                    <a:pt x="6553" y="596"/>
                    <a:pt x="6390" y="271"/>
                    <a:pt x="6065" y="108"/>
                  </a:cubicBezTo>
                  <a:cubicBezTo>
                    <a:pt x="5686" y="0"/>
                    <a:pt x="5307" y="54"/>
                    <a:pt x="5199" y="271"/>
                  </a:cubicBezTo>
                  <a:lnTo>
                    <a:pt x="3791" y="2762"/>
                  </a:lnTo>
                  <a:lnTo>
                    <a:pt x="3412" y="2762"/>
                  </a:lnTo>
                  <a:cubicBezTo>
                    <a:pt x="3412" y="2762"/>
                    <a:pt x="3412" y="2708"/>
                    <a:pt x="3357" y="2708"/>
                  </a:cubicBezTo>
                  <a:lnTo>
                    <a:pt x="2058" y="325"/>
                  </a:lnTo>
                  <a:cubicBezTo>
                    <a:pt x="1895" y="108"/>
                    <a:pt x="1516" y="108"/>
                    <a:pt x="1191" y="271"/>
                  </a:cubicBezTo>
                  <a:cubicBezTo>
                    <a:pt x="866" y="433"/>
                    <a:pt x="758" y="704"/>
                    <a:pt x="866" y="921"/>
                  </a:cubicBezTo>
                  <a:lnTo>
                    <a:pt x="1949" y="2762"/>
                  </a:lnTo>
                  <a:lnTo>
                    <a:pt x="650" y="2762"/>
                  </a:lnTo>
                  <a:cubicBezTo>
                    <a:pt x="325" y="2762"/>
                    <a:pt x="0" y="3033"/>
                    <a:pt x="0" y="3358"/>
                  </a:cubicBezTo>
                  <a:cubicBezTo>
                    <a:pt x="0" y="3683"/>
                    <a:pt x="325" y="3954"/>
                    <a:pt x="650" y="3954"/>
                  </a:cubicBezTo>
                  <a:lnTo>
                    <a:pt x="2816" y="3954"/>
                  </a:lnTo>
                  <a:lnTo>
                    <a:pt x="2816" y="4928"/>
                  </a:lnTo>
                  <a:lnTo>
                    <a:pt x="650" y="4928"/>
                  </a:lnTo>
                  <a:cubicBezTo>
                    <a:pt x="325" y="4928"/>
                    <a:pt x="0" y="5145"/>
                    <a:pt x="0" y="5470"/>
                  </a:cubicBezTo>
                  <a:cubicBezTo>
                    <a:pt x="0" y="5795"/>
                    <a:pt x="325" y="6066"/>
                    <a:pt x="650" y="6066"/>
                  </a:cubicBezTo>
                  <a:lnTo>
                    <a:pt x="2816" y="6066"/>
                  </a:lnTo>
                  <a:lnTo>
                    <a:pt x="2816" y="7582"/>
                  </a:lnTo>
                  <a:cubicBezTo>
                    <a:pt x="2816" y="7907"/>
                    <a:pt x="3141" y="8178"/>
                    <a:pt x="3466" y="8178"/>
                  </a:cubicBezTo>
                  <a:lnTo>
                    <a:pt x="3466" y="8178"/>
                  </a:lnTo>
                  <a:cubicBezTo>
                    <a:pt x="3845" y="8178"/>
                    <a:pt x="4116" y="7907"/>
                    <a:pt x="4116" y="7582"/>
                  </a:cubicBezTo>
                  <a:lnTo>
                    <a:pt x="4116" y="6066"/>
                  </a:lnTo>
                  <a:lnTo>
                    <a:pt x="6282" y="6066"/>
                  </a:lnTo>
                  <a:cubicBezTo>
                    <a:pt x="6661" y="6066"/>
                    <a:pt x="6932" y="5795"/>
                    <a:pt x="6932" y="5470"/>
                  </a:cubicBezTo>
                  <a:cubicBezTo>
                    <a:pt x="7040" y="5145"/>
                    <a:pt x="6715" y="4928"/>
                    <a:pt x="6391" y="4928"/>
                  </a:cubicBezTo>
                  <a:lnTo>
                    <a:pt x="6391" y="4928"/>
                  </a:lnTo>
                  <a:lnTo>
                    <a:pt x="6391" y="4928"/>
                  </a:lnTo>
                  <a:lnTo>
                    <a:pt x="6390" y="4928"/>
                  </a:lnTo>
                  <a:close/>
                  <a:moveTo>
                    <a:pt x="6390" y="4928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文本框 25"/>
            <p:cNvSpPr txBox="1"/>
            <p:nvPr/>
          </p:nvSpPr>
          <p:spPr>
            <a:xfrm>
              <a:off x="6769432" y="2265788"/>
              <a:ext cx="5150896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65" name="文本框 26"/>
            <p:cNvSpPr txBox="1"/>
            <p:nvPr/>
          </p:nvSpPr>
          <p:spPr>
            <a:xfrm>
              <a:off x="7369703" y="1857828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66" name="Group 27"/>
          <p:cNvGrpSpPr/>
          <p:nvPr/>
        </p:nvGrpSpPr>
        <p:grpSpPr>
          <a:xfrm>
            <a:off x="7216637" y="4038627"/>
            <a:ext cx="4169066" cy="1028451"/>
            <a:chOff x="6769431" y="1857828"/>
            <a:chExt cx="4169066" cy="1028451"/>
          </a:xfrm>
        </p:grpSpPr>
        <p:sp>
          <p:nvSpPr>
            <p:cNvPr id="67" name="Freeform 56"/>
            <p:cNvSpPr>
              <a:spLocks noEditPoints="1"/>
            </p:cNvSpPr>
            <p:nvPr/>
          </p:nvSpPr>
          <p:spPr bwMode="auto">
            <a:xfrm>
              <a:off x="6875594" y="1896499"/>
              <a:ext cx="449330" cy="273546"/>
            </a:xfrm>
            <a:custGeom>
              <a:avLst/>
              <a:gdLst>
                <a:gd name="T0" fmla="*/ 9934 w 12800"/>
                <a:gd name="T1" fmla="*/ 4202 h 7792"/>
                <a:gd name="T2" fmla="*/ 6623 w 12800"/>
                <a:gd name="T3" fmla="*/ 2783 h 7792"/>
                <a:gd name="T4" fmla="*/ 2894 w 12800"/>
                <a:gd name="T5" fmla="*/ 4202 h 7792"/>
                <a:gd name="T6" fmla="*/ 1837 w 12800"/>
                <a:gd name="T7" fmla="*/ 3757 h 7792"/>
                <a:gd name="T8" fmla="*/ 1837 w 12800"/>
                <a:gd name="T9" fmla="*/ 5037 h 7792"/>
                <a:gd name="T10" fmla="*/ 2115 w 12800"/>
                <a:gd name="T11" fmla="*/ 5426 h 7792"/>
                <a:gd name="T12" fmla="*/ 1837 w 12800"/>
                <a:gd name="T13" fmla="*/ 5816 h 7792"/>
                <a:gd name="T14" fmla="*/ 2143 w 12800"/>
                <a:gd name="T15" fmla="*/ 7179 h 7792"/>
                <a:gd name="T16" fmla="*/ 1197 w 12800"/>
                <a:gd name="T17" fmla="*/ 7179 h 7792"/>
                <a:gd name="T18" fmla="*/ 1503 w 12800"/>
                <a:gd name="T19" fmla="*/ 5788 h 7792"/>
                <a:gd name="T20" fmla="*/ 1252 w 12800"/>
                <a:gd name="T21" fmla="*/ 5399 h 7792"/>
                <a:gd name="T22" fmla="*/ 1503 w 12800"/>
                <a:gd name="T23" fmla="*/ 5009 h 7792"/>
                <a:gd name="T24" fmla="*/ 1503 w 12800"/>
                <a:gd name="T25" fmla="*/ 3618 h 7792"/>
                <a:gd name="T26" fmla="*/ 0 w 12800"/>
                <a:gd name="T27" fmla="*/ 3006 h 7792"/>
                <a:gd name="T28" fmla="*/ 6678 w 12800"/>
                <a:gd name="T29" fmla="*/ 0 h 7792"/>
                <a:gd name="T30" fmla="*/ 12800 w 12800"/>
                <a:gd name="T31" fmla="*/ 3033 h 7792"/>
                <a:gd name="T32" fmla="*/ 9934 w 12800"/>
                <a:gd name="T33" fmla="*/ 4202 h 7792"/>
                <a:gd name="T34" fmla="*/ 6511 w 12800"/>
                <a:gd name="T35" fmla="*/ 3479 h 7792"/>
                <a:gd name="T36" fmla="*/ 9517 w 12800"/>
                <a:gd name="T37" fmla="*/ 4508 h 7792"/>
                <a:gd name="T38" fmla="*/ 9517 w 12800"/>
                <a:gd name="T39" fmla="*/ 6985 h 7792"/>
                <a:gd name="T40" fmla="*/ 6344 w 12800"/>
                <a:gd name="T41" fmla="*/ 7792 h 7792"/>
                <a:gd name="T42" fmla="*/ 3534 w 12800"/>
                <a:gd name="T43" fmla="*/ 6985 h 7792"/>
                <a:gd name="T44" fmla="*/ 3534 w 12800"/>
                <a:gd name="T45" fmla="*/ 4508 h 7792"/>
                <a:gd name="T46" fmla="*/ 6511 w 12800"/>
                <a:gd name="T47" fmla="*/ 3479 h 7792"/>
                <a:gd name="T48" fmla="*/ 6483 w 12800"/>
                <a:gd name="T49" fmla="*/ 7346 h 7792"/>
                <a:gd name="T50" fmla="*/ 8904 w 12800"/>
                <a:gd name="T51" fmla="*/ 6734 h 7792"/>
                <a:gd name="T52" fmla="*/ 6483 w 12800"/>
                <a:gd name="T53" fmla="*/ 6122 h 7792"/>
                <a:gd name="T54" fmla="*/ 4063 w 12800"/>
                <a:gd name="T55" fmla="*/ 6734 h 7792"/>
                <a:gd name="T56" fmla="*/ 6483 w 12800"/>
                <a:gd name="T57" fmla="*/ 7346 h 7792"/>
                <a:gd name="T58" fmla="*/ 6483 w 12800"/>
                <a:gd name="T59" fmla="*/ 7346 h 7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00" h="7792">
                  <a:moveTo>
                    <a:pt x="9934" y="4202"/>
                  </a:moveTo>
                  <a:cubicBezTo>
                    <a:pt x="9934" y="4202"/>
                    <a:pt x="8543" y="2783"/>
                    <a:pt x="6623" y="2783"/>
                  </a:cubicBezTo>
                  <a:cubicBezTo>
                    <a:pt x="4730" y="2783"/>
                    <a:pt x="2894" y="4202"/>
                    <a:pt x="2894" y="4202"/>
                  </a:cubicBezTo>
                  <a:lnTo>
                    <a:pt x="1837" y="3757"/>
                  </a:lnTo>
                  <a:lnTo>
                    <a:pt x="1837" y="5037"/>
                  </a:lnTo>
                  <a:cubicBezTo>
                    <a:pt x="2003" y="5093"/>
                    <a:pt x="2115" y="5232"/>
                    <a:pt x="2115" y="5426"/>
                  </a:cubicBezTo>
                  <a:cubicBezTo>
                    <a:pt x="2115" y="5621"/>
                    <a:pt x="2003" y="5760"/>
                    <a:pt x="1837" y="5816"/>
                  </a:cubicBezTo>
                  <a:lnTo>
                    <a:pt x="2143" y="7179"/>
                  </a:lnTo>
                  <a:lnTo>
                    <a:pt x="1197" y="7179"/>
                  </a:lnTo>
                  <a:lnTo>
                    <a:pt x="1503" y="5788"/>
                  </a:lnTo>
                  <a:cubicBezTo>
                    <a:pt x="1363" y="5733"/>
                    <a:pt x="1252" y="5566"/>
                    <a:pt x="1252" y="5399"/>
                  </a:cubicBezTo>
                  <a:cubicBezTo>
                    <a:pt x="1252" y="5232"/>
                    <a:pt x="1363" y="5093"/>
                    <a:pt x="1503" y="5009"/>
                  </a:cubicBezTo>
                  <a:lnTo>
                    <a:pt x="1503" y="3618"/>
                  </a:lnTo>
                  <a:lnTo>
                    <a:pt x="0" y="3006"/>
                  </a:lnTo>
                  <a:lnTo>
                    <a:pt x="6678" y="0"/>
                  </a:lnTo>
                  <a:lnTo>
                    <a:pt x="12800" y="3033"/>
                  </a:lnTo>
                  <a:lnTo>
                    <a:pt x="9934" y="4202"/>
                  </a:lnTo>
                  <a:close/>
                  <a:moveTo>
                    <a:pt x="6511" y="3479"/>
                  </a:moveTo>
                  <a:cubicBezTo>
                    <a:pt x="8459" y="3479"/>
                    <a:pt x="9517" y="4508"/>
                    <a:pt x="9517" y="4508"/>
                  </a:cubicBezTo>
                  <a:lnTo>
                    <a:pt x="9517" y="6985"/>
                  </a:lnTo>
                  <a:cubicBezTo>
                    <a:pt x="9517" y="6985"/>
                    <a:pt x="8403" y="7792"/>
                    <a:pt x="6344" y="7792"/>
                  </a:cubicBezTo>
                  <a:cubicBezTo>
                    <a:pt x="4285" y="7792"/>
                    <a:pt x="3534" y="6985"/>
                    <a:pt x="3534" y="6985"/>
                  </a:cubicBezTo>
                  <a:lnTo>
                    <a:pt x="3534" y="4508"/>
                  </a:lnTo>
                  <a:cubicBezTo>
                    <a:pt x="3562" y="4508"/>
                    <a:pt x="4591" y="3479"/>
                    <a:pt x="6511" y="3479"/>
                  </a:cubicBezTo>
                  <a:close/>
                  <a:moveTo>
                    <a:pt x="6483" y="7346"/>
                  </a:moveTo>
                  <a:cubicBezTo>
                    <a:pt x="7819" y="7346"/>
                    <a:pt x="8904" y="7068"/>
                    <a:pt x="8904" y="6734"/>
                  </a:cubicBezTo>
                  <a:cubicBezTo>
                    <a:pt x="8904" y="6400"/>
                    <a:pt x="7819" y="6122"/>
                    <a:pt x="6483" y="6122"/>
                  </a:cubicBezTo>
                  <a:cubicBezTo>
                    <a:pt x="5148" y="6122"/>
                    <a:pt x="4063" y="6400"/>
                    <a:pt x="4063" y="6734"/>
                  </a:cubicBezTo>
                  <a:cubicBezTo>
                    <a:pt x="4063" y="7068"/>
                    <a:pt x="5148" y="7346"/>
                    <a:pt x="6483" y="7346"/>
                  </a:cubicBezTo>
                  <a:close/>
                  <a:moveTo>
                    <a:pt x="6483" y="7346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文本框 29"/>
            <p:cNvSpPr txBox="1"/>
            <p:nvPr/>
          </p:nvSpPr>
          <p:spPr>
            <a:xfrm>
              <a:off x="6769431" y="2265788"/>
              <a:ext cx="4169066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69" name="文本框 30"/>
            <p:cNvSpPr txBox="1"/>
            <p:nvPr/>
          </p:nvSpPr>
          <p:spPr>
            <a:xfrm>
              <a:off x="7369703" y="1857828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70" name="Group 31"/>
          <p:cNvGrpSpPr/>
          <p:nvPr/>
        </p:nvGrpSpPr>
        <p:grpSpPr>
          <a:xfrm>
            <a:off x="8054617" y="5162821"/>
            <a:ext cx="3462985" cy="1077671"/>
            <a:chOff x="6769431" y="1808608"/>
            <a:chExt cx="3462985" cy="1077671"/>
          </a:xfrm>
        </p:grpSpPr>
        <p:sp>
          <p:nvSpPr>
            <p:cNvPr id="71" name="Freeform 56"/>
            <p:cNvSpPr>
              <a:spLocks noEditPoints="1"/>
            </p:cNvSpPr>
            <p:nvPr/>
          </p:nvSpPr>
          <p:spPr bwMode="auto">
            <a:xfrm>
              <a:off x="6952885" y="1808608"/>
              <a:ext cx="294746" cy="449330"/>
            </a:xfrm>
            <a:custGeom>
              <a:avLst/>
              <a:gdLst>
                <a:gd name="T0" fmla="*/ 2621 w 8263"/>
                <a:gd name="T1" fmla="*/ 2307 h 12594"/>
                <a:gd name="T2" fmla="*/ 3643 w 8263"/>
                <a:gd name="T3" fmla="*/ 1308 h 12594"/>
                <a:gd name="T4" fmla="*/ 4777 w 8263"/>
                <a:gd name="T5" fmla="*/ 1308 h 12594"/>
                <a:gd name="T6" fmla="*/ 5799 w 8263"/>
                <a:gd name="T7" fmla="*/ 2307 h 12594"/>
                <a:gd name="T8" fmla="*/ 5799 w 8263"/>
                <a:gd name="T9" fmla="*/ 4735 h 12594"/>
                <a:gd name="T10" fmla="*/ 7139 w 8263"/>
                <a:gd name="T11" fmla="*/ 4735 h 12594"/>
                <a:gd name="T12" fmla="*/ 7139 w 8263"/>
                <a:gd name="T13" fmla="*/ 2307 h 12594"/>
                <a:gd name="T14" fmla="*/ 4777 w 8263"/>
                <a:gd name="T15" fmla="*/ 0 h 12594"/>
                <a:gd name="T16" fmla="*/ 3643 w 8263"/>
                <a:gd name="T17" fmla="*/ 0 h 12594"/>
                <a:gd name="T18" fmla="*/ 1282 w 8263"/>
                <a:gd name="T19" fmla="*/ 2307 h 12594"/>
                <a:gd name="T20" fmla="*/ 1282 w 8263"/>
                <a:gd name="T21" fmla="*/ 3426 h 12594"/>
                <a:gd name="T22" fmla="*/ 2621 w 8263"/>
                <a:gd name="T23" fmla="*/ 3426 h 12594"/>
                <a:gd name="T24" fmla="*/ 2621 w 8263"/>
                <a:gd name="T25" fmla="*/ 2307 h 12594"/>
                <a:gd name="T26" fmla="*/ 0 w 8263"/>
                <a:gd name="T27" fmla="*/ 5432 h 12594"/>
                <a:gd name="T28" fmla="*/ 0 w 8263"/>
                <a:gd name="T29" fmla="*/ 9095 h 12594"/>
                <a:gd name="T30" fmla="*/ 3581 w 8263"/>
                <a:gd name="T31" fmla="*/ 12594 h 12594"/>
                <a:gd name="T32" fmla="*/ 4683 w 8263"/>
                <a:gd name="T33" fmla="*/ 12594 h 12594"/>
                <a:gd name="T34" fmla="*/ 8263 w 8263"/>
                <a:gd name="T35" fmla="*/ 9095 h 12594"/>
                <a:gd name="T36" fmla="*/ 8263 w 8263"/>
                <a:gd name="T37" fmla="*/ 5432 h 12594"/>
                <a:gd name="T38" fmla="*/ 0 w 8263"/>
                <a:gd name="T39" fmla="*/ 5432 h 12594"/>
                <a:gd name="T40" fmla="*/ 4656 w 8263"/>
                <a:gd name="T41" fmla="*/ 8691 h 12594"/>
                <a:gd name="T42" fmla="*/ 4656 w 8263"/>
                <a:gd name="T43" fmla="*/ 10294 h 12594"/>
                <a:gd name="T44" fmla="*/ 4299 w 8263"/>
                <a:gd name="T45" fmla="*/ 10643 h 12594"/>
                <a:gd name="T46" fmla="*/ 3942 w 8263"/>
                <a:gd name="T47" fmla="*/ 10294 h 12594"/>
                <a:gd name="T48" fmla="*/ 3942 w 8263"/>
                <a:gd name="T49" fmla="*/ 8691 h 12594"/>
                <a:gd name="T50" fmla="*/ 3369 w 8263"/>
                <a:gd name="T51" fmla="*/ 7851 h 12594"/>
                <a:gd name="T52" fmla="*/ 4301 w 8263"/>
                <a:gd name="T53" fmla="*/ 6940 h 12594"/>
                <a:gd name="T54" fmla="*/ 5232 w 8263"/>
                <a:gd name="T55" fmla="*/ 7851 h 12594"/>
                <a:gd name="T56" fmla="*/ 4656 w 8263"/>
                <a:gd name="T57" fmla="*/ 8691 h 12594"/>
                <a:gd name="T58" fmla="*/ 4656 w 8263"/>
                <a:gd name="T59" fmla="*/ 8691 h 1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63" h="12594">
                  <a:moveTo>
                    <a:pt x="2621" y="2307"/>
                  </a:moveTo>
                  <a:cubicBezTo>
                    <a:pt x="2622" y="1756"/>
                    <a:pt x="3079" y="1309"/>
                    <a:pt x="3643" y="1308"/>
                  </a:cubicBezTo>
                  <a:lnTo>
                    <a:pt x="4777" y="1308"/>
                  </a:lnTo>
                  <a:cubicBezTo>
                    <a:pt x="5341" y="1309"/>
                    <a:pt x="5798" y="1756"/>
                    <a:pt x="5799" y="2307"/>
                  </a:cubicBezTo>
                  <a:lnTo>
                    <a:pt x="5799" y="4735"/>
                  </a:lnTo>
                  <a:lnTo>
                    <a:pt x="7139" y="4735"/>
                  </a:lnTo>
                  <a:lnTo>
                    <a:pt x="7139" y="2307"/>
                  </a:lnTo>
                  <a:cubicBezTo>
                    <a:pt x="7138" y="1033"/>
                    <a:pt x="6082" y="0"/>
                    <a:pt x="4777" y="0"/>
                  </a:cubicBezTo>
                  <a:lnTo>
                    <a:pt x="3643" y="0"/>
                  </a:lnTo>
                  <a:cubicBezTo>
                    <a:pt x="2339" y="0"/>
                    <a:pt x="1282" y="1033"/>
                    <a:pt x="1282" y="2307"/>
                  </a:cubicBezTo>
                  <a:lnTo>
                    <a:pt x="1282" y="3426"/>
                  </a:lnTo>
                  <a:lnTo>
                    <a:pt x="2621" y="3426"/>
                  </a:lnTo>
                  <a:lnTo>
                    <a:pt x="2621" y="2307"/>
                  </a:lnTo>
                  <a:close/>
                  <a:moveTo>
                    <a:pt x="0" y="5432"/>
                  </a:moveTo>
                  <a:lnTo>
                    <a:pt x="0" y="9095"/>
                  </a:lnTo>
                  <a:cubicBezTo>
                    <a:pt x="0" y="11029"/>
                    <a:pt x="1603" y="12594"/>
                    <a:pt x="3581" y="12594"/>
                  </a:cubicBezTo>
                  <a:lnTo>
                    <a:pt x="4683" y="12594"/>
                  </a:lnTo>
                  <a:cubicBezTo>
                    <a:pt x="6660" y="12594"/>
                    <a:pt x="8263" y="11028"/>
                    <a:pt x="8263" y="9095"/>
                  </a:cubicBezTo>
                  <a:lnTo>
                    <a:pt x="8263" y="5432"/>
                  </a:lnTo>
                  <a:lnTo>
                    <a:pt x="0" y="5432"/>
                  </a:lnTo>
                  <a:close/>
                  <a:moveTo>
                    <a:pt x="4656" y="8691"/>
                  </a:moveTo>
                  <a:lnTo>
                    <a:pt x="4656" y="10294"/>
                  </a:lnTo>
                  <a:cubicBezTo>
                    <a:pt x="4656" y="10486"/>
                    <a:pt x="4496" y="10643"/>
                    <a:pt x="4299" y="10643"/>
                  </a:cubicBezTo>
                  <a:cubicBezTo>
                    <a:pt x="4102" y="10643"/>
                    <a:pt x="3942" y="10486"/>
                    <a:pt x="3942" y="10294"/>
                  </a:cubicBezTo>
                  <a:lnTo>
                    <a:pt x="3942" y="8691"/>
                  </a:lnTo>
                  <a:cubicBezTo>
                    <a:pt x="3606" y="8553"/>
                    <a:pt x="3369" y="8229"/>
                    <a:pt x="3369" y="7851"/>
                  </a:cubicBezTo>
                  <a:cubicBezTo>
                    <a:pt x="3369" y="7348"/>
                    <a:pt x="3786" y="6940"/>
                    <a:pt x="4301" y="6940"/>
                  </a:cubicBezTo>
                  <a:cubicBezTo>
                    <a:pt x="4815" y="6940"/>
                    <a:pt x="5232" y="7348"/>
                    <a:pt x="5232" y="7851"/>
                  </a:cubicBezTo>
                  <a:cubicBezTo>
                    <a:pt x="5232" y="8230"/>
                    <a:pt x="4994" y="8555"/>
                    <a:pt x="4656" y="8691"/>
                  </a:cubicBezTo>
                  <a:close/>
                  <a:moveTo>
                    <a:pt x="4656" y="869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文本框 33"/>
            <p:cNvSpPr txBox="1"/>
            <p:nvPr/>
          </p:nvSpPr>
          <p:spPr>
            <a:xfrm>
              <a:off x="6769431" y="2265788"/>
              <a:ext cx="3462985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73" name="文本框 34"/>
            <p:cNvSpPr txBox="1"/>
            <p:nvPr/>
          </p:nvSpPr>
          <p:spPr>
            <a:xfrm>
              <a:off x="7369703" y="1857828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团队成员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17652" y="1553054"/>
            <a:ext cx="3121835" cy="4241718"/>
            <a:chOff x="717652" y="1553054"/>
            <a:chExt cx="3121835" cy="4241718"/>
          </a:xfrm>
        </p:grpSpPr>
        <p:grpSp>
          <p:nvGrpSpPr>
            <p:cNvPr id="30" name="组合 29"/>
            <p:cNvGrpSpPr/>
            <p:nvPr/>
          </p:nvGrpSpPr>
          <p:grpSpPr>
            <a:xfrm>
              <a:off x="717652" y="4145830"/>
              <a:ext cx="3121835" cy="1028451"/>
              <a:chOff x="13408431" y="6467239"/>
              <a:chExt cx="3121835" cy="1028451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13408431" y="6875199"/>
                <a:ext cx="3121835" cy="620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3929218" y="6467239"/>
                <a:ext cx="2080260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>
                    <a:latin typeface="+mj-ea"/>
                    <a:ea typeface="+mj-ea"/>
                  </a:rPr>
                  <a:t>PPT设计 </a:t>
                </a:r>
              </a:p>
            </p:txBody>
          </p:sp>
        </p:grpSp>
        <p:sp>
          <p:nvSpPr>
            <p:cNvPr id="39" name="圆: 空心 38"/>
            <p:cNvSpPr/>
            <p:nvPr/>
          </p:nvSpPr>
          <p:spPr>
            <a:xfrm flipH="1">
              <a:off x="1127075" y="1553054"/>
              <a:ext cx="2302988" cy="230298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1976051" y="2312016"/>
              <a:ext cx="605036" cy="705417"/>
            </a:xfrm>
            <a:custGeom>
              <a:avLst/>
              <a:gdLst>
                <a:gd name="T0" fmla="*/ 2147483646 w 159"/>
                <a:gd name="T1" fmla="*/ 2147483646 h 185"/>
                <a:gd name="T2" fmla="*/ 2147483646 w 159"/>
                <a:gd name="T3" fmla="*/ 2147483646 h 185"/>
                <a:gd name="T4" fmla="*/ 2147483646 w 159"/>
                <a:gd name="T5" fmla="*/ 2147483646 h 185"/>
                <a:gd name="T6" fmla="*/ 2147483646 w 159"/>
                <a:gd name="T7" fmla="*/ 2147483646 h 185"/>
                <a:gd name="T8" fmla="*/ 2147483646 w 159"/>
                <a:gd name="T9" fmla="*/ 2147483646 h 185"/>
                <a:gd name="T10" fmla="*/ 2147483646 w 159"/>
                <a:gd name="T11" fmla="*/ 2147483646 h 185"/>
                <a:gd name="T12" fmla="*/ 2147483646 w 159"/>
                <a:gd name="T13" fmla="*/ 2147483646 h 185"/>
                <a:gd name="T14" fmla="*/ 2147483646 w 159"/>
                <a:gd name="T15" fmla="*/ 2147483646 h 185"/>
                <a:gd name="T16" fmla="*/ 2147483646 w 159"/>
                <a:gd name="T17" fmla="*/ 2147483646 h 185"/>
                <a:gd name="T18" fmla="*/ 2147483646 w 159"/>
                <a:gd name="T19" fmla="*/ 2147483646 h 185"/>
                <a:gd name="T20" fmla="*/ 2147483646 w 159"/>
                <a:gd name="T21" fmla="*/ 2147483646 h 185"/>
                <a:gd name="T22" fmla="*/ 2147483646 w 159"/>
                <a:gd name="T23" fmla="*/ 2147483646 h 185"/>
                <a:gd name="T24" fmla="*/ 2147483646 w 159"/>
                <a:gd name="T25" fmla="*/ 2147483646 h 185"/>
                <a:gd name="T26" fmla="*/ 2147483646 w 159"/>
                <a:gd name="T27" fmla="*/ 2147483646 h 185"/>
                <a:gd name="T28" fmla="*/ 2147483646 w 159"/>
                <a:gd name="T29" fmla="*/ 2147483646 h 185"/>
                <a:gd name="T30" fmla="*/ 2147483646 w 159"/>
                <a:gd name="T31" fmla="*/ 2147483646 h 185"/>
                <a:gd name="T32" fmla="*/ 2147483646 w 159"/>
                <a:gd name="T33" fmla="*/ 2147483646 h 185"/>
                <a:gd name="T34" fmla="*/ 2147483646 w 159"/>
                <a:gd name="T35" fmla="*/ 2147483646 h 185"/>
                <a:gd name="T36" fmla="*/ 2147483646 w 159"/>
                <a:gd name="T37" fmla="*/ 2147483646 h 185"/>
                <a:gd name="T38" fmla="*/ 2147483646 w 159"/>
                <a:gd name="T39" fmla="*/ 2147483646 h 185"/>
                <a:gd name="T40" fmla="*/ 2147483646 w 159"/>
                <a:gd name="T41" fmla="*/ 2147483646 h 185"/>
                <a:gd name="T42" fmla="*/ 2147483646 w 159"/>
                <a:gd name="T43" fmla="*/ 2147483646 h 185"/>
                <a:gd name="T44" fmla="*/ 2147483646 w 159"/>
                <a:gd name="T45" fmla="*/ 2147483646 h 185"/>
                <a:gd name="T46" fmla="*/ 0 w 159"/>
                <a:gd name="T47" fmla="*/ 2147483646 h 185"/>
                <a:gd name="T48" fmla="*/ 2147483646 w 159"/>
                <a:gd name="T49" fmla="*/ 2147483646 h 185"/>
                <a:gd name="T50" fmla="*/ 2147483646 w 159"/>
                <a:gd name="T51" fmla="*/ 2147483646 h 185"/>
                <a:gd name="T52" fmla="*/ 2147483646 w 159"/>
                <a:gd name="T53" fmla="*/ 2147483646 h 185"/>
                <a:gd name="T54" fmla="*/ 2147483646 w 159"/>
                <a:gd name="T55" fmla="*/ 2147483646 h 185"/>
                <a:gd name="T56" fmla="*/ 2147483646 w 159"/>
                <a:gd name="T57" fmla="*/ 2147483646 h 185"/>
                <a:gd name="T58" fmla="*/ 2147483646 w 159"/>
                <a:gd name="T59" fmla="*/ 2147483646 h 185"/>
                <a:gd name="T60" fmla="*/ 2147483646 w 159"/>
                <a:gd name="T61" fmla="*/ 2147483646 h 185"/>
                <a:gd name="T62" fmla="*/ 2147483646 w 159"/>
                <a:gd name="T63" fmla="*/ 2147483646 h 185"/>
                <a:gd name="T64" fmla="*/ 2147483646 w 159"/>
                <a:gd name="T65" fmla="*/ 2147483646 h 185"/>
                <a:gd name="T66" fmla="*/ 2147483646 w 159"/>
                <a:gd name="T67" fmla="*/ 2147483646 h 185"/>
                <a:gd name="T68" fmla="*/ 2147483646 w 159"/>
                <a:gd name="T69" fmla="*/ 2147483646 h 185"/>
                <a:gd name="T70" fmla="*/ 2147483646 w 159"/>
                <a:gd name="T71" fmla="*/ 2147483646 h 185"/>
                <a:gd name="T72" fmla="*/ 2147483646 w 159"/>
                <a:gd name="T73" fmla="*/ 2147483646 h 185"/>
                <a:gd name="T74" fmla="*/ 2147483646 w 159"/>
                <a:gd name="T75" fmla="*/ 2147483646 h 185"/>
                <a:gd name="T76" fmla="*/ 2147483646 w 159"/>
                <a:gd name="T77" fmla="*/ 2147483646 h 185"/>
                <a:gd name="T78" fmla="*/ 2147483646 w 159"/>
                <a:gd name="T79" fmla="*/ 2147483646 h 185"/>
                <a:gd name="T80" fmla="*/ 2147483646 w 159"/>
                <a:gd name="T81" fmla="*/ 2147483646 h 185"/>
                <a:gd name="T82" fmla="*/ 2147483646 w 159"/>
                <a:gd name="T83" fmla="*/ 2147483646 h 185"/>
                <a:gd name="T84" fmla="*/ 2147483646 w 159"/>
                <a:gd name="T85" fmla="*/ 2147483646 h 185"/>
                <a:gd name="T86" fmla="*/ 2147483646 w 159"/>
                <a:gd name="T87" fmla="*/ 0 h 185"/>
                <a:gd name="T88" fmla="*/ 2147483646 w 159"/>
                <a:gd name="T89" fmla="*/ 2147483646 h 1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9" h="185">
                  <a:moveTo>
                    <a:pt x="92" y="185"/>
                  </a:moveTo>
                  <a:cubicBezTo>
                    <a:pt x="66" y="185"/>
                    <a:pt x="66" y="185"/>
                    <a:pt x="66" y="185"/>
                  </a:cubicBezTo>
                  <a:cubicBezTo>
                    <a:pt x="64" y="185"/>
                    <a:pt x="62" y="184"/>
                    <a:pt x="62" y="182"/>
                  </a:cubicBezTo>
                  <a:cubicBezTo>
                    <a:pt x="62" y="180"/>
                    <a:pt x="64" y="178"/>
                    <a:pt x="66" y="178"/>
                  </a:cubicBezTo>
                  <a:cubicBezTo>
                    <a:pt x="92" y="178"/>
                    <a:pt x="92" y="178"/>
                    <a:pt x="92" y="178"/>
                  </a:cubicBezTo>
                  <a:cubicBezTo>
                    <a:pt x="93" y="178"/>
                    <a:pt x="95" y="180"/>
                    <a:pt x="95" y="182"/>
                  </a:cubicBezTo>
                  <a:cubicBezTo>
                    <a:pt x="95" y="184"/>
                    <a:pt x="93" y="185"/>
                    <a:pt x="92" y="185"/>
                  </a:cubicBezTo>
                  <a:close/>
                  <a:moveTo>
                    <a:pt x="99" y="173"/>
                  </a:moveTo>
                  <a:cubicBezTo>
                    <a:pt x="59" y="173"/>
                    <a:pt x="59" y="173"/>
                    <a:pt x="59" y="173"/>
                  </a:cubicBezTo>
                  <a:cubicBezTo>
                    <a:pt x="57" y="173"/>
                    <a:pt x="55" y="172"/>
                    <a:pt x="55" y="170"/>
                  </a:cubicBezTo>
                  <a:cubicBezTo>
                    <a:pt x="55" y="168"/>
                    <a:pt x="57" y="166"/>
                    <a:pt x="59" y="166"/>
                  </a:cubicBezTo>
                  <a:cubicBezTo>
                    <a:pt x="99" y="166"/>
                    <a:pt x="99" y="166"/>
                    <a:pt x="99" y="166"/>
                  </a:cubicBezTo>
                  <a:cubicBezTo>
                    <a:pt x="101" y="166"/>
                    <a:pt x="102" y="168"/>
                    <a:pt x="102" y="170"/>
                  </a:cubicBezTo>
                  <a:cubicBezTo>
                    <a:pt x="102" y="172"/>
                    <a:pt x="101" y="173"/>
                    <a:pt x="99" y="173"/>
                  </a:cubicBezTo>
                  <a:close/>
                  <a:moveTo>
                    <a:pt x="78" y="160"/>
                  </a:moveTo>
                  <a:cubicBezTo>
                    <a:pt x="71" y="160"/>
                    <a:pt x="64" y="160"/>
                    <a:pt x="63" y="160"/>
                  </a:cubicBezTo>
                  <a:cubicBezTo>
                    <a:pt x="63" y="160"/>
                    <a:pt x="63" y="160"/>
                    <a:pt x="63" y="160"/>
                  </a:cubicBezTo>
                  <a:cubicBezTo>
                    <a:pt x="56" y="160"/>
                    <a:pt x="53" y="158"/>
                    <a:pt x="51" y="151"/>
                  </a:cubicBezTo>
                  <a:cubicBezTo>
                    <a:pt x="51" y="149"/>
                    <a:pt x="50" y="146"/>
                    <a:pt x="50" y="143"/>
                  </a:cubicBezTo>
                  <a:cubicBezTo>
                    <a:pt x="50" y="140"/>
                    <a:pt x="50" y="136"/>
                    <a:pt x="49" y="134"/>
                  </a:cubicBezTo>
                  <a:cubicBezTo>
                    <a:pt x="43" y="124"/>
                    <a:pt x="40" y="117"/>
                    <a:pt x="34" y="107"/>
                  </a:cubicBezTo>
                  <a:cubicBezTo>
                    <a:pt x="29" y="97"/>
                    <a:pt x="24" y="82"/>
                    <a:pt x="27" y="68"/>
                  </a:cubicBezTo>
                  <a:cubicBezTo>
                    <a:pt x="32" y="51"/>
                    <a:pt x="51" y="33"/>
                    <a:pt x="78" y="33"/>
                  </a:cubicBezTo>
                  <a:cubicBezTo>
                    <a:pt x="106" y="33"/>
                    <a:pt x="124" y="51"/>
                    <a:pt x="129" y="68"/>
                  </a:cubicBezTo>
                  <a:cubicBezTo>
                    <a:pt x="132" y="82"/>
                    <a:pt x="127" y="97"/>
                    <a:pt x="122" y="107"/>
                  </a:cubicBezTo>
                  <a:cubicBezTo>
                    <a:pt x="117" y="117"/>
                    <a:pt x="113" y="124"/>
                    <a:pt x="108" y="134"/>
                  </a:cubicBezTo>
                  <a:cubicBezTo>
                    <a:pt x="106" y="136"/>
                    <a:pt x="106" y="140"/>
                    <a:pt x="106" y="143"/>
                  </a:cubicBezTo>
                  <a:cubicBezTo>
                    <a:pt x="106" y="146"/>
                    <a:pt x="106" y="149"/>
                    <a:pt x="105" y="151"/>
                  </a:cubicBezTo>
                  <a:cubicBezTo>
                    <a:pt x="104" y="158"/>
                    <a:pt x="100" y="160"/>
                    <a:pt x="93" y="160"/>
                  </a:cubicBezTo>
                  <a:cubicBezTo>
                    <a:pt x="93" y="160"/>
                    <a:pt x="86" y="160"/>
                    <a:pt x="78" y="160"/>
                  </a:cubicBezTo>
                  <a:close/>
                  <a:moveTo>
                    <a:pt x="63" y="153"/>
                  </a:moveTo>
                  <a:cubicBezTo>
                    <a:pt x="64" y="153"/>
                    <a:pt x="92" y="153"/>
                    <a:pt x="93" y="153"/>
                  </a:cubicBezTo>
                  <a:cubicBezTo>
                    <a:pt x="98" y="153"/>
                    <a:pt x="98" y="153"/>
                    <a:pt x="98" y="150"/>
                  </a:cubicBezTo>
                  <a:cubicBezTo>
                    <a:pt x="99" y="148"/>
                    <a:pt x="99" y="146"/>
                    <a:pt x="99" y="143"/>
                  </a:cubicBezTo>
                  <a:cubicBezTo>
                    <a:pt x="99" y="139"/>
                    <a:pt x="99" y="134"/>
                    <a:pt x="102" y="130"/>
                  </a:cubicBezTo>
                  <a:cubicBezTo>
                    <a:pt x="107" y="121"/>
                    <a:pt x="111" y="114"/>
                    <a:pt x="116" y="104"/>
                  </a:cubicBezTo>
                  <a:cubicBezTo>
                    <a:pt x="120" y="97"/>
                    <a:pt x="125" y="83"/>
                    <a:pt x="122" y="70"/>
                  </a:cubicBezTo>
                  <a:cubicBezTo>
                    <a:pt x="118" y="55"/>
                    <a:pt x="102" y="40"/>
                    <a:pt x="78" y="40"/>
                  </a:cubicBezTo>
                  <a:cubicBezTo>
                    <a:pt x="55" y="40"/>
                    <a:pt x="38" y="55"/>
                    <a:pt x="34" y="70"/>
                  </a:cubicBezTo>
                  <a:cubicBezTo>
                    <a:pt x="31" y="83"/>
                    <a:pt x="37" y="97"/>
                    <a:pt x="41" y="104"/>
                  </a:cubicBezTo>
                  <a:cubicBezTo>
                    <a:pt x="46" y="114"/>
                    <a:pt x="49" y="121"/>
                    <a:pt x="55" y="130"/>
                  </a:cubicBezTo>
                  <a:cubicBezTo>
                    <a:pt x="57" y="134"/>
                    <a:pt x="57" y="139"/>
                    <a:pt x="57" y="143"/>
                  </a:cubicBezTo>
                  <a:cubicBezTo>
                    <a:pt x="57" y="146"/>
                    <a:pt x="57" y="148"/>
                    <a:pt x="58" y="150"/>
                  </a:cubicBezTo>
                  <a:cubicBezTo>
                    <a:pt x="59" y="153"/>
                    <a:pt x="59" y="153"/>
                    <a:pt x="63" y="153"/>
                  </a:cubicBezTo>
                  <a:cubicBezTo>
                    <a:pt x="63" y="153"/>
                    <a:pt x="63" y="153"/>
                    <a:pt x="63" y="153"/>
                  </a:cubicBezTo>
                  <a:close/>
                  <a:moveTo>
                    <a:pt x="17" y="85"/>
                  </a:moveTo>
                  <a:cubicBezTo>
                    <a:pt x="4" y="85"/>
                    <a:pt x="4" y="85"/>
                    <a:pt x="4" y="85"/>
                  </a:cubicBezTo>
                  <a:cubicBezTo>
                    <a:pt x="2" y="85"/>
                    <a:pt x="0" y="83"/>
                    <a:pt x="0" y="81"/>
                  </a:cubicBezTo>
                  <a:cubicBezTo>
                    <a:pt x="0" y="79"/>
                    <a:pt x="2" y="78"/>
                    <a:pt x="4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8"/>
                    <a:pt x="21" y="79"/>
                    <a:pt x="21" y="81"/>
                  </a:cubicBezTo>
                  <a:cubicBezTo>
                    <a:pt x="21" y="83"/>
                    <a:pt x="19" y="85"/>
                    <a:pt x="17" y="85"/>
                  </a:cubicBezTo>
                  <a:close/>
                  <a:moveTo>
                    <a:pt x="155" y="82"/>
                  </a:moveTo>
                  <a:cubicBezTo>
                    <a:pt x="139" y="82"/>
                    <a:pt x="139" y="82"/>
                    <a:pt x="139" y="82"/>
                  </a:cubicBezTo>
                  <a:cubicBezTo>
                    <a:pt x="137" y="82"/>
                    <a:pt x="135" y="81"/>
                    <a:pt x="135" y="79"/>
                  </a:cubicBezTo>
                  <a:cubicBezTo>
                    <a:pt x="135" y="77"/>
                    <a:pt x="137" y="75"/>
                    <a:pt x="139" y="75"/>
                  </a:cubicBezTo>
                  <a:cubicBezTo>
                    <a:pt x="155" y="75"/>
                    <a:pt x="155" y="75"/>
                    <a:pt x="155" y="75"/>
                  </a:cubicBezTo>
                  <a:cubicBezTo>
                    <a:pt x="157" y="75"/>
                    <a:pt x="159" y="77"/>
                    <a:pt x="159" y="79"/>
                  </a:cubicBezTo>
                  <a:cubicBezTo>
                    <a:pt x="159" y="81"/>
                    <a:pt x="157" y="82"/>
                    <a:pt x="155" y="82"/>
                  </a:cubicBezTo>
                  <a:close/>
                  <a:moveTo>
                    <a:pt x="47" y="79"/>
                  </a:moveTo>
                  <a:cubicBezTo>
                    <a:pt x="47" y="79"/>
                    <a:pt x="46" y="79"/>
                    <a:pt x="46" y="79"/>
                  </a:cubicBezTo>
                  <a:cubicBezTo>
                    <a:pt x="44" y="79"/>
                    <a:pt x="43" y="77"/>
                    <a:pt x="44" y="75"/>
                  </a:cubicBezTo>
                  <a:cubicBezTo>
                    <a:pt x="47" y="62"/>
                    <a:pt x="60" y="50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2" y="50"/>
                    <a:pt x="84" y="51"/>
                    <a:pt x="84" y="53"/>
                  </a:cubicBezTo>
                  <a:cubicBezTo>
                    <a:pt x="84" y="55"/>
                    <a:pt x="82" y="57"/>
                    <a:pt x="80" y="57"/>
                  </a:cubicBezTo>
                  <a:cubicBezTo>
                    <a:pt x="64" y="57"/>
                    <a:pt x="53" y="67"/>
                    <a:pt x="50" y="77"/>
                  </a:cubicBezTo>
                  <a:cubicBezTo>
                    <a:pt x="50" y="78"/>
                    <a:pt x="49" y="79"/>
                    <a:pt x="47" y="79"/>
                  </a:cubicBezTo>
                  <a:close/>
                  <a:moveTo>
                    <a:pt x="122" y="42"/>
                  </a:moveTo>
                  <a:cubicBezTo>
                    <a:pt x="122" y="42"/>
                    <a:pt x="121" y="41"/>
                    <a:pt x="120" y="41"/>
                  </a:cubicBezTo>
                  <a:cubicBezTo>
                    <a:pt x="119" y="39"/>
                    <a:pt x="119" y="37"/>
                    <a:pt x="120" y="36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5" y="23"/>
                    <a:pt x="137" y="24"/>
                  </a:cubicBezTo>
                  <a:cubicBezTo>
                    <a:pt x="138" y="25"/>
                    <a:pt x="138" y="28"/>
                    <a:pt x="137" y="29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4" y="41"/>
                    <a:pt x="123" y="42"/>
                    <a:pt x="122" y="42"/>
                  </a:cubicBezTo>
                  <a:close/>
                  <a:moveTo>
                    <a:pt x="35" y="42"/>
                  </a:moveTo>
                  <a:cubicBezTo>
                    <a:pt x="34" y="42"/>
                    <a:pt x="33" y="41"/>
                    <a:pt x="32" y="4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9" y="28"/>
                    <a:pt x="19" y="25"/>
                    <a:pt x="21" y="24"/>
                  </a:cubicBezTo>
                  <a:cubicBezTo>
                    <a:pt x="22" y="23"/>
                    <a:pt x="24" y="23"/>
                    <a:pt x="26" y="2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7"/>
                    <a:pt x="39" y="39"/>
                    <a:pt x="37" y="41"/>
                  </a:cubicBezTo>
                  <a:cubicBezTo>
                    <a:pt x="37" y="41"/>
                    <a:pt x="36" y="42"/>
                    <a:pt x="35" y="42"/>
                  </a:cubicBezTo>
                  <a:close/>
                  <a:moveTo>
                    <a:pt x="78" y="26"/>
                  </a:moveTo>
                  <a:cubicBezTo>
                    <a:pt x="76" y="26"/>
                    <a:pt x="75" y="25"/>
                    <a:pt x="75" y="2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1"/>
                    <a:pt x="76" y="0"/>
                    <a:pt x="78" y="0"/>
                  </a:cubicBezTo>
                  <a:cubicBezTo>
                    <a:pt x="80" y="0"/>
                    <a:pt x="82" y="1"/>
                    <a:pt x="82" y="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5"/>
                    <a:pt x="80" y="26"/>
                    <a:pt x="78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17652" y="5174281"/>
              <a:ext cx="3121835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35082" y="1553054"/>
            <a:ext cx="3121835" cy="4241718"/>
            <a:chOff x="4535082" y="1553054"/>
            <a:chExt cx="3121835" cy="4241718"/>
          </a:xfrm>
        </p:grpSpPr>
        <p:sp>
          <p:nvSpPr>
            <p:cNvPr id="45" name="圆: 空心 44"/>
            <p:cNvSpPr/>
            <p:nvPr/>
          </p:nvSpPr>
          <p:spPr>
            <a:xfrm flipH="1">
              <a:off x="4944505" y="1553054"/>
              <a:ext cx="2302988" cy="2302988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535082" y="4145830"/>
              <a:ext cx="3121835" cy="1028451"/>
              <a:chOff x="13408431" y="6467239"/>
              <a:chExt cx="3121835" cy="1028451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13408431" y="6875199"/>
                <a:ext cx="3121835" cy="620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3929218" y="6467239"/>
                <a:ext cx="2080260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>
                    <a:latin typeface="+mj-ea"/>
                    <a:ea typeface="+mj-ea"/>
                  </a:rPr>
                  <a:t>PPT设计 </a:t>
                </a:r>
              </a:p>
            </p:txBody>
          </p:sp>
        </p:grp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5779730" y="2350350"/>
              <a:ext cx="632538" cy="552783"/>
            </a:xfrm>
            <a:custGeom>
              <a:avLst/>
              <a:gdLst>
                <a:gd name="T0" fmla="*/ 2147483646 w 166"/>
                <a:gd name="T1" fmla="*/ 2147483646 h 145"/>
                <a:gd name="T2" fmla="*/ 0 w 166"/>
                <a:gd name="T3" fmla="*/ 2147483646 h 145"/>
                <a:gd name="T4" fmla="*/ 2147483646 w 166"/>
                <a:gd name="T5" fmla="*/ 2147483646 h 145"/>
                <a:gd name="T6" fmla="*/ 2147483646 w 166"/>
                <a:gd name="T7" fmla="*/ 2147483646 h 145"/>
                <a:gd name="T8" fmla="*/ 2147483646 w 166"/>
                <a:gd name="T9" fmla="*/ 2147483646 h 145"/>
                <a:gd name="T10" fmla="*/ 2147483646 w 166"/>
                <a:gd name="T11" fmla="*/ 2147483646 h 145"/>
                <a:gd name="T12" fmla="*/ 2147483646 w 166"/>
                <a:gd name="T13" fmla="*/ 2147483646 h 145"/>
                <a:gd name="T14" fmla="*/ 2147483646 w 166"/>
                <a:gd name="T15" fmla="*/ 2147483646 h 145"/>
                <a:gd name="T16" fmla="*/ 2147483646 w 166"/>
                <a:gd name="T17" fmla="*/ 2147483646 h 145"/>
                <a:gd name="T18" fmla="*/ 2147483646 w 166"/>
                <a:gd name="T19" fmla="*/ 2147483646 h 145"/>
                <a:gd name="T20" fmla="*/ 2147483646 w 166"/>
                <a:gd name="T21" fmla="*/ 2147483646 h 145"/>
                <a:gd name="T22" fmla="*/ 2147483646 w 166"/>
                <a:gd name="T23" fmla="*/ 2147483646 h 145"/>
                <a:gd name="T24" fmla="*/ 2147483646 w 166"/>
                <a:gd name="T25" fmla="*/ 2147483646 h 145"/>
                <a:gd name="T26" fmla="*/ 2147483646 w 166"/>
                <a:gd name="T27" fmla="*/ 2147483646 h 145"/>
                <a:gd name="T28" fmla="*/ 2147483646 w 166"/>
                <a:gd name="T29" fmla="*/ 2147483646 h 145"/>
                <a:gd name="T30" fmla="*/ 2147483646 w 166"/>
                <a:gd name="T31" fmla="*/ 2147483646 h 145"/>
                <a:gd name="T32" fmla="*/ 2147483646 w 166"/>
                <a:gd name="T33" fmla="*/ 2147483646 h 145"/>
                <a:gd name="T34" fmla="*/ 2147483646 w 166"/>
                <a:gd name="T35" fmla="*/ 2147483646 h 145"/>
                <a:gd name="T36" fmla="*/ 2147483646 w 166"/>
                <a:gd name="T37" fmla="*/ 2147483646 h 145"/>
                <a:gd name="T38" fmla="*/ 2147483646 w 166"/>
                <a:gd name="T39" fmla="*/ 2147483646 h 145"/>
                <a:gd name="T40" fmla="*/ 2147483646 w 166"/>
                <a:gd name="T41" fmla="*/ 2147483646 h 145"/>
                <a:gd name="T42" fmla="*/ 2147483646 w 166"/>
                <a:gd name="T43" fmla="*/ 2147483646 h 145"/>
                <a:gd name="T44" fmla="*/ 2147483646 w 166"/>
                <a:gd name="T45" fmla="*/ 2147483646 h 145"/>
                <a:gd name="T46" fmla="*/ 2147483646 w 166"/>
                <a:gd name="T47" fmla="*/ 2147483646 h 145"/>
                <a:gd name="T48" fmla="*/ 0 w 166"/>
                <a:gd name="T49" fmla="*/ 2147483646 h 145"/>
                <a:gd name="T50" fmla="*/ 2147483646 w 166"/>
                <a:gd name="T51" fmla="*/ 2147483646 h 145"/>
                <a:gd name="T52" fmla="*/ 2147483646 w 166"/>
                <a:gd name="T53" fmla="*/ 2147483646 h 145"/>
                <a:gd name="T54" fmla="*/ 2147483646 w 166"/>
                <a:gd name="T55" fmla="*/ 2147483646 h 145"/>
                <a:gd name="T56" fmla="*/ 2147483646 w 166"/>
                <a:gd name="T57" fmla="*/ 2147483646 h 145"/>
                <a:gd name="T58" fmla="*/ 2147483646 w 166"/>
                <a:gd name="T59" fmla="*/ 2147483646 h 145"/>
                <a:gd name="T60" fmla="*/ 2147483646 w 166"/>
                <a:gd name="T61" fmla="*/ 2147483646 h 145"/>
                <a:gd name="T62" fmla="*/ 2147483646 w 166"/>
                <a:gd name="T63" fmla="*/ 2147483646 h 145"/>
                <a:gd name="T64" fmla="*/ 2147483646 w 166"/>
                <a:gd name="T65" fmla="*/ 0 h 145"/>
                <a:gd name="T66" fmla="*/ 2147483646 w 166"/>
                <a:gd name="T67" fmla="*/ 2147483646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6" h="145">
                  <a:moveTo>
                    <a:pt x="147" y="145"/>
                  </a:moveTo>
                  <a:cubicBezTo>
                    <a:pt x="19" y="145"/>
                    <a:pt x="19" y="145"/>
                    <a:pt x="19" y="145"/>
                  </a:cubicBezTo>
                  <a:cubicBezTo>
                    <a:pt x="9" y="145"/>
                    <a:pt x="0" y="136"/>
                    <a:pt x="0" y="12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2"/>
                    <a:pt x="2" y="90"/>
                    <a:pt x="4" y="90"/>
                  </a:cubicBezTo>
                  <a:cubicBezTo>
                    <a:pt x="6" y="90"/>
                    <a:pt x="7" y="92"/>
                    <a:pt x="7" y="9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32"/>
                    <a:pt x="13" y="137"/>
                    <a:pt x="19" y="137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53" y="137"/>
                    <a:pt x="159" y="132"/>
                    <a:pt x="159" y="125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59" y="92"/>
                    <a:pt x="160" y="91"/>
                    <a:pt x="162" y="91"/>
                  </a:cubicBezTo>
                  <a:cubicBezTo>
                    <a:pt x="164" y="91"/>
                    <a:pt x="166" y="92"/>
                    <a:pt x="166" y="94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166" y="136"/>
                    <a:pt x="157" y="145"/>
                    <a:pt x="147" y="145"/>
                  </a:cubicBezTo>
                  <a:close/>
                  <a:moveTo>
                    <a:pt x="90" y="104"/>
                  </a:moveTo>
                  <a:cubicBezTo>
                    <a:pt x="76" y="104"/>
                    <a:pt x="76" y="104"/>
                    <a:pt x="76" y="104"/>
                  </a:cubicBezTo>
                  <a:cubicBezTo>
                    <a:pt x="71" y="104"/>
                    <a:pt x="67" y="99"/>
                    <a:pt x="67" y="93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72"/>
                    <a:pt x="71" y="67"/>
                    <a:pt x="76" y="67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5" y="67"/>
                    <a:pt x="99" y="72"/>
                    <a:pt x="99" y="77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99"/>
                    <a:pt x="95" y="104"/>
                    <a:pt x="90" y="104"/>
                  </a:cubicBezTo>
                  <a:close/>
                  <a:moveTo>
                    <a:pt x="76" y="74"/>
                  </a:moveTo>
                  <a:cubicBezTo>
                    <a:pt x="75" y="74"/>
                    <a:pt x="74" y="76"/>
                    <a:pt x="74" y="7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5"/>
                    <a:pt x="75" y="96"/>
                    <a:pt x="76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1" y="96"/>
                    <a:pt x="92" y="95"/>
                    <a:pt x="92" y="93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76"/>
                    <a:pt x="91" y="74"/>
                    <a:pt x="90" y="74"/>
                  </a:cubicBezTo>
                  <a:lnTo>
                    <a:pt x="76" y="74"/>
                  </a:lnTo>
                  <a:close/>
                  <a:moveTo>
                    <a:pt x="147" y="89"/>
                  </a:moveTo>
                  <a:cubicBezTo>
                    <a:pt x="109" y="89"/>
                    <a:pt x="109" y="89"/>
                    <a:pt x="109" y="89"/>
                  </a:cubicBezTo>
                  <a:cubicBezTo>
                    <a:pt x="107" y="89"/>
                    <a:pt x="106" y="87"/>
                    <a:pt x="106" y="85"/>
                  </a:cubicBezTo>
                  <a:cubicBezTo>
                    <a:pt x="106" y="83"/>
                    <a:pt x="107" y="82"/>
                    <a:pt x="109" y="82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53" y="82"/>
                    <a:pt x="159" y="76"/>
                    <a:pt x="159" y="70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9" y="39"/>
                    <a:pt x="153" y="33"/>
                    <a:pt x="147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3" y="33"/>
                    <a:pt x="7" y="39"/>
                    <a:pt x="7" y="45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6"/>
                    <a:pt x="13" y="82"/>
                    <a:pt x="19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9" y="82"/>
                    <a:pt x="61" y="83"/>
                    <a:pt x="61" y="85"/>
                  </a:cubicBezTo>
                  <a:cubicBezTo>
                    <a:pt x="61" y="87"/>
                    <a:pt x="59" y="89"/>
                    <a:pt x="57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9" y="89"/>
                    <a:pt x="0" y="80"/>
                    <a:pt x="0" y="7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5"/>
                    <a:pt x="9" y="26"/>
                    <a:pt x="1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57" y="26"/>
                    <a:pt x="166" y="35"/>
                    <a:pt x="166" y="45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73"/>
                    <a:pt x="166" y="74"/>
                    <a:pt x="166" y="74"/>
                  </a:cubicBezTo>
                  <a:cubicBezTo>
                    <a:pt x="163" y="83"/>
                    <a:pt x="156" y="89"/>
                    <a:pt x="147" y="89"/>
                  </a:cubicBezTo>
                  <a:close/>
                  <a:moveTo>
                    <a:pt x="111" y="20"/>
                  </a:moveTo>
                  <a:cubicBezTo>
                    <a:pt x="109" y="20"/>
                    <a:pt x="107" y="18"/>
                    <a:pt x="107" y="16"/>
                  </a:cubicBezTo>
                  <a:cubicBezTo>
                    <a:pt x="107" y="11"/>
                    <a:pt x="102" y="8"/>
                    <a:pt x="97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4" y="8"/>
                    <a:pt x="59" y="11"/>
                    <a:pt x="59" y="16"/>
                  </a:cubicBezTo>
                  <a:cubicBezTo>
                    <a:pt x="59" y="18"/>
                    <a:pt x="57" y="20"/>
                    <a:pt x="55" y="20"/>
                  </a:cubicBezTo>
                  <a:cubicBezTo>
                    <a:pt x="53" y="20"/>
                    <a:pt x="52" y="18"/>
                    <a:pt x="52" y="16"/>
                  </a:cubicBezTo>
                  <a:cubicBezTo>
                    <a:pt x="52" y="7"/>
                    <a:pt x="60" y="0"/>
                    <a:pt x="6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6" y="0"/>
                    <a:pt x="114" y="7"/>
                    <a:pt x="114" y="16"/>
                  </a:cubicBezTo>
                  <a:cubicBezTo>
                    <a:pt x="114" y="18"/>
                    <a:pt x="113" y="20"/>
                    <a:pt x="111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535082" y="5174281"/>
              <a:ext cx="3121835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352513" y="1553054"/>
            <a:ext cx="3121835" cy="4241718"/>
            <a:chOff x="8352513" y="1553054"/>
            <a:chExt cx="3121835" cy="4241718"/>
          </a:xfrm>
        </p:grpSpPr>
        <p:sp>
          <p:nvSpPr>
            <p:cNvPr id="52" name="圆: 空心 51"/>
            <p:cNvSpPr/>
            <p:nvPr/>
          </p:nvSpPr>
          <p:spPr>
            <a:xfrm flipH="1">
              <a:off x="8761936" y="1553054"/>
              <a:ext cx="2302988" cy="2302988"/>
            </a:xfrm>
            <a:prstGeom prst="don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8352513" y="4145830"/>
              <a:ext cx="3121835" cy="1028451"/>
              <a:chOff x="13408431" y="6467239"/>
              <a:chExt cx="3121835" cy="1028451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13408431" y="6875199"/>
                <a:ext cx="3121835" cy="620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13929218" y="6467239"/>
                <a:ext cx="2080260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>
                    <a:latin typeface="+mj-ea"/>
                    <a:ea typeface="+mj-ea"/>
                  </a:rPr>
                  <a:t>PPT设计 </a:t>
                </a:r>
              </a:p>
            </p:txBody>
          </p:sp>
        </p:grp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9604724" y="2404146"/>
              <a:ext cx="617412" cy="613287"/>
            </a:xfrm>
            <a:custGeom>
              <a:avLst/>
              <a:gdLst>
                <a:gd name="T0" fmla="*/ 2147483646 w 162"/>
                <a:gd name="T1" fmla="*/ 2147483646 h 161"/>
                <a:gd name="T2" fmla="*/ 2147483646 w 162"/>
                <a:gd name="T3" fmla="*/ 2147483646 h 161"/>
                <a:gd name="T4" fmla="*/ 2147483646 w 162"/>
                <a:gd name="T5" fmla="*/ 2147483646 h 161"/>
                <a:gd name="T6" fmla="*/ 2147483646 w 162"/>
                <a:gd name="T7" fmla="*/ 2147483646 h 161"/>
                <a:gd name="T8" fmla="*/ 2147483646 w 162"/>
                <a:gd name="T9" fmla="*/ 2147483646 h 161"/>
                <a:gd name="T10" fmla="*/ 0 w 162"/>
                <a:gd name="T11" fmla="*/ 2147483646 h 161"/>
                <a:gd name="T12" fmla="*/ 2147483646 w 162"/>
                <a:gd name="T13" fmla="*/ 2147483646 h 161"/>
                <a:gd name="T14" fmla="*/ 2147483646 w 162"/>
                <a:gd name="T15" fmla="*/ 2147483646 h 161"/>
                <a:gd name="T16" fmla="*/ 2147483646 w 162"/>
                <a:gd name="T17" fmla="*/ 2147483646 h 161"/>
                <a:gd name="T18" fmla="*/ 2147483646 w 162"/>
                <a:gd name="T19" fmla="*/ 2147483646 h 161"/>
                <a:gd name="T20" fmla="*/ 2147483646 w 162"/>
                <a:gd name="T21" fmla="*/ 0 h 161"/>
                <a:gd name="T22" fmla="*/ 2147483646 w 162"/>
                <a:gd name="T23" fmla="*/ 2147483646 h 161"/>
                <a:gd name="T24" fmla="*/ 2147483646 w 162"/>
                <a:gd name="T25" fmla="*/ 2147483646 h 161"/>
                <a:gd name="T26" fmla="*/ 2147483646 w 162"/>
                <a:gd name="T27" fmla="*/ 2147483646 h 161"/>
                <a:gd name="T28" fmla="*/ 2147483646 w 162"/>
                <a:gd name="T29" fmla="*/ 2147483646 h 161"/>
                <a:gd name="T30" fmla="*/ 2147483646 w 162"/>
                <a:gd name="T31" fmla="*/ 2147483646 h 161"/>
                <a:gd name="T32" fmla="*/ 2147483646 w 162"/>
                <a:gd name="T33" fmla="*/ 2147483646 h 161"/>
                <a:gd name="T34" fmla="*/ 2147483646 w 162"/>
                <a:gd name="T35" fmla="*/ 2147483646 h 161"/>
                <a:gd name="T36" fmla="*/ 2147483646 w 162"/>
                <a:gd name="T37" fmla="*/ 2147483646 h 161"/>
                <a:gd name="T38" fmla="*/ 2147483646 w 162"/>
                <a:gd name="T39" fmla="*/ 2147483646 h 161"/>
                <a:gd name="T40" fmla="*/ 2147483646 w 162"/>
                <a:gd name="T41" fmla="*/ 2147483646 h 161"/>
                <a:gd name="T42" fmla="*/ 2147483646 w 162"/>
                <a:gd name="T43" fmla="*/ 2147483646 h 161"/>
                <a:gd name="T44" fmla="*/ 2147483646 w 162"/>
                <a:gd name="T45" fmla="*/ 2147483646 h 161"/>
                <a:gd name="T46" fmla="*/ 2147483646 w 162"/>
                <a:gd name="T47" fmla="*/ 2147483646 h 161"/>
                <a:gd name="T48" fmla="*/ 2147483646 w 162"/>
                <a:gd name="T49" fmla="*/ 2147483646 h 161"/>
                <a:gd name="T50" fmla="*/ 2147483646 w 162"/>
                <a:gd name="T51" fmla="*/ 2147483646 h 161"/>
                <a:gd name="T52" fmla="*/ 2147483646 w 162"/>
                <a:gd name="T53" fmla="*/ 2147483646 h 161"/>
                <a:gd name="T54" fmla="*/ 2147483646 w 162"/>
                <a:gd name="T55" fmla="*/ 2147483646 h 161"/>
                <a:gd name="T56" fmla="*/ 2147483646 w 162"/>
                <a:gd name="T57" fmla="*/ 2147483646 h 161"/>
                <a:gd name="T58" fmla="*/ 2147483646 w 162"/>
                <a:gd name="T59" fmla="*/ 2147483646 h 161"/>
                <a:gd name="T60" fmla="*/ 2147483646 w 162"/>
                <a:gd name="T61" fmla="*/ 2147483646 h 161"/>
                <a:gd name="T62" fmla="*/ 2147483646 w 162"/>
                <a:gd name="T63" fmla="*/ 2147483646 h 161"/>
                <a:gd name="T64" fmla="*/ 2147483646 w 162"/>
                <a:gd name="T65" fmla="*/ 2147483646 h 161"/>
                <a:gd name="T66" fmla="*/ 2147483646 w 162"/>
                <a:gd name="T67" fmla="*/ 2147483646 h 161"/>
                <a:gd name="T68" fmla="*/ 2147483646 w 162"/>
                <a:gd name="T69" fmla="*/ 2147483646 h 161"/>
                <a:gd name="T70" fmla="*/ 2147483646 w 162"/>
                <a:gd name="T71" fmla="*/ 2147483646 h 161"/>
                <a:gd name="T72" fmla="*/ 2147483646 w 162"/>
                <a:gd name="T73" fmla="*/ 2147483646 h 161"/>
                <a:gd name="T74" fmla="*/ 2147483646 w 162"/>
                <a:gd name="T75" fmla="*/ 2147483646 h 161"/>
                <a:gd name="T76" fmla="*/ 2147483646 w 162"/>
                <a:gd name="T77" fmla="*/ 2147483646 h 161"/>
                <a:gd name="T78" fmla="*/ 2147483646 w 162"/>
                <a:gd name="T79" fmla="*/ 2147483646 h 161"/>
                <a:gd name="T80" fmla="*/ 2147483646 w 162"/>
                <a:gd name="T81" fmla="*/ 2147483646 h 161"/>
                <a:gd name="T82" fmla="*/ 2147483646 w 162"/>
                <a:gd name="T83" fmla="*/ 2147483646 h 161"/>
                <a:gd name="T84" fmla="*/ 2147483646 w 162"/>
                <a:gd name="T85" fmla="*/ 2147483646 h 161"/>
                <a:gd name="T86" fmla="*/ 2147483646 w 162"/>
                <a:gd name="T87" fmla="*/ 2147483646 h 161"/>
                <a:gd name="T88" fmla="*/ 2147483646 w 162"/>
                <a:gd name="T89" fmla="*/ 2147483646 h 161"/>
                <a:gd name="T90" fmla="*/ 2147483646 w 162"/>
                <a:gd name="T91" fmla="*/ 2147483646 h 161"/>
                <a:gd name="T92" fmla="*/ 2147483646 w 162"/>
                <a:gd name="T93" fmla="*/ 2147483646 h 161"/>
                <a:gd name="T94" fmla="*/ 2147483646 w 162"/>
                <a:gd name="T95" fmla="*/ 2147483646 h 161"/>
                <a:gd name="T96" fmla="*/ 2147483646 w 162"/>
                <a:gd name="T97" fmla="*/ 2147483646 h 161"/>
                <a:gd name="T98" fmla="*/ 2147483646 w 162"/>
                <a:gd name="T99" fmla="*/ 2147483646 h 1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2" h="161">
                  <a:moveTo>
                    <a:pt x="89" y="161"/>
                  </a:moveTo>
                  <a:cubicBezTo>
                    <a:pt x="73" y="161"/>
                    <a:pt x="73" y="161"/>
                    <a:pt x="73" y="161"/>
                  </a:cubicBezTo>
                  <a:cubicBezTo>
                    <a:pt x="70" y="161"/>
                    <a:pt x="67" y="158"/>
                    <a:pt x="66" y="15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3" y="138"/>
                    <a:pt x="63" y="138"/>
                  </a:cubicBezTo>
                  <a:cubicBezTo>
                    <a:pt x="59" y="137"/>
                    <a:pt x="56" y="136"/>
                    <a:pt x="53" y="134"/>
                  </a:cubicBezTo>
                  <a:cubicBezTo>
                    <a:pt x="53" y="134"/>
                    <a:pt x="52" y="134"/>
                    <a:pt x="52" y="134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6" y="146"/>
                    <a:pt x="32" y="145"/>
                    <a:pt x="30" y="14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6" y="129"/>
                    <a:pt x="16" y="125"/>
                    <a:pt x="18" y="123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8" y="109"/>
                    <a:pt x="28" y="109"/>
                    <a:pt x="27" y="108"/>
                  </a:cubicBezTo>
                  <a:cubicBezTo>
                    <a:pt x="26" y="105"/>
                    <a:pt x="25" y="102"/>
                    <a:pt x="24" y="99"/>
                  </a:cubicBezTo>
                  <a:cubicBezTo>
                    <a:pt x="23" y="98"/>
                    <a:pt x="23" y="98"/>
                    <a:pt x="22" y="98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3" y="95"/>
                    <a:pt x="0" y="92"/>
                    <a:pt x="0" y="8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69"/>
                    <a:pt x="3" y="66"/>
                    <a:pt x="6" y="66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3"/>
                    <a:pt x="23" y="63"/>
                    <a:pt x="24" y="62"/>
                  </a:cubicBezTo>
                  <a:cubicBezTo>
                    <a:pt x="25" y="59"/>
                    <a:pt x="26" y="56"/>
                    <a:pt x="27" y="53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6" y="35"/>
                    <a:pt x="16" y="31"/>
                    <a:pt x="18" y="2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2" y="16"/>
                    <a:pt x="36" y="15"/>
                    <a:pt x="39" y="1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3" y="27"/>
                    <a:pt x="53" y="27"/>
                  </a:cubicBezTo>
                  <a:cubicBezTo>
                    <a:pt x="56" y="25"/>
                    <a:pt x="59" y="24"/>
                    <a:pt x="63" y="23"/>
                  </a:cubicBezTo>
                  <a:cubicBezTo>
                    <a:pt x="63" y="23"/>
                    <a:pt x="64" y="22"/>
                    <a:pt x="64" y="22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7" y="2"/>
                    <a:pt x="70" y="0"/>
                    <a:pt x="7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2" y="0"/>
                    <a:pt x="95" y="2"/>
                    <a:pt x="96" y="6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9" y="23"/>
                    <a:pt x="99" y="23"/>
                  </a:cubicBezTo>
                  <a:cubicBezTo>
                    <a:pt x="103" y="24"/>
                    <a:pt x="106" y="25"/>
                    <a:pt x="109" y="27"/>
                  </a:cubicBezTo>
                  <a:cubicBezTo>
                    <a:pt x="109" y="27"/>
                    <a:pt x="110" y="27"/>
                    <a:pt x="110" y="2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6" y="15"/>
                    <a:pt x="130" y="16"/>
                    <a:pt x="132" y="1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6" y="31"/>
                    <a:pt x="146" y="35"/>
                    <a:pt x="144" y="38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4" y="51"/>
                    <a:pt x="134" y="52"/>
                    <a:pt x="135" y="53"/>
                  </a:cubicBezTo>
                  <a:cubicBezTo>
                    <a:pt x="136" y="56"/>
                    <a:pt x="137" y="59"/>
                    <a:pt x="138" y="62"/>
                  </a:cubicBezTo>
                  <a:cubicBezTo>
                    <a:pt x="139" y="63"/>
                    <a:pt x="139" y="63"/>
                    <a:pt x="140" y="63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9" y="66"/>
                    <a:pt x="162" y="69"/>
                    <a:pt x="162" y="73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2" y="92"/>
                    <a:pt x="159" y="95"/>
                    <a:pt x="156" y="95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8"/>
                    <a:pt x="139" y="98"/>
                    <a:pt x="138" y="99"/>
                  </a:cubicBezTo>
                  <a:cubicBezTo>
                    <a:pt x="137" y="102"/>
                    <a:pt x="136" y="105"/>
                    <a:pt x="135" y="108"/>
                  </a:cubicBezTo>
                  <a:cubicBezTo>
                    <a:pt x="134" y="109"/>
                    <a:pt x="134" y="109"/>
                    <a:pt x="135" y="110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6" y="126"/>
                    <a:pt x="146" y="129"/>
                    <a:pt x="143" y="132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30" y="145"/>
                    <a:pt x="126" y="146"/>
                    <a:pt x="123" y="14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4"/>
                    <a:pt x="109" y="134"/>
                    <a:pt x="109" y="134"/>
                  </a:cubicBezTo>
                  <a:cubicBezTo>
                    <a:pt x="106" y="136"/>
                    <a:pt x="103" y="137"/>
                    <a:pt x="99" y="138"/>
                  </a:cubicBezTo>
                  <a:cubicBezTo>
                    <a:pt x="99" y="138"/>
                    <a:pt x="98" y="139"/>
                    <a:pt x="98" y="139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5" y="158"/>
                    <a:pt x="92" y="161"/>
                    <a:pt x="89" y="161"/>
                  </a:cubicBezTo>
                  <a:close/>
                  <a:moveTo>
                    <a:pt x="73" y="154"/>
                  </a:moveTo>
                  <a:cubicBezTo>
                    <a:pt x="89" y="154"/>
                    <a:pt x="89" y="154"/>
                    <a:pt x="89" y="154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5"/>
                    <a:pt x="94" y="132"/>
                    <a:pt x="97" y="131"/>
                  </a:cubicBezTo>
                  <a:cubicBezTo>
                    <a:pt x="100" y="130"/>
                    <a:pt x="103" y="129"/>
                    <a:pt x="105" y="128"/>
                  </a:cubicBezTo>
                  <a:cubicBezTo>
                    <a:pt x="108" y="126"/>
                    <a:pt x="112" y="126"/>
                    <a:pt x="115" y="128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29" y="114"/>
                    <a:pt x="129" y="114"/>
                    <a:pt x="129" y="114"/>
                  </a:cubicBezTo>
                  <a:cubicBezTo>
                    <a:pt x="127" y="111"/>
                    <a:pt x="127" y="108"/>
                    <a:pt x="128" y="105"/>
                  </a:cubicBezTo>
                  <a:cubicBezTo>
                    <a:pt x="130" y="102"/>
                    <a:pt x="131" y="99"/>
                    <a:pt x="131" y="97"/>
                  </a:cubicBezTo>
                  <a:cubicBezTo>
                    <a:pt x="133" y="93"/>
                    <a:pt x="135" y="91"/>
                    <a:pt x="139" y="90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5" y="70"/>
                    <a:pt x="133" y="68"/>
                    <a:pt x="131" y="64"/>
                  </a:cubicBezTo>
                  <a:cubicBezTo>
                    <a:pt x="131" y="61"/>
                    <a:pt x="130" y="59"/>
                    <a:pt x="128" y="56"/>
                  </a:cubicBezTo>
                  <a:cubicBezTo>
                    <a:pt x="127" y="53"/>
                    <a:pt x="127" y="49"/>
                    <a:pt x="129" y="47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2" y="35"/>
                    <a:pt x="108" y="35"/>
                    <a:pt x="105" y="33"/>
                  </a:cubicBezTo>
                  <a:cubicBezTo>
                    <a:pt x="103" y="32"/>
                    <a:pt x="100" y="31"/>
                    <a:pt x="97" y="30"/>
                  </a:cubicBezTo>
                  <a:cubicBezTo>
                    <a:pt x="94" y="29"/>
                    <a:pt x="91" y="26"/>
                    <a:pt x="91" y="23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6"/>
                    <a:pt x="68" y="29"/>
                    <a:pt x="65" y="30"/>
                  </a:cubicBezTo>
                  <a:cubicBezTo>
                    <a:pt x="62" y="31"/>
                    <a:pt x="59" y="32"/>
                    <a:pt x="57" y="33"/>
                  </a:cubicBezTo>
                  <a:cubicBezTo>
                    <a:pt x="54" y="35"/>
                    <a:pt x="50" y="35"/>
                    <a:pt x="47" y="3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9"/>
                    <a:pt x="35" y="53"/>
                    <a:pt x="34" y="56"/>
                  </a:cubicBezTo>
                  <a:cubicBezTo>
                    <a:pt x="33" y="59"/>
                    <a:pt x="31" y="61"/>
                    <a:pt x="31" y="64"/>
                  </a:cubicBezTo>
                  <a:cubicBezTo>
                    <a:pt x="29" y="68"/>
                    <a:pt x="27" y="70"/>
                    <a:pt x="23" y="70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7" y="91"/>
                    <a:pt x="29" y="93"/>
                    <a:pt x="31" y="97"/>
                  </a:cubicBezTo>
                  <a:cubicBezTo>
                    <a:pt x="31" y="99"/>
                    <a:pt x="33" y="102"/>
                    <a:pt x="34" y="105"/>
                  </a:cubicBezTo>
                  <a:cubicBezTo>
                    <a:pt x="35" y="108"/>
                    <a:pt x="35" y="111"/>
                    <a:pt x="33" y="114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50" y="126"/>
                    <a:pt x="54" y="126"/>
                    <a:pt x="57" y="128"/>
                  </a:cubicBezTo>
                  <a:cubicBezTo>
                    <a:pt x="59" y="129"/>
                    <a:pt x="62" y="130"/>
                    <a:pt x="65" y="131"/>
                  </a:cubicBezTo>
                  <a:cubicBezTo>
                    <a:pt x="68" y="132"/>
                    <a:pt x="71" y="135"/>
                    <a:pt x="71" y="138"/>
                  </a:cubicBezTo>
                  <a:lnTo>
                    <a:pt x="73" y="154"/>
                  </a:lnTo>
                  <a:close/>
                  <a:moveTo>
                    <a:pt x="24" y="127"/>
                  </a:moveTo>
                  <a:cubicBezTo>
                    <a:pt x="24" y="127"/>
                    <a:pt x="24" y="127"/>
                    <a:pt x="24" y="127"/>
                  </a:cubicBezTo>
                  <a:cubicBezTo>
                    <a:pt x="24" y="127"/>
                    <a:pt x="24" y="127"/>
                    <a:pt x="24" y="127"/>
                  </a:cubicBezTo>
                  <a:close/>
                  <a:moveTo>
                    <a:pt x="138" y="127"/>
                  </a:moveTo>
                  <a:cubicBezTo>
                    <a:pt x="138" y="127"/>
                    <a:pt x="138" y="127"/>
                    <a:pt x="138" y="127"/>
                  </a:cubicBezTo>
                  <a:close/>
                  <a:moveTo>
                    <a:pt x="154" y="88"/>
                  </a:moveTo>
                  <a:cubicBezTo>
                    <a:pt x="154" y="88"/>
                    <a:pt x="154" y="88"/>
                    <a:pt x="154" y="88"/>
                  </a:cubicBezTo>
                  <a:close/>
                  <a:moveTo>
                    <a:pt x="8" y="88"/>
                  </a:moveTo>
                  <a:cubicBezTo>
                    <a:pt x="8" y="88"/>
                    <a:pt x="8" y="88"/>
                    <a:pt x="8" y="88"/>
                  </a:cubicBezTo>
                  <a:close/>
                  <a:moveTo>
                    <a:pt x="155" y="88"/>
                  </a:moveTo>
                  <a:cubicBezTo>
                    <a:pt x="155" y="88"/>
                    <a:pt x="155" y="88"/>
                    <a:pt x="155" y="88"/>
                  </a:cubicBezTo>
                  <a:close/>
                  <a:moveTo>
                    <a:pt x="7" y="88"/>
                  </a:moveTo>
                  <a:cubicBezTo>
                    <a:pt x="7" y="88"/>
                    <a:pt x="7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lose/>
                  <a:moveTo>
                    <a:pt x="128" y="23"/>
                  </a:moveTo>
                  <a:cubicBezTo>
                    <a:pt x="128" y="23"/>
                    <a:pt x="128" y="23"/>
                    <a:pt x="128" y="23"/>
                  </a:cubicBezTo>
                  <a:cubicBezTo>
                    <a:pt x="128" y="23"/>
                    <a:pt x="128" y="23"/>
                    <a:pt x="128" y="23"/>
                  </a:cubicBezTo>
                  <a:close/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lose/>
                  <a:moveTo>
                    <a:pt x="81" y="112"/>
                  </a:moveTo>
                  <a:cubicBezTo>
                    <a:pt x="73" y="112"/>
                    <a:pt x="64" y="109"/>
                    <a:pt x="58" y="103"/>
                  </a:cubicBezTo>
                  <a:cubicBezTo>
                    <a:pt x="51" y="95"/>
                    <a:pt x="47" y="84"/>
                    <a:pt x="50" y="73"/>
                  </a:cubicBezTo>
                  <a:cubicBezTo>
                    <a:pt x="53" y="61"/>
                    <a:pt x="62" y="52"/>
                    <a:pt x="74" y="49"/>
                  </a:cubicBezTo>
                  <a:cubicBezTo>
                    <a:pt x="85" y="47"/>
                    <a:pt x="96" y="50"/>
                    <a:pt x="104" y="58"/>
                  </a:cubicBezTo>
                  <a:cubicBezTo>
                    <a:pt x="111" y="66"/>
                    <a:pt x="115" y="77"/>
                    <a:pt x="112" y="88"/>
                  </a:cubicBezTo>
                  <a:cubicBezTo>
                    <a:pt x="110" y="100"/>
                    <a:pt x="100" y="109"/>
                    <a:pt x="88" y="112"/>
                  </a:cubicBezTo>
                  <a:cubicBezTo>
                    <a:pt x="86" y="112"/>
                    <a:pt x="83" y="112"/>
                    <a:pt x="81" y="112"/>
                  </a:cubicBezTo>
                  <a:close/>
                  <a:moveTo>
                    <a:pt x="81" y="56"/>
                  </a:moveTo>
                  <a:cubicBezTo>
                    <a:pt x="79" y="56"/>
                    <a:pt x="77" y="56"/>
                    <a:pt x="75" y="56"/>
                  </a:cubicBezTo>
                  <a:cubicBezTo>
                    <a:pt x="66" y="58"/>
                    <a:pt x="59" y="66"/>
                    <a:pt x="57" y="75"/>
                  </a:cubicBezTo>
                  <a:cubicBezTo>
                    <a:pt x="55" y="83"/>
                    <a:pt x="58" y="92"/>
                    <a:pt x="64" y="98"/>
                  </a:cubicBezTo>
                  <a:cubicBezTo>
                    <a:pt x="70" y="104"/>
                    <a:pt x="78" y="106"/>
                    <a:pt x="87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6" y="102"/>
                    <a:pt x="103" y="95"/>
                    <a:pt x="105" y="86"/>
                  </a:cubicBezTo>
                  <a:cubicBezTo>
                    <a:pt x="107" y="78"/>
                    <a:pt x="104" y="69"/>
                    <a:pt x="98" y="63"/>
                  </a:cubicBezTo>
                  <a:cubicBezTo>
                    <a:pt x="94" y="58"/>
                    <a:pt x="87" y="56"/>
                    <a:pt x="81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352513" y="5174281"/>
              <a:ext cx="3121835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运营情况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7448002" y="1516688"/>
            <a:ext cx="4427681" cy="3114232"/>
            <a:chOff x="7448002" y="1516688"/>
            <a:chExt cx="4427681" cy="3114232"/>
          </a:xfrm>
        </p:grpSpPr>
        <p:sp>
          <p:nvSpPr>
            <p:cNvPr id="32" name="Oval 24"/>
            <p:cNvSpPr/>
            <p:nvPr/>
          </p:nvSpPr>
          <p:spPr>
            <a:xfrm>
              <a:off x="7448002" y="2868017"/>
              <a:ext cx="1762906" cy="1762903"/>
            </a:xfrm>
            <a:prstGeom prst="ellipse">
              <a:avLst/>
            </a:prstGeom>
            <a:solidFill>
              <a:schemeClr val="accent4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3" name="Arc 31"/>
            <p:cNvSpPr/>
            <p:nvPr/>
          </p:nvSpPr>
          <p:spPr>
            <a:xfrm flipH="1">
              <a:off x="8216218" y="1929667"/>
              <a:ext cx="1813153" cy="1813152"/>
            </a:xfrm>
            <a:prstGeom prst="arc">
              <a:avLst/>
            </a:prstGeom>
            <a:ln w="28575">
              <a:solidFill>
                <a:schemeClr val="accent4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322982" y="1929666"/>
              <a:ext cx="2184924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322983" y="1516688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 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66066" y="2868016"/>
            <a:ext cx="5732448" cy="3399210"/>
            <a:chOff x="5966066" y="2868016"/>
            <a:chExt cx="5732448" cy="3399210"/>
          </a:xfrm>
        </p:grpSpPr>
        <p:sp>
          <p:nvSpPr>
            <p:cNvPr id="37" name="Oval 23"/>
            <p:cNvSpPr/>
            <p:nvPr/>
          </p:nvSpPr>
          <p:spPr>
            <a:xfrm>
              <a:off x="5966066" y="2868016"/>
              <a:ext cx="1762906" cy="1762904"/>
            </a:xfrm>
            <a:prstGeom prst="ellipse">
              <a:avLst/>
            </a:prstGeom>
            <a:solidFill>
              <a:schemeClr val="accent3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/>
                <a:t>C</a:t>
              </a:r>
            </a:p>
          </p:txBody>
        </p:sp>
        <p:sp>
          <p:nvSpPr>
            <p:cNvPr id="38" name="Arc 32"/>
            <p:cNvSpPr/>
            <p:nvPr/>
          </p:nvSpPr>
          <p:spPr>
            <a:xfrm flipH="1" flipV="1">
              <a:off x="6823265" y="3751221"/>
              <a:ext cx="1813153" cy="1813152"/>
            </a:xfrm>
            <a:prstGeom prst="arc">
              <a:avLst/>
            </a:prstGeom>
            <a:ln w="28575">
              <a:solidFill>
                <a:schemeClr val="accent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900582" y="5646735"/>
              <a:ext cx="3797932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900583" y="5233757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 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37268" y="1516688"/>
            <a:ext cx="4027829" cy="3114232"/>
            <a:chOff x="737268" y="1516688"/>
            <a:chExt cx="4027829" cy="3114232"/>
          </a:xfrm>
        </p:grpSpPr>
        <p:sp>
          <p:nvSpPr>
            <p:cNvPr id="42" name="Oval 15"/>
            <p:cNvSpPr/>
            <p:nvPr/>
          </p:nvSpPr>
          <p:spPr>
            <a:xfrm>
              <a:off x="3002191" y="2868017"/>
              <a:ext cx="1762906" cy="1762903"/>
            </a:xfrm>
            <a:prstGeom prst="ellipse">
              <a:avLst/>
            </a:prstGeom>
            <a:solidFill>
              <a:schemeClr val="accent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/>
                <a:t>A</a:t>
              </a:r>
            </a:p>
          </p:txBody>
        </p:sp>
        <p:sp>
          <p:nvSpPr>
            <p:cNvPr id="43" name="Arc 30"/>
            <p:cNvSpPr/>
            <p:nvPr/>
          </p:nvSpPr>
          <p:spPr>
            <a:xfrm>
              <a:off x="2215803" y="1929667"/>
              <a:ext cx="1813153" cy="1813152"/>
            </a:xfrm>
            <a:prstGeom prst="arc">
              <a:avLst/>
            </a:prstGeom>
            <a:ln w="28575">
              <a:solidFill>
                <a:schemeClr val="accent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37268" y="1929666"/>
              <a:ext cx="254589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37268" y="1516688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 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857419" y="2868016"/>
            <a:ext cx="3797932" cy="3399210"/>
            <a:chOff x="2857419" y="2868016"/>
            <a:chExt cx="3797932" cy="3399210"/>
          </a:xfrm>
        </p:grpSpPr>
        <p:sp>
          <p:nvSpPr>
            <p:cNvPr id="47" name="Oval 22"/>
            <p:cNvSpPr/>
            <p:nvPr/>
          </p:nvSpPr>
          <p:spPr>
            <a:xfrm>
              <a:off x="4484127" y="2868016"/>
              <a:ext cx="1762906" cy="1762904"/>
            </a:xfrm>
            <a:prstGeom prst="ellipse">
              <a:avLst/>
            </a:prstGeom>
            <a:solidFill>
              <a:schemeClr val="accent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48" name="Arc 33"/>
            <p:cNvSpPr/>
            <p:nvPr/>
          </p:nvSpPr>
          <p:spPr>
            <a:xfrm flipV="1">
              <a:off x="3608756" y="3751221"/>
              <a:ext cx="1813153" cy="1813152"/>
            </a:xfrm>
            <a:prstGeom prst="arc">
              <a:avLst/>
            </a:prstGeom>
            <a:ln w="28575">
              <a:solidFill>
                <a:schemeClr val="accent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857419" y="5646735"/>
              <a:ext cx="3797932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857420" y="5233757"/>
              <a:ext cx="25527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</a:rPr>
                <a:t>PPT设计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客户开发情况</a:t>
            </a:r>
          </a:p>
        </p:txBody>
      </p:sp>
      <p:sp>
        <p:nvSpPr>
          <p:cNvPr id="57" name="矩形 56"/>
          <p:cNvSpPr/>
          <p:nvPr/>
        </p:nvSpPr>
        <p:spPr>
          <a:xfrm>
            <a:off x="0" y="3716338"/>
            <a:ext cx="12192000" cy="314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891442" y="1701590"/>
            <a:ext cx="2289630" cy="3997741"/>
            <a:chOff x="1139371" y="1701590"/>
            <a:chExt cx="2289630" cy="3997741"/>
          </a:xfrm>
        </p:grpSpPr>
        <p:sp>
          <p:nvSpPr>
            <p:cNvPr id="59" name="Shape 4113"/>
            <p:cNvSpPr/>
            <p:nvPr/>
          </p:nvSpPr>
          <p:spPr>
            <a:xfrm>
              <a:off x="1360666" y="1701590"/>
              <a:ext cx="1847040" cy="1888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8569" tIns="28569" rIns="28569" bIns="28569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373302" y="4432509"/>
              <a:ext cx="1821768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139371" y="4801841"/>
              <a:ext cx="2289630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</a:rPr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373302" y="3878511"/>
              <a:ext cx="18217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</a:rPr>
                <a:t>25%</a:t>
              </a:r>
              <a:endParaRPr lang="zh-CN" altLang="en-US" sz="360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069996" y="1701590"/>
            <a:ext cx="2235386" cy="3997741"/>
            <a:chOff x="3648580" y="1701590"/>
            <a:chExt cx="2235386" cy="3997741"/>
          </a:xfrm>
        </p:grpSpPr>
        <p:sp>
          <p:nvSpPr>
            <p:cNvPr id="64" name="Shape 4096"/>
            <p:cNvSpPr/>
            <p:nvPr/>
          </p:nvSpPr>
          <p:spPr>
            <a:xfrm>
              <a:off x="3842753" y="1701590"/>
              <a:ext cx="1847040" cy="1888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69" tIns="28569" rIns="28569" bIns="28569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76969" y="4432509"/>
              <a:ext cx="1778608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648580" y="4801841"/>
              <a:ext cx="2235386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</a:rPr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876969" y="3878511"/>
              <a:ext cx="17786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</a:rPr>
                <a:t>29%</a:t>
              </a:r>
              <a:endParaRPr lang="zh-CN" altLang="en-US" sz="360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329713" y="1701590"/>
            <a:ext cx="2166962" cy="3997741"/>
            <a:chOff x="6191848" y="1701590"/>
            <a:chExt cx="2166962" cy="3997741"/>
          </a:xfrm>
        </p:grpSpPr>
        <p:sp>
          <p:nvSpPr>
            <p:cNvPr id="69" name="Shape 4115"/>
            <p:cNvSpPr/>
            <p:nvPr/>
          </p:nvSpPr>
          <p:spPr>
            <a:xfrm>
              <a:off x="6351809" y="1701590"/>
              <a:ext cx="1847040" cy="1888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69" tIns="28569" rIns="28569" bIns="28569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413246" y="4432509"/>
              <a:ext cx="1724166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PPT设计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191848" y="4801841"/>
              <a:ext cx="2166962" cy="897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</a:rPr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6413246" y="3878511"/>
              <a:ext cx="17241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</a:rPr>
                <a:t>56%</a:t>
              </a:r>
              <a:endParaRPr lang="zh-CN" altLang="en-US" sz="36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重点项目概述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695325" y="1140392"/>
            <a:ext cx="2524117" cy="5075624"/>
            <a:chOff x="695325" y="1140392"/>
            <a:chExt cx="2524117" cy="5075624"/>
          </a:xfrm>
        </p:grpSpPr>
        <p:grpSp>
          <p:nvGrpSpPr>
            <p:cNvPr id="48" name="组合 47"/>
            <p:cNvGrpSpPr/>
            <p:nvPr/>
          </p:nvGrpSpPr>
          <p:grpSpPr>
            <a:xfrm>
              <a:off x="747085" y="1140392"/>
              <a:ext cx="2472357" cy="3514366"/>
              <a:chOff x="1285142" y="1786045"/>
              <a:chExt cx="2311637" cy="3285909"/>
            </a:xfrm>
          </p:grpSpPr>
          <p:sp>
            <p:nvSpPr>
              <p:cNvPr id="52" name="Shape 48098"/>
              <p:cNvSpPr/>
              <p:nvPr/>
            </p:nvSpPr>
            <p:spPr>
              <a:xfrm>
                <a:off x="1285142" y="1786045"/>
                <a:ext cx="2311637" cy="328590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Shape 48099"/>
              <p:cNvSpPr/>
              <p:nvPr/>
            </p:nvSpPr>
            <p:spPr>
              <a:xfrm>
                <a:off x="1526554" y="3582397"/>
                <a:ext cx="1828812" cy="6705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+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14</a:t>
                </a: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Shape 48100"/>
              <p:cNvSpPr/>
              <p:nvPr/>
            </p:nvSpPr>
            <p:spPr>
              <a:xfrm>
                <a:off x="1526554" y="4416660"/>
                <a:ext cx="1828812" cy="3606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2500" cap="all">
                    <a:solidFill>
                      <a:srgbClr val="FFFFFF"/>
                    </a:solidFill>
                  </a:defRPr>
                </a:lvl1pPr>
              </a:lstStyle>
              <a:p>
                <a:pPr marR="0" lvl="0" indent="0" defTabSz="914400" fontAlgn="base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>
                    <a:solidFill>
                      <a:schemeClr val="bg1"/>
                    </a:solidFill>
                    <a:latin typeface="+mj-ea"/>
                    <a:ea typeface="+mj-ea"/>
                  </a:rPr>
                  <a:t>PPT设计</a:t>
                </a:r>
                <a:endParaRPr lang="zh-CN" altLang="en-US" sz="20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5" name="Shape 48102"/>
              <p:cNvSpPr/>
              <p:nvPr/>
            </p:nvSpPr>
            <p:spPr>
              <a:xfrm>
                <a:off x="1832685" y="2147732"/>
                <a:ext cx="1216551" cy="1087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4" extrusionOk="0">
                    <a:moveTo>
                      <a:pt x="19415" y="16649"/>
                    </a:moveTo>
                    <a:cubicBezTo>
                      <a:pt x="20161" y="16995"/>
                      <a:pt x="20794" y="17015"/>
                      <a:pt x="20797" y="18016"/>
                    </a:cubicBezTo>
                    <a:lnTo>
                      <a:pt x="21600" y="21484"/>
                    </a:lnTo>
                    <a:lnTo>
                      <a:pt x="0" y="21484"/>
                    </a:lnTo>
                    <a:cubicBezTo>
                      <a:pt x="91" y="20771"/>
                      <a:pt x="349" y="19060"/>
                      <a:pt x="573" y="18136"/>
                    </a:cubicBezTo>
                    <a:cubicBezTo>
                      <a:pt x="679" y="17700"/>
                      <a:pt x="1212" y="16975"/>
                      <a:pt x="2036" y="16624"/>
                    </a:cubicBezTo>
                    <a:cubicBezTo>
                      <a:pt x="4050" y="15766"/>
                      <a:pt x="6877" y="14370"/>
                      <a:pt x="7251" y="13724"/>
                    </a:cubicBezTo>
                    <a:cubicBezTo>
                      <a:pt x="7484" y="13323"/>
                      <a:pt x="7579" y="13743"/>
                      <a:pt x="7681" y="13421"/>
                    </a:cubicBezTo>
                    <a:cubicBezTo>
                      <a:pt x="7916" y="12679"/>
                      <a:pt x="7968" y="11587"/>
                      <a:pt x="7968" y="11587"/>
                    </a:cubicBezTo>
                    <a:cubicBezTo>
                      <a:pt x="7848" y="11494"/>
                      <a:pt x="7572" y="10786"/>
                      <a:pt x="7434" y="10117"/>
                    </a:cubicBezTo>
                    <a:cubicBezTo>
                      <a:pt x="7387" y="9891"/>
                      <a:pt x="7082" y="9884"/>
                      <a:pt x="6846" y="8995"/>
                    </a:cubicBezTo>
                    <a:cubicBezTo>
                      <a:pt x="6653" y="8263"/>
                      <a:pt x="6425" y="7272"/>
                      <a:pt x="6518" y="6932"/>
                    </a:cubicBezTo>
                    <a:cubicBezTo>
                      <a:pt x="6566" y="6758"/>
                      <a:pt x="6695" y="6822"/>
                      <a:pt x="6716" y="6831"/>
                    </a:cubicBezTo>
                    <a:cubicBezTo>
                      <a:pt x="6697" y="6706"/>
                      <a:pt x="6673" y="6705"/>
                      <a:pt x="6649" y="6531"/>
                    </a:cubicBezTo>
                    <a:cubicBezTo>
                      <a:pt x="6603" y="6199"/>
                      <a:pt x="6428" y="5653"/>
                      <a:pt x="6414" y="5330"/>
                    </a:cubicBezTo>
                    <a:cubicBezTo>
                      <a:pt x="6302" y="2941"/>
                      <a:pt x="6814" y="1517"/>
                      <a:pt x="7802" y="834"/>
                    </a:cubicBezTo>
                    <a:cubicBezTo>
                      <a:pt x="8064" y="653"/>
                      <a:pt x="9136" y="145"/>
                      <a:pt x="9462" y="64"/>
                    </a:cubicBezTo>
                    <a:cubicBezTo>
                      <a:pt x="10187" y="-116"/>
                      <a:pt x="11659" y="109"/>
                      <a:pt x="12338" y="443"/>
                    </a:cubicBezTo>
                    <a:cubicBezTo>
                      <a:pt x="14203" y="1346"/>
                      <a:pt x="14766" y="2285"/>
                      <a:pt x="14624" y="5330"/>
                    </a:cubicBezTo>
                    <a:cubicBezTo>
                      <a:pt x="14599" y="5877"/>
                      <a:pt x="14486" y="6618"/>
                      <a:pt x="14433" y="6945"/>
                    </a:cubicBezTo>
                    <a:cubicBezTo>
                      <a:pt x="14521" y="6860"/>
                      <a:pt x="14606" y="6807"/>
                      <a:pt x="14679" y="6813"/>
                    </a:cubicBezTo>
                    <a:cubicBezTo>
                      <a:pt x="14982" y="6833"/>
                      <a:pt x="14696" y="8105"/>
                      <a:pt x="14460" y="8995"/>
                    </a:cubicBezTo>
                    <a:cubicBezTo>
                      <a:pt x="14225" y="9884"/>
                      <a:pt x="13904" y="9888"/>
                      <a:pt x="13872" y="10117"/>
                    </a:cubicBezTo>
                    <a:cubicBezTo>
                      <a:pt x="13761" y="10901"/>
                      <a:pt x="13490" y="11361"/>
                      <a:pt x="13347" y="11576"/>
                    </a:cubicBezTo>
                    <a:cubicBezTo>
                      <a:pt x="13347" y="11576"/>
                      <a:pt x="13436" y="12775"/>
                      <a:pt x="13704" y="13449"/>
                    </a:cubicBezTo>
                    <a:cubicBezTo>
                      <a:pt x="13812" y="13730"/>
                      <a:pt x="13931" y="13430"/>
                      <a:pt x="14102" y="13742"/>
                    </a:cubicBezTo>
                    <a:cubicBezTo>
                      <a:pt x="14018" y="13588"/>
                      <a:pt x="14272" y="14339"/>
                      <a:pt x="15405" y="14858"/>
                    </a:cubicBezTo>
                    <a:cubicBezTo>
                      <a:pt x="17512" y="15825"/>
                      <a:pt x="18500" y="16226"/>
                      <a:pt x="19415" y="166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8000"/>
                </a:pPr>
                <a:endParaRPr kumimoji="0" sz="42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695325" y="5026282"/>
              <a:ext cx="2524117" cy="1189734"/>
              <a:chOff x="820986" y="4098121"/>
              <a:chExt cx="2443151" cy="1072922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820986" y="4098121"/>
                <a:ext cx="1388472" cy="359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>
                    <a:latin typeface="+mj-ea"/>
                    <a:ea typeface="+mj-ea"/>
                  </a:rPr>
                  <a:t>PPT设计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824737" y="4361672"/>
                <a:ext cx="2439400" cy="809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3368952" y="1023730"/>
            <a:ext cx="2712000" cy="5192286"/>
            <a:chOff x="3368952" y="1023730"/>
            <a:chExt cx="2712000" cy="5192286"/>
          </a:xfrm>
        </p:grpSpPr>
        <p:grpSp>
          <p:nvGrpSpPr>
            <p:cNvPr id="57" name="组合 56"/>
            <p:cNvGrpSpPr/>
            <p:nvPr/>
          </p:nvGrpSpPr>
          <p:grpSpPr>
            <a:xfrm>
              <a:off x="3466584" y="1023730"/>
              <a:ext cx="2614368" cy="3786809"/>
              <a:chOff x="3827855" y="1676967"/>
              <a:chExt cx="2444417" cy="3540641"/>
            </a:xfrm>
          </p:grpSpPr>
          <p:sp>
            <p:nvSpPr>
              <p:cNvPr id="61" name="Shape 48105"/>
              <p:cNvSpPr/>
              <p:nvPr/>
            </p:nvSpPr>
            <p:spPr>
              <a:xfrm>
                <a:off x="3827855" y="1676967"/>
                <a:ext cx="2444417" cy="3540641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Shape 48106"/>
              <p:cNvSpPr/>
              <p:nvPr/>
            </p:nvSpPr>
            <p:spPr>
              <a:xfrm>
                <a:off x="4276573" y="2175719"/>
                <a:ext cx="1546982" cy="1031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00" y="10800"/>
                    </a:moveTo>
                    <a:cubicBezTo>
                      <a:pt x="15300" y="7073"/>
                      <a:pt x="13285" y="4050"/>
                      <a:pt x="10800" y="4050"/>
                    </a:cubicBezTo>
                    <a:cubicBezTo>
                      <a:pt x="8315" y="4050"/>
                      <a:pt x="6300" y="7073"/>
                      <a:pt x="6300" y="10800"/>
                    </a:cubicBezTo>
                    <a:cubicBezTo>
                      <a:pt x="6300" y="14527"/>
                      <a:pt x="8315" y="17550"/>
                      <a:pt x="10800" y="17550"/>
                    </a:cubicBezTo>
                    <a:cubicBezTo>
                      <a:pt x="13285" y="17550"/>
                      <a:pt x="15300" y="14527"/>
                      <a:pt x="15300" y="10800"/>
                    </a:cubicBezTo>
                    <a:close/>
                    <a:moveTo>
                      <a:pt x="21600" y="10800"/>
                    </a:moveTo>
                    <a:cubicBezTo>
                      <a:pt x="21600" y="10800"/>
                      <a:pt x="16764" y="21600"/>
                      <a:pt x="10800" y="21600"/>
                    </a:cubicBezTo>
                    <a:cubicBezTo>
                      <a:pt x="4836" y="21600"/>
                      <a:pt x="0" y="10800"/>
                      <a:pt x="0" y="10800"/>
                    </a:cubicBezTo>
                    <a:cubicBezTo>
                      <a:pt x="0" y="10800"/>
                      <a:pt x="4836" y="0"/>
                      <a:pt x="10800" y="0"/>
                    </a:cubicBezTo>
                    <a:cubicBezTo>
                      <a:pt x="16764" y="0"/>
                      <a:pt x="21600" y="10800"/>
                      <a:pt x="21600" y="10800"/>
                    </a:cubicBezTo>
                    <a:close/>
                    <a:moveTo>
                      <a:pt x="12600" y="10800"/>
                    </a:moveTo>
                    <a:cubicBezTo>
                      <a:pt x="12600" y="12290"/>
                      <a:pt x="11794" y="13500"/>
                      <a:pt x="10800" y="13500"/>
                    </a:cubicBezTo>
                    <a:cubicBezTo>
                      <a:pt x="9806" y="13500"/>
                      <a:pt x="9000" y="12290"/>
                      <a:pt x="9000" y="10800"/>
                    </a:cubicBezTo>
                    <a:cubicBezTo>
                      <a:pt x="9000" y="9310"/>
                      <a:pt x="9806" y="8100"/>
                      <a:pt x="10800" y="8100"/>
                    </a:cubicBezTo>
                    <a:cubicBezTo>
                      <a:pt x="11794" y="8100"/>
                      <a:pt x="12600" y="9310"/>
                      <a:pt x="12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8000"/>
                </a:pPr>
                <a:endParaRPr kumimoji="0" sz="42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Shape 48107"/>
              <p:cNvSpPr/>
              <p:nvPr/>
            </p:nvSpPr>
            <p:spPr>
              <a:xfrm>
                <a:off x="4135657" y="4506631"/>
                <a:ext cx="1828813" cy="3657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2500" cap="all">
                    <a:solidFill>
                      <a:srgbClr val="FFFFFF"/>
                    </a:solidFill>
                  </a:defRPr>
                </a:lvl1pPr>
              </a:lstStyle>
              <a:p>
                <a:pPr marR="0" lvl="0" indent="0" defTabSz="914400" fontAlgn="base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>
                    <a:solidFill>
                      <a:schemeClr val="bg1"/>
                    </a:solidFill>
                    <a:latin typeface="+mj-ea"/>
                    <a:ea typeface="+mj-ea"/>
                  </a:rPr>
                  <a:t>PPT设计</a:t>
                </a:r>
                <a:endParaRPr lang="zh-CN" altLang="en-US" sz="20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4" name="Shape 48108"/>
              <p:cNvSpPr/>
              <p:nvPr/>
            </p:nvSpPr>
            <p:spPr>
              <a:xfrm>
                <a:off x="4135657" y="3661199"/>
                <a:ext cx="1828813" cy="6705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+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26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3368952" y="5026282"/>
              <a:ext cx="2524117" cy="1189734"/>
              <a:chOff x="820986" y="4098121"/>
              <a:chExt cx="2443151" cy="1072922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820986" y="4098121"/>
                <a:ext cx="1388472" cy="359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>
                    <a:latin typeface="+mj-ea"/>
                    <a:ea typeface="+mj-ea"/>
                  </a:rPr>
                  <a:t>PPT设计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824737" y="4361672"/>
                <a:ext cx="2439400" cy="809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324477" y="1140392"/>
            <a:ext cx="2524117" cy="5075624"/>
            <a:chOff x="6324477" y="1140392"/>
            <a:chExt cx="2524117" cy="5075624"/>
          </a:xfrm>
        </p:grpSpPr>
        <p:grpSp>
          <p:nvGrpSpPr>
            <p:cNvPr id="66" name="组合 65"/>
            <p:cNvGrpSpPr/>
            <p:nvPr/>
          </p:nvGrpSpPr>
          <p:grpSpPr>
            <a:xfrm>
              <a:off x="6324477" y="1140392"/>
              <a:ext cx="2472358" cy="3514366"/>
              <a:chOff x="6499966" y="1786045"/>
              <a:chExt cx="2311638" cy="3285909"/>
            </a:xfrm>
          </p:grpSpPr>
          <p:sp>
            <p:nvSpPr>
              <p:cNvPr id="70" name="Shape 48112"/>
              <p:cNvSpPr/>
              <p:nvPr/>
            </p:nvSpPr>
            <p:spPr>
              <a:xfrm>
                <a:off x="6499966" y="1786045"/>
                <a:ext cx="2311638" cy="3285909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Shape 48113"/>
              <p:cNvSpPr/>
              <p:nvPr/>
            </p:nvSpPr>
            <p:spPr>
              <a:xfrm>
                <a:off x="7106498" y="2142093"/>
                <a:ext cx="1098572" cy="1098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010" extrusionOk="0">
                    <a:moveTo>
                      <a:pt x="8505" y="13647"/>
                    </a:moveTo>
                    <a:cubicBezTo>
                      <a:pt x="5529" y="13647"/>
                      <a:pt x="3116" y="11263"/>
                      <a:pt x="3116" y="8322"/>
                    </a:cubicBezTo>
                    <a:cubicBezTo>
                      <a:pt x="3116" y="5382"/>
                      <a:pt x="5529" y="2999"/>
                      <a:pt x="8505" y="2999"/>
                    </a:cubicBezTo>
                    <a:cubicBezTo>
                      <a:pt x="11481" y="2999"/>
                      <a:pt x="13894" y="5382"/>
                      <a:pt x="13894" y="8322"/>
                    </a:cubicBezTo>
                    <a:cubicBezTo>
                      <a:pt x="13894" y="11263"/>
                      <a:pt x="11481" y="13647"/>
                      <a:pt x="8505" y="13647"/>
                    </a:cubicBezTo>
                    <a:close/>
                    <a:moveTo>
                      <a:pt x="21039" y="18205"/>
                    </a:moveTo>
                    <a:cubicBezTo>
                      <a:pt x="20257" y="17063"/>
                      <a:pt x="16910" y="14118"/>
                      <a:pt x="15508" y="12905"/>
                    </a:cubicBezTo>
                    <a:cubicBezTo>
                      <a:pt x="16378" y="11592"/>
                      <a:pt x="16888" y="10026"/>
                      <a:pt x="16888" y="8341"/>
                    </a:cubicBezTo>
                    <a:cubicBezTo>
                      <a:pt x="16888" y="3734"/>
                      <a:pt x="13108" y="0"/>
                      <a:pt x="8445" y="0"/>
                    </a:cubicBezTo>
                    <a:cubicBezTo>
                      <a:pt x="3781" y="0"/>
                      <a:pt x="0" y="3734"/>
                      <a:pt x="0" y="8341"/>
                    </a:cubicBezTo>
                    <a:cubicBezTo>
                      <a:pt x="0" y="12948"/>
                      <a:pt x="3781" y="16682"/>
                      <a:pt x="8445" y="16682"/>
                    </a:cubicBezTo>
                    <a:cubicBezTo>
                      <a:pt x="10043" y="16682"/>
                      <a:pt x="11532" y="16235"/>
                      <a:pt x="12806" y="15473"/>
                    </a:cubicBezTo>
                    <a:lnTo>
                      <a:pt x="18413" y="20577"/>
                    </a:lnTo>
                    <a:cubicBezTo>
                      <a:pt x="18413" y="20577"/>
                      <a:pt x="19615" y="21600"/>
                      <a:pt x="20819" y="20500"/>
                    </a:cubicBezTo>
                    <a:cubicBezTo>
                      <a:pt x="21600" y="19785"/>
                      <a:pt x="21427" y="18770"/>
                      <a:pt x="21039" y="182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8000"/>
                </a:pPr>
                <a:endParaRPr kumimoji="0" sz="42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Shape 48114"/>
              <p:cNvSpPr/>
              <p:nvPr/>
            </p:nvSpPr>
            <p:spPr>
              <a:xfrm>
                <a:off x="6741378" y="4414112"/>
                <a:ext cx="1828813" cy="3657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2500" cap="all">
                    <a:solidFill>
                      <a:srgbClr val="FFFFFF"/>
                    </a:solidFill>
                  </a:defRPr>
                </a:lvl1pPr>
              </a:lstStyle>
              <a:p>
                <a:pPr defTabSz="914400" fontAlgn="base">
                  <a:spcAft>
                    <a:spcPct val="0"/>
                  </a:spcAft>
                  <a:defRPr/>
                </a:pPr>
                <a:r>
                  <a:rPr lang="zh-CN" altLang="en-US" sz="2000">
                    <a:solidFill>
                      <a:schemeClr val="bg1"/>
                    </a:solidFill>
                    <a:latin typeface="+mj-ea"/>
                    <a:ea typeface="+mj-ea"/>
                  </a:rPr>
                  <a:t>PPT设计</a:t>
                </a:r>
                <a:endParaRPr lang="zh-CN" altLang="en-US" sz="20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3" name="Shape 48115"/>
              <p:cNvSpPr/>
              <p:nvPr/>
            </p:nvSpPr>
            <p:spPr>
              <a:xfrm>
                <a:off x="6741378" y="3582398"/>
                <a:ext cx="1828813" cy="6705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+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12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6324477" y="5026282"/>
              <a:ext cx="2524117" cy="1189734"/>
              <a:chOff x="820986" y="4098121"/>
              <a:chExt cx="2443151" cy="1072922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820986" y="4098121"/>
                <a:ext cx="1388472" cy="359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>
                    <a:latin typeface="+mj-ea"/>
                    <a:ea typeface="+mj-ea"/>
                  </a:rPr>
                  <a:t>PPT设计</a:t>
                </a: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824737" y="4361672"/>
                <a:ext cx="2439400" cy="809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9039356" y="1140392"/>
            <a:ext cx="2524117" cy="5075624"/>
            <a:chOff x="9039356" y="1140392"/>
            <a:chExt cx="2524117" cy="5075624"/>
          </a:xfrm>
        </p:grpSpPr>
        <p:grpSp>
          <p:nvGrpSpPr>
            <p:cNvPr id="75" name="组合 74"/>
            <p:cNvGrpSpPr/>
            <p:nvPr/>
          </p:nvGrpSpPr>
          <p:grpSpPr>
            <a:xfrm>
              <a:off x="9039356" y="1140392"/>
              <a:ext cx="2472358" cy="3514366"/>
              <a:chOff x="9038360" y="1786045"/>
              <a:chExt cx="2311638" cy="3285909"/>
            </a:xfrm>
          </p:grpSpPr>
          <p:sp>
            <p:nvSpPr>
              <p:cNvPr id="79" name="Shape 48119"/>
              <p:cNvSpPr/>
              <p:nvPr/>
            </p:nvSpPr>
            <p:spPr>
              <a:xfrm>
                <a:off x="9038360" y="1786045"/>
                <a:ext cx="2311638" cy="3285909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Shape 48120"/>
              <p:cNvSpPr/>
              <p:nvPr/>
            </p:nvSpPr>
            <p:spPr>
              <a:xfrm>
                <a:off x="9616514" y="2141222"/>
                <a:ext cx="1155330" cy="110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641"/>
                    </a:moveTo>
                    <a:lnTo>
                      <a:pt x="8489" y="7641"/>
                    </a:lnTo>
                    <a:lnTo>
                      <a:pt x="11224" y="0"/>
                    </a:lnTo>
                    <a:lnTo>
                      <a:pt x="13917" y="7624"/>
                    </a:lnTo>
                    <a:lnTo>
                      <a:pt x="21600" y="7624"/>
                    </a:lnTo>
                    <a:lnTo>
                      <a:pt x="15557" y="13488"/>
                    </a:lnTo>
                    <a:lnTo>
                      <a:pt x="18158" y="21572"/>
                    </a:lnTo>
                    <a:lnTo>
                      <a:pt x="11246" y="17094"/>
                    </a:lnTo>
                    <a:lnTo>
                      <a:pt x="4335" y="21600"/>
                    </a:lnTo>
                    <a:lnTo>
                      <a:pt x="6910" y="13545"/>
                    </a:lnTo>
                    <a:cubicBezTo>
                      <a:pt x="6910" y="13545"/>
                      <a:pt x="0" y="7641"/>
                      <a:pt x="0" y="7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8000"/>
                </a:pPr>
                <a:endParaRPr kumimoji="0" sz="42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Shape 48121"/>
              <p:cNvSpPr/>
              <p:nvPr/>
            </p:nvSpPr>
            <p:spPr>
              <a:xfrm>
                <a:off x="9279772" y="4414112"/>
                <a:ext cx="1828813" cy="3657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2500" cap="all">
                    <a:solidFill>
                      <a:srgbClr val="FFFFFF"/>
                    </a:solidFill>
                  </a:defRPr>
                </a:lvl1pPr>
              </a:lstStyle>
              <a:p>
                <a:pPr defTabSz="914400" fontAlgn="base">
                  <a:spcAft>
                    <a:spcPct val="0"/>
                  </a:spcAft>
                  <a:defRPr/>
                </a:pPr>
                <a:r>
                  <a:rPr lang="zh-CN" altLang="en-US" sz="2000">
                    <a:solidFill>
                      <a:schemeClr val="bg1"/>
                    </a:solidFill>
                    <a:latin typeface="+mj-ea"/>
                    <a:ea typeface="+mj-ea"/>
                  </a:rPr>
                  <a:t>PPT设计</a:t>
                </a:r>
                <a:endParaRPr lang="zh-CN" altLang="en-US" sz="20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2" name="Shape 48122"/>
              <p:cNvSpPr/>
              <p:nvPr/>
            </p:nvSpPr>
            <p:spPr>
              <a:xfrm>
                <a:off x="9279772" y="3582397"/>
                <a:ext cx="1828813" cy="6705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+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6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9039356" y="5026282"/>
              <a:ext cx="2524117" cy="1189734"/>
              <a:chOff x="820986" y="4098121"/>
              <a:chExt cx="2443151" cy="1072922"/>
            </a:xfrm>
          </p:grpSpPr>
          <p:sp>
            <p:nvSpPr>
              <p:cNvPr id="77" name="文本框 76"/>
              <p:cNvSpPr txBox="1"/>
              <p:nvPr/>
            </p:nvSpPr>
            <p:spPr>
              <a:xfrm>
                <a:off x="820986" y="4098121"/>
                <a:ext cx="1388472" cy="359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>
                    <a:latin typeface="+mj-ea"/>
                    <a:ea typeface="+mj-ea"/>
                  </a:rPr>
                  <a:t>PPT设计</a:t>
                </a: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824737" y="4361672"/>
                <a:ext cx="2439400" cy="809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/>
                  <a:t>您的内容请在这里输入，或者复制您的文本后，在此处选择黏贴，并选择只保留文字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企业大事件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59894" y="5389861"/>
            <a:ext cx="3531298" cy="1028451"/>
            <a:chOff x="727116" y="5059661"/>
            <a:chExt cx="3531298" cy="1028451"/>
          </a:xfrm>
        </p:grpSpPr>
        <p:sp>
          <p:nvSpPr>
            <p:cNvPr id="67" name="文本框 66"/>
            <p:cNvSpPr txBox="1"/>
            <p:nvPr/>
          </p:nvSpPr>
          <p:spPr>
            <a:xfrm>
              <a:off x="727116" y="5467621"/>
              <a:ext cx="3531298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452635" y="5059661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363657" y="2242223"/>
            <a:ext cx="7474212" cy="2997442"/>
            <a:chOff x="1665288" y="1631950"/>
            <a:chExt cx="8870950" cy="3557588"/>
          </a:xfrm>
        </p:grpSpPr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1665288" y="3413125"/>
              <a:ext cx="1779587" cy="1776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/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3444875" y="1631950"/>
              <a:ext cx="1778000" cy="17811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/>
            </a:p>
          </p:txBody>
        </p:sp>
        <p:sp>
          <p:nvSpPr>
            <p:cNvPr id="72" name="Oval 9"/>
            <p:cNvSpPr>
              <a:spLocks noChangeArrowheads="1"/>
            </p:cNvSpPr>
            <p:nvPr/>
          </p:nvSpPr>
          <p:spPr bwMode="auto">
            <a:xfrm>
              <a:off x="5222875" y="3413125"/>
              <a:ext cx="1779588" cy="1776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/>
            </a:p>
          </p:txBody>
        </p:sp>
        <p:sp>
          <p:nvSpPr>
            <p:cNvPr id="73" name="Oval 10"/>
            <p:cNvSpPr>
              <a:spLocks noChangeArrowheads="1"/>
            </p:cNvSpPr>
            <p:nvPr/>
          </p:nvSpPr>
          <p:spPr bwMode="auto">
            <a:xfrm>
              <a:off x="8756650" y="3387725"/>
              <a:ext cx="1779588" cy="17811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/>
            </a:p>
          </p:txBody>
        </p:sp>
        <p:sp>
          <p:nvSpPr>
            <p:cNvPr id="74" name="Oval 11"/>
            <p:cNvSpPr>
              <a:spLocks noChangeArrowheads="1"/>
            </p:cNvSpPr>
            <p:nvPr/>
          </p:nvSpPr>
          <p:spPr bwMode="auto">
            <a:xfrm>
              <a:off x="7002463" y="1631950"/>
              <a:ext cx="1779587" cy="17811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2889250" y="2859088"/>
              <a:ext cx="1109663" cy="1104900"/>
            </a:xfrm>
            <a:custGeom>
              <a:avLst/>
              <a:gdLst>
                <a:gd name="T0" fmla="*/ 2147483646 w 266"/>
                <a:gd name="T1" fmla="*/ 0 h 265"/>
                <a:gd name="T2" fmla="*/ 0 w 266"/>
                <a:gd name="T3" fmla="*/ 2147483646 h 265"/>
                <a:gd name="T4" fmla="*/ 2147483646 w 266"/>
                <a:gd name="T5" fmla="*/ 2147483646 h 265"/>
                <a:gd name="T6" fmla="*/ 2147483646 w 266"/>
                <a:gd name="T7" fmla="*/ 2147483646 h 265"/>
                <a:gd name="T8" fmla="*/ 2147483646 w 266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265">
                  <a:moveTo>
                    <a:pt x="131" y="0"/>
                  </a:moveTo>
                  <a:cubicBezTo>
                    <a:pt x="119" y="75"/>
                    <a:pt x="75" y="118"/>
                    <a:pt x="0" y="130"/>
                  </a:cubicBezTo>
                  <a:cubicBezTo>
                    <a:pt x="63" y="153"/>
                    <a:pt x="112" y="203"/>
                    <a:pt x="136" y="265"/>
                  </a:cubicBezTo>
                  <a:cubicBezTo>
                    <a:pt x="148" y="191"/>
                    <a:pt x="191" y="147"/>
                    <a:pt x="266" y="135"/>
                  </a:cubicBezTo>
                  <a:cubicBezTo>
                    <a:pt x="203" y="112"/>
                    <a:pt x="154" y="62"/>
                    <a:pt x="13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4668838" y="2859088"/>
              <a:ext cx="1109662" cy="1104900"/>
            </a:xfrm>
            <a:custGeom>
              <a:avLst/>
              <a:gdLst>
                <a:gd name="T0" fmla="*/ 2147483646 w 266"/>
                <a:gd name="T1" fmla="*/ 0 h 265"/>
                <a:gd name="T2" fmla="*/ 0 w 266"/>
                <a:gd name="T3" fmla="*/ 2147483646 h 265"/>
                <a:gd name="T4" fmla="*/ 2147483646 w 266"/>
                <a:gd name="T5" fmla="*/ 2147483646 h 265"/>
                <a:gd name="T6" fmla="*/ 2147483646 w 266"/>
                <a:gd name="T7" fmla="*/ 2147483646 h 265"/>
                <a:gd name="T8" fmla="*/ 2147483646 w 266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265">
                  <a:moveTo>
                    <a:pt x="135" y="0"/>
                  </a:moveTo>
                  <a:cubicBezTo>
                    <a:pt x="112" y="62"/>
                    <a:pt x="63" y="112"/>
                    <a:pt x="0" y="135"/>
                  </a:cubicBezTo>
                  <a:cubicBezTo>
                    <a:pt x="75" y="147"/>
                    <a:pt x="118" y="190"/>
                    <a:pt x="130" y="265"/>
                  </a:cubicBezTo>
                  <a:cubicBezTo>
                    <a:pt x="154" y="203"/>
                    <a:pt x="203" y="153"/>
                    <a:pt x="266" y="130"/>
                  </a:cubicBezTo>
                  <a:cubicBezTo>
                    <a:pt x="191" y="118"/>
                    <a:pt x="147" y="75"/>
                    <a:pt x="13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6448425" y="2859088"/>
              <a:ext cx="1104900" cy="1104900"/>
            </a:xfrm>
            <a:custGeom>
              <a:avLst/>
              <a:gdLst>
                <a:gd name="T0" fmla="*/ 2147483646 w 265"/>
                <a:gd name="T1" fmla="*/ 0 h 265"/>
                <a:gd name="T2" fmla="*/ 0 w 265"/>
                <a:gd name="T3" fmla="*/ 2147483646 h 265"/>
                <a:gd name="T4" fmla="*/ 2147483646 w 265"/>
                <a:gd name="T5" fmla="*/ 2147483646 h 265"/>
                <a:gd name="T6" fmla="*/ 2147483646 w 265"/>
                <a:gd name="T7" fmla="*/ 2147483646 h 265"/>
                <a:gd name="T8" fmla="*/ 2147483646 w 265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5" h="265">
                  <a:moveTo>
                    <a:pt x="130" y="0"/>
                  </a:moveTo>
                  <a:cubicBezTo>
                    <a:pt x="118" y="75"/>
                    <a:pt x="75" y="118"/>
                    <a:pt x="0" y="130"/>
                  </a:cubicBezTo>
                  <a:cubicBezTo>
                    <a:pt x="62" y="153"/>
                    <a:pt x="112" y="203"/>
                    <a:pt x="135" y="265"/>
                  </a:cubicBezTo>
                  <a:cubicBezTo>
                    <a:pt x="147" y="191"/>
                    <a:pt x="191" y="147"/>
                    <a:pt x="265" y="135"/>
                  </a:cubicBezTo>
                  <a:cubicBezTo>
                    <a:pt x="203" y="112"/>
                    <a:pt x="154" y="62"/>
                    <a:pt x="13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8223250" y="2854325"/>
              <a:ext cx="1087438" cy="1089025"/>
            </a:xfrm>
            <a:custGeom>
              <a:avLst/>
              <a:gdLst>
                <a:gd name="T0" fmla="*/ 2147483646 w 261"/>
                <a:gd name="T1" fmla="*/ 0 h 261"/>
                <a:gd name="T2" fmla="*/ 0 w 261"/>
                <a:gd name="T3" fmla="*/ 2147483646 h 261"/>
                <a:gd name="T4" fmla="*/ 2147483646 w 261"/>
                <a:gd name="T5" fmla="*/ 2147483646 h 261"/>
                <a:gd name="T6" fmla="*/ 2147483646 w 261"/>
                <a:gd name="T7" fmla="*/ 2147483646 h 261"/>
                <a:gd name="T8" fmla="*/ 2147483646 w 261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1" h="261">
                  <a:moveTo>
                    <a:pt x="136" y="0"/>
                  </a:moveTo>
                  <a:cubicBezTo>
                    <a:pt x="113" y="63"/>
                    <a:pt x="63" y="113"/>
                    <a:pt x="0" y="136"/>
                  </a:cubicBezTo>
                  <a:cubicBezTo>
                    <a:pt x="71" y="148"/>
                    <a:pt x="113" y="190"/>
                    <a:pt x="125" y="261"/>
                  </a:cubicBezTo>
                  <a:cubicBezTo>
                    <a:pt x="148" y="198"/>
                    <a:pt x="198" y="148"/>
                    <a:pt x="261" y="125"/>
                  </a:cubicBezTo>
                  <a:cubicBezTo>
                    <a:pt x="190" y="113"/>
                    <a:pt x="148" y="71"/>
                    <a:pt x="13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16"/>
            <p:cNvSpPr>
              <a:spLocks noEditPoints="1"/>
            </p:cNvSpPr>
            <p:nvPr/>
          </p:nvSpPr>
          <p:spPr bwMode="auto">
            <a:xfrm>
              <a:off x="2119313" y="3863975"/>
              <a:ext cx="874712" cy="874713"/>
            </a:xfrm>
            <a:custGeom>
              <a:avLst/>
              <a:gdLst>
                <a:gd name="T0" fmla="*/ 2147483646 w 210"/>
                <a:gd name="T1" fmla="*/ 2147483646 h 210"/>
                <a:gd name="T2" fmla="*/ 2147483646 w 210"/>
                <a:gd name="T3" fmla="*/ 2147483646 h 210"/>
                <a:gd name="T4" fmla="*/ 2147483646 w 210"/>
                <a:gd name="T5" fmla="*/ 2147483646 h 210"/>
                <a:gd name="T6" fmla="*/ 2147483646 w 210"/>
                <a:gd name="T7" fmla="*/ 2147483646 h 210"/>
                <a:gd name="T8" fmla="*/ 2147483646 w 210"/>
                <a:gd name="T9" fmla="*/ 2147483646 h 210"/>
                <a:gd name="T10" fmla="*/ 0 w 210"/>
                <a:gd name="T11" fmla="*/ 2147483646 h 210"/>
                <a:gd name="T12" fmla="*/ 2147483646 w 210"/>
                <a:gd name="T13" fmla="*/ 2147483646 h 210"/>
                <a:gd name="T14" fmla="*/ 2147483646 w 210"/>
                <a:gd name="T15" fmla="*/ 2147483646 h 210"/>
                <a:gd name="T16" fmla="*/ 2147483646 w 210"/>
                <a:gd name="T17" fmla="*/ 2147483646 h 210"/>
                <a:gd name="T18" fmla="*/ 2147483646 w 210"/>
                <a:gd name="T19" fmla="*/ 2147483646 h 210"/>
                <a:gd name="T20" fmla="*/ 2147483646 w 210"/>
                <a:gd name="T21" fmla="*/ 0 h 210"/>
                <a:gd name="T22" fmla="*/ 2147483646 w 210"/>
                <a:gd name="T23" fmla="*/ 2147483646 h 210"/>
                <a:gd name="T24" fmla="*/ 2147483646 w 210"/>
                <a:gd name="T25" fmla="*/ 2147483646 h 210"/>
                <a:gd name="T26" fmla="*/ 2147483646 w 210"/>
                <a:gd name="T27" fmla="*/ 2147483646 h 210"/>
                <a:gd name="T28" fmla="*/ 2147483646 w 210"/>
                <a:gd name="T29" fmla="*/ 2147483646 h 210"/>
                <a:gd name="T30" fmla="*/ 2147483646 w 210"/>
                <a:gd name="T31" fmla="*/ 2147483646 h 210"/>
                <a:gd name="T32" fmla="*/ 2147483646 w 210"/>
                <a:gd name="T33" fmla="*/ 2147483646 h 210"/>
                <a:gd name="T34" fmla="*/ 2147483646 w 210"/>
                <a:gd name="T35" fmla="*/ 2147483646 h 210"/>
                <a:gd name="T36" fmla="*/ 2147483646 w 210"/>
                <a:gd name="T37" fmla="*/ 2147483646 h 210"/>
                <a:gd name="T38" fmla="*/ 2147483646 w 210"/>
                <a:gd name="T39" fmla="*/ 2147483646 h 210"/>
                <a:gd name="T40" fmla="*/ 2147483646 w 210"/>
                <a:gd name="T41" fmla="*/ 2147483646 h 210"/>
                <a:gd name="T42" fmla="*/ 2147483646 w 210"/>
                <a:gd name="T43" fmla="*/ 2147483646 h 210"/>
                <a:gd name="T44" fmla="*/ 2147483646 w 210"/>
                <a:gd name="T45" fmla="*/ 2147483646 h 210"/>
                <a:gd name="T46" fmla="*/ 2147483646 w 210"/>
                <a:gd name="T47" fmla="*/ 2147483646 h 210"/>
                <a:gd name="T48" fmla="*/ 2147483646 w 210"/>
                <a:gd name="T49" fmla="*/ 2147483646 h 210"/>
                <a:gd name="T50" fmla="*/ 2147483646 w 210"/>
                <a:gd name="T51" fmla="*/ 2147483646 h 210"/>
                <a:gd name="T52" fmla="*/ 2147483646 w 210"/>
                <a:gd name="T53" fmla="*/ 2147483646 h 210"/>
                <a:gd name="T54" fmla="*/ 2147483646 w 210"/>
                <a:gd name="T55" fmla="*/ 2147483646 h 210"/>
                <a:gd name="T56" fmla="*/ 2147483646 w 210"/>
                <a:gd name="T57" fmla="*/ 2147483646 h 210"/>
                <a:gd name="T58" fmla="*/ 2147483646 w 210"/>
                <a:gd name="T59" fmla="*/ 2147483646 h 210"/>
                <a:gd name="T60" fmla="*/ 2147483646 w 210"/>
                <a:gd name="T61" fmla="*/ 2147483646 h 210"/>
                <a:gd name="T62" fmla="*/ 2147483646 w 210"/>
                <a:gd name="T63" fmla="*/ 2147483646 h 210"/>
                <a:gd name="T64" fmla="*/ 2147483646 w 210"/>
                <a:gd name="T65" fmla="*/ 2147483646 h 210"/>
                <a:gd name="T66" fmla="*/ 2147483646 w 210"/>
                <a:gd name="T67" fmla="*/ 2147483646 h 210"/>
                <a:gd name="T68" fmla="*/ 2147483646 w 210"/>
                <a:gd name="T69" fmla="*/ 2147483646 h 210"/>
                <a:gd name="T70" fmla="*/ 2147483646 w 210"/>
                <a:gd name="T71" fmla="*/ 2147483646 h 210"/>
                <a:gd name="T72" fmla="*/ 2147483646 w 210"/>
                <a:gd name="T73" fmla="*/ 2147483646 h 210"/>
                <a:gd name="T74" fmla="*/ 2147483646 w 210"/>
                <a:gd name="T75" fmla="*/ 2147483646 h 210"/>
                <a:gd name="T76" fmla="*/ 2147483646 w 210"/>
                <a:gd name="T77" fmla="*/ 2147483646 h 210"/>
                <a:gd name="T78" fmla="*/ 2147483646 w 210"/>
                <a:gd name="T79" fmla="*/ 2147483646 h 210"/>
                <a:gd name="T80" fmla="*/ 2147483646 w 210"/>
                <a:gd name="T81" fmla="*/ 2147483646 h 210"/>
                <a:gd name="T82" fmla="*/ 2147483646 w 210"/>
                <a:gd name="T83" fmla="*/ 2147483646 h 210"/>
                <a:gd name="T84" fmla="*/ 2147483646 w 210"/>
                <a:gd name="T85" fmla="*/ 2147483646 h 210"/>
                <a:gd name="T86" fmla="*/ 2147483646 w 210"/>
                <a:gd name="T87" fmla="*/ 2147483646 h 210"/>
                <a:gd name="T88" fmla="*/ 2147483646 w 210"/>
                <a:gd name="T89" fmla="*/ 2147483646 h 210"/>
                <a:gd name="T90" fmla="*/ 2147483646 w 210"/>
                <a:gd name="T91" fmla="*/ 2147483646 h 210"/>
                <a:gd name="T92" fmla="*/ 2147483646 w 210"/>
                <a:gd name="T93" fmla="*/ 2147483646 h 210"/>
                <a:gd name="T94" fmla="*/ 2147483646 w 210"/>
                <a:gd name="T95" fmla="*/ 2147483646 h 210"/>
                <a:gd name="T96" fmla="*/ 2147483646 w 210"/>
                <a:gd name="T97" fmla="*/ 2147483646 h 210"/>
                <a:gd name="T98" fmla="*/ 2147483646 w 210"/>
                <a:gd name="T99" fmla="*/ 2147483646 h 2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0" h="210">
                  <a:moveTo>
                    <a:pt x="115" y="210"/>
                  </a:moveTo>
                  <a:cubicBezTo>
                    <a:pt x="94" y="210"/>
                    <a:pt x="94" y="210"/>
                    <a:pt x="94" y="210"/>
                  </a:cubicBezTo>
                  <a:cubicBezTo>
                    <a:pt x="90" y="210"/>
                    <a:pt x="86" y="207"/>
                    <a:pt x="85" y="202"/>
                  </a:cubicBezTo>
                  <a:cubicBezTo>
                    <a:pt x="82" y="182"/>
                    <a:pt x="82" y="182"/>
                    <a:pt x="82" y="182"/>
                  </a:cubicBezTo>
                  <a:cubicBezTo>
                    <a:pt x="82" y="181"/>
                    <a:pt x="81" y="180"/>
                    <a:pt x="81" y="180"/>
                  </a:cubicBezTo>
                  <a:cubicBezTo>
                    <a:pt x="76" y="179"/>
                    <a:pt x="72" y="177"/>
                    <a:pt x="69" y="175"/>
                  </a:cubicBezTo>
                  <a:cubicBezTo>
                    <a:pt x="68" y="175"/>
                    <a:pt x="67" y="175"/>
                    <a:pt x="66" y="175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46" y="190"/>
                    <a:pt x="41" y="190"/>
                    <a:pt x="38" y="187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0" y="169"/>
                    <a:pt x="20" y="164"/>
                    <a:pt x="22" y="160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143"/>
                    <a:pt x="35" y="142"/>
                    <a:pt x="35" y="141"/>
                  </a:cubicBezTo>
                  <a:cubicBezTo>
                    <a:pt x="33" y="137"/>
                    <a:pt x="31" y="133"/>
                    <a:pt x="30" y="129"/>
                  </a:cubicBezTo>
                  <a:cubicBezTo>
                    <a:pt x="29" y="128"/>
                    <a:pt x="29" y="128"/>
                    <a:pt x="28" y="127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3" y="124"/>
                    <a:pt x="0" y="120"/>
                    <a:pt x="0" y="11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0"/>
                    <a:pt x="3" y="86"/>
                    <a:pt x="7" y="86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9" y="82"/>
                    <a:pt x="29" y="82"/>
                    <a:pt x="30" y="81"/>
                  </a:cubicBezTo>
                  <a:cubicBezTo>
                    <a:pt x="31" y="77"/>
                    <a:pt x="33" y="73"/>
                    <a:pt x="35" y="69"/>
                  </a:cubicBezTo>
                  <a:cubicBezTo>
                    <a:pt x="35" y="68"/>
                    <a:pt x="35" y="67"/>
                    <a:pt x="35" y="6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0" y="46"/>
                    <a:pt x="20" y="41"/>
                    <a:pt x="23" y="38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1" y="20"/>
                    <a:pt x="46" y="20"/>
                    <a:pt x="49" y="2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8" y="35"/>
                    <a:pt x="69" y="35"/>
                  </a:cubicBezTo>
                  <a:cubicBezTo>
                    <a:pt x="73" y="33"/>
                    <a:pt x="76" y="31"/>
                    <a:pt x="81" y="30"/>
                  </a:cubicBezTo>
                  <a:cubicBezTo>
                    <a:pt x="81" y="30"/>
                    <a:pt x="82" y="29"/>
                    <a:pt x="82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6" y="3"/>
                    <a:pt x="90" y="0"/>
                    <a:pt x="9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3" y="3"/>
                    <a:pt x="124" y="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8" y="30"/>
                    <a:pt x="129" y="30"/>
                  </a:cubicBezTo>
                  <a:cubicBezTo>
                    <a:pt x="133" y="31"/>
                    <a:pt x="137" y="33"/>
                    <a:pt x="141" y="35"/>
                  </a:cubicBezTo>
                  <a:cubicBezTo>
                    <a:pt x="141" y="35"/>
                    <a:pt x="142" y="35"/>
                    <a:pt x="143" y="35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3" y="20"/>
                    <a:pt x="169" y="20"/>
                    <a:pt x="172" y="24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9" y="41"/>
                    <a:pt x="190" y="46"/>
                    <a:pt x="187" y="50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4" y="67"/>
                    <a:pt x="174" y="68"/>
                    <a:pt x="175" y="69"/>
                  </a:cubicBezTo>
                  <a:cubicBezTo>
                    <a:pt x="177" y="73"/>
                    <a:pt x="178" y="77"/>
                    <a:pt x="180" y="81"/>
                  </a:cubicBezTo>
                  <a:cubicBezTo>
                    <a:pt x="180" y="82"/>
                    <a:pt x="181" y="82"/>
                    <a:pt x="181" y="83"/>
                  </a:cubicBezTo>
                  <a:cubicBezTo>
                    <a:pt x="202" y="86"/>
                    <a:pt x="202" y="86"/>
                    <a:pt x="202" y="86"/>
                  </a:cubicBezTo>
                  <a:cubicBezTo>
                    <a:pt x="202" y="86"/>
                    <a:pt x="202" y="86"/>
                    <a:pt x="202" y="86"/>
                  </a:cubicBezTo>
                  <a:cubicBezTo>
                    <a:pt x="206" y="86"/>
                    <a:pt x="210" y="90"/>
                    <a:pt x="210" y="95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0" y="120"/>
                    <a:pt x="206" y="124"/>
                    <a:pt x="202" y="124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0" y="128"/>
                    <a:pt x="180" y="128"/>
                    <a:pt x="180" y="129"/>
                  </a:cubicBezTo>
                  <a:cubicBezTo>
                    <a:pt x="178" y="133"/>
                    <a:pt x="177" y="137"/>
                    <a:pt x="175" y="141"/>
                  </a:cubicBezTo>
                  <a:cubicBezTo>
                    <a:pt x="174" y="142"/>
                    <a:pt x="174" y="143"/>
                    <a:pt x="175" y="143"/>
                  </a:cubicBezTo>
                  <a:cubicBezTo>
                    <a:pt x="187" y="160"/>
                    <a:pt x="187" y="160"/>
                    <a:pt x="187" y="160"/>
                  </a:cubicBezTo>
                  <a:cubicBezTo>
                    <a:pt x="190" y="164"/>
                    <a:pt x="189" y="169"/>
                    <a:pt x="186" y="172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69" y="190"/>
                    <a:pt x="163" y="190"/>
                    <a:pt x="160" y="187"/>
                  </a:cubicBezTo>
                  <a:cubicBezTo>
                    <a:pt x="143" y="175"/>
                    <a:pt x="143" y="175"/>
                    <a:pt x="143" y="175"/>
                  </a:cubicBezTo>
                  <a:cubicBezTo>
                    <a:pt x="142" y="175"/>
                    <a:pt x="141" y="175"/>
                    <a:pt x="141" y="175"/>
                  </a:cubicBezTo>
                  <a:cubicBezTo>
                    <a:pt x="137" y="177"/>
                    <a:pt x="133" y="179"/>
                    <a:pt x="129" y="180"/>
                  </a:cubicBezTo>
                  <a:cubicBezTo>
                    <a:pt x="128" y="180"/>
                    <a:pt x="127" y="181"/>
                    <a:pt x="127" y="182"/>
                  </a:cubicBezTo>
                  <a:cubicBezTo>
                    <a:pt x="124" y="202"/>
                    <a:pt x="124" y="202"/>
                    <a:pt x="124" y="202"/>
                  </a:cubicBezTo>
                  <a:cubicBezTo>
                    <a:pt x="123" y="207"/>
                    <a:pt x="119" y="210"/>
                    <a:pt x="115" y="210"/>
                  </a:cubicBezTo>
                  <a:close/>
                  <a:moveTo>
                    <a:pt x="95" y="200"/>
                  </a:moveTo>
                  <a:cubicBezTo>
                    <a:pt x="114" y="200"/>
                    <a:pt x="114" y="200"/>
                    <a:pt x="114" y="20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76"/>
                    <a:pt x="121" y="172"/>
                    <a:pt x="126" y="171"/>
                  </a:cubicBezTo>
                  <a:cubicBezTo>
                    <a:pt x="129" y="170"/>
                    <a:pt x="133" y="168"/>
                    <a:pt x="136" y="166"/>
                  </a:cubicBezTo>
                  <a:cubicBezTo>
                    <a:pt x="140" y="164"/>
                    <a:pt x="145" y="165"/>
                    <a:pt x="149" y="167"/>
                  </a:cubicBezTo>
                  <a:cubicBezTo>
                    <a:pt x="165" y="179"/>
                    <a:pt x="165" y="179"/>
                    <a:pt x="165" y="179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67" y="149"/>
                    <a:pt x="167" y="149"/>
                    <a:pt x="167" y="149"/>
                  </a:cubicBezTo>
                  <a:cubicBezTo>
                    <a:pt x="164" y="145"/>
                    <a:pt x="164" y="141"/>
                    <a:pt x="166" y="137"/>
                  </a:cubicBezTo>
                  <a:cubicBezTo>
                    <a:pt x="168" y="133"/>
                    <a:pt x="169" y="130"/>
                    <a:pt x="170" y="126"/>
                  </a:cubicBezTo>
                  <a:cubicBezTo>
                    <a:pt x="172" y="122"/>
                    <a:pt x="176" y="119"/>
                    <a:pt x="180" y="118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80" y="92"/>
                    <a:pt x="180" y="92"/>
                    <a:pt x="180" y="92"/>
                  </a:cubicBezTo>
                  <a:cubicBezTo>
                    <a:pt x="175" y="91"/>
                    <a:pt x="172" y="88"/>
                    <a:pt x="170" y="84"/>
                  </a:cubicBezTo>
                  <a:cubicBezTo>
                    <a:pt x="169" y="80"/>
                    <a:pt x="168" y="77"/>
                    <a:pt x="166" y="73"/>
                  </a:cubicBezTo>
                  <a:cubicBezTo>
                    <a:pt x="164" y="69"/>
                    <a:pt x="164" y="65"/>
                    <a:pt x="167" y="61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5" y="45"/>
                    <a:pt x="140" y="46"/>
                    <a:pt x="136" y="43"/>
                  </a:cubicBezTo>
                  <a:cubicBezTo>
                    <a:pt x="133" y="42"/>
                    <a:pt x="129" y="40"/>
                    <a:pt x="126" y="39"/>
                  </a:cubicBezTo>
                  <a:cubicBezTo>
                    <a:pt x="121" y="38"/>
                    <a:pt x="118" y="34"/>
                    <a:pt x="118" y="3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1" y="34"/>
                    <a:pt x="88" y="38"/>
                    <a:pt x="83" y="39"/>
                  </a:cubicBezTo>
                  <a:cubicBezTo>
                    <a:pt x="80" y="40"/>
                    <a:pt x="76" y="42"/>
                    <a:pt x="73" y="43"/>
                  </a:cubicBezTo>
                  <a:cubicBezTo>
                    <a:pt x="69" y="46"/>
                    <a:pt x="64" y="45"/>
                    <a:pt x="61" y="43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5" y="65"/>
                    <a:pt x="45" y="69"/>
                    <a:pt x="43" y="73"/>
                  </a:cubicBezTo>
                  <a:cubicBezTo>
                    <a:pt x="41" y="77"/>
                    <a:pt x="40" y="80"/>
                    <a:pt x="39" y="84"/>
                  </a:cubicBezTo>
                  <a:cubicBezTo>
                    <a:pt x="37" y="88"/>
                    <a:pt x="34" y="91"/>
                    <a:pt x="29" y="92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4" y="119"/>
                    <a:pt x="37" y="122"/>
                    <a:pt x="39" y="126"/>
                  </a:cubicBezTo>
                  <a:cubicBezTo>
                    <a:pt x="40" y="130"/>
                    <a:pt x="41" y="133"/>
                    <a:pt x="43" y="137"/>
                  </a:cubicBezTo>
                  <a:cubicBezTo>
                    <a:pt x="45" y="141"/>
                    <a:pt x="45" y="145"/>
                    <a:pt x="42" y="149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44" y="179"/>
                    <a:pt x="44" y="179"/>
                    <a:pt x="44" y="179"/>
                  </a:cubicBezTo>
                  <a:cubicBezTo>
                    <a:pt x="61" y="167"/>
                    <a:pt x="61" y="167"/>
                    <a:pt x="61" y="167"/>
                  </a:cubicBezTo>
                  <a:cubicBezTo>
                    <a:pt x="64" y="165"/>
                    <a:pt x="69" y="164"/>
                    <a:pt x="73" y="166"/>
                  </a:cubicBezTo>
                  <a:cubicBezTo>
                    <a:pt x="76" y="168"/>
                    <a:pt x="80" y="170"/>
                    <a:pt x="83" y="171"/>
                  </a:cubicBezTo>
                  <a:cubicBezTo>
                    <a:pt x="88" y="172"/>
                    <a:pt x="91" y="176"/>
                    <a:pt x="92" y="180"/>
                  </a:cubicBezTo>
                  <a:lnTo>
                    <a:pt x="95" y="200"/>
                  </a:lnTo>
                  <a:close/>
                  <a:moveTo>
                    <a:pt x="30" y="166"/>
                  </a:moveTo>
                  <a:cubicBezTo>
                    <a:pt x="30" y="166"/>
                    <a:pt x="30" y="166"/>
                    <a:pt x="30" y="166"/>
                  </a:cubicBezTo>
                  <a:cubicBezTo>
                    <a:pt x="30" y="166"/>
                    <a:pt x="30" y="166"/>
                    <a:pt x="30" y="166"/>
                  </a:cubicBezTo>
                  <a:close/>
                  <a:moveTo>
                    <a:pt x="179" y="165"/>
                  </a:moveTo>
                  <a:cubicBezTo>
                    <a:pt x="179" y="165"/>
                    <a:pt x="179" y="165"/>
                    <a:pt x="179" y="165"/>
                  </a:cubicBezTo>
                  <a:close/>
                  <a:moveTo>
                    <a:pt x="200" y="115"/>
                  </a:moveTo>
                  <a:cubicBezTo>
                    <a:pt x="200" y="115"/>
                    <a:pt x="200" y="115"/>
                    <a:pt x="200" y="115"/>
                  </a:cubicBezTo>
                  <a:close/>
                  <a:moveTo>
                    <a:pt x="9" y="115"/>
                  </a:moveTo>
                  <a:cubicBezTo>
                    <a:pt x="9" y="115"/>
                    <a:pt x="9" y="115"/>
                    <a:pt x="9" y="115"/>
                  </a:cubicBezTo>
                  <a:close/>
                  <a:moveTo>
                    <a:pt x="201" y="115"/>
                  </a:moveTo>
                  <a:cubicBezTo>
                    <a:pt x="201" y="115"/>
                    <a:pt x="200" y="115"/>
                    <a:pt x="200" y="115"/>
                  </a:cubicBezTo>
                  <a:lnTo>
                    <a:pt x="201" y="115"/>
                  </a:lnTo>
                  <a:close/>
                  <a:moveTo>
                    <a:pt x="9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115"/>
                    <a:pt x="9" y="115"/>
                    <a:pt x="9" y="115"/>
                  </a:cubicBezTo>
                  <a:close/>
                  <a:moveTo>
                    <a:pt x="166" y="30"/>
                  </a:move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lose/>
                  <a:moveTo>
                    <a:pt x="165" y="30"/>
                  </a:moveTo>
                  <a:cubicBezTo>
                    <a:pt x="165" y="30"/>
                    <a:pt x="165" y="30"/>
                    <a:pt x="165" y="30"/>
                  </a:cubicBezTo>
                  <a:close/>
                  <a:moveTo>
                    <a:pt x="105" y="147"/>
                  </a:moveTo>
                  <a:cubicBezTo>
                    <a:pt x="94" y="147"/>
                    <a:pt x="83" y="142"/>
                    <a:pt x="75" y="134"/>
                  </a:cubicBezTo>
                  <a:cubicBezTo>
                    <a:pt x="65" y="124"/>
                    <a:pt x="61" y="110"/>
                    <a:pt x="64" y="95"/>
                  </a:cubicBezTo>
                  <a:cubicBezTo>
                    <a:pt x="68" y="80"/>
                    <a:pt x="80" y="68"/>
                    <a:pt x="95" y="64"/>
                  </a:cubicBezTo>
                  <a:cubicBezTo>
                    <a:pt x="109" y="61"/>
                    <a:pt x="124" y="65"/>
                    <a:pt x="134" y="75"/>
                  </a:cubicBezTo>
                  <a:cubicBezTo>
                    <a:pt x="144" y="86"/>
                    <a:pt x="148" y="100"/>
                    <a:pt x="145" y="114"/>
                  </a:cubicBezTo>
                  <a:cubicBezTo>
                    <a:pt x="142" y="130"/>
                    <a:pt x="130" y="142"/>
                    <a:pt x="114" y="146"/>
                  </a:cubicBezTo>
                  <a:cubicBezTo>
                    <a:pt x="111" y="146"/>
                    <a:pt x="108" y="147"/>
                    <a:pt x="105" y="147"/>
                  </a:cubicBezTo>
                  <a:close/>
                  <a:moveTo>
                    <a:pt x="105" y="73"/>
                  </a:moveTo>
                  <a:cubicBezTo>
                    <a:pt x="102" y="73"/>
                    <a:pt x="100" y="73"/>
                    <a:pt x="97" y="74"/>
                  </a:cubicBezTo>
                  <a:cubicBezTo>
                    <a:pt x="86" y="76"/>
                    <a:pt x="76" y="86"/>
                    <a:pt x="73" y="97"/>
                  </a:cubicBezTo>
                  <a:cubicBezTo>
                    <a:pt x="71" y="109"/>
                    <a:pt x="74" y="120"/>
                    <a:pt x="82" y="128"/>
                  </a:cubicBezTo>
                  <a:cubicBezTo>
                    <a:pt x="90" y="136"/>
                    <a:pt x="101" y="139"/>
                    <a:pt x="112" y="136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24" y="134"/>
                    <a:pt x="133" y="124"/>
                    <a:pt x="136" y="112"/>
                  </a:cubicBezTo>
                  <a:cubicBezTo>
                    <a:pt x="138" y="101"/>
                    <a:pt x="135" y="90"/>
                    <a:pt x="127" y="82"/>
                  </a:cubicBezTo>
                  <a:cubicBezTo>
                    <a:pt x="121" y="76"/>
                    <a:pt x="113" y="73"/>
                    <a:pt x="105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"/>
            <p:cNvSpPr>
              <a:spLocks noEditPoints="1"/>
            </p:cNvSpPr>
            <p:nvPr/>
          </p:nvSpPr>
          <p:spPr bwMode="auto">
            <a:xfrm>
              <a:off x="3819525" y="2170113"/>
              <a:ext cx="1025525" cy="642937"/>
            </a:xfrm>
            <a:custGeom>
              <a:avLst/>
              <a:gdLst>
                <a:gd name="T0" fmla="*/ 2147483646 w 246"/>
                <a:gd name="T1" fmla="*/ 2147483646 h 154"/>
                <a:gd name="T2" fmla="*/ 2147483646 w 246"/>
                <a:gd name="T3" fmla="*/ 2147483646 h 154"/>
                <a:gd name="T4" fmla="*/ 0 w 246"/>
                <a:gd name="T5" fmla="*/ 2147483646 h 154"/>
                <a:gd name="T6" fmla="*/ 0 w 246"/>
                <a:gd name="T7" fmla="*/ 2147483646 h 154"/>
                <a:gd name="T8" fmla="*/ 2147483646 w 246"/>
                <a:gd name="T9" fmla="*/ 0 h 154"/>
                <a:gd name="T10" fmla="*/ 2147483646 w 246"/>
                <a:gd name="T11" fmla="*/ 0 h 154"/>
                <a:gd name="T12" fmla="*/ 2147483646 w 246"/>
                <a:gd name="T13" fmla="*/ 2147483646 h 154"/>
                <a:gd name="T14" fmla="*/ 2147483646 w 246"/>
                <a:gd name="T15" fmla="*/ 2147483646 h 154"/>
                <a:gd name="T16" fmla="*/ 2147483646 w 246"/>
                <a:gd name="T17" fmla="*/ 2147483646 h 154"/>
                <a:gd name="T18" fmla="*/ 2147483646 w 246"/>
                <a:gd name="T19" fmla="*/ 2147483646 h 154"/>
                <a:gd name="T20" fmla="*/ 2147483646 w 246"/>
                <a:gd name="T21" fmla="*/ 2147483646 h 154"/>
                <a:gd name="T22" fmla="*/ 2147483646 w 246"/>
                <a:gd name="T23" fmla="*/ 2147483646 h 154"/>
                <a:gd name="T24" fmla="*/ 2147483646 w 246"/>
                <a:gd name="T25" fmla="*/ 2147483646 h 154"/>
                <a:gd name="T26" fmla="*/ 2147483646 w 246"/>
                <a:gd name="T27" fmla="*/ 2147483646 h 154"/>
                <a:gd name="T28" fmla="*/ 2147483646 w 246"/>
                <a:gd name="T29" fmla="*/ 2147483646 h 154"/>
                <a:gd name="T30" fmla="*/ 2147483646 w 246"/>
                <a:gd name="T31" fmla="*/ 2147483646 h 154"/>
                <a:gd name="T32" fmla="*/ 2147483646 w 246"/>
                <a:gd name="T33" fmla="*/ 2147483646 h 154"/>
                <a:gd name="T34" fmla="*/ 2147483646 w 246"/>
                <a:gd name="T35" fmla="*/ 2147483646 h 154"/>
                <a:gd name="T36" fmla="*/ 2147483646 w 246"/>
                <a:gd name="T37" fmla="*/ 2147483646 h 154"/>
                <a:gd name="T38" fmla="*/ 2147483646 w 246"/>
                <a:gd name="T39" fmla="*/ 2147483646 h 154"/>
                <a:gd name="T40" fmla="*/ 2147483646 w 246"/>
                <a:gd name="T41" fmla="*/ 2147483646 h 154"/>
                <a:gd name="T42" fmla="*/ 2147483646 w 246"/>
                <a:gd name="T43" fmla="*/ 2147483646 h 154"/>
                <a:gd name="T44" fmla="*/ 2147483646 w 246"/>
                <a:gd name="T45" fmla="*/ 2147483646 h 154"/>
                <a:gd name="T46" fmla="*/ 2147483646 w 246"/>
                <a:gd name="T47" fmla="*/ 2147483646 h 154"/>
                <a:gd name="T48" fmla="*/ 2147483646 w 246"/>
                <a:gd name="T49" fmla="*/ 2147483646 h 154"/>
                <a:gd name="T50" fmla="*/ 2147483646 w 246"/>
                <a:gd name="T51" fmla="*/ 2147483646 h 154"/>
                <a:gd name="T52" fmla="*/ 2147483646 w 246"/>
                <a:gd name="T53" fmla="*/ 2147483646 h 154"/>
                <a:gd name="T54" fmla="*/ 2147483646 w 246"/>
                <a:gd name="T55" fmla="*/ 2147483646 h 154"/>
                <a:gd name="T56" fmla="*/ 2147483646 w 246"/>
                <a:gd name="T57" fmla="*/ 2147483646 h 154"/>
                <a:gd name="T58" fmla="*/ 2147483646 w 246"/>
                <a:gd name="T59" fmla="*/ 2147483646 h 154"/>
                <a:gd name="T60" fmla="*/ 2147483646 w 246"/>
                <a:gd name="T61" fmla="*/ 2147483646 h 154"/>
                <a:gd name="T62" fmla="*/ 2147483646 w 246"/>
                <a:gd name="T63" fmla="*/ 2147483646 h 154"/>
                <a:gd name="T64" fmla="*/ 2147483646 w 246"/>
                <a:gd name="T65" fmla="*/ 2147483646 h 154"/>
                <a:gd name="T66" fmla="*/ 2147483646 w 246"/>
                <a:gd name="T67" fmla="*/ 2147483646 h 154"/>
                <a:gd name="T68" fmla="*/ 2147483646 w 246"/>
                <a:gd name="T69" fmla="*/ 2147483646 h 154"/>
                <a:gd name="T70" fmla="*/ 2147483646 w 246"/>
                <a:gd name="T71" fmla="*/ 2147483646 h 154"/>
                <a:gd name="T72" fmla="*/ 2147483646 w 246"/>
                <a:gd name="T73" fmla="*/ 2147483646 h 154"/>
                <a:gd name="T74" fmla="*/ 2147483646 w 246"/>
                <a:gd name="T75" fmla="*/ 2147483646 h 154"/>
                <a:gd name="T76" fmla="*/ 2147483646 w 246"/>
                <a:gd name="T77" fmla="*/ 2147483646 h 1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46" h="154">
                  <a:moveTo>
                    <a:pt x="215" y="154"/>
                  </a:moveTo>
                  <a:cubicBezTo>
                    <a:pt x="31" y="154"/>
                    <a:pt x="31" y="154"/>
                    <a:pt x="31" y="154"/>
                  </a:cubicBezTo>
                  <a:cubicBezTo>
                    <a:pt x="14" y="154"/>
                    <a:pt x="0" y="140"/>
                    <a:pt x="0" y="12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32" y="0"/>
                    <a:pt x="246" y="13"/>
                    <a:pt x="246" y="30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6" y="140"/>
                    <a:pt x="232" y="154"/>
                    <a:pt x="215" y="154"/>
                  </a:cubicBezTo>
                  <a:close/>
                  <a:moveTo>
                    <a:pt x="31" y="9"/>
                  </a:moveTo>
                  <a:cubicBezTo>
                    <a:pt x="19" y="9"/>
                    <a:pt x="10" y="19"/>
                    <a:pt x="10" y="30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35"/>
                    <a:pt x="19" y="144"/>
                    <a:pt x="31" y="144"/>
                  </a:cubicBezTo>
                  <a:cubicBezTo>
                    <a:pt x="215" y="144"/>
                    <a:pt x="215" y="144"/>
                    <a:pt x="215" y="144"/>
                  </a:cubicBezTo>
                  <a:cubicBezTo>
                    <a:pt x="226" y="144"/>
                    <a:pt x="236" y="135"/>
                    <a:pt x="236" y="123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6" y="19"/>
                    <a:pt x="226" y="9"/>
                    <a:pt x="215" y="9"/>
                  </a:cubicBezTo>
                  <a:lnTo>
                    <a:pt x="31" y="9"/>
                  </a:lnTo>
                  <a:close/>
                  <a:moveTo>
                    <a:pt x="211" y="130"/>
                  </a:moveTo>
                  <a:cubicBezTo>
                    <a:pt x="210" y="130"/>
                    <a:pt x="209" y="129"/>
                    <a:pt x="208" y="128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4" y="107"/>
                    <a:pt x="121" y="107"/>
                    <a:pt x="120" y="10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5" y="130"/>
                    <a:pt x="32" y="130"/>
                    <a:pt x="31" y="128"/>
                  </a:cubicBezTo>
                  <a:cubicBezTo>
                    <a:pt x="29" y="126"/>
                    <a:pt x="29" y="123"/>
                    <a:pt x="31" y="121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5"/>
                    <a:pt x="29" y="32"/>
                    <a:pt x="30" y="30"/>
                  </a:cubicBezTo>
                  <a:cubicBezTo>
                    <a:pt x="32" y="28"/>
                    <a:pt x="35" y="27"/>
                    <a:pt x="37" y="29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10" y="27"/>
                    <a:pt x="213" y="28"/>
                    <a:pt x="215" y="30"/>
                  </a:cubicBezTo>
                  <a:cubicBezTo>
                    <a:pt x="216" y="32"/>
                    <a:pt x="216" y="35"/>
                    <a:pt x="214" y="36"/>
                  </a:cubicBezTo>
                  <a:cubicBezTo>
                    <a:pt x="161" y="77"/>
                    <a:pt x="161" y="77"/>
                    <a:pt x="161" y="77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6" y="123"/>
                    <a:pt x="216" y="126"/>
                    <a:pt x="214" y="128"/>
                  </a:cubicBezTo>
                  <a:cubicBezTo>
                    <a:pt x="213" y="129"/>
                    <a:pt x="212" y="130"/>
                    <a:pt x="211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"/>
            <p:cNvSpPr>
              <a:spLocks noEditPoints="1"/>
            </p:cNvSpPr>
            <p:nvPr/>
          </p:nvSpPr>
          <p:spPr bwMode="auto">
            <a:xfrm>
              <a:off x="7232650" y="2116138"/>
              <a:ext cx="1341438" cy="679450"/>
            </a:xfrm>
            <a:custGeom>
              <a:avLst/>
              <a:gdLst>
                <a:gd name="T0" fmla="*/ 2147483646 w 322"/>
                <a:gd name="T1" fmla="*/ 2147483646 h 163"/>
                <a:gd name="T2" fmla="*/ 2147483646 w 322"/>
                <a:gd name="T3" fmla="*/ 2147483646 h 163"/>
                <a:gd name="T4" fmla="*/ 2147483646 w 322"/>
                <a:gd name="T5" fmla="*/ 2147483646 h 163"/>
                <a:gd name="T6" fmla="*/ 2147483646 w 322"/>
                <a:gd name="T7" fmla="*/ 2147483646 h 163"/>
                <a:gd name="T8" fmla="*/ 2147483646 w 322"/>
                <a:gd name="T9" fmla="*/ 2147483646 h 163"/>
                <a:gd name="T10" fmla="*/ 2147483646 w 322"/>
                <a:gd name="T11" fmla="*/ 2147483646 h 163"/>
                <a:gd name="T12" fmla="*/ 2147483646 w 322"/>
                <a:gd name="T13" fmla="*/ 2147483646 h 163"/>
                <a:gd name="T14" fmla="*/ 2147483646 w 322"/>
                <a:gd name="T15" fmla="*/ 2147483646 h 163"/>
                <a:gd name="T16" fmla="*/ 2147483646 w 322"/>
                <a:gd name="T17" fmla="*/ 2147483646 h 163"/>
                <a:gd name="T18" fmla="*/ 2147483646 w 322"/>
                <a:gd name="T19" fmla="*/ 2147483646 h 163"/>
                <a:gd name="T20" fmla="*/ 2147483646 w 322"/>
                <a:gd name="T21" fmla="*/ 2147483646 h 163"/>
                <a:gd name="T22" fmla="*/ 2147483646 w 322"/>
                <a:gd name="T23" fmla="*/ 2147483646 h 163"/>
                <a:gd name="T24" fmla="*/ 2147483646 w 322"/>
                <a:gd name="T25" fmla="*/ 2147483646 h 163"/>
                <a:gd name="T26" fmla="*/ 2147483646 w 322"/>
                <a:gd name="T27" fmla="*/ 2147483646 h 163"/>
                <a:gd name="T28" fmla="*/ 2147483646 w 322"/>
                <a:gd name="T29" fmla="*/ 2147483646 h 163"/>
                <a:gd name="T30" fmla="*/ 2147483646 w 322"/>
                <a:gd name="T31" fmla="*/ 2147483646 h 163"/>
                <a:gd name="T32" fmla="*/ 2147483646 w 322"/>
                <a:gd name="T33" fmla="*/ 2147483646 h 163"/>
                <a:gd name="T34" fmla="*/ 2147483646 w 322"/>
                <a:gd name="T35" fmla="*/ 2147483646 h 163"/>
                <a:gd name="T36" fmla="*/ 2147483646 w 322"/>
                <a:gd name="T37" fmla="*/ 2147483646 h 163"/>
                <a:gd name="T38" fmla="*/ 2147483646 w 322"/>
                <a:gd name="T39" fmla="*/ 2147483646 h 163"/>
                <a:gd name="T40" fmla="*/ 2147483646 w 322"/>
                <a:gd name="T41" fmla="*/ 2147483646 h 163"/>
                <a:gd name="T42" fmla="*/ 2147483646 w 322"/>
                <a:gd name="T43" fmla="*/ 2147483646 h 163"/>
                <a:gd name="T44" fmla="*/ 2147483646 w 322"/>
                <a:gd name="T45" fmla="*/ 2147483646 h 163"/>
                <a:gd name="T46" fmla="*/ 2147483646 w 322"/>
                <a:gd name="T47" fmla="*/ 2147483646 h 163"/>
                <a:gd name="T48" fmla="*/ 2147483646 w 322"/>
                <a:gd name="T49" fmla="*/ 2147483646 h 163"/>
                <a:gd name="T50" fmla="*/ 2147483646 w 322"/>
                <a:gd name="T51" fmla="*/ 2147483646 h 163"/>
                <a:gd name="T52" fmla="*/ 2147483646 w 322"/>
                <a:gd name="T53" fmla="*/ 2147483646 h 163"/>
                <a:gd name="T54" fmla="*/ 2147483646 w 322"/>
                <a:gd name="T55" fmla="*/ 2147483646 h 163"/>
                <a:gd name="T56" fmla="*/ 2147483646 w 322"/>
                <a:gd name="T57" fmla="*/ 2147483646 h 163"/>
                <a:gd name="T58" fmla="*/ 2147483646 w 322"/>
                <a:gd name="T59" fmla="*/ 2147483646 h 163"/>
                <a:gd name="T60" fmla="*/ 2147483646 w 322"/>
                <a:gd name="T61" fmla="*/ 2147483646 h 163"/>
                <a:gd name="T62" fmla="*/ 2147483646 w 322"/>
                <a:gd name="T63" fmla="*/ 2147483646 h 163"/>
                <a:gd name="T64" fmla="*/ 2147483646 w 322"/>
                <a:gd name="T65" fmla="*/ 2147483646 h 163"/>
                <a:gd name="T66" fmla="*/ 2147483646 w 322"/>
                <a:gd name="T67" fmla="*/ 2147483646 h 163"/>
                <a:gd name="T68" fmla="*/ 2147483646 w 322"/>
                <a:gd name="T69" fmla="*/ 2147483646 h 163"/>
                <a:gd name="T70" fmla="*/ 2147483646 w 322"/>
                <a:gd name="T71" fmla="*/ 2147483646 h 163"/>
                <a:gd name="T72" fmla="*/ 2147483646 w 322"/>
                <a:gd name="T73" fmla="*/ 2147483646 h 163"/>
                <a:gd name="T74" fmla="*/ 2147483646 w 322"/>
                <a:gd name="T75" fmla="*/ 2147483646 h 163"/>
                <a:gd name="T76" fmla="*/ 2147483646 w 322"/>
                <a:gd name="T77" fmla="*/ 2147483646 h 163"/>
                <a:gd name="T78" fmla="*/ 2147483646 w 322"/>
                <a:gd name="T79" fmla="*/ 2147483646 h 163"/>
                <a:gd name="T80" fmla="*/ 2147483646 w 322"/>
                <a:gd name="T81" fmla="*/ 2147483646 h 163"/>
                <a:gd name="T82" fmla="*/ 2147483646 w 322"/>
                <a:gd name="T83" fmla="*/ 2147483646 h 163"/>
                <a:gd name="T84" fmla="*/ 2147483646 w 322"/>
                <a:gd name="T85" fmla="*/ 2147483646 h 163"/>
                <a:gd name="T86" fmla="*/ 2147483646 w 322"/>
                <a:gd name="T87" fmla="*/ 2147483646 h 163"/>
                <a:gd name="T88" fmla="*/ 2147483646 w 322"/>
                <a:gd name="T89" fmla="*/ 2147483646 h 163"/>
                <a:gd name="T90" fmla="*/ 2147483646 w 322"/>
                <a:gd name="T91" fmla="*/ 2147483646 h 163"/>
                <a:gd name="T92" fmla="*/ 2147483646 w 322"/>
                <a:gd name="T93" fmla="*/ 2147483646 h 1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22" h="163">
                  <a:moveTo>
                    <a:pt x="165" y="163"/>
                  </a:moveTo>
                  <a:cubicBezTo>
                    <a:pt x="146" y="162"/>
                    <a:pt x="130" y="162"/>
                    <a:pt x="115" y="158"/>
                  </a:cubicBezTo>
                  <a:cubicBezTo>
                    <a:pt x="110" y="157"/>
                    <a:pt x="105" y="155"/>
                    <a:pt x="101" y="153"/>
                  </a:cubicBezTo>
                  <a:cubicBezTo>
                    <a:pt x="92" y="149"/>
                    <a:pt x="89" y="143"/>
                    <a:pt x="88" y="139"/>
                  </a:cubicBezTo>
                  <a:cubicBezTo>
                    <a:pt x="87" y="133"/>
                    <a:pt x="89" y="127"/>
                    <a:pt x="94" y="123"/>
                  </a:cubicBezTo>
                  <a:cubicBezTo>
                    <a:pt x="101" y="115"/>
                    <a:pt x="110" y="110"/>
                    <a:pt x="123" y="104"/>
                  </a:cubicBezTo>
                  <a:cubicBezTo>
                    <a:pt x="126" y="102"/>
                    <a:pt x="130" y="101"/>
                    <a:pt x="134" y="99"/>
                  </a:cubicBezTo>
                  <a:cubicBezTo>
                    <a:pt x="136" y="98"/>
                    <a:pt x="136" y="98"/>
                    <a:pt x="136" y="98"/>
                  </a:cubicBezTo>
                  <a:cubicBezTo>
                    <a:pt x="139" y="97"/>
                    <a:pt x="141" y="95"/>
                    <a:pt x="142" y="93"/>
                  </a:cubicBezTo>
                  <a:cubicBezTo>
                    <a:pt x="142" y="91"/>
                    <a:pt x="141" y="89"/>
                    <a:pt x="140" y="87"/>
                  </a:cubicBezTo>
                  <a:cubicBezTo>
                    <a:pt x="126" y="74"/>
                    <a:pt x="120" y="58"/>
                    <a:pt x="121" y="38"/>
                  </a:cubicBezTo>
                  <a:cubicBezTo>
                    <a:pt x="122" y="19"/>
                    <a:pt x="133" y="6"/>
                    <a:pt x="153" y="1"/>
                  </a:cubicBezTo>
                  <a:cubicBezTo>
                    <a:pt x="157" y="0"/>
                    <a:pt x="161" y="0"/>
                    <a:pt x="165" y="0"/>
                  </a:cubicBezTo>
                  <a:cubicBezTo>
                    <a:pt x="169" y="0"/>
                    <a:pt x="172" y="0"/>
                    <a:pt x="176" y="1"/>
                  </a:cubicBezTo>
                  <a:cubicBezTo>
                    <a:pt x="197" y="6"/>
                    <a:pt x="207" y="19"/>
                    <a:pt x="208" y="38"/>
                  </a:cubicBezTo>
                  <a:cubicBezTo>
                    <a:pt x="209" y="58"/>
                    <a:pt x="203" y="74"/>
                    <a:pt x="190" y="87"/>
                  </a:cubicBezTo>
                  <a:cubicBezTo>
                    <a:pt x="188" y="89"/>
                    <a:pt x="187" y="91"/>
                    <a:pt x="187" y="93"/>
                  </a:cubicBezTo>
                  <a:cubicBezTo>
                    <a:pt x="188" y="95"/>
                    <a:pt x="190" y="97"/>
                    <a:pt x="193" y="98"/>
                  </a:cubicBezTo>
                  <a:cubicBezTo>
                    <a:pt x="195" y="99"/>
                    <a:pt x="195" y="99"/>
                    <a:pt x="195" y="99"/>
                  </a:cubicBezTo>
                  <a:cubicBezTo>
                    <a:pt x="199" y="101"/>
                    <a:pt x="203" y="102"/>
                    <a:pt x="207" y="104"/>
                  </a:cubicBezTo>
                  <a:cubicBezTo>
                    <a:pt x="219" y="110"/>
                    <a:pt x="228" y="115"/>
                    <a:pt x="235" y="123"/>
                  </a:cubicBezTo>
                  <a:cubicBezTo>
                    <a:pt x="239" y="127"/>
                    <a:pt x="241" y="133"/>
                    <a:pt x="240" y="139"/>
                  </a:cubicBezTo>
                  <a:cubicBezTo>
                    <a:pt x="239" y="145"/>
                    <a:pt x="235" y="150"/>
                    <a:pt x="228" y="153"/>
                  </a:cubicBezTo>
                  <a:cubicBezTo>
                    <a:pt x="228" y="153"/>
                    <a:pt x="228" y="153"/>
                    <a:pt x="228" y="153"/>
                  </a:cubicBezTo>
                  <a:cubicBezTo>
                    <a:pt x="224" y="155"/>
                    <a:pt x="219" y="157"/>
                    <a:pt x="214" y="158"/>
                  </a:cubicBezTo>
                  <a:cubicBezTo>
                    <a:pt x="199" y="162"/>
                    <a:pt x="183" y="162"/>
                    <a:pt x="165" y="163"/>
                  </a:cubicBezTo>
                  <a:close/>
                  <a:moveTo>
                    <a:pt x="165" y="9"/>
                  </a:moveTo>
                  <a:cubicBezTo>
                    <a:pt x="161" y="9"/>
                    <a:pt x="158" y="9"/>
                    <a:pt x="155" y="10"/>
                  </a:cubicBezTo>
                  <a:cubicBezTo>
                    <a:pt x="139" y="14"/>
                    <a:pt x="131" y="23"/>
                    <a:pt x="130" y="38"/>
                  </a:cubicBezTo>
                  <a:cubicBezTo>
                    <a:pt x="129" y="55"/>
                    <a:pt x="135" y="69"/>
                    <a:pt x="146" y="81"/>
                  </a:cubicBezTo>
                  <a:cubicBezTo>
                    <a:pt x="150" y="85"/>
                    <a:pt x="151" y="90"/>
                    <a:pt x="150" y="95"/>
                  </a:cubicBezTo>
                  <a:cubicBezTo>
                    <a:pt x="149" y="100"/>
                    <a:pt x="145" y="104"/>
                    <a:pt x="140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09"/>
                    <a:pt x="130" y="110"/>
                    <a:pt x="126" y="112"/>
                  </a:cubicBezTo>
                  <a:cubicBezTo>
                    <a:pt x="115" y="117"/>
                    <a:pt x="107" y="123"/>
                    <a:pt x="100" y="129"/>
                  </a:cubicBezTo>
                  <a:cubicBezTo>
                    <a:pt x="97" y="132"/>
                    <a:pt x="96" y="135"/>
                    <a:pt x="97" y="137"/>
                  </a:cubicBezTo>
                  <a:cubicBezTo>
                    <a:pt x="97" y="140"/>
                    <a:pt x="100" y="143"/>
                    <a:pt x="105" y="145"/>
                  </a:cubicBezTo>
                  <a:cubicBezTo>
                    <a:pt x="108" y="147"/>
                    <a:pt x="112" y="148"/>
                    <a:pt x="117" y="150"/>
                  </a:cubicBezTo>
                  <a:cubicBezTo>
                    <a:pt x="132" y="153"/>
                    <a:pt x="147" y="154"/>
                    <a:pt x="165" y="154"/>
                  </a:cubicBezTo>
                  <a:cubicBezTo>
                    <a:pt x="183" y="154"/>
                    <a:pt x="198" y="153"/>
                    <a:pt x="212" y="150"/>
                  </a:cubicBezTo>
                  <a:cubicBezTo>
                    <a:pt x="217" y="148"/>
                    <a:pt x="221" y="147"/>
                    <a:pt x="225" y="145"/>
                  </a:cubicBezTo>
                  <a:cubicBezTo>
                    <a:pt x="229" y="143"/>
                    <a:pt x="231" y="141"/>
                    <a:pt x="231" y="137"/>
                  </a:cubicBezTo>
                  <a:cubicBezTo>
                    <a:pt x="232" y="134"/>
                    <a:pt x="231" y="131"/>
                    <a:pt x="229" y="129"/>
                  </a:cubicBezTo>
                  <a:cubicBezTo>
                    <a:pt x="223" y="123"/>
                    <a:pt x="215" y="117"/>
                    <a:pt x="203" y="112"/>
                  </a:cubicBezTo>
                  <a:cubicBezTo>
                    <a:pt x="199" y="110"/>
                    <a:pt x="196" y="109"/>
                    <a:pt x="192" y="107"/>
                  </a:cubicBezTo>
                  <a:cubicBezTo>
                    <a:pt x="189" y="106"/>
                    <a:pt x="189" y="106"/>
                    <a:pt x="189" y="106"/>
                  </a:cubicBezTo>
                  <a:cubicBezTo>
                    <a:pt x="184" y="104"/>
                    <a:pt x="180" y="100"/>
                    <a:pt x="179" y="95"/>
                  </a:cubicBezTo>
                  <a:cubicBezTo>
                    <a:pt x="178" y="90"/>
                    <a:pt x="179" y="85"/>
                    <a:pt x="183" y="81"/>
                  </a:cubicBezTo>
                  <a:cubicBezTo>
                    <a:pt x="195" y="70"/>
                    <a:pt x="200" y="56"/>
                    <a:pt x="199" y="38"/>
                  </a:cubicBezTo>
                  <a:cubicBezTo>
                    <a:pt x="199" y="23"/>
                    <a:pt x="191" y="14"/>
                    <a:pt x="174" y="10"/>
                  </a:cubicBezTo>
                  <a:cubicBezTo>
                    <a:pt x="171" y="9"/>
                    <a:pt x="168" y="9"/>
                    <a:pt x="165" y="9"/>
                  </a:cubicBezTo>
                  <a:close/>
                  <a:moveTo>
                    <a:pt x="227" y="149"/>
                  </a:moveTo>
                  <a:cubicBezTo>
                    <a:pt x="227" y="149"/>
                    <a:pt x="227" y="149"/>
                    <a:pt x="227" y="149"/>
                  </a:cubicBezTo>
                  <a:close/>
                  <a:moveTo>
                    <a:pt x="268" y="163"/>
                  </a:moveTo>
                  <a:cubicBezTo>
                    <a:pt x="265" y="163"/>
                    <a:pt x="265" y="163"/>
                    <a:pt x="265" y="163"/>
                  </a:cubicBezTo>
                  <a:cubicBezTo>
                    <a:pt x="256" y="163"/>
                    <a:pt x="253" y="163"/>
                    <a:pt x="244" y="161"/>
                  </a:cubicBezTo>
                  <a:cubicBezTo>
                    <a:pt x="242" y="161"/>
                    <a:pt x="240" y="159"/>
                    <a:pt x="240" y="157"/>
                  </a:cubicBezTo>
                  <a:cubicBezTo>
                    <a:pt x="240" y="154"/>
                    <a:pt x="242" y="152"/>
                    <a:pt x="245" y="153"/>
                  </a:cubicBezTo>
                  <a:cubicBezTo>
                    <a:pt x="254" y="154"/>
                    <a:pt x="256" y="154"/>
                    <a:pt x="265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80" y="154"/>
                    <a:pt x="290" y="153"/>
                    <a:pt x="300" y="151"/>
                  </a:cubicBezTo>
                  <a:cubicBezTo>
                    <a:pt x="304" y="150"/>
                    <a:pt x="306" y="149"/>
                    <a:pt x="309" y="148"/>
                  </a:cubicBezTo>
                  <a:cubicBezTo>
                    <a:pt x="311" y="147"/>
                    <a:pt x="312" y="145"/>
                    <a:pt x="313" y="144"/>
                  </a:cubicBezTo>
                  <a:cubicBezTo>
                    <a:pt x="313" y="142"/>
                    <a:pt x="312" y="140"/>
                    <a:pt x="312" y="139"/>
                  </a:cubicBezTo>
                  <a:cubicBezTo>
                    <a:pt x="307" y="135"/>
                    <a:pt x="302" y="131"/>
                    <a:pt x="294" y="127"/>
                  </a:cubicBezTo>
                  <a:cubicBezTo>
                    <a:pt x="291" y="126"/>
                    <a:pt x="289" y="125"/>
                    <a:pt x="286" y="124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0" y="122"/>
                    <a:pt x="277" y="118"/>
                    <a:pt x="276" y="114"/>
                  </a:cubicBezTo>
                  <a:cubicBezTo>
                    <a:pt x="275" y="110"/>
                    <a:pt x="277" y="106"/>
                    <a:pt x="280" y="103"/>
                  </a:cubicBezTo>
                  <a:cubicBezTo>
                    <a:pt x="287" y="96"/>
                    <a:pt x="291" y="87"/>
                    <a:pt x="290" y="75"/>
                  </a:cubicBezTo>
                  <a:cubicBezTo>
                    <a:pt x="290" y="65"/>
                    <a:pt x="285" y="59"/>
                    <a:pt x="274" y="56"/>
                  </a:cubicBezTo>
                  <a:cubicBezTo>
                    <a:pt x="272" y="56"/>
                    <a:pt x="270" y="56"/>
                    <a:pt x="268" y="56"/>
                  </a:cubicBezTo>
                  <a:cubicBezTo>
                    <a:pt x="266" y="56"/>
                    <a:pt x="263" y="56"/>
                    <a:pt x="261" y="56"/>
                  </a:cubicBezTo>
                  <a:cubicBezTo>
                    <a:pt x="251" y="59"/>
                    <a:pt x="245" y="65"/>
                    <a:pt x="245" y="75"/>
                  </a:cubicBezTo>
                  <a:cubicBezTo>
                    <a:pt x="245" y="86"/>
                    <a:pt x="248" y="96"/>
                    <a:pt x="256" y="103"/>
                  </a:cubicBezTo>
                  <a:cubicBezTo>
                    <a:pt x="259" y="107"/>
                    <a:pt x="261" y="111"/>
                    <a:pt x="260" y="115"/>
                  </a:cubicBezTo>
                  <a:cubicBezTo>
                    <a:pt x="259" y="118"/>
                    <a:pt x="256" y="121"/>
                    <a:pt x="252" y="123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49" y="124"/>
                    <a:pt x="247" y="123"/>
                    <a:pt x="246" y="120"/>
                  </a:cubicBezTo>
                  <a:cubicBezTo>
                    <a:pt x="245" y="118"/>
                    <a:pt x="246" y="116"/>
                    <a:pt x="248" y="115"/>
                  </a:cubicBezTo>
                  <a:cubicBezTo>
                    <a:pt x="249" y="114"/>
                    <a:pt x="249" y="114"/>
                    <a:pt x="249" y="114"/>
                  </a:cubicBezTo>
                  <a:cubicBezTo>
                    <a:pt x="250" y="114"/>
                    <a:pt x="251" y="113"/>
                    <a:pt x="251" y="113"/>
                  </a:cubicBezTo>
                  <a:cubicBezTo>
                    <a:pt x="251" y="112"/>
                    <a:pt x="251" y="111"/>
                    <a:pt x="249" y="110"/>
                  </a:cubicBezTo>
                  <a:cubicBezTo>
                    <a:pt x="240" y="100"/>
                    <a:pt x="236" y="88"/>
                    <a:pt x="236" y="74"/>
                  </a:cubicBezTo>
                  <a:cubicBezTo>
                    <a:pt x="236" y="65"/>
                    <a:pt x="241" y="52"/>
                    <a:pt x="259" y="48"/>
                  </a:cubicBezTo>
                  <a:cubicBezTo>
                    <a:pt x="262" y="47"/>
                    <a:pt x="265" y="47"/>
                    <a:pt x="268" y="47"/>
                  </a:cubicBezTo>
                  <a:cubicBezTo>
                    <a:pt x="271" y="47"/>
                    <a:pt x="273" y="47"/>
                    <a:pt x="276" y="48"/>
                  </a:cubicBezTo>
                  <a:cubicBezTo>
                    <a:pt x="295" y="52"/>
                    <a:pt x="299" y="65"/>
                    <a:pt x="299" y="74"/>
                  </a:cubicBezTo>
                  <a:cubicBezTo>
                    <a:pt x="300" y="89"/>
                    <a:pt x="295" y="101"/>
                    <a:pt x="286" y="110"/>
                  </a:cubicBezTo>
                  <a:cubicBezTo>
                    <a:pt x="285" y="110"/>
                    <a:pt x="285" y="111"/>
                    <a:pt x="285" y="112"/>
                  </a:cubicBezTo>
                  <a:cubicBezTo>
                    <a:pt x="285" y="114"/>
                    <a:pt x="286" y="115"/>
                    <a:pt x="288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2" y="117"/>
                    <a:pt x="295" y="118"/>
                    <a:pt x="297" y="119"/>
                  </a:cubicBezTo>
                  <a:cubicBezTo>
                    <a:pt x="306" y="123"/>
                    <a:pt x="313" y="127"/>
                    <a:pt x="318" y="133"/>
                  </a:cubicBezTo>
                  <a:cubicBezTo>
                    <a:pt x="321" y="136"/>
                    <a:pt x="322" y="141"/>
                    <a:pt x="322" y="145"/>
                  </a:cubicBezTo>
                  <a:cubicBezTo>
                    <a:pt x="321" y="150"/>
                    <a:pt x="318" y="154"/>
                    <a:pt x="313" y="156"/>
                  </a:cubicBezTo>
                  <a:cubicBezTo>
                    <a:pt x="310" y="158"/>
                    <a:pt x="306" y="159"/>
                    <a:pt x="303" y="160"/>
                  </a:cubicBezTo>
                  <a:cubicBezTo>
                    <a:pt x="292" y="162"/>
                    <a:pt x="281" y="163"/>
                    <a:pt x="268" y="163"/>
                  </a:cubicBezTo>
                  <a:close/>
                  <a:moveTo>
                    <a:pt x="61" y="163"/>
                  </a:moveTo>
                  <a:cubicBezTo>
                    <a:pt x="46" y="163"/>
                    <a:pt x="34" y="162"/>
                    <a:pt x="22" y="159"/>
                  </a:cubicBezTo>
                  <a:cubicBezTo>
                    <a:pt x="18" y="158"/>
                    <a:pt x="15" y="157"/>
                    <a:pt x="11" y="155"/>
                  </a:cubicBezTo>
                  <a:cubicBezTo>
                    <a:pt x="5" y="153"/>
                    <a:pt x="2" y="148"/>
                    <a:pt x="1" y="143"/>
                  </a:cubicBezTo>
                  <a:cubicBezTo>
                    <a:pt x="0" y="139"/>
                    <a:pt x="2" y="134"/>
                    <a:pt x="6" y="130"/>
                  </a:cubicBezTo>
                  <a:cubicBezTo>
                    <a:pt x="11" y="125"/>
                    <a:pt x="18" y="120"/>
                    <a:pt x="28" y="115"/>
                  </a:cubicBezTo>
                  <a:cubicBezTo>
                    <a:pt x="31" y="114"/>
                    <a:pt x="34" y="113"/>
                    <a:pt x="37" y="112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41" y="110"/>
                    <a:pt x="42" y="109"/>
                    <a:pt x="42" y="108"/>
                  </a:cubicBezTo>
                  <a:cubicBezTo>
                    <a:pt x="43" y="106"/>
                    <a:pt x="42" y="105"/>
                    <a:pt x="41" y="104"/>
                  </a:cubicBezTo>
                  <a:cubicBezTo>
                    <a:pt x="31" y="94"/>
                    <a:pt x="26" y="81"/>
                    <a:pt x="26" y="65"/>
                  </a:cubicBezTo>
                  <a:cubicBezTo>
                    <a:pt x="27" y="55"/>
                    <a:pt x="32" y="41"/>
                    <a:pt x="52" y="36"/>
                  </a:cubicBezTo>
                  <a:cubicBezTo>
                    <a:pt x="55" y="36"/>
                    <a:pt x="58" y="35"/>
                    <a:pt x="61" y="35"/>
                  </a:cubicBezTo>
                  <a:cubicBezTo>
                    <a:pt x="64" y="35"/>
                    <a:pt x="67" y="36"/>
                    <a:pt x="70" y="36"/>
                  </a:cubicBezTo>
                  <a:cubicBezTo>
                    <a:pt x="90" y="41"/>
                    <a:pt x="95" y="55"/>
                    <a:pt x="95" y="65"/>
                  </a:cubicBezTo>
                  <a:cubicBezTo>
                    <a:pt x="96" y="81"/>
                    <a:pt x="91" y="94"/>
                    <a:pt x="81" y="104"/>
                  </a:cubicBezTo>
                  <a:cubicBezTo>
                    <a:pt x="80" y="105"/>
                    <a:pt x="79" y="106"/>
                    <a:pt x="79" y="108"/>
                  </a:cubicBezTo>
                  <a:cubicBezTo>
                    <a:pt x="80" y="109"/>
                    <a:pt x="81" y="110"/>
                    <a:pt x="83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7" y="113"/>
                    <a:pt x="88" y="115"/>
                    <a:pt x="88" y="118"/>
                  </a:cubicBezTo>
                  <a:cubicBezTo>
                    <a:pt x="87" y="120"/>
                    <a:pt x="84" y="121"/>
                    <a:pt x="82" y="120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75" y="117"/>
                    <a:pt x="72" y="114"/>
                    <a:pt x="71" y="109"/>
                  </a:cubicBezTo>
                  <a:cubicBezTo>
                    <a:pt x="70" y="105"/>
                    <a:pt x="71" y="101"/>
                    <a:pt x="75" y="98"/>
                  </a:cubicBezTo>
                  <a:cubicBezTo>
                    <a:pt x="83" y="89"/>
                    <a:pt x="87" y="79"/>
                    <a:pt x="86" y="66"/>
                  </a:cubicBezTo>
                  <a:cubicBezTo>
                    <a:pt x="86" y="55"/>
                    <a:pt x="80" y="48"/>
                    <a:pt x="68" y="45"/>
                  </a:cubicBezTo>
                  <a:cubicBezTo>
                    <a:pt x="66" y="44"/>
                    <a:pt x="63" y="44"/>
                    <a:pt x="61" y="44"/>
                  </a:cubicBezTo>
                  <a:cubicBezTo>
                    <a:pt x="59" y="44"/>
                    <a:pt x="56" y="44"/>
                    <a:pt x="54" y="45"/>
                  </a:cubicBezTo>
                  <a:cubicBezTo>
                    <a:pt x="42" y="48"/>
                    <a:pt x="36" y="55"/>
                    <a:pt x="35" y="66"/>
                  </a:cubicBezTo>
                  <a:cubicBezTo>
                    <a:pt x="35" y="79"/>
                    <a:pt x="39" y="89"/>
                    <a:pt x="47" y="98"/>
                  </a:cubicBezTo>
                  <a:cubicBezTo>
                    <a:pt x="50" y="101"/>
                    <a:pt x="52" y="105"/>
                    <a:pt x="51" y="110"/>
                  </a:cubicBezTo>
                  <a:cubicBezTo>
                    <a:pt x="50" y="114"/>
                    <a:pt x="47" y="117"/>
                    <a:pt x="42" y="11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37" y="121"/>
                    <a:pt x="34" y="122"/>
                    <a:pt x="32" y="123"/>
                  </a:cubicBezTo>
                  <a:cubicBezTo>
                    <a:pt x="23" y="128"/>
                    <a:pt x="17" y="132"/>
                    <a:pt x="12" y="136"/>
                  </a:cubicBezTo>
                  <a:cubicBezTo>
                    <a:pt x="10" y="138"/>
                    <a:pt x="9" y="140"/>
                    <a:pt x="10" y="142"/>
                  </a:cubicBezTo>
                  <a:cubicBezTo>
                    <a:pt x="10" y="144"/>
                    <a:pt x="12" y="146"/>
                    <a:pt x="15" y="147"/>
                  </a:cubicBezTo>
                  <a:cubicBezTo>
                    <a:pt x="18" y="149"/>
                    <a:pt x="21" y="150"/>
                    <a:pt x="24" y="151"/>
                  </a:cubicBezTo>
                  <a:cubicBezTo>
                    <a:pt x="36" y="153"/>
                    <a:pt x="47" y="154"/>
                    <a:pt x="61" y="154"/>
                  </a:cubicBezTo>
                  <a:cubicBezTo>
                    <a:pt x="69" y="154"/>
                    <a:pt x="76" y="154"/>
                    <a:pt x="83" y="153"/>
                  </a:cubicBezTo>
                  <a:cubicBezTo>
                    <a:pt x="85" y="153"/>
                    <a:pt x="87" y="154"/>
                    <a:pt x="87" y="157"/>
                  </a:cubicBezTo>
                  <a:cubicBezTo>
                    <a:pt x="88" y="159"/>
                    <a:pt x="86" y="162"/>
                    <a:pt x="83" y="162"/>
                  </a:cubicBezTo>
                  <a:cubicBezTo>
                    <a:pt x="77" y="162"/>
                    <a:pt x="70" y="163"/>
                    <a:pt x="61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"/>
            <p:cNvSpPr>
              <a:spLocks noEditPoints="1"/>
            </p:cNvSpPr>
            <p:nvPr/>
          </p:nvSpPr>
          <p:spPr bwMode="auto">
            <a:xfrm>
              <a:off x="9186863" y="3825875"/>
              <a:ext cx="915987" cy="796925"/>
            </a:xfrm>
            <a:custGeom>
              <a:avLst/>
              <a:gdLst>
                <a:gd name="T0" fmla="*/ 2147483646 w 220"/>
                <a:gd name="T1" fmla="*/ 2147483646 h 191"/>
                <a:gd name="T2" fmla="*/ 0 w 220"/>
                <a:gd name="T3" fmla="*/ 2147483646 h 191"/>
                <a:gd name="T4" fmla="*/ 2147483646 w 220"/>
                <a:gd name="T5" fmla="*/ 2147483646 h 191"/>
                <a:gd name="T6" fmla="*/ 2147483646 w 220"/>
                <a:gd name="T7" fmla="*/ 2147483646 h 191"/>
                <a:gd name="T8" fmla="*/ 2147483646 w 220"/>
                <a:gd name="T9" fmla="*/ 2147483646 h 191"/>
                <a:gd name="T10" fmla="*/ 2147483646 w 220"/>
                <a:gd name="T11" fmla="*/ 2147483646 h 191"/>
                <a:gd name="T12" fmla="*/ 2147483646 w 220"/>
                <a:gd name="T13" fmla="*/ 2147483646 h 191"/>
                <a:gd name="T14" fmla="*/ 2147483646 w 220"/>
                <a:gd name="T15" fmla="*/ 2147483646 h 191"/>
                <a:gd name="T16" fmla="*/ 2147483646 w 220"/>
                <a:gd name="T17" fmla="*/ 2147483646 h 191"/>
                <a:gd name="T18" fmla="*/ 2147483646 w 220"/>
                <a:gd name="T19" fmla="*/ 2147483646 h 191"/>
                <a:gd name="T20" fmla="*/ 2147483646 w 220"/>
                <a:gd name="T21" fmla="*/ 2147483646 h 191"/>
                <a:gd name="T22" fmla="*/ 2147483646 w 220"/>
                <a:gd name="T23" fmla="*/ 2147483646 h 191"/>
                <a:gd name="T24" fmla="*/ 2147483646 w 220"/>
                <a:gd name="T25" fmla="*/ 2147483646 h 191"/>
                <a:gd name="T26" fmla="*/ 2147483646 w 220"/>
                <a:gd name="T27" fmla="*/ 2147483646 h 191"/>
                <a:gd name="T28" fmla="*/ 2147483646 w 220"/>
                <a:gd name="T29" fmla="*/ 2147483646 h 191"/>
                <a:gd name="T30" fmla="*/ 2147483646 w 220"/>
                <a:gd name="T31" fmla="*/ 2147483646 h 191"/>
                <a:gd name="T32" fmla="*/ 2147483646 w 220"/>
                <a:gd name="T33" fmla="*/ 2147483646 h 191"/>
                <a:gd name="T34" fmla="*/ 2147483646 w 220"/>
                <a:gd name="T35" fmla="*/ 2147483646 h 191"/>
                <a:gd name="T36" fmla="*/ 2147483646 w 220"/>
                <a:gd name="T37" fmla="*/ 2147483646 h 191"/>
                <a:gd name="T38" fmla="*/ 2147483646 w 220"/>
                <a:gd name="T39" fmla="*/ 2147483646 h 191"/>
                <a:gd name="T40" fmla="*/ 2147483646 w 220"/>
                <a:gd name="T41" fmla="*/ 2147483646 h 191"/>
                <a:gd name="T42" fmla="*/ 2147483646 w 220"/>
                <a:gd name="T43" fmla="*/ 2147483646 h 191"/>
                <a:gd name="T44" fmla="*/ 2147483646 w 220"/>
                <a:gd name="T45" fmla="*/ 2147483646 h 191"/>
                <a:gd name="T46" fmla="*/ 2147483646 w 220"/>
                <a:gd name="T47" fmla="*/ 2147483646 h 191"/>
                <a:gd name="T48" fmla="*/ 0 w 220"/>
                <a:gd name="T49" fmla="*/ 2147483646 h 191"/>
                <a:gd name="T50" fmla="*/ 2147483646 w 220"/>
                <a:gd name="T51" fmla="*/ 2147483646 h 191"/>
                <a:gd name="T52" fmla="*/ 2147483646 w 220"/>
                <a:gd name="T53" fmla="*/ 2147483646 h 191"/>
                <a:gd name="T54" fmla="*/ 2147483646 w 220"/>
                <a:gd name="T55" fmla="*/ 2147483646 h 191"/>
                <a:gd name="T56" fmla="*/ 2147483646 w 220"/>
                <a:gd name="T57" fmla="*/ 2147483646 h 191"/>
                <a:gd name="T58" fmla="*/ 2147483646 w 220"/>
                <a:gd name="T59" fmla="*/ 2147483646 h 191"/>
                <a:gd name="T60" fmla="*/ 2147483646 w 220"/>
                <a:gd name="T61" fmla="*/ 2147483646 h 191"/>
                <a:gd name="T62" fmla="*/ 2147483646 w 220"/>
                <a:gd name="T63" fmla="*/ 2147483646 h 191"/>
                <a:gd name="T64" fmla="*/ 2147483646 w 220"/>
                <a:gd name="T65" fmla="*/ 0 h 191"/>
                <a:gd name="T66" fmla="*/ 2147483646 w 220"/>
                <a:gd name="T67" fmla="*/ 2147483646 h 1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0" h="191">
                  <a:moveTo>
                    <a:pt x="195" y="191"/>
                  </a:moveTo>
                  <a:cubicBezTo>
                    <a:pt x="26" y="191"/>
                    <a:pt x="26" y="191"/>
                    <a:pt x="26" y="191"/>
                  </a:cubicBezTo>
                  <a:cubicBezTo>
                    <a:pt x="12" y="191"/>
                    <a:pt x="0" y="179"/>
                    <a:pt x="0" y="165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1"/>
                    <a:pt x="2" y="119"/>
                    <a:pt x="5" y="119"/>
                  </a:cubicBezTo>
                  <a:cubicBezTo>
                    <a:pt x="8" y="119"/>
                    <a:pt x="10" y="121"/>
                    <a:pt x="10" y="123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74"/>
                    <a:pt x="17" y="181"/>
                    <a:pt x="26" y="181"/>
                  </a:cubicBezTo>
                  <a:cubicBezTo>
                    <a:pt x="195" y="181"/>
                    <a:pt x="195" y="181"/>
                    <a:pt x="195" y="181"/>
                  </a:cubicBezTo>
                  <a:cubicBezTo>
                    <a:pt x="203" y="181"/>
                    <a:pt x="210" y="174"/>
                    <a:pt x="210" y="165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21"/>
                    <a:pt x="213" y="119"/>
                    <a:pt x="215" y="119"/>
                  </a:cubicBezTo>
                  <a:cubicBezTo>
                    <a:pt x="218" y="119"/>
                    <a:pt x="220" y="121"/>
                    <a:pt x="220" y="124"/>
                  </a:cubicBezTo>
                  <a:cubicBezTo>
                    <a:pt x="220" y="165"/>
                    <a:pt x="220" y="165"/>
                    <a:pt x="220" y="165"/>
                  </a:cubicBezTo>
                  <a:cubicBezTo>
                    <a:pt x="220" y="179"/>
                    <a:pt x="209" y="191"/>
                    <a:pt x="195" y="191"/>
                  </a:cubicBezTo>
                  <a:close/>
                  <a:moveTo>
                    <a:pt x="119" y="136"/>
                  </a:moveTo>
                  <a:cubicBezTo>
                    <a:pt x="101" y="136"/>
                    <a:pt x="101" y="136"/>
                    <a:pt x="101" y="136"/>
                  </a:cubicBezTo>
                  <a:cubicBezTo>
                    <a:pt x="94" y="136"/>
                    <a:pt x="89" y="130"/>
                    <a:pt x="89" y="12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94"/>
                    <a:pt x="94" y="88"/>
                    <a:pt x="101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6" y="88"/>
                    <a:pt x="131" y="94"/>
                    <a:pt x="131" y="102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30"/>
                    <a:pt x="126" y="136"/>
                    <a:pt x="119" y="136"/>
                  </a:cubicBezTo>
                  <a:close/>
                  <a:moveTo>
                    <a:pt x="101" y="98"/>
                  </a:moveTo>
                  <a:cubicBezTo>
                    <a:pt x="100" y="98"/>
                    <a:pt x="98" y="99"/>
                    <a:pt x="98" y="102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5"/>
                    <a:pt x="100" y="127"/>
                    <a:pt x="101" y="127"/>
                  </a:cubicBezTo>
                  <a:cubicBezTo>
                    <a:pt x="119" y="127"/>
                    <a:pt x="119" y="127"/>
                    <a:pt x="119" y="127"/>
                  </a:cubicBezTo>
                  <a:cubicBezTo>
                    <a:pt x="120" y="127"/>
                    <a:pt x="122" y="125"/>
                    <a:pt x="122" y="123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2" y="99"/>
                    <a:pt x="120" y="98"/>
                    <a:pt x="119" y="98"/>
                  </a:cubicBezTo>
                  <a:lnTo>
                    <a:pt x="101" y="98"/>
                  </a:lnTo>
                  <a:close/>
                  <a:moveTo>
                    <a:pt x="195" y="117"/>
                  </a:moveTo>
                  <a:cubicBezTo>
                    <a:pt x="145" y="117"/>
                    <a:pt x="145" y="117"/>
                    <a:pt x="145" y="117"/>
                  </a:cubicBezTo>
                  <a:cubicBezTo>
                    <a:pt x="142" y="117"/>
                    <a:pt x="140" y="115"/>
                    <a:pt x="140" y="112"/>
                  </a:cubicBezTo>
                  <a:cubicBezTo>
                    <a:pt x="140" y="110"/>
                    <a:pt x="142" y="107"/>
                    <a:pt x="145" y="107"/>
                  </a:cubicBezTo>
                  <a:cubicBezTo>
                    <a:pt x="195" y="107"/>
                    <a:pt x="195" y="107"/>
                    <a:pt x="195" y="107"/>
                  </a:cubicBezTo>
                  <a:cubicBezTo>
                    <a:pt x="203" y="107"/>
                    <a:pt x="210" y="100"/>
                    <a:pt x="210" y="92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10" y="50"/>
                    <a:pt x="203" y="43"/>
                    <a:pt x="19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17" y="43"/>
                    <a:pt x="10" y="50"/>
                    <a:pt x="10" y="59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100"/>
                    <a:pt x="17" y="107"/>
                    <a:pt x="2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8" y="107"/>
                    <a:pt x="80" y="110"/>
                    <a:pt x="80" y="112"/>
                  </a:cubicBezTo>
                  <a:cubicBezTo>
                    <a:pt x="80" y="115"/>
                    <a:pt x="78" y="117"/>
                    <a:pt x="7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12" y="117"/>
                    <a:pt x="0" y="106"/>
                    <a:pt x="0" y="9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5"/>
                    <a:pt x="12" y="34"/>
                    <a:pt x="26" y="34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209" y="34"/>
                    <a:pt x="220" y="45"/>
                    <a:pt x="220" y="59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0" y="96"/>
                    <a:pt x="220" y="97"/>
                    <a:pt x="219" y="98"/>
                  </a:cubicBezTo>
                  <a:cubicBezTo>
                    <a:pt x="216" y="109"/>
                    <a:pt x="206" y="117"/>
                    <a:pt x="195" y="117"/>
                  </a:cubicBezTo>
                  <a:close/>
                  <a:moveTo>
                    <a:pt x="147" y="26"/>
                  </a:moveTo>
                  <a:cubicBezTo>
                    <a:pt x="144" y="26"/>
                    <a:pt x="142" y="23"/>
                    <a:pt x="142" y="21"/>
                  </a:cubicBezTo>
                  <a:cubicBezTo>
                    <a:pt x="142" y="15"/>
                    <a:pt x="136" y="9"/>
                    <a:pt x="129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4" y="9"/>
                    <a:pt x="78" y="15"/>
                    <a:pt x="78" y="21"/>
                  </a:cubicBezTo>
                  <a:cubicBezTo>
                    <a:pt x="78" y="23"/>
                    <a:pt x="76" y="26"/>
                    <a:pt x="74" y="26"/>
                  </a:cubicBezTo>
                  <a:cubicBezTo>
                    <a:pt x="71" y="26"/>
                    <a:pt x="69" y="23"/>
                    <a:pt x="69" y="21"/>
                  </a:cubicBezTo>
                  <a:cubicBezTo>
                    <a:pt x="69" y="9"/>
                    <a:pt x="79" y="0"/>
                    <a:pt x="9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1" y="0"/>
                    <a:pt x="151" y="9"/>
                    <a:pt x="151" y="21"/>
                  </a:cubicBezTo>
                  <a:cubicBezTo>
                    <a:pt x="151" y="23"/>
                    <a:pt x="149" y="26"/>
                    <a:pt x="14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0"/>
            <p:cNvSpPr>
              <a:spLocks noEditPoints="1"/>
            </p:cNvSpPr>
            <p:nvPr/>
          </p:nvSpPr>
          <p:spPr bwMode="auto">
            <a:xfrm>
              <a:off x="5656263" y="3767138"/>
              <a:ext cx="912812" cy="1068387"/>
            </a:xfrm>
            <a:custGeom>
              <a:avLst/>
              <a:gdLst>
                <a:gd name="T0" fmla="*/ 2147483646 w 219"/>
                <a:gd name="T1" fmla="*/ 2147483646 h 256"/>
                <a:gd name="T2" fmla="*/ 2147483646 w 219"/>
                <a:gd name="T3" fmla="*/ 2147483646 h 256"/>
                <a:gd name="T4" fmla="*/ 2147483646 w 219"/>
                <a:gd name="T5" fmla="*/ 2147483646 h 256"/>
                <a:gd name="T6" fmla="*/ 2147483646 w 219"/>
                <a:gd name="T7" fmla="*/ 2147483646 h 256"/>
                <a:gd name="T8" fmla="*/ 2147483646 w 219"/>
                <a:gd name="T9" fmla="*/ 2147483646 h 256"/>
                <a:gd name="T10" fmla="*/ 2147483646 w 219"/>
                <a:gd name="T11" fmla="*/ 2147483646 h 256"/>
                <a:gd name="T12" fmla="*/ 2147483646 w 219"/>
                <a:gd name="T13" fmla="*/ 2147483646 h 256"/>
                <a:gd name="T14" fmla="*/ 2147483646 w 219"/>
                <a:gd name="T15" fmla="*/ 2147483646 h 256"/>
                <a:gd name="T16" fmla="*/ 2147483646 w 219"/>
                <a:gd name="T17" fmla="*/ 2147483646 h 256"/>
                <a:gd name="T18" fmla="*/ 2147483646 w 219"/>
                <a:gd name="T19" fmla="*/ 2147483646 h 256"/>
                <a:gd name="T20" fmla="*/ 2147483646 w 219"/>
                <a:gd name="T21" fmla="*/ 2147483646 h 256"/>
                <a:gd name="T22" fmla="*/ 2147483646 w 219"/>
                <a:gd name="T23" fmla="*/ 2147483646 h 256"/>
                <a:gd name="T24" fmla="*/ 2147483646 w 219"/>
                <a:gd name="T25" fmla="*/ 2147483646 h 256"/>
                <a:gd name="T26" fmla="*/ 2147483646 w 219"/>
                <a:gd name="T27" fmla="*/ 2147483646 h 256"/>
                <a:gd name="T28" fmla="*/ 2147483646 w 219"/>
                <a:gd name="T29" fmla="*/ 2147483646 h 256"/>
                <a:gd name="T30" fmla="*/ 2147483646 w 219"/>
                <a:gd name="T31" fmla="*/ 2147483646 h 256"/>
                <a:gd name="T32" fmla="*/ 2147483646 w 219"/>
                <a:gd name="T33" fmla="*/ 2147483646 h 256"/>
                <a:gd name="T34" fmla="*/ 2147483646 w 219"/>
                <a:gd name="T35" fmla="*/ 2147483646 h 256"/>
                <a:gd name="T36" fmla="*/ 2147483646 w 219"/>
                <a:gd name="T37" fmla="*/ 2147483646 h 256"/>
                <a:gd name="T38" fmla="*/ 2147483646 w 219"/>
                <a:gd name="T39" fmla="*/ 2147483646 h 256"/>
                <a:gd name="T40" fmla="*/ 2147483646 w 219"/>
                <a:gd name="T41" fmla="*/ 2147483646 h 256"/>
                <a:gd name="T42" fmla="*/ 2147483646 w 219"/>
                <a:gd name="T43" fmla="*/ 2147483646 h 256"/>
                <a:gd name="T44" fmla="*/ 2147483646 w 219"/>
                <a:gd name="T45" fmla="*/ 2147483646 h 256"/>
                <a:gd name="T46" fmla="*/ 0 w 219"/>
                <a:gd name="T47" fmla="*/ 2147483646 h 256"/>
                <a:gd name="T48" fmla="*/ 2147483646 w 219"/>
                <a:gd name="T49" fmla="*/ 2147483646 h 256"/>
                <a:gd name="T50" fmla="*/ 2147483646 w 219"/>
                <a:gd name="T51" fmla="*/ 2147483646 h 256"/>
                <a:gd name="T52" fmla="*/ 2147483646 w 219"/>
                <a:gd name="T53" fmla="*/ 2147483646 h 256"/>
                <a:gd name="T54" fmla="*/ 2147483646 w 219"/>
                <a:gd name="T55" fmla="*/ 2147483646 h 256"/>
                <a:gd name="T56" fmla="*/ 2147483646 w 219"/>
                <a:gd name="T57" fmla="*/ 2147483646 h 256"/>
                <a:gd name="T58" fmla="*/ 2147483646 w 219"/>
                <a:gd name="T59" fmla="*/ 2147483646 h 256"/>
                <a:gd name="T60" fmla="*/ 2147483646 w 219"/>
                <a:gd name="T61" fmla="*/ 2147483646 h 256"/>
                <a:gd name="T62" fmla="*/ 2147483646 w 219"/>
                <a:gd name="T63" fmla="*/ 2147483646 h 256"/>
                <a:gd name="T64" fmla="*/ 2147483646 w 219"/>
                <a:gd name="T65" fmla="*/ 2147483646 h 256"/>
                <a:gd name="T66" fmla="*/ 2147483646 w 219"/>
                <a:gd name="T67" fmla="*/ 2147483646 h 256"/>
                <a:gd name="T68" fmla="*/ 2147483646 w 219"/>
                <a:gd name="T69" fmla="*/ 2147483646 h 256"/>
                <a:gd name="T70" fmla="*/ 2147483646 w 219"/>
                <a:gd name="T71" fmla="*/ 2147483646 h 256"/>
                <a:gd name="T72" fmla="*/ 2147483646 w 219"/>
                <a:gd name="T73" fmla="*/ 2147483646 h 256"/>
                <a:gd name="T74" fmla="*/ 2147483646 w 219"/>
                <a:gd name="T75" fmla="*/ 2147483646 h 256"/>
                <a:gd name="T76" fmla="*/ 2147483646 w 219"/>
                <a:gd name="T77" fmla="*/ 2147483646 h 256"/>
                <a:gd name="T78" fmla="*/ 2147483646 w 219"/>
                <a:gd name="T79" fmla="*/ 2147483646 h 256"/>
                <a:gd name="T80" fmla="*/ 2147483646 w 219"/>
                <a:gd name="T81" fmla="*/ 2147483646 h 256"/>
                <a:gd name="T82" fmla="*/ 2147483646 w 219"/>
                <a:gd name="T83" fmla="*/ 2147483646 h 256"/>
                <a:gd name="T84" fmla="*/ 2147483646 w 219"/>
                <a:gd name="T85" fmla="*/ 2147483646 h 256"/>
                <a:gd name="T86" fmla="*/ 2147483646 w 219"/>
                <a:gd name="T87" fmla="*/ 0 h 256"/>
                <a:gd name="T88" fmla="*/ 2147483646 w 219"/>
                <a:gd name="T89" fmla="*/ 2147483646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9" h="256">
                  <a:moveTo>
                    <a:pt x="126" y="256"/>
                  </a:moveTo>
                  <a:cubicBezTo>
                    <a:pt x="90" y="256"/>
                    <a:pt x="90" y="256"/>
                    <a:pt x="90" y="256"/>
                  </a:cubicBezTo>
                  <a:cubicBezTo>
                    <a:pt x="87" y="256"/>
                    <a:pt x="85" y="254"/>
                    <a:pt x="85" y="251"/>
                  </a:cubicBezTo>
                  <a:cubicBezTo>
                    <a:pt x="85" y="249"/>
                    <a:pt x="87" y="246"/>
                    <a:pt x="90" y="246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8" y="246"/>
                    <a:pt x="130" y="249"/>
                    <a:pt x="130" y="251"/>
                  </a:cubicBezTo>
                  <a:cubicBezTo>
                    <a:pt x="130" y="254"/>
                    <a:pt x="128" y="256"/>
                    <a:pt x="126" y="256"/>
                  </a:cubicBezTo>
                  <a:close/>
                  <a:moveTo>
                    <a:pt x="136" y="240"/>
                  </a:moveTo>
                  <a:cubicBezTo>
                    <a:pt x="80" y="240"/>
                    <a:pt x="80" y="240"/>
                    <a:pt x="80" y="240"/>
                  </a:cubicBezTo>
                  <a:cubicBezTo>
                    <a:pt x="78" y="240"/>
                    <a:pt x="75" y="237"/>
                    <a:pt x="75" y="235"/>
                  </a:cubicBezTo>
                  <a:cubicBezTo>
                    <a:pt x="75" y="232"/>
                    <a:pt x="78" y="230"/>
                    <a:pt x="80" y="230"/>
                  </a:cubicBezTo>
                  <a:cubicBezTo>
                    <a:pt x="136" y="230"/>
                    <a:pt x="136" y="230"/>
                    <a:pt x="136" y="230"/>
                  </a:cubicBezTo>
                  <a:cubicBezTo>
                    <a:pt x="138" y="230"/>
                    <a:pt x="140" y="232"/>
                    <a:pt x="140" y="235"/>
                  </a:cubicBezTo>
                  <a:cubicBezTo>
                    <a:pt x="140" y="237"/>
                    <a:pt x="138" y="240"/>
                    <a:pt x="136" y="240"/>
                  </a:cubicBezTo>
                  <a:close/>
                  <a:moveTo>
                    <a:pt x="107" y="222"/>
                  </a:moveTo>
                  <a:cubicBezTo>
                    <a:pt x="97" y="222"/>
                    <a:pt x="87" y="222"/>
                    <a:pt x="86" y="222"/>
                  </a:cubicBezTo>
                  <a:cubicBezTo>
                    <a:pt x="86" y="222"/>
                    <a:pt x="86" y="222"/>
                    <a:pt x="86" y="222"/>
                  </a:cubicBezTo>
                  <a:cubicBezTo>
                    <a:pt x="76" y="222"/>
                    <a:pt x="72" y="218"/>
                    <a:pt x="70" y="209"/>
                  </a:cubicBezTo>
                  <a:cubicBezTo>
                    <a:pt x="69" y="206"/>
                    <a:pt x="69" y="202"/>
                    <a:pt x="69" y="198"/>
                  </a:cubicBezTo>
                  <a:cubicBezTo>
                    <a:pt x="69" y="193"/>
                    <a:pt x="68" y="189"/>
                    <a:pt x="66" y="185"/>
                  </a:cubicBezTo>
                  <a:cubicBezTo>
                    <a:pt x="59" y="172"/>
                    <a:pt x="54" y="162"/>
                    <a:pt x="47" y="148"/>
                  </a:cubicBezTo>
                  <a:cubicBezTo>
                    <a:pt x="40" y="135"/>
                    <a:pt x="32" y="114"/>
                    <a:pt x="37" y="95"/>
                  </a:cubicBezTo>
                  <a:cubicBezTo>
                    <a:pt x="43" y="70"/>
                    <a:pt x="69" y="46"/>
                    <a:pt x="107" y="46"/>
                  </a:cubicBezTo>
                  <a:cubicBezTo>
                    <a:pt x="145" y="46"/>
                    <a:pt x="171" y="70"/>
                    <a:pt x="177" y="95"/>
                  </a:cubicBezTo>
                  <a:cubicBezTo>
                    <a:pt x="182" y="114"/>
                    <a:pt x="175" y="135"/>
                    <a:pt x="168" y="148"/>
                  </a:cubicBezTo>
                  <a:cubicBezTo>
                    <a:pt x="160" y="162"/>
                    <a:pt x="155" y="172"/>
                    <a:pt x="148" y="185"/>
                  </a:cubicBezTo>
                  <a:cubicBezTo>
                    <a:pt x="146" y="189"/>
                    <a:pt x="146" y="193"/>
                    <a:pt x="146" y="198"/>
                  </a:cubicBezTo>
                  <a:cubicBezTo>
                    <a:pt x="145" y="202"/>
                    <a:pt x="145" y="206"/>
                    <a:pt x="145" y="209"/>
                  </a:cubicBezTo>
                  <a:cubicBezTo>
                    <a:pt x="143" y="218"/>
                    <a:pt x="138" y="222"/>
                    <a:pt x="128" y="222"/>
                  </a:cubicBezTo>
                  <a:cubicBezTo>
                    <a:pt x="128" y="222"/>
                    <a:pt x="118" y="222"/>
                    <a:pt x="107" y="222"/>
                  </a:cubicBezTo>
                  <a:close/>
                  <a:moveTo>
                    <a:pt x="86" y="212"/>
                  </a:moveTo>
                  <a:cubicBezTo>
                    <a:pt x="87" y="212"/>
                    <a:pt x="127" y="212"/>
                    <a:pt x="128" y="212"/>
                  </a:cubicBezTo>
                  <a:cubicBezTo>
                    <a:pt x="134" y="212"/>
                    <a:pt x="134" y="211"/>
                    <a:pt x="135" y="207"/>
                  </a:cubicBezTo>
                  <a:cubicBezTo>
                    <a:pt x="136" y="205"/>
                    <a:pt x="136" y="201"/>
                    <a:pt x="136" y="198"/>
                  </a:cubicBezTo>
                  <a:cubicBezTo>
                    <a:pt x="136" y="192"/>
                    <a:pt x="136" y="186"/>
                    <a:pt x="140" y="180"/>
                  </a:cubicBezTo>
                  <a:cubicBezTo>
                    <a:pt x="147" y="167"/>
                    <a:pt x="152" y="158"/>
                    <a:pt x="159" y="144"/>
                  </a:cubicBezTo>
                  <a:cubicBezTo>
                    <a:pt x="164" y="134"/>
                    <a:pt x="172" y="114"/>
                    <a:pt x="168" y="97"/>
                  </a:cubicBezTo>
                  <a:cubicBezTo>
                    <a:pt x="163" y="77"/>
                    <a:pt x="140" y="55"/>
                    <a:pt x="107" y="55"/>
                  </a:cubicBezTo>
                  <a:cubicBezTo>
                    <a:pt x="75" y="55"/>
                    <a:pt x="52" y="77"/>
                    <a:pt x="46" y="97"/>
                  </a:cubicBezTo>
                  <a:cubicBezTo>
                    <a:pt x="42" y="114"/>
                    <a:pt x="50" y="134"/>
                    <a:pt x="55" y="144"/>
                  </a:cubicBezTo>
                  <a:cubicBezTo>
                    <a:pt x="62" y="158"/>
                    <a:pt x="67" y="167"/>
                    <a:pt x="75" y="180"/>
                  </a:cubicBezTo>
                  <a:cubicBezTo>
                    <a:pt x="78" y="186"/>
                    <a:pt x="78" y="192"/>
                    <a:pt x="78" y="198"/>
                  </a:cubicBezTo>
                  <a:cubicBezTo>
                    <a:pt x="79" y="201"/>
                    <a:pt x="79" y="205"/>
                    <a:pt x="79" y="207"/>
                  </a:cubicBezTo>
                  <a:cubicBezTo>
                    <a:pt x="80" y="211"/>
                    <a:pt x="80" y="212"/>
                    <a:pt x="86" y="212"/>
                  </a:cubicBezTo>
                  <a:cubicBezTo>
                    <a:pt x="86" y="212"/>
                    <a:pt x="86" y="212"/>
                    <a:pt x="86" y="212"/>
                  </a:cubicBezTo>
                  <a:close/>
                  <a:moveTo>
                    <a:pt x="23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2" y="118"/>
                    <a:pt x="0" y="115"/>
                    <a:pt x="0" y="113"/>
                  </a:cubicBezTo>
                  <a:cubicBezTo>
                    <a:pt x="0" y="110"/>
                    <a:pt x="2" y="108"/>
                    <a:pt x="5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6" y="108"/>
                    <a:pt x="28" y="110"/>
                    <a:pt x="28" y="113"/>
                  </a:cubicBezTo>
                  <a:cubicBezTo>
                    <a:pt x="28" y="115"/>
                    <a:pt x="26" y="118"/>
                    <a:pt x="23" y="118"/>
                  </a:cubicBezTo>
                  <a:close/>
                  <a:moveTo>
                    <a:pt x="214" y="114"/>
                  </a:moveTo>
                  <a:cubicBezTo>
                    <a:pt x="191" y="114"/>
                    <a:pt x="191" y="114"/>
                    <a:pt x="191" y="114"/>
                  </a:cubicBezTo>
                  <a:cubicBezTo>
                    <a:pt x="188" y="114"/>
                    <a:pt x="186" y="112"/>
                    <a:pt x="186" y="109"/>
                  </a:cubicBezTo>
                  <a:cubicBezTo>
                    <a:pt x="186" y="107"/>
                    <a:pt x="188" y="105"/>
                    <a:pt x="191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7" y="105"/>
                    <a:pt x="219" y="107"/>
                    <a:pt x="219" y="109"/>
                  </a:cubicBezTo>
                  <a:cubicBezTo>
                    <a:pt x="219" y="112"/>
                    <a:pt x="217" y="114"/>
                    <a:pt x="214" y="114"/>
                  </a:cubicBezTo>
                  <a:close/>
                  <a:moveTo>
                    <a:pt x="64" y="110"/>
                  </a:moveTo>
                  <a:cubicBezTo>
                    <a:pt x="64" y="110"/>
                    <a:pt x="63" y="110"/>
                    <a:pt x="63" y="110"/>
                  </a:cubicBezTo>
                  <a:cubicBezTo>
                    <a:pt x="60" y="109"/>
                    <a:pt x="59" y="107"/>
                    <a:pt x="60" y="104"/>
                  </a:cubicBezTo>
                  <a:cubicBezTo>
                    <a:pt x="64" y="87"/>
                    <a:pt x="83" y="69"/>
                    <a:pt x="110" y="69"/>
                  </a:cubicBezTo>
                  <a:cubicBezTo>
                    <a:pt x="110" y="69"/>
                    <a:pt x="110" y="69"/>
                    <a:pt x="110" y="69"/>
                  </a:cubicBezTo>
                  <a:cubicBezTo>
                    <a:pt x="112" y="69"/>
                    <a:pt x="115" y="71"/>
                    <a:pt x="115" y="74"/>
                  </a:cubicBezTo>
                  <a:cubicBezTo>
                    <a:pt x="115" y="76"/>
                    <a:pt x="112" y="78"/>
                    <a:pt x="110" y="78"/>
                  </a:cubicBezTo>
                  <a:cubicBezTo>
                    <a:pt x="88" y="78"/>
                    <a:pt x="72" y="93"/>
                    <a:pt x="69" y="107"/>
                  </a:cubicBezTo>
                  <a:cubicBezTo>
                    <a:pt x="68" y="109"/>
                    <a:pt x="66" y="110"/>
                    <a:pt x="64" y="110"/>
                  </a:cubicBezTo>
                  <a:close/>
                  <a:moveTo>
                    <a:pt x="168" y="58"/>
                  </a:moveTo>
                  <a:cubicBezTo>
                    <a:pt x="167" y="58"/>
                    <a:pt x="166" y="57"/>
                    <a:pt x="165" y="56"/>
                  </a:cubicBezTo>
                  <a:cubicBezTo>
                    <a:pt x="163" y="55"/>
                    <a:pt x="163" y="52"/>
                    <a:pt x="165" y="50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3" y="32"/>
                    <a:pt x="186" y="32"/>
                    <a:pt x="188" y="34"/>
                  </a:cubicBezTo>
                  <a:cubicBezTo>
                    <a:pt x="190" y="35"/>
                    <a:pt x="190" y="38"/>
                    <a:pt x="188" y="40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1" y="57"/>
                    <a:pt x="170" y="58"/>
                    <a:pt x="168" y="58"/>
                  </a:cubicBezTo>
                  <a:close/>
                  <a:moveTo>
                    <a:pt x="47" y="58"/>
                  </a:moveTo>
                  <a:cubicBezTo>
                    <a:pt x="46" y="58"/>
                    <a:pt x="45" y="57"/>
                    <a:pt x="44" y="5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38"/>
                    <a:pt x="26" y="35"/>
                    <a:pt x="28" y="34"/>
                  </a:cubicBezTo>
                  <a:cubicBezTo>
                    <a:pt x="30" y="32"/>
                    <a:pt x="33" y="32"/>
                    <a:pt x="35" y="3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2"/>
                    <a:pt x="53" y="55"/>
                    <a:pt x="51" y="56"/>
                  </a:cubicBezTo>
                  <a:cubicBezTo>
                    <a:pt x="50" y="57"/>
                    <a:pt x="49" y="58"/>
                    <a:pt x="47" y="58"/>
                  </a:cubicBezTo>
                  <a:close/>
                  <a:moveTo>
                    <a:pt x="107" y="36"/>
                  </a:moveTo>
                  <a:cubicBezTo>
                    <a:pt x="105" y="36"/>
                    <a:pt x="102" y="34"/>
                    <a:pt x="102" y="32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2"/>
                    <a:pt x="105" y="0"/>
                    <a:pt x="107" y="0"/>
                  </a:cubicBezTo>
                  <a:cubicBezTo>
                    <a:pt x="110" y="0"/>
                    <a:pt x="112" y="2"/>
                    <a:pt x="112" y="5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4"/>
                    <a:pt x="110" y="36"/>
                    <a:pt x="10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277005" y="5389861"/>
            <a:ext cx="3531298" cy="1028451"/>
            <a:chOff x="4277005" y="5059661"/>
            <a:chExt cx="3531298" cy="1028451"/>
          </a:xfrm>
        </p:grpSpPr>
        <p:sp>
          <p:nvSpPr>
            <p:cNvPr id="85" name="文本框 84"/>
            <p:cNvSpPr txBox="1"/>
            <p:nvPr/>
          </p:nvSpPr>
          <p:spPr>
            <a:xfrm>
              <a:off x="4277005" y="5467621"/>
              <a:ext cx="3531298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5002524" y="5059661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8184662" y="5389860"/>
            <a:ext cx="3121835" cy="1028451"/>
            <a:chOff x="8077684" y="5059660"/>
            <a:chExt cx="3121835" cy="1028451"/>
          </a:xfrm>
        </p:grpSpPr>
        <p:sp>
          <p:nvSpPr>
            <p:cNvPr id="88" name="文本框 87"/>
            <p:cNvSpPr txBox="1"/>
            <p:nvPr/>
          </p:nvSpPr>
          <p:spPr>
            <a:xfrm>
              <a:off x="8077684" y="5467620"/>
              <a:ext cx="3121835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8598471" y="5059660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623744" y="1099951"/>
            <a:ext cx="3121835" cy="1028451"/>
            <a:chOff x="6623744" y="769751"/>
            <a:chExt cx="3121835" cy="1028451"/>
          </a:xfrm>
        </p:grpSpPr>
        <p:sp>
          <p:nvSpPr>
            <p:cNvPr id="91" name="文本框 90"/>
            <p:cNvSpPr txBox="1"/>
            <p:nvPr/>
          </p:nvSpPr>
          <p:spPr>
            <a:xfrm>
              <a:off x="6623744" y="1177711"/>
              <a:ext cx="3121835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7144531" y="769751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766280" y="1110465"/>
            <a:ext cx="3121835" cy="1028451"/>
            <a:chOff x="2766280" y="780265"/>
            <a:chExt cx="3121835" cy="1028451"/>
          </a:xfrm>
        </p:grpSpPr>
        <p:sp>
          <p:nvSpPr>
            <p:cNvPr id="94" name="文本框 93"/>
            <p:cNvSpPr txBox="1"/>
            <p:nvPr/>
          </p:nvSpPr>
          <p:spPr>
            <a:xfrm>
              <a:off x="2766280" y="1188225"/>
              <a:ext cx="3121835" cy="62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/>
                <a:t>您的内容请在这里输入，或者复制您的文本后，在此处选择黏贴，并选择只保留文字</a:t>
              </a: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3287067" y="780265"/>
              <a:ext cx="20802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latin typeface="+mj-ea"/>
                  <a:ea typeface="+mj-ea"/>
                </a:rPr>
                <a:t>PPT设计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37;"/>
</p:tagLst>
</file>

<file path=ppt/theme/theme1.xml><?xml version="1.0" encoding="utf-8"?>
<a:theme xmlns:a="http://schemas.openxmlformats.org/drawingml/2006/main" name="www.2ppt.com">
  <a:themeElements>
    <a:clrScheme name="自定义 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313A"/>
      </a:accent1>
      <a:accent2>
        <a:srgbClr val="FBB613"/>
      </a:accent2>
      <a:accent3>
        <a:srgbClr val="28313A"/>
      </a:accent3>
      <a:accent4>
        <a:srgbClr val="FBB613"/>
      </a:accent4>
      <a:accent5>
        <a:srgbClr val="28313A"/>
      </a:accent5>
      <a:accent6>
        <a:srgbClr val="FBB613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3031</Words>
  <Application>Microsoft Office PowerPoint</Application>
  <PresentationFormat>宽屏</PresentationFormat>
  <Paragraphs>337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Gill Sans</vt:lpstr>
      <vt:lpstr>Montserrat</vt:lpstr>
      <vt:lpstr>MS PGothic</vt:lpstr>
      <vt:lpstr>思源黑体 CN Bold</vt:lpstr>
      <vt:lpstr>思源黑体 CN Normal</vt:lpstr>
      <vt:lpstr>宋体</vt:lpstr>
      <vt:lpstr>Arial</vt:lpstr>
      <vt:lpstr>Calibri</vt:lpstr>
      <vt:lpstr>Roboto</vt:lpstr>
      <vt:lpstr>Roboto Black</vt:lpstr>
      <vt:lpstr>Roboto Thin</vt:lpstr>
      <vt:lpstr>www.2ppt.com</vt:lpstr>
      <vt:lpstr>PowerPoint 演示文稿</vt:lpstr>
      <vt:lpstr>PowerPoint 演示文稿</vt:lpstr>
      <vt:lpstr>PowerPoint 演示文稿</vt:lpstr>
      <vt:lpstr>工作概述</vt:lpstr>
      <vt:lpstr>团队成员</vt:lpstr>
      <vt:lpstr>运营情况</vt:lpstr>
      <vt:lpstr>客户开发情况</vt:lpstr>
      <vt:lpstr>重点项目概述</vt:lpstr>
      <vt:lpstr>企业大事件</vt:lpstr>
      <vt:lpstr>团队建设</vt:lpstr>
      <vt:lpstr>PowerPoint 演示文稿</vt:lpstr>
      <vt:lpstr>计划目标</vt:lpstr>
      <vt:lpstr>目标完成情况</vt:lpstr>
      <vt:lpstr>每月销售业绩</vt:lpstr>
      <vt:lpstr>与去年同期对比</vt:lpstr>
      <vt:lpstr>PowerPoint 演示文稿</vt:lpstr>
      <vt:lpstr>项目展示概述</vt:lpstr>
      <vt:lpstr>重点项目展示</vt:lpstr>
      <vt:lpstr>项目成果</vt:lpstr>
      <vt:lpstr>PowerPoint 演示文稿</vt:lpstr>
      <vt:lpstr>遇到的问题</vt:lpstr>
      <vt:lpstr>解决方法</vt:lpstr>
      <vt:lpstr>经验总结</vt:lpstr>
      <vt:lpstr>PowerPoint 演示文稿</vt:lpstr>
      <vt:lpstr>新年工作思路</vt:lpstr>
      <vt:lpstr>新年目标计划</vt:lpstr>
      <vt:lpstr>新年工作重点</vt:lpstr>
      <vt:lpstr>计划实施步骤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2020-11-25T06:22:00Z</dcterms:created>
  <dcterms:modified xsi:type="dcterms:W3CDTF">2023-01-10T11:26:49Z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A1F8E95037144F1CADEDBBC501C02390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