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77" r:id="rId3"/>
    <p:sldId id="278" r:id="rId4"/>
    <p:sldId id="279" r:id="rId5"/>
    <p:sldId id="257" r:id="rId6"/>
    <p:sldId id="258" r:id="rId7"/>
    <p:sldId id="259" r:id="rId8"/>
    <p:sldId id="260" r:id="rId9"/>
    <p:sldId id="280" r:id="rId10"/>
    <p:sldId id="261" r:id="rId11"/>
    <p:sldId id="264" r:id="rId12"/>
    <p:sldId id="265" r:id="rId13"/>
    <p:sldId id="266" r:id="rId14"/>
    <p:sldId id="281" r:id="rId15"/>
    <p:sldId id="267" r:id="rId16"/>
    <p:sldId id="268" r:id="rId17"/>
    <p:sldId id="270" r:id="rId18"/>
    <p:sldId id="271" r:id="rId19"/>
    <p:sldId id="282" r:id="rId20"/>
    <p:sldId id="275" r:id="rId21"/>
    <p:sldId id="273" r:id="rId22"/>
    <p:sldId id="274" r:id="rId23"/>
    <p:sldId id="276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4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FEE36A6A-13E4-419A-8171-F4D35EFEA83B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AEAF2CD8-D05C-408E-9973-70BE64BA50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D62D6-A7C7-4993-A5F9-31F62DE3CAF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872A-CE62-4994-A2E5-BFB28884C3A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AC2C18-DC07-45F3-A5C2-E72D8818B2D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DF09B-EB92-41CB-AB33-9B4969CDE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0" y="51023"/>
            <a:ext cx="12281552" cy="6755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0" y="0"/>
            <a:ext cx="29870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98545" l="9949" r="98285">
                        <a14:foregroundMark x1="78988" y1="61552" x2="71098" y2="97817"/>
                        <a14:foregroundMark x1="94854" y1="60582" x2="92453" y2="97089"/>
                        <a14:foregroundMark x1="98285" y1="59612" x2="97256" y2="98059"/>
                        <a14:foregroundMark x1="90051" y1="53548" x2="90051" y2="53548"/>
                        <a14:foregroundMark x1="73499" y1="63736" x2="24614" y2="98545"/>
                        <a14:backgroundMark x1="56261" y1="49363" x2="12264" y2="96847"/>
                        <a14:backgroundMark x1="18096" y1="94906" x2="61835" y2="56216"/>
                        <a14:backgroundMark x1="65952" y1="16313" x2="65952" y2="53305"/>
                        <a14:backgroundMark x1="28731" y1="89266" x2="56261" y2="69557"/>
                        <a14:backgroundMark x1="46312" y1="79563" x2="52830" y2="76410"/>
                        <a14:backgroundMark x1="51801" y1="77380" x2="51115" y2="8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>
            <a:fillRect/>
          </a:stretch>
        </p:blipFill>
        <p:spPr>
          <a:xfrm>
            <a:off x="7763885" y="3489960"/>
            <a:ext cx="4428115" cy="336804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0" y="5463539"/>
            <a:ext cx="9446542" cy="1394461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9834925" y="355396"/>
            <a:ext cx="1861033" cy="1792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441" r="18466" b="36051"/>
          <a:stretch>
            <a:fillRect/>
          </a:stretch>
        </p:blipFill>
        <p:spPr>
          <a:xfrm>
            <a:off x="3830676" y="-144609"/>
            <a:ext cx="7507711" cy="46206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0000" y1="64485" x2="85091" y2="20121"/>
                        <a14:backgroundMark x1="45727" y1="69091" x2="49727" y2="6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12" r="42654" b="12769"/>
          <a:stretch>
            <a:fillRect/>
          </a:stretch>
        </p:blipFill>
        <p:spPr>
          <a:xfrm rot="2443073">
            <a:off x="479556" y="1755220"/>
            <a:ext cx="4477458" cy="5718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3447075" flipV="1">
            <a:off x="1323927" y="2120164"/>
            <a:ext cx="735106" cy="532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1941559" y="-105575"/>
            <a:ext cx="594414" cy="466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sp>
        <p:nvSpPr>
          <p:cNvPr id="14" name="文本框 5"/>
          <p:cNvSpPr txBox="1"/>
          <p:nvPr/>
        </p:nvSpPr>
        <p:spPr bwMode="auto">
          <a:xfrm rot="21249696">
            <a:off x="5580589" y="4166095"/>
            <a:ext cx="527688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活</a:t>
            </a:r>
            <a:r>
              <a:rPr lang="zh-CN" altLang="en-US" sz="4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动</a:t>
            </a:r>
            <a:r>
              <a:rPr lang="zh-CN" altLang="en-US" sz="48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策</a:t>
            </a:r>
            <a:r>
              <a:rPr lang="en-US" altLang="zh-CN" sz="48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480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7006 -0.00903 L -0.19011 -0.12223 L -0.42123 -0.07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1"/>
          <p:cNvGrpSpPr/>
          <p:nvPr/>
        </p:nvGrpSpPr>
        <p:grpSpPr>
          <a:xfrm>
            <a:off x="2084439" y="4013131"/>
            <a:ext cx="8023121" cy="1785104"/>
            <a:chOff x="1307691" y="1978008"/>
            <a:chExt cx="8023121" cy="1785104"/>
          </a:xfrm>
        </p:grpSpPr>
        <p:sp>
          <p:nvSpPr>
            <p:cNvPr id="50" name="矩形 49"/>
            <p:cNvSpPr/>
            <p:nvPr/>
          </p:nvSpPr>
          <p:spPr>
            <a:xfrm>
              <a:off x="1307691" y="2562783"/>
              <a:ext cx="80231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040858" y="1978008"/>
              <a:ext cx="2556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圣诞节简介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15" y="1608520"/>
            <a:ext cx="3318565" cy="1735523"/>
          </a:xfrm>
          <a:prstGeom prst="roundRect">
            <a:avLst>
              <a:gd name="adj" fmla="val 0"/>
            </a:avLst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1" y="2768503"/>
            <a:ext cx="2490073" cy="1320993"/>
          </a:xfrm>
          <a:prstGeom prst="roundRect">
            <a:avLst>
              <a:gd name="adj" fmla="val 0"/>
            </a:avLst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64" y="2748679"/>
            <a:ext cx="2473888" cy="1360638"/>
          </a:xfrm>
          <a:prstGeom prst="roundRect">
            <a:avLst>
              <a:gd name="adj" fmla="val 0"/>
            </a:avLst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70" y="3028569"/>
            <a:ext cx="2062114" cy="206211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20" y="2443471"/>
            <a:ext cx="2062114" cy="206211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13" y="3014183"/>
            <a:ext cx="2062114" cy="20621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2"/>
          <p:cNvGrpSpPr/>
          <p:nvPr/>
        </p:nvGrpSpPr>
        <p:grpSpPr>
          <a:xfrm>
            <a:off x="1396394" y="1789470"/>
            <a:ext cx="5869645" cy="1789471"/>
            <a:chOff x="826123" y="1818967"/>
            <a:chExt cx="5869645" cy="1789471"/>
          </a:xfrm>
        </p:grpSpPr>
        <p:grpSp>
          <p:nvGrpSpPr>
            <p:cNvPr id="4" name="组合 2"/>
            <p:cNvGrpSpPr/>
            <p:nvPr/>
          </p:nvGrpSpPr>
          <p:grpSpPr>
            <a:xfrm>
              <a:off x="885117" y="1982450"/>
              <a:ext cx="5550359" cy="1391663"/>
              <a:chOff x="1341095" y="2155397"/>
              <a:chExt cx="5550359" cy="1391663"/>
            </a:xfrm>
          </p:grpSpPr>
          <p:sp>
            <p:nvSpPr>
              <p:cNvPr id="5" name="Title 20"/>
              <p:cNvSpPr txBox="1"/>
              <p:nvPr/>
            </p:nvSpPr>
            <p:spPr>
              <a:xfrm>
                <a:off x="1731623" y="2678617"/>
                <a:ext cx="5159831" cy="8684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点击输入您的内容，或者通过复制您的文本后，在此框中选择粘贴。请言简意赅，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341095" y="2155397"/>
                <a:ext cx="2556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>
                    <a:solidFill>
                      <a:srgbClr val="C00000"/>
                    </a:solidFill>
                    <a:cs typeface="+mn-ea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圣诞节传统</a:t>
                </a:r>
              </a:p>
            </p:txBody>
          </p:sp>
        </p:grpSp>
        <p:sp>
          <p:nvSpPr>
            <p:cNvPr id="12" name="矩形: 圆角 11"/>
            <p:cNvSpPr/>
            <p:nvPr/>
          </p:nvSpPr>
          <p:spPr>
            <a:xfrm>
              <a:off x="826123" y="1818967"/>
              <a:ext cx="5869645" cy="1789471"/>
            </a:xfrm>
            <a:prstGeom prst="roundRect">
              <a:avLst/>
            </a:prstGeom>
            <a:noFill/>
            <a:ln w="28575">
              <a:solidFill>
                <a:srgbClr val="C30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17"/>
          <p:cNvGrpSpPr/>
          <p:nvPr/>
        </p:nvGrpSpPr>
        <p:grpSpPr>
          <a:xfrm>
            <a:off x="1396394" y="4265644"/>
            <a:ext cx="5869645" cy="1789471"/>
            <a:chOff x="826123" y="1818967"/>
            <a:chExt cx="5869645" cy="1789471"/>
          </a:xfrm>
        </p:grpSpPr>
        <p:grpSp>
          <p:nvGrpSpPr>
            <p:cNvPr id="9" name="组合 20"/>
            <p:cNvGrpSpPr/>
            <p:nvPr/>
          </p:nvGrpSpPr>
          <p:grpSpPr>
            <a:xfrm>
              <a:off x="885117" y="1982450"/>
              <a:ext cx="5550359" cy="1391663"/>
              <a:chOff x="1341095" y="2155397"/>
              <a:chExt cx="5550359" cy="1391663"/>
            </a:xfrm>
          </p:grpSpPr>
          <p:sp>
            <p:nvSpPr>
              <p:cNvPr id="23" name="Title 20"/>
              <p:cNvSpPr txBox="1"/>
              <p:nvPr/>
            </p:nvSpPr>
            <p:spPr>
              <a:xfrm>
                <a:off x="1731623" y="2678617"/>
                <a:ext cx="5159831" cy="86844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点击输入您的内容，或者通过复制您的文本后，在此框中选择粘贴。请言简意赅，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341095" y="2155397"/>
                <a:ext cx="2556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>
                    <a:solidFill>
                      <a:srgbClr val="C00000"/>
                    </a:solidFill>
                    <a:cs typeface="+mn-ea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圣诞节传统</a:t>
                </a:r>
              </a:p>
            </p:txBody>
          </p:sp>
        </p:grpSp>
        <p:sp>
          <p:nvSpPr>
            <p:cNvPr id="22" name="矩形: 圆角 21"/>
            <p:cNvSpPr/>
            <p:nvPr/>
          </p:nvSpPr>
          <p:spPr>
            <a:xfrm>
              <a:off x="826123" y="1818967"/>
              <a:ext cx="5869645" cy="1789471"/>
            </a:xfrm>
            <a:prstGeom prst="roundRect">
              <a:avLst/>
            </a:prstGeom>
            <a:noFill/>
            <a:ln w="28575">
              <a:solidFill>
                <a:srgbClr val="C30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8" y="1764755"/>
            <a:ext cx="5102362" cy="50017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54" y="698454"/>
            <a:ext cx="1742170" cy="17421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76499" y="2067765"/>
            <a:ext cx="5360668" cy="2667297"/>
            <a:chOff x="5670549" y="1810658"/>
            <a:chExt cx="5360668" cy="2667297"/>
          </a:xfrm>
        </p:grpSpPr>
        <p:grpSp>
          <p:nvGrpSpPr>
            <p:cNvPr id="3" name="组合 4"/>
            <p:cNvGrpSpPr/>
            <p:nvPr/>
          </p:nvGrpSpPr>
          <p:grpSpPr>
            <a:xfrm>
              <a:off x="5670549" y="1810658"/>
              <a:ext cx="5360668" cy="1310565"/>
              <a:chOff x="1530786" y="1983605"/>
              <a:chExt cx="5360668" cy="1310565"/>
            </a:xfrm>
          </p:grpSpPr>
          <p:sp>
            <p:nvSpPr>
              <p:cNvPr id="7" name="Title 20"/>
              <p:cNvSpPr txBox="1"/>
              <p:nvPr/>
            </p:nvSpPr>
            <p:spPr>
              <a:xfrm>
                <a:off x="1731623" y="2678617"/>
                <a:ext cx="5159831" cy="61555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marL="342900" indent="-342900" algn="just"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点击输入您的内容，或者通过复制您的文本后，在此框中选择粘贴。请言简意赅，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530786" y="1983605"/>
                <a:ext cx="3518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>
                    <a:solidFill>
                      <a:srgbClr val="C00000"/>
                    </a:solidFill>
                    <a:cs typeface="+mn-ea"/>
                  </a:defRPr>
                </a:lvl1pPr>
              </a:lstStyle>
              <a:p>
                <a:r>
                  <a:rPr lang="zh-CN" altLang="en-US" dirty="0">
                    <a:sym typeface="+mn-lt"/>
                  </a:rPr>
                  <a:t>活动可行性分析</a:t>
                </a:r>
              </a:p>
            </p:txBody>
          </p:sp>
        </p:grpSp>
        <p:sp>
          <p:nvSpPr>
            <p:cNvPr id="4" name="Title 20"/>
            <p:cNvSpPr txBox="1"/>
            <p:nvPr/>
          </p:nvSpPr>
          <p:spPr>
            <a:xfrm>
              <a:off x="5871386" y="3862402"/>
              <a:ext cx="5159831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342900" indent="-342900" algn="just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93" y="0"/>
            <a:ext cx="6020396" cy="60203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-729364" y="0"/>
            <a:ext cx="2987040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1" y="4851461"/>
            <a:ext cx="12478043" cy="2006539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61111"/>
          <a:stretch>
            <a:fillRect/>
          </a:stretch>
        </p:blipFill>
        <p:spPr>
          <a:xfrm>
            <a:off x="0" y="14067"/>
            <a:ext cx="12281552" cy="2284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190142" y="50173"/>
            <a:ext cx="1861033" cy="179234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405519" y="2580839"/>
            <a:ext cx="5742935" cy="1681614"/>
            <a:chOff x="2074138" y="1289123"/>
            <a:chExt cx="5742935" cy="1681614"/>
          </a:xfrm>
        </p:grpSpPr>
        <p:sp>
          <p:nvSpPr>
            <p:cNvPr id="34" name="文本框 33"/>
            <p:cNvSpPr txBox="1"/>
            <p:nvPr/>
          </p:nvSpPr>
          <p:spPr>
            <a:xfrm>
              <a:off x="2074138" y="1289123"/>
              <a:ext cx="3988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dist">
                <a:defRPr sz="440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活动预期效果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35006" y="2185907"/>
              <a:ext cx="568206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  </a:r>
              <a:endParaRPr kumimoji="1" lang="en-GB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1" y="832470"/>
            <a:ext cx="4978423" cy="6039597"/>
          </a:xfrm>
          <a:prstGeom prst="rect">
            <a:avLst/>
          </a:prstGeom>
        </p:spPr>
      </p:pic>
      <p:sp>
        <p:nvSpPr>
          <p:cNvPr id="36" name="ValueText1"/>
          <p:cNvSpPr txBox="1"/>
          <p:nvPr/>
        </p:nvSpPr>
        <p:spPr>
          <a:xfrm>
            <a:off x="8180063" y="2389957"/>
            <a:ext cx="918479" cy="1076405"/>
          </a:xfrm>
          <a:prstGeom prst="rect">
            <a:avLst/>
          </a:prstGeom>
          <a:noFill/>
        </p:spPr>
        <p:txBody>
          <a:bodyPr wrap="none" lIns="0" tIns="0" rIns="0" bIns="0" numCol="1">
            <a:prstTxWarp prst="textPlain">
              <a:avLst/>
            </a:prstTxWarp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6"/>
          <p:cNvGrpSpPr/>
          <p:nvPr/>
        </p:nvGrpSpPr>
        <p:grpSpPr>
          <a:xfrm>
            <a:off x="1732999" y="1676925"/>
            <a:ext cx="2244417" cy="1631216"/>
            <a:chOff x="1410285" y="4150324"/>
            <a:chExt cx="2244417" cy="1631216"/>
          </a:xfrm>
        </p:grpSpPr>
        <p:sp>
          <p:nvSpPr>
            <p:cNvPr id="49" name="Title 20"/>
            <p:cNvSpPr txBox="1"/>
            <p:nvPr/>
          </p:nvSpPr>
          <p:spPr>
            <a:xfrm>
              <a:off x="1488944" y="4673544"/>
              <a:ext cx="2165758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grpSp>
        <p:nvGrpSpPr>
          <p:cNvPr id="5" name="组合 51"/>
          <p:cNvGrpSpPr/>
          <p:nvPr/>
        </p:nvGrpSpPr>
        <p:grpSpPr>
          <a:xfrm>
            <a:off x="1800888" y="3929963"/>
            <a:ext cx="2244417" cy="1631216"/>
            <a:chOff x="1410285" y="4150324"/>
            <a:chExt cx="2244417" cy="1631216"/>
          </a:xfrm>
        </p:grpSpPr>
        <p:sp>
          <p:nvSpPr>
            <p:cNvPr id="54" name="Title 20"/>
            <p:cNvSpPr txBox="1"/>
            <p:nvPr/>
          </p:nvSpPr>
          <p:spPr>
            <a:xfrm>
              <a:off x="1488944" y="4673544"/>
              <a:ext cx="2165758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grpSp>
        <p:nvGrpSpPr>
          <p:cNvPr id="7" name="组合 56"/>
          <p:cNvGrpSpPr/>
          <p:nvPr/>
        </p:nvGrpSpPr>
        <p:grpSpPr>
          <a:xfrm>
            <a:off x="8454268" y="1633365"/>
            <a:ext cx="2244417" cy="1631216"/>
            <a:chOff x="1410285" y="4150324"/>
            <a:chExt cx="2244417" cy="1631216"/>
          </a:xfrm>
        </p:grpSpPr>
        <p:sp>
          <p:nvSpPr>
            <p:cNvPr id="59" name="Title 20"/>
            <p:cNvSpPr txBox="1"/>
            <p:nvPr/>
          </p:nvSpPr>
          <p:spPr>
            <a:xfrm>
              <a:off x="1488944" y="4673544"/>
              <a:ext cx="2165758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grpSp>
        <p:nvGrpSpPr>
          <p:cNvPr id="9" name="组合 61"/>
          <p:cNvGrpSpPr/>
          <p:nvPr/>
        </p:nvGrpSpPr>
        <p:grpSpPr>
          <a:xfrm>
            <a:off x="8497294" y="4016660"/>
            <a:ext cx="2244417" cy="1631216"/>
            <a:chOff x="1410285" y="4150324"/>
            <a:chExt cx="2244417" cy="1631216"/>
          </a:xfrm>
        </p:grpSpPr>
        <p:sp>
          <p:nvSpPr>
            <p:cNvPr id="64" name="Title 20"/>
            <p:cNvSpPr txBox="1"/>
            <p:nvPr/>
          </p:nvSpPr>
          <p:spPr>
            <a:xfrm>
              <a:off x="1488944" y="4673544"/>
              <a:ext cx="2165758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92" y="1932947"/>
            <a:ext cx="2787599" cy="3182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20"/>
          <p:cNvGrpSpPr/>
          <p:nvPr/>
        </p:nvGrpSpPr>
        <p:grpSpPr>
          <a:xfrm>
            <a:off x="1979357" y="1810612"/>
            <a:ext cx="4426861" cy="1015663"/>
            <a:chOff x="1410285" y="4150324"/>
            <a:chExt cx="4426861" cy="1015663"/>
          </a:xfrm>
        </p:grpSpPr>
        <p:sp>
          <p:nvSpPr>
            <p:cNvPr id="23" name="Title 20"/>
            <p:cNvSpPr txBox="1"/>
            <p:nvPr/>
          </p:nvSpPr>
          <p:spPr>
            <a:xfrm>
              <a:off x="1488944" y="4673544"/>
              <a:ext cx="4348202" cy="49244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grpSp>
        <p:nvGrpSpPr>
          <p:cNvPr id="16" name="组合 25"/>
          <p:cNvGrpSpPr/>
          <p:nvPr/>
        </p:nvGrpSpPr>
        <p:grpSpPr>
          <a:xfrm>
            <a:off x="1950079" y="3169566"/>
            <a:ext cx="4426861" cy="1015663"/>
            <a:chOff x="1410285" y="4150324"/>
            <a:chExt cx="4426861" cy="1015663"/>
          </a:xfrm>
        </p:grpSpPr>
        <p:sp>
          <p:nvSpPr>
            <p:cNvPr id="28" name="Title 20"/>
            <p:cNvSpPr txBox="1"/>
            <p:nvPr/>
          </p:nvSpPr>
          <p:spPr>
            <a:xfrm>
              <a:off x="1488944" y="4673544"/>
              <a:ext cx="4348202" cy="49244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您点击输入您的内容，或者通过复制您的文本后，在此框中选择粘贴。请言简意赅，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grpSp>
        <p:nvGrpSpPr>
          <p:cNvPr id="19" name="组合 30"/>
          <p:cNvGrpSpPr/>
          <p:nvPr/>
        </p:nvGrpSpPr>
        <p:grpSpPr>
          <a:xfrm>
            <a:off x="1979357" y="4528520"/>
            <a:ext cx="4426861" cy="1015663"/>
            <a:chOff x="1410285" y="4150324"/>
            <a:chExt cx="4426861" cy="1015663"/>
          </a:xfrm>
        </p:grpSpPr>
        <p:sp>
          <p:nvSpPr>
            <p:cNvPr id="33" name="Title 20"/>
            <p:cNvSpPr txBox="1"/>
            <p:nvPr/>
          </p:nvSpPr>
          <p:spPr>
            <a:xfrm>
              <a:off x="1488944" y="4673544"/>
              <a:ext cx="4348202" cy="49244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10285" y="4150324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政策支持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77" y="0"/>
            <a:ext cx="5371923" cy="62110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1399" y="1678899"/>
            <a:ext cx="10309201" cy="1898128"/>
            <a:chOff x="894579" y="1647105"/>
            <a:chExt cx="9724260" cy="1430775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894579" y="1647105"/>
              <a:ext cx="9724260" cy="1430775"/>
            </a:xfrm>
            <a:prstGeom prst="rect">
              <a:avLst/>
            </a:prstGeom>
            <a:solidFill>
              <a:srgbClr val="C3001F"/>
            </a:solidFill>
            <a:ln>
              <a:solidFill>
                <a:srgbClr val="C3001F"/>
              </a:solidFill>
            </a:ln>
          </p:spPr>
          <p:txBody>
            <a:bodyPr vert="horz" wrap="square" lIns="77245" tIns="38623" rIns="77245" bIns="38623" numCol="1" anchor="t" anchorCtr="0" compatLnSpc="1"/>
            <a:lstStyle/>
            <a:p>
              <a:pPr defTabSz="121920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053" y="1667183"/>
              <a:ext cx="2478819" cy="1390621"/>
            </a:xfrm>
            <a:prstGeom prst="roundRect">
              <a:avLst>
                <a:gd name="adj" fmla="val 0"/>
              </a:avLst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643" y="1665745"/>
              <a:ext cx="2618801" cy="1393494"/>
            </a:xfrm>
            <a:prstGeom prst="roundRect">
              <a:avLst>
                <a:gd name="adj" fmla="val 0"/>
              </a:avLst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551" y="1660347"/>
              <a:ext cx="2066147" cy="1404293"/>
            </a:xfrm>
            <a:prstGeom prst="roundRect">
              <a:avLst>
                <a:gd name="adj" fmla="val 0"/>
              </a:avLst>
            </a:prstGeom>
          </p:spPr>
        </p:pic>
      </p:grpSp>
      <p:grpSp>
        <p:nvGrpSpPr>
          <p:cNvPr id="7" name="组合 12"/>
          <p:cNvGrpSpPr/>
          <p:nvPr/>
        </p:nvGrpSpPr>
        <p:grpSpPr>
          <a:xfrm>
            <a:off x="2052232" y="4256638"/>
            <a:ext cx="8087534" cy="1615612"/>
            <a:chOff x="2052232" y="4040329"/>
            <a:chExt cx="8087534" cy="1615612"/>
          </a:xfrm>
        </p:grpSpPr>
        <p:grpSp>
          <p:nvGrpSpPr>
            <p:cNvPr id="8" name="组合 6"/>
            <p:cNvGrpSpPr/>
            <p:nvPr/>
          </p:nvGrpSpPr>
          <p:grpSpPr>
            <a:xfrm>
              <a:off x="2052232" y="4040329"/>
              <a:ext cx="8087534" cy="1615612"/>
              <a:chOff x="-1660265" y="1839983"/>
              <a:chExt cx="8087534" cy="1615612"/>
            </a:xfrm>
          </p:grpSpPr>
          <p:grpSp>
            <p:nvGrpSpPr>
              <p:cNvPr id="13" name="组合 7"/>
              <p:cNvGrpSpPr/>
              <p:nvPr/>
            </p:nvGrpSpPr>
            <p:grpSpPr>
              <a:xfrm>
                <a:off x="-1660265" y="1839983"/>
                <a:ext cx="8087534" cy="1615612"/>
                <a:chOff x="-1712324" y="4150324"/>
                <a:chExt cx="8087534" cy="1615612"/>
              </a:xfrm>
            </p:grpSpPr>
            <p:sp>
              <p:nvSpPr>
                <p:cNvPr id="10" name="Title 20"/>
                <p:cNvSpPr txBox="1"/>
                <p:nvPr/>
              </p:nvSpPr>
              <p:spPr>
                <a:xfrm>
                  <a:off x="-1712324" y="4842606"/>
                  <a:ext cx="8087534" cy="923330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>
                    <a:spcBef>
                      <a:spcPts val="12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</a:t>
                  </a:r>
                  <a:r>
                    <a:rPr lang="zh-CN" altLang="en-US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点击输入您的内容，或者通过复制您的文本后，在此框中选择粘贴。请言简意赅，点击输入您的内容，或者通过复制您的文本后，在此框中选择粘贴。请言简意赅，</a:t>
                  </a:r>
                  <a:endPara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1410285" y="4150324"/>
                  <a:ext cx="168331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2800">
                      <a:solidFill>
                        <a:srgbClr val="C00000"/>
                      </a:solidFill>
                      <a:cs typeface="+mn-ea"/>
                    </a:defRPr>
                  </a:lvl1pPr>
                </a:lstStyle>
                <a:p>
                  <a:r>
                    <a:rPr lang="zh-CN" altLang="en-US" dirty="0">
                      <a:sym typeface="+mn-lt"/>
                    </a:rPr>
                    <a:t>效果预测</a:t>
                  </a: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9951269">
                <a:off x="1081649" y="1895991"/>
                <a:ext cx="389007" cy="400029"/>
              </a:xfrm>
              <a:prstGeom prst="rect">
                <a:avLst/>
              </a:prstGeom>
            </p:spPr>
          </p:pic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48731" flipH="1">
              <a:off x="6849847" y="4107511"/>
              <a:ext cx="389007" cy="400029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45" y="-492139"/>
            <a:ext cx="6600000" cy="5833333"/>
          </a:xfrm>
          <a:prstGeom prst="rect">
            <a:avLst/>
          </a:prstGeom>
        </p:spPr>
      </p:pic>
      <p:grpSp>
        <p:nvGrpSpPr>
          <p:cNvPr id="2" name="1854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7108" y="2766555"/>
            <a:ext cx="10864000" cy="2998840"/>
            <a:chOff x="1564184" y="3002929"/>
            <a:chExt cx="9063634" cy="2501875"/>
          </a:xfrm>
        </p:grpSpPr>
        <p:sp>
          <p:nvSpPr>
            <p:cNvPr id="12" name="íṥḻîďê"/>
            <p:cNvSpPr/>
            <p:nvPr/>
          </p:nvSpPr>
          <p:spPr>
            <a:xfrm>
              <a:off x="3752128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í$ļîdé"/>
            <p:cNvSpPr/>
            <p:nvPr/>
          </p:nvSpPr>
          <p:spPr>
            <a:xfrm>
              <a:off x="8122564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isļïḓê"/>
            <p:cNvSpPr/>
            <p:nvPr/>
          </p:nvSpPr>
          <p:spPr>
            <a:xfrm>
              <a:off x="5940075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íṩḷíḍê"/>
            <p:cNvSpPr/>
            <p:nvPr/>
          </p:nvSpPr>
          <p:spPr>
            <a:xfrm>
              <a:off x="1564184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ïs1iďê"/>
            <p:cNvSpPr/>
            <p:nvPr/>
          </p:nvSpPr>
          <p:spPr>
            <a:xfrm>
              <a:off x="1564184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rgbClr val="C3001F"/>
            </a:solidFill>
            <a:ln>
              <a:solidFill>
                <a:srgbClr val="C3001F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śḷiḓè"/>
            <p:cNvSpPr/>
            <p:nvPr/>
          </p:nvSpPr>
          <p:spPr>
            <a:xfrm>
              <a:off x="5940075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rgbClr val="C3001F"/>
            </a:solidFill>
            <a:ln>
              <a:solidFill>
                <a:srgbClr val="C3001F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iṣḻíḍè"/>
            <p:cNvSpPr/>
            <p:nvPr/>
          </p:nvSpPr>
          <p:spPr>
            <a:xfrm>
              <a:off x="8122564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rgbClr val="C3001F"/>
            </a:solidFill>
            <a:ln>
              <a:solidFill>
                <a:srgbClr val="C3001F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ṣļiďê"/>
            <p:cNvSpPr/>
            <p:nvPr/>
          </p:nvSpPr>
          <p:spPr>
            <a:xfrm>
              <a:off x="3752128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rgbClr val="C3001F"/>
            </a:solidFill>
            <a:ln>
              <a:solidFill>
                <a:srgbClr val="C3001F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24"/>
          <p:cNvGrpSpPr/>
          <p:nvPr/>
        </p:nvGrpSpPr>
        <p:grpSpPr>
          <a:xfrm>
            <a:off x="1298348" y="3494405"/>
            <a:ext cx="1757013" cy="1175014"/>
            <a:chOff x="1684632" y="2969883"/>
            <a:chExt cx="1757013" cy="1175014"/>
          </a:xfrm>
        </p:grpSpPr>
        <p:sp>
          <p:nvSpPr>
            <p:cNvPr id="27" name="Title 20"/>
            <p:cNvSpPr txBox="1"/>
            <p:nvPr/>
          </p:nvSpPr>
          <p:spPr>
            <a:xfrm>
              <a:off x="1684632" y="3406233"/>
              <a:ext cx="1757013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58328" y="2969883"/>
              <a:ext cx="168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ym typeface="+mn-lt"/>
                </a:rPr>
                <a:t>预期效果</a:t>
              </a:r>
            </a:p>
          </p:txBody>
        </p:sp>
      </p:grpSp>
      <p:grpSp>
        <p:nvGrpSpPr>
          <p:cNvPr id="6" name="组合 29"/>
          <p:cNvGrpSpPr/>
          <p:nvPr/>
        </p:nvGrpSpPr>
        <p:grpSpPr>
          <a:xfrm>
            <a:off x="9165998" y="3531597"/>
            <a:ext cx="1757013" cy="1175014"/>
            <a:chOff x="1684632" y="2969883"/>
            <a:chExt cx="1757013" cy="1175014"/>
          </a:xfrm>
        </p:grpSpPr>
        <p:sp>
          <p:nvSpPr>
            <p:cNvPr id="32" name="Title 20"/>
            <p:cNvSpPr txBox="1"/>
            <p:nvPr/>
          </p:nvSpPr>
          <p:spPr>
            <a:xfrm>
              <a:off x="1684632" y="3406233"/>
              <a:ext cx="1757013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8328" y="2969883"/>
              <a:ext cx="168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ym typeface="+mn-lt"/>
                </a:rPr>
                <a:t>预期效果</a:t>
              </a:r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6559016" y="3531597"/>
            <a:ext cx="1757013" cy="1175014"/>
            <a:chOff x="1684632" y="2969883"/>
            <a:chExt cx="1757013" cy="1175014"/>
          </a:xfrm>
        </p:grpSpPr>
        <p:sp>
          <p:nvSpPr>
            <p:cNvPr id="37" name="Title 20"/>
            <p:cNvSpPr txBox="1"/>
            <p:nvPr/>
          </p:nvSpPr>
          <p:spPr>
            <a:xfrm>
              <a:off x="1684632" y="3406233"/>
              <a:ext cx="1757013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58328" y="2969883"/>
              <a:ext cx="168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ym typeface="+mn-lt"/>
                </a:rPr>
                <a:t>预期效果</a:t>
              </a:r>
            </a:p>
          </p:txBody>
        </p:sp>
      </p:grpSp>
      <p:grpSp>
        <p:nvGrpSpPr>
          <p:cNvPr id="10" name="组合 39"/>
          <p:cNvGrpSpPr/>
          <p:nvPr/>
        </p:nvGrpSpPr>
        <p:grpSpPr>
          <a:xfrm>
            <a:off x="3920897" y="3566414"/>
            <a:ext cx="1757013" cy="1175014"/>
            <a:chOff x="1684632" y="2969883"/>
            <a:chExt cx="1757013" cy="1175014"/>
          </a:xfrm>
        </p:grpSpPr>
        <p:sp>
          <p:nvSpPr>
            <p:cNvPr id="42" name="Title 20"/>
            <p:cNvSpPr txBox="1"/>
            <p:nvPr/>
          </p:nvSpPr>
          <p:spPr>
            <a:xfrm>
              <a:off x="1684632" y="3406233"/>
              <a:ext cx="1757013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58328" y="2969883"/>
              <a:ext cx="168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ym typeface="+mn-lt"/>
                </a:rPr>
                <a:t>预期效果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-729364" y="0"/>
            <a:ext cx="2987040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1" y="4851461"/>
            <a:ext cx="12478043" cy="2006539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61111"/>
          <a:stretch>
            <a:fillRect/>
          </a:stretch>
        </p:blipFill>
        <p:spPr>
          <a:xfrm>
            <a:off x="0" y="14067"/>
            <a:ext cx="12281552" cy="2284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190142" y="50173"/>
            <a:ext cx="1861033" cy="179234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405519" y="2580839"/>
            <a:ext cx="5682067" cy="2362851"/>
            <a:chOff x="2074138" y="1289123"/>
            <a:chExt cx="5682067" cy="2362851"/>
          </a:xfrm>
        </p:grpSpPr>
        <p:sp>
          <p:nvSpPr>
            <p:cNvPr id="34" name="文本框 33"/>
            <p:cNvSpPr txBox="1"/>
            <p:nvPr/>
          </p:nvSpPr>
          <p:spPr>
            <a:xfrm>
              <a:off x="2074138" y="1289123"/>
              <a:ext cx="3988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dist">
                <a:defRPr sz="440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活动人员安排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074138" y="2174646"/>
              <a:ext cx="56820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点击输入您的内容，或者通过复制您的文本后，在此框中选择粘贴。点击输入您的内容，或者通过复制您的文本后，在此框中选择粘贴。请言简意赅，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请言简意赅，</a:t>
              </a:r>
              <a:endParaRPr lang="en-US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kumimoji="1" lang="en-GB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1" y="832470"/>
            <a:ext cx="4978423" cy="6039597"/>
          </a:xfrm>
          <a:prstGeom prst="rect">
            <a:avLst/>
          </a:prstGeom>
        </p:spPr>
      </p:pic>
      <p:sp>
        <p:nvSpPr>
          <p:cNvPr id="36" name="ValueText1"/>
          <p:cNvSpPr txBox="1"/>
          <p:nvPr/>
        </p:nvSpPr>
        <p:spPr>
          <a:xfrm>
            <a:off x="8180063" y="2389957"/>
            <a:ext cx="918479" cy="1076405"/>
          </a:xfrm>
          <a:prstGeom prst="rect">
            <a:avLst/>
          </a:prstGeom>
          <a:noFill/>
        </p:spPr>
        <p:txBody>
          <a:bodyPr wrap="none" lIns="0" tIns="0" rIns="0" bIns="0" numCol="1">
            <a:prstTxWarp prst="textPlain">
              <a:avLst/>
            </a:prstTxWarp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矩形 173"/>
          <p:cNvSpPr/>
          <p:nvPr/>
        </p:nvSpPr>
        <p:spPr>
          <a:xfrm>
            <a:off x="0" y="4040479"/>
            <a:ext cx="12192000" cy="2817521"/>
          </a:xfrm>
          <a:prstGeom prst="rect">
            <a:avLst/>
          </a:prstGeom>
          <a:solidFill>
            <a:srgbClr val="3E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88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76" name="图片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77" y="1562177"/>
            <a:ext cx="5807129" cy="4889363"/>
          </a:xfrm>
          <a:prstGeom prst="rect">
            <a:avLst/>
          </a:prstGeom>
        </p:spPr>
      </p:pic>
      <p:grpSp>
        <p:nvGrpSpPr>
          <p:cNvPr id="172" name="组合 354"/>
          <p:cNvGrpSpPr/>
          <p:nvPr/>
        </p:nvGrpSpPr>
        <p:grpSpPr>
          <a:xfrm>
            <a:off x="1135822" y="1605563"/>
            <a:ext cx="5495895" cy="2283028"/>
            <a:chOff x="610042" y="1788443"/>
            <a:chExt cx="5495895" cy="2283028"/>
          </a:xfrm>
        </p:grpSpPr>
        <p:sp>
          <p:nvSpPr>
            <p:cNvPr id="179" name="文本框 178"/>
            <p:cNvSpPr txBox="1"/>
            <p:nvPr/>
          </p:nvSpPr>
          <p:spPr>
            <a:xfrm>
              <a:off x="610042" y="2872425"/>
              <a:ext cx="5495895" cy="1199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CHRISTMAS</a:t>
              </a:r>
            </a:p>
          </p:txBody>
        </p:sp>
        <p:sp>
          <p:nvSpPr>
            <p:cNvPr id="180" name="矩形 179"/>
            <p:cNvSpPr/>
            <p:nvPr/>
          </p:nvSpPr>
          <p:spPr>
            <a:xfrm>
              <a:off x="644338" y="1788443"/>
              <a:ext cx="3538084" cy="1309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MERRY</a:t>
              </a:r>
            </a:p>
          </p:txBody>
        </p:sp>
      </p:grpSp>
      <p:sp>
        <p:nvSpPr>
          <p:cNvPr id="183" name="矩形 182"/>
          <p:cNvSpPr/>
          <p:nvPr/>
        </p:nvSpPr>
        <p:spPr>
          <a:xfrm>
            <a:off x="1034749" y="4174863"/>
            <a:ext cx="51531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en-US" altLang="zh-CN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3" name="组合 183"/>
          <p:cNvGrpSpPr/>
          <p:nvPr/>
        </p:nvGrpSpPr>
        <p:grpSpPr>
          <a:xfrm>
            <a:off x="6355495" y="1976590"/>
            <a:ext cx="745143" cy="734136"/>
            <a:chOff x="678701" y="1276352"/>
            <a:chExt cx="745143" cy="734136"/>
          </a:xfrm>
        </p:grpSpPr>
        <p:sp>
          <p:nvSpPr>
            <p:cNvPr id="185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5" name="组合 240"/>
          <p:cNvGrpSpPr/>
          <p:nvPr/>
        </p:nvGrpSpPr>
        <p:grpSpPr>
          <a:xfrm>
            <a:off x="766796" y="-81228"/>
            <a:ext cx="1339749" cy="1319959"/>
            <a:chOff x="678701" y="1276352"/>
            <a:chExt cx="745143" cy="734136"/>
          </a:xfrm>
        </p:grpSpPr>
        <p:sp>
          <p:nvSpPr>
            <p:cNvPr id="242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7" name="组合 297"/>
          <p:cNvGrpSpPr/>
          <p:nvPr/>
        </p:nvGrpSpPr>
        <p:grpSpPr>
          <a:xfrm>
            <a:off x="11109957" y="2432312"/>
            <a:ext cx="542750" cy="534733"/>
            <a:chOff x="678701" y="1276352"/>
            <a:chExt cx="745143" cy="734136"/>
          </a:xfrm>
        </p:grpSpPr>
        <p:sp>
          <p:nvSpPr>
            <p:cNvPr id="299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55" name="图片 3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356" name="文本框 355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357" name="直接连接符 356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文本框 357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59" name="图片 3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-729364" y="0"/>
            <a:ext cx="29870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5" b="98545" l="9949" r="98285">
                        <a14:foregroundMark x1="78988" y1="61552" x2="71098" y2="97817"/>
                        <a14:foregroundMark x1="94854" y1="60582" x2="92453" y2="97089"/>
                        <a14:foregroundMark x1="98285" y1="59612" x2="97256" y2="98059"/>
                        <a14:foregroundMark x1="90051" y1="53548" x2="90051" y2="53548"/>
                        <a14:foregroundMark x1="73499" y1="63736" x2="24614" y2="98545"/>
                        <a14:backgroundMark x1="56261" y1="49363" x2="12264" y2="96847"/>
                        <a14:backgroundMark x1="18096" y1="94906" x2="61835" y2="56216"/>
                        <a14:backgroundMark x1="65952" y1="16313" x2="65952" y2="53305"/>
                        <a14:backgroundMark x1="28731" y1="89266" x2="56261" y2="69557"/>
                        <a14:backgroundMark x1="46312" y1="79563" x2="52830" y2="76410"/>
                        <a14:backgroundMark x1="51801" y1="77380" x2="51115" y2="8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>
            <a:fillRect/>
          </a:stretch>
        </p:blipFill>
        <p:spPr>
          <a:xfrm>
            <a:off x="7834217" y="4527462"/>
            <a:ext cx="4428115" cy="336804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0" y="6401292"/>
            <a:ext cx="9446542" cy="456708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0000" y1="64485" x2="85091" y2="20121"/>
                        <a14:backgroundMark x1="45727" y1="69091" x2="49727" y2="6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12" r="42654" b="12769"/>
          <a:stretch>
            <a:fillRect/>
          </a:stretch>
        </p:blipFill>
        <p:spPr>
          <a:xfrm rot="2443073">
            <a:off x="5061927" y="4472001"/>
            <a:ext cx="2029151" cy="2591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3447075" flipV="1">
            <a:off x="1323927" y="2120164"/>
            <a:ext cx="735106" cy="532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1941559" y="-105575"/>
            <a:ext cx="594414" cy="466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sp>
        <p:nvSpPr>
          <p:cNvPr id="15" name="矩形 14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3119325" y="646248"/>
            <a:ext cx="539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目 录 页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01204" y="2594854"/>
            <a:ext cx="3862712" cy="1104100"/>
            <a:chOff x="1148207" y="4155830"/>
            <a:chExt cx="3433277" cy="1104100"/>
          </a:xfrm>
        </p:grpSpPr>
        <p:sp>
          <p:nvSpPr>
            <p:cNvPr id="17" name="文本框 16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1148207" y="4155830"/>
              <a:ext cx="2261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活动主题简介</a:t>
              </a:r>
            </a:p>
          </p:txBody>
        </p:sp>
        <p:sp>
          <p:nvSpPr>
            <p:cNvPr id="18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1240392" y="4613599"/>
              <a:ext cx="3341092" cy="6463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9" name="矩形 18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1391022" y="2590950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6705462" y="2495581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1399147" y="4317836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6705462" y="4317836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524292" y="2503032"/>
            <a:ext cx="3869317" cy="1062465"/>
            <a:chOff x="7645192" y="3946461"/>
            <a:chExt cx="3439148" cy="1062465"/>
          </a:xfrm>
        </p:grpSpPr>
        <p:sp>
          <p:nvSpPr>
            <p:cNvPr id="25" name="文本框 24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7645192" y="3946461"/>
              <a:ext cx="2309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dist">
                <a:defRPr sz="240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defRPr>
              </a:lvl1pPr>
            </a:lstStyle>
            <a:p>
              <a:r>
                <a:rPr lang="zh-CN" altLang="en-US" b="1" dirty="0">
                  <a:sym typeface="+mn-lt"/>
                </a:rPr>
                <a:t>活动相关方案</a:t>
              </a:r>
            </a:p>
          </p:txBody>
        </p:sp>
        <p:sp>
          <p:nvSpPr>
            <p:cNvPr id="26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7743248" y="4400683"/>
              <a:ext cx="3341092" cy="608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09327" y="4327407"/>
            <a:ext cx="3875096" cy="1090762"/>
            <a:chOff x="3300898" y="5338679"/>
            <a:chExt cx="3444284" cy="1090762"/>
          </a:xfrm>
        </p:grpSpPr>
        <p:sp>
          <p:nvSpPr>
            <p:cNvPr id="28" name="文本框 27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3300898" y="5338679"/>
              <a:ext cx="1987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dist">
                <a:defRPr sz="240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defRPr>
              </a:lvl1pPr>
            </a:lstStyle>
            <a:p>
              <a:r>
                <a:rPr lang="zh-CN" altLang="en-US" b="1" dirty="0">
                  <a:sym typeface="+mn-lt"/>
                </a:rPr>
                <a:t>活动预期效果</a:t>
              </a:r>
            </a:p>
          </p:txBody>
        </p:sp>
        <p:sp>
          <p:nvSpPr>
            <p:cNvPr id="29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3404090" y="5821198"/>
              <a:ext cx="3341092" cy="608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47260" y="4294659"/>
            <a:ext cx="3843478" cy="1095699"/>
            <a:chOff x="7668159" y="5305290"/>
            <a:chExt cx="3416181" cy="1095699"/>
          </a:xfrm>
        </p:grpSpPr>
        <p:sp>
          <p:nvSpPr>
  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 txBox="1"/>
            <p:nvPr/>
          </p:nvSpPr>
          <p:spPr>
            <a:xfrm>
              <a:off x="7668159" y="5305290"/>
              <a:ext cx="189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dist">
                <a:defRPr sz="240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defRPr>
              </a:lvl1pPr>
            </a:lstStyle>
            <a:p>
              <a:r>
                <a:rPr lang="zh-CN" altLang="en-US" b="1" dirty="0">
                  <a:sym typeface="+mn-lt"/>
                </a:rPr>
                <a:t>活动人员安排</a:t>
              </a:r>
            </a:p>
          </p:txBody>
        </p:sp>
        <p:sp>
          <p:nvSpPr>
            <p:cNvPr id="32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  <p:cNvSpPr/>
            <p:nvPr/>
          </p:nvSpPr>
          <p:spPr bwMode="auto">
            <a:xfrm>
              <a:off x="7743248" y="5792746"/>
              <a:ext cx="3341092" cy="608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61111"/>
          <a:stretch>
            <a:fillRect/>
          </a:stretch>
        </p:blipFill>
        <p:spPr>
          <a:xfrm>
            <a:off x="0" y="14067"/>
            <a:ext cx="12281552" cy="2284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190142" y="50173"/>
            <a:ext cx="1861033" cy="1792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7005 -0.00903 L -0.19011 -0.12222 L -0.42123 -0.07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1687275" y="1731603"/>
            <a:ext cx="9029700" cy="4029074"/>
            <a:chOff x="1581150" y="1414463"/>
            <a:chExt cx="9029701" cy="4029076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8793164" y="2528888"/>
              <a:ext cx="1817687" cy="1816100"/>
            </a:xfrm>
            <a:prstGeom prst="ellipse">
              <a:avLst/>
            </a:pr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8113714" y="2287588"/>
              <a:ext cx="1330325" cy="1500188"/>
            </a:xfrm>
            <a:custGeom>
              <a:avLst/>
              <a:gdLst>
                <a:gd name="T0" fmla="*/ 354 w 354"/>
                <a:gd name="T1" fmla="*/ 74 h 399"/>
                <a:gd name="T2" fmla="*/ 175 w 354"/>
                <a:gd name="T3" fmla="*/ 0 h 399"/>
                <a:gd name="T4" fmla="*/ 0 w 354"/>
                <a:gd name="T5" fmla="*/ 333 h 399"/>
                <a:gd name="T6" fmla="*/ 200 w 354"/>
                <a:gd name="T7" fmla="*/ 399 h 399"/>
                <a:gd name="T8" fmla="*/ 354 w 354"/>
                <a:gd name="T9" fmla="*/ 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99">
                  <a:moveTo>
                    <a:pt x="354" y="74"/>
                  </a:moveTo>
                  <a:cubicBezTo>
                    <a:pt x="354" y="74"/>
                    <a:pt x="217" y="128"/>
                    <a:pt x="175" y="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132" y="270"/>
                    <a:pt x="200" y="399"/>
                  </a:cubicBezTo>
                  <a:lnTo>
                    <a:pt x="354" y="74"/>
                  </a:ln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8921750" y="2652713"/>
              <a:ext cx="1565275" cy="1568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8113714" y="2287588"/>
              <a:ext cx="819150" cy="1252538"/>
            </a:xfrm>
            <a:custGeom>
              <a:avLst/>
              <a:gdLst>
                <a:gd name="T0" fmla="*/ 175 w 218"/>
                <a:gd name="T1" fmla="*/ 0 h 333"/>
                <a:gd name="T2" fmla="*/ 0 w 218"/>
                <a:gd name="T3" fmla="*/ 333 h 333"/>
                <a:gd name="T4" fmla="*/ 94 w 218"/>
                <a:gd name="T5" fmla="*/ 319 h 333"/>
                <a:gd name="T6" fmla="*/ 218 w 218"/>
                <a:gd name="T7" fmla="*/ 64 h 333"/>
                <a:gd name="T8" fmla="*/ 175 w 218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333">
                  <a:moveTo>
                    <a:pt x="175" y="0"/>
                  </a:move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44" y="312"/>
                    <a:pt x="94" y="319"/>
                  </a:cubicBezTo>
                  <a:cubicBezTo>
                    <a:pt x="169" y="259"/>
                    <a:pt x="217" y="167"/>
                    <a:pt x="218" y="64"/>
                  </a:cubicBezTo>
                  <a:cubicBezTo>
                    <a:pt x="200" y="51"/>
                    <a:pt x="185" y="31"/>
                    <a:pt x="175" y="0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589714" y="1414463"/>
              <a:ext cx="2203450" cy="2212976"/>
            </a:xfrm>
            <a:prstGeom prst="ellipse">
              <a:avLst/>
            </a:pr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5846763" y="2493963"/>
              <a:ext cx="1722437" cy="1633538"/>
            </a:xfrm>
            <a:custGeom>
              <a:avLst/>
              <a:gdLst>
                <a:gd name="T0" fmla="*/ 198 w 459"/>
                <a:gd name="T1" fmla="*/ 0 h 434"/>
                <a:gd name="T2" fmla="*/ 0 w 459"/>
                <a:gd name="T3" fmla="*/ 138 h 434"/>
                <a:gd name="T4" fmla="*/ 198 w 459"/>
                <a:gd name="T5" fmla="*/ 375 h 434"/>
                <a:gd name="T6" fmla="*/ 289 w 459"/>
                <a:gd name="T7" fmla="*/ 434 h 434"/>
                <a:gd name="T8" fmla="*/ 459 w 459"/>
                <a:gd name="T9" fmla="*/ 299 h 434"/>
                <a:gd name="T10" fmla="*/ 198 w 459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34">
                  <a:moveTo>
                    <a:pt x="198" y="0"/>
                  </a:moveTo>
                  <a:cubicBezTo>
                    <a:pt x="198" y="0"/>
                    <a:pt x="192" y="132"/>
                    <a:pt x="0" y="13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289" y="434"/>
                    <a:pt x="289" y="434"/>
                    <a:pt x="289" y="434"/>
                  </a:cubicBezTo>
                  <a:cubicBezTo>
                    <a:pt x="289" y="434"/>
                    <a:pt x="278" y="285"/>
                    <a:pt x="459" y="299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6765925" y="1590676"/>
              <a:ext cx="1855788" cy="1858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5846763" y="2941638"/>
              <a:ext cx="1182687" cy="1185863"/>
            </a:xfrm>
            <a:custGeom>
              <a:avLst/>
              <a:gdLst>
                <a:gd name="T0" fmla="*/ 100 w 315"/>
                <a:gd name="T1" fmla="*/ 0 h 315"/>
                <a:gd name="T2" fmla="*/ 0 w 315"/>
                <a:gd name="T3" fmla="*/ 19 h 315"/>
                <a:gd name="T4" fmla="*/ 198 w 315"/>
                <a:gd name="T5" fmla="*/ 256 h 315"/>
                <a:gd name="T6" fmla="*/ 289 w 315"/>
                <a:gd name="T7" fmla="*/ 315 h 315"/>
                <a:gd name="T8" fmla="*/ 315 w 315"/>
                <a:gd name="T9" fmla="*/ 229 h 315"/>
                <a:gd name="T10" fmla="*/ 100 w 315"/>
                <a:gd name="T1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" h="315">
                  <a:moveTo>
                    <a:pt x="100" y="0"/>
                  </a:moveTo>
                  <a:cubicBezTo>
                    <a:pt x="74" y="11"/>
                    <a:pt x="42" y="18"/>
                    <a:pt x="0" y="19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289" y="315"/>
                    <a:pt x="289" y="315"/>
                    <a:pt x="289" y="315"/>
                  </a:cubicBezTo>
                  <a:cubicBezTo>
                    <a:pt x="289" y="315"/>
                    <a:pt x="286" y="268"/>
                    <a:pt x="315" y="229"/>
                  </a:cubicBezTo>
                  <a:cubicBezTo>
                    <a:pt x="280" y="125"/>
                    <a:pt x="201" y="41"/>
                    <a:pt x="100" y="0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4497388" y="3006726"/>
              <a:ext cx="2433638" cy="2436813"/>
            </a:xfrm>
            <a:prstGeom prst="ellipse">
              <a:avLst/>
            </a:pr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3190875" y="2559051"/>
              <a:ext cx="2144713" cy="2316163"/>
            </a:xfrm>
            <a:custGeom>
              <a:avLst/>
              <a:gdLst>
                <a:gd name="T0" fmla="*/ 2147483647 w 571"/>
                <a:gd name="T1" fmla="*/ 2147483647 h 616"/>
                <a:gd name="T2" fmla="*/ 2147483647 w 571"/>
                <a:gd name="T3" fmla="*/ 0 h 616"/>
                <a:gd name="T4" fmla="*/ 0 w 571"/>
                <a:gd name="T5" fmla="*/ 2147483647 h 616"/>
                <a:gd name="T6" fmla="*/ 2147483647 w 571"/>
                <a:gd name="T7" fmla="*/ 2147483647 h 616"/>
                <a:gd name="T8" fmla="*/ 2147483647 w 571"/>
                <a:gd name="T9" fmla="*/ 2147483647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" h="616">
                  <a:moveTo>
                    <a:pt x="571" y="136"/>
                  </a:moveTo>
                  <a:cubicBezTo>
                    <a:pt x="571" y="136"/>
                    <a:pt x="396" y="179"/>
                    <a:pt x="329" y="0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309" y="429"/>
                    <a:pt x="398" y="616"/>
                  </a:cubicBezTo>
                  <a:lnTo>
                    <a:pt x="571" y="136"/>
                  </a:ln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670425" y="3182938"/>
              <a:ext cx="2087563" cy="2087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3190875" y="2559051"/>
              <a:ext cx="1473200" cy="1903412"/>
            </a:xfrm>
            <a:custGeom>
              <a:avLst/>
              <a:gdLst>
                <a:gd name="T0" fmla="*/ 329 w 392"/>
                <a:gd name="T1" fmla="*/ 0 h 506"/>
                <a:gd name="T2" fmla="*/ 0 w 392"/>
                <a:gd name="T3" fmla="*/ 506 h 506"/>
                <a:gd name="T4" fmla="*/ 179 w 392"/>
                <a:gd name="T5" fmla="*/ 492 h 506"/>
                <a:gd name="T6" fmla="*/ 392 w 392"/>
                <a:gd name="T7" fmla="*/ 119 h 506"/>
                <a:gd name="T8" fmla="*/ 391 w 392"/>
                <a:gd name="T9" fmla="*/ 93 h 506"/>
                <a:gd name="T10" fmla="*/ 329 w 392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2" h="506">
                  <a:moveTo>
                    <a:pt x="329" y="0"/>
                  </a:move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85" y="485"/>
                    <a:pt x="179" y="492"/>
                  </a:cubicBezTo>
                  <a:cubicBezTo>
                    <a:pt x="307" y="417"/>
                    <a:pt x="392" y="278"/>
                    <a:pt x="392" y="119"/>
                  </a:cubicBezTo>
                  <a:cubicBezTo>
                    <a:pt x="392" y="110"/>
                    <a:pt x="391" y="102"/>
                    <a:pt x="391" y="93"/>
                  </a:cubicBezTo>
                  <a:cubicBezTo>
                    <a:pt x="367" y="72"/>
                    <a:pt x="345" y="42"/>
                    <a:pt x="329" y="0"/>
                  </a:cubicBezTo>
                  <a:close/>
                </a:path>
              </a:pathLst>
            </a:cu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581150" y="1546226"/>
              <a:ext cx="2916238" cy="2922588"/>
            </a:xfrm>
            <a:prstGeom prst="ellipse">
              <a:avLst/>
            </a:prstGeom>
            <a:solidFill>
              <a:srgbClr val="C3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835150" y="1801813"/>
              <a:ext cx="2408238" cy="2411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8"/>
          <p:cNvGrpSpPr/>
          <p:nvPr/>
        </p:nvGrpSpPr>
        <p:grpSpPr>
          <a:xfrm>
            <a:off x="2125765" y="2540294"/>
            <a:ext cx="2106273" cy="1416256"/>
            <a:chOff x="1515219" y="2969883"/>
            <a:chExt cx="2106273" cy="1416256"/>
          </a:xfrm>
        </p:grpSpPr>
        <p:sp>
          <p:nvSpPr>
            <p:cNvPr id="41" name="Title 20"/>
            <p:cNvSpPr txBox="1"/>
            <p:nvPr/>
          </p:nvSpPr>
          <p:spPr>
            <a:xfrm>
              <a:off x="1515219" y="3555142"/>
              <a:ext cx="2106273" cy="8309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58328" y="2969883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后勤组</a:t>
              </a:r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6923887" y="2072247"/>
            <a:ext cx="1683317" cy="991275"/>
            <a:chOff x="1758328" y="2969883"/>
            <a:chExt cx="1683317" cy="991275"/>
          </a:xfrm>
        </p:grpSpPr>
        <p:sp>
          <p:nvSpPr>
            <p:cNvPr id="46" name="Title 20"/>
            <p:cNvSpPr txBox="1"/>
            <p:nvPr/>
          </p:nvSpPr>
          <p:spPr>
            <a:xfrm>
              <a:off x="2019000" y="3453327"/>
              <a:ext cx="1347555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58328" y="2969883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机动组</a:t>
              </a:r>
            </a:p>
          </p:txBody>
        </p:sp>
      </p:grpSp>
      <p:grpSp>
        <p:nvGrpSpPr>
          <p:cNvPr id="5" name="组合 47"/>
          <p:cNvGrpSpPr/>
          <p:nvPr/>
        </p:nvGrpSpPr>
        <p:grpSpPr>
          <a:xfrm>
            <a:off x="4985817" y="3811427"/>
            <a:ext cx="1683317" cy="1377437"/>
            <a:chOff x="1758328" y="2969883"/>
            <a:chExt cx="1683317" cy="1377437"/>
          </a:xfrm>
        </p:grpSpPr>
        <p:sp>
          <p:nvSpPr>
            <p:cNvPr id="49" name="Title 20"/>
            <p:cNvSpPr txBox="1"/>
            <p:nvPr/>
          </p:nvSpPr>
          <p:spPr>
            <a:xfrm>
              <a:off x="1841661" y="3377824"/>
              <a:ext cx="1595156" cy="9694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58328" y="2969883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宣传组</a:t>
              </a:r>
            </a:p>
          </p:txBody>
        </p:sp>
      </p:grpSp>
      <p:grpSp>
        <p:nvGrpSpPr>
          <p:cNvPr id="6" name="组合 50"/>
          <p:cNvGrpSpPr/>
          <p:nvPr/>
        </p:nvGrpSpPr>
        <p:grpSpPr>
          <a:xfrm>
            <a:off x="8996940" y="3120812"/>
            <a:ext cx="1683317" cy="991275"/>
            <a:chOff x="1758328" y="2969883"/>
            <a:chExt cx="1683317" cy="991275"/>
          </a:xfrm>
        </p:grpSpPr>
        <p:sp>
          <p:nvSpPr>
            <p:cNvPr id="52" name="Title 20"/>
            <p:cNvSpPr txBox="1"/>
            <p:nvPr/>
          </p:nvSpPr>
          <p:spPr>
            <a:xfrm>
              <a:off x="2019000" y="3453327"/>
              <a:ext cx="1347555" cy="5078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58328" y="2969883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布场组</a:t>
              </a: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5471413" y="1374560"/>
            <a:ext cx="612775" cy="694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2015603" y="5587639"/>
            <a:ext cx="649604" cy="736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8194459" y="4504346"/>
            <a:ext cx="649604" cy="736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9074" r="89600" b="63550"/>
          <a:stretch>
            <a:fillRect/>
          </a:stretch>
        </p:blipFill>
        <p:spPr>
          <a:xfrm>
            <a:off x="10044231" y="1647226"/>
            <a:ext cx="612775" cy="694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5" name="组合 4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8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7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8" name="文本框 177"/>
          <p:cNvSpPr txBox="1"/>
          <p:nvPr/>
        </p:nvSpPr>
        <p:spPr>
          <a:xfrm>
            <a:off x="649448" y="4670837"/>
            <a:ext cx="245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3245245" y="4506847"/>
            <a:ext cx="245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5826564" y="3937204"/>
            <a:ext cx="245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8010000" y="3063724"/>
            <a:ext cx="245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1036986" y="5162384"/>
            <a:ext cx="1747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85" name="文本框 184"/>
          <p:cNvSpPr txBox="1"/>
          <p:nvPr/>
        </p:nvSpPr>
        <p:spPr>
          <a:xfrm>
            <a:off x="3501600" y="4999703"/>
            <a:ext cx="1855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5979494" y="4423972"/>
            <a:ext cx="2088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8234068" y="3508391"/>
            <a:ext cx="2003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grpSp>
        <p:nvGrpSpPr>
          <p:cNvPr id="229" name="组合 187"/>
          <p:cNvGrpSpPr/>
          <p:nvPr/>
        </p:nvGrpSpPr>
        <p:grpSpPr>
          <a:xfrm rot="18744102">
            <a:off x="14855379" y="4850296"/>
            <a:ext cx="953761" cy="881269"/>
            <a:chOff x="688231" y="4459241"/>
            <a:chExt cx="1469032" cy="1357376"/>
          </a:xfrm>
        </p:grpSpPr>
        <p:sp>
          <p:nvSpPr>
            <p:cNvPr id="189" name="Freeform 217"/>
            <p:cNvSpPr/>
            <p:nvPr/>
          </p:nvSpPr>
          <p:spPr bwMode="auto">
            <a:xfrm>
              <a:off x="793318" y="4673794"/>
              <a:ext cx="1147202" cy="1142823"/>
            </a:xfrm>
            <a:custGeom>
              <a:avLst/>
              <a:gdLst>
                <a:gd name="T0" fmla="*/ 242 w 474"/>
                <a:gd name="T1" fmla="*/ 3 h 471"/>
                <a:gd name="T2" fmla="*/ 3 w 474"/>
                <a:gd name="T3" fmla="*/ 233 h 471"/>
                <a:gd name="T4" fmla="*/ 208 w 474"/>
                <a:gd name="T5" fmla="*/ 470 h 471"/>
                <a:gd name="T6" fmla="*/ 210 w 474"/>
                <a:gd name="T7" fmla="*/ 409 h 471"/>
                <a:gd name="T8" fmla="*/ 195 w 474"/>
                <a:gd name="T9" fmla="*/ 377 h 471"/>
                <a:gd name="T10" fmla="*/ 235 w 474"/>
                <a:gd name="T11" fmla="*/ 339 h 471"/>
                <a:gd name="T12" fmla="*/ 274 w 474"/>
                <a:gd name="T13" fmla="*/ 379 h 471"/>
                <a:gd name="T14" fmla="*/ 258 w 474"/>
                <a:gd name="T15" fmla="*/ 410 h 471"/>
                <a:gd name="T16" fmla="*/ 256 w 474"/>
                <a:gd name="T17" fmla="*/ 471 h 471"/>
                <a:gd name="T18" fmla="*/ 471 w 474"/>
                <a:gd name="T19" fmla="*/ 242 h 471"/>
                <a:gd name="T20" fmla="*/ 242 w 474"/>
                <a:gd name="T21" fmla="*/ 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471">
                  <a:moveTo>
                    <a:pt x="242" y="3"/>
                  </a:moveTo>
                  <a:cubicBezTo>
                    <a:pt x="113" y="0"/>
                    <a:pt x="5" y="103"/>
                    <a:pt x="3" y="233"/>
                  </a:cubicBezTo>
                  <a:cubicBezTo>
                    <a:pt x="0" y="354"/>
                    <a:pt x="90" y="456"/>
                    <a:pt x="208" y="470"/>
                  </a:cubicBezTo>
                  <a:cubicBezTo>
                    <a:pt x="210" y="409"/>
                    <a:pt x="210" y="409"/>
                    <a:pt x="210" y="409"/>
                  </a:cubicBezTo>
                  <a:cubicBezTo>
                    <a:pt x="201" y="401"/>
                    <a:pt x="195" y="390"/>
                    <a:pt x="195" y="377"/>
                  </a:cubicBezTo>
                  <a:cubicBezTo>
                    <a:pt x="195" y="356"/>
                    <a:pt x="213" y="338"/>
                    <a:pt x="235" y="339"/>
                  </a:cubicBezTo>
                  <a:cubicBezTo>
                    <a:pt x="257" y="339"/>
                    <a:pt x="274" y="357"/>
                    <a:pt x="274" y="379"/>
                  </a:cubicBezTo>
                  <a:cubicBezTo>
                    <a:pt x="273" y="392"/>
                    <a:pt x="267" y="403"/>
                    <a:pt x="258" y="410"/>
                  </a:cubicBezTo>
                  <a:cubicBezTo>
                    <a:pt x="256" y="471"/>
                    <a:pt x="256" y="471"/>
                    <a:pt x="256" y="471"/>
                  </a:cubicBezTo>
                  <a:cubicBezTo>
                    <a:pt x="375" y="461"/>
                    <a:pt x="469" y="364"/>
                    <a:pt x="471" y="242"/>
                  </a:cubicBezTo>
                  <a:cubicBezTo>
                    <a:pt x="474" y="113"/>
                    <a:pt x="371" y="6"/>
                    <a:pt x="242" y="3"/>
                  </a:cubicBezTo>
                </a:path>
              </a:pathLst>
            </a:custGeom>
            <a:solidFill>
              <a:srgbClr val="FFA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218"/>
            <p:cNvSpPr>
              <a:spLocks noEditPoints="1"/>
            </p:cNvSpPr>
            <p:nvPr/>
          </p:nvSpPr>
          <p:spPr bwMode="auto">
            <a:xfrm>
              <a:off x="1231181" y="4459241"/>
              <a:ext cx="299937" cy="304316"/>
            </a:xfrm>
            <a:custGeom>
              <a:avLst/>
              <a:gdLst>
                <a:gd name="T0" fmla="*/ 63 w 124"/>
                <a:gd name="T1" fmla="*/ 1 h 125"/>
                <a:gd name="T2" fmla="*/ 0 w 124"/>
                <a:gd name="T3" fmla="*/ 61 h 125"/>
                <a:gd name="T4" fmla="*/ 61 w 124"/>
                <a:gd name="T5" fmla="*/ 124 h 125"/>
                <a:gd name="T6" fmla="*/ 123 w 124"/>
                <a:gd name="T7" fmla="*/ 64 h 125"/>
                <a:gd name="T8" fmla="*/ 63 w 124"/>
                <a:gd name="T9" fmla="*/ 1 h 125"/>
                <a:gd name="T10" fmla="*/ 61 w 124"/>
                <a:gd name="T11" fmla="*/ 94 h 125"/>
                <a:gd name="T12" fmla="*/ 30 w 124"/>
                <a:gd name="T13" fmla="*/ 62 h 125"/>
                <a:gd name="T14" fmla="*/ 63 w 124"/>
                <a:gd name="T15" fmla="*/ 31 h 125"/>
                <a:gd name="T16" fmla="*/ 93 w 124"/>
                <a:gd name="T17" fmla="*/ 63 h 125"/>
                <a:gd name="T18" fmla="*/ 61 w 124"/>
                <a:gd name="T19" fmla="*/ 9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5">
                  <a:moveTo>
                    <a:pt x="63" y="1"/>
                  </a:moveTo>
                  <a:cubicBezTo>
                    <a:pt x="29" y="0"/>
                    <a:pt x="1" y="27"/>
                    <a:pt x="0" y="61"/>
                  </a:cubicBezTo>
                  <a:cubicBezTo>
                    <a:pt x="0" y="95"/>
                    <a:pt x="27" y="123"/>
                    <a:pt x="61" y="124"/>
                  </a:cubicBezTo>
                  <a:cubicBezTo>
                    <a:pt x="95" y="125"/>
                    <a:pt x="123" y="98"/>
                    <a:pt x="123" y="64"/>
                  </a:cubicBezTo>
                  <a:cubicBezTo>
                    <a:pt x="124" y="30"/>
                    <a:pt x="97" y="2"/>
                    <a:pt x="63" y="1"/>
                  </a:cubicBezTo>
                  <a:moveTo>
                    <a:pt x="61" y="94"/>
                  </a:moveTo>
                  <a:cubicBezTo>
                    <a:pt x="44" y="94"/>
                    <a:pt x="30" y="79"/>
                    <a:pt x="30" y="62"/>
                  </a:cubicBezTo>
                  <a:cubicBezTo>
                    <a:pt x="31" y="44"/>
                    <a:pt x="45" y="31"/>
                    <a:pt x="63" y="31"/>
                  </a:cubicBezTo>
                  <a:cubicBezTo>
                    <a:pt x="80" y="31"/>
                    <a:pt x="94" y="46"/>
                    <a:pt x="93" y="63"/>
                  </a:cubicBezTo>
                  <a:cubicBezTo>
                    <a:pt x="93" y="80"/>
                    <a:pt x="79" y="94"/>
                    <a:pt x="61" y="94"/>
                  </a:cubicBezTo>
                </a:path>
              </a:pathLst>
            </a:custGeom>
            <a:solidFill>
              <a:srgbClr val="FFA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219"/>
            <p:cNvSpPr/>
            <p:nvPr/>
          </p:nvSpPr>
          <p:spPr bwMode="auto">
            <a:xfrm>
              <a:off x="880891" y="4752609"/>
              <a:ext cx="374374" cy="361238"/>
            </a:xfrm>
            <a:custGeom>
              <a:avLst/>
              <a:gdLst>
                <a:gd name="T0" fmla="*/ 155 w 155"/>
                <a:gd name="T1" fmla="*/ 0 h 149"/>
                <a:gd name="T2" fmla="*/ 0 w 155"/>
                <a:gd name="T3" fmla="*/ 128 h 149"/>
                <a:gd name="T4" fmla="*/ 68 w 155"/>
                <a:gd name="T5" fmla="*/ 146 h 149"/>
                <a:gd name="T6" fmla="*/ 155 w 155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49">
                  <a:moveTo>
                    <a:pt x="155" y="0"/>
                  </a:moveTo>
                  <a:cubicBezTo>
                    <a:pt x="155" y="0"/>
                    <a:pt x="50" y="32"/>
                    <a:pt x="0" y="128"/>
                  </a:cubicBezTo>
                  <a:cubicBezTo>
                    <a:pt x="0" y="128"/>
                    <a:pt x="33" y="149"/>
                    <a:pt x="68" y="146"/>
                  </a:cubicBezTo>
                  <a:cubicBezTo>
                    <a:pt x="68" y="146"/>
                    <a:pt x="82" y="53"/>
                    <a:pt x="155" y="0"/>
                  </a:cubicBezTo>
                  <a:close/>
                </a:path>
              </a:pathLst>
            </a:custGeom>
            <a:solidFill>
              <a:srgbClr val="FCE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Rectangle 220"/>
            <p:cNvSpPr>
              <a:spLocks noChangeArrowheads="1"/>
            </p:cNvSpPr>
            <p:nvPr/>
          </p:nvSpPr>
          <p:spPr bwMode="auto">
            <a:xfrm>
              <a:off x="1931763" y="5258341"/>
              <a:ext cx="2190" cy="2190"/>
            </a:xfrm>
            <a:prstGeom prst="rect">
              <a:avLst/>
            </a:prstGeom>
            <a:solidFill>
              <a:srgbClr val="ECE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221"/>
            <p:cNvSpPr/>
            <p:nvPr/>
          </p:nvSpPr>
          <p:spPr bwMode="auto">
            <a:xfrm>
              <a:off x="1412895" y="4697876"/>
              <a:ext cx="744368" cy="1118741"/>
            </a:xfrm>
            <a:custGeom>
              <a:avLst/>
              <a:gdLst>
                <a:gd name="T0" fmla="*/ 37 w 308"/>
                <a:gd name="T1" fmla="*/ 0 h 461"/>
                <a:gd name="T2" fmla="*/ 0 w 308"/>
                <a:gd name="T3" fmla="*/ 461 h 461"/>
                <a:gd name="T4" fmla="*/ 215 w 308"/>
                <a:gd name="T5" fmla="*/ 232 h 461"/>
                <a:gd name="T6" fmla="*/ 215 w 308"/>
                <a:gd name="T7" fmla="*/ 232 h 461"/>
                <a:gd name="T8" fmla="*/ 215 w 308"/>
                <a:gd name="T9" fmla="*/ 232 h 461"/>
                <a:gd name="T10" fmla="*/ 215 w 308"/>
                <a:gd name="T11" fmla="*/ 232 h 461"/>
                <a:gd name="T12" fmla="*/ 215 w 308"/>
                <a:gd name="T13" fmla="*/ 232 h 461"/>
                <a:gd name="T14" fmla="*/ 215 w 308"/>
                <a:gd name="T15" fmla="*/ 232 h 461"/>
                <a:gd name="T16" fmla="*/ 215 w 308"/>
                <a:gd name="T17" fmla="*/ 231 h 461"/>
                <a:gd name="T18" fmla="*/ 215 w 308"/>
                <a:gd name="T19" fmla="*/ 231 h 461"/>
                <a:gd name="T20" fmla="*/ 215 w 308"/>
                <a:gd name="T21" fmla="*/ 231 h 461"/>
                <a:gd name="T22" fmla="*/ 215 w 308"/>
                <a:gd name="T23" fmla="*/ 231 h 461"/>
                <a:gd name="T24" fmla="*/ 215 w 308"/>
                <a:gd name="T25" fmla="*/ 231 h 461"/>
                <a:gd name="T26" fmla="*/ 37 w 308"/>
                <a:gd name="T2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61">
                  <a:moveTo>
                    <a:pt x="37" y="0"/>
                  </a:moveTo>
                  <a:cubicBezTo>
                    <a:pt x="38" y="1"/>
                    <a:pt x="308" y="286"/>
                    <a:pt x="0" y="461"/>
                  </a:cubicBezTo>
                  <a:cubicBezTo>
                    <a:pt x="119" y="451"/>
                    <a:pt x="213" y="354"/>
                    <a:pt x="215" y="232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5" y="231"/>
                    <a:pt x="215" y="231"/>
                    <a:pt x="215" y="231"/>
                  </a:cubicBezTo>
                  <a:cubicBezTo>
                    <a:pt x="215" y="231"/>
                    <a:pt x="215" y="231"/>
                    <a:pt x="215" y="231"/>
                  </a:cubicBezTo>
                  <a:cubicBezTo>
                    <a:pt x="215" y="231"/>
                    <a:pt x="215" y="231"/>
                    <a:pt x="215" y="231"/>
                  </a:cubicBezTo>
                  <a:cubicBezTo>
                    <a:pt x="215" y="231"/>
                    <a:pt x="215" y="231"/>
                    <a:pt x="215" y="231"/>
                  </a:cubicBezTo>
                  <a:cubicBezTo>
                    <a:pt x="215" y="231"/>
                    <a:pt x="215" y="231"/>
                    <a:pt x="215" y="231"/>
                  </a:cubicBezTo>
                  <a:cubicBezTo>
                    <a:pt x="217" y="120"/>
                    <a:pt x="141" y="25"/>
                    <a:pt x="37" y="0"/>
                  </a:cubicBezTo>
                </a:path>
              </a:pathLst>
            </a:custGeom>
            <a:solidFill>
              <a:srgbClr val="EC9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222"/>
            <p:cNvSpPr/>
            <p:nvPr/>
          </p:nvSpPr>
          <p:spPr bwMode="auto">
            <a:xfrm>
              <a:off x="688231" y="5148875"/>
              <a:ext cx="1357376" cy="330587"/>
            </a:xfrm>
            <a:custGeom>
              <a:avLst/>
              <a:gdLst>
                <a:gd name="T0" fmla="*/ 49 w 561"/>
                <a:gd name="T1" fmla="*/ 0 h 136"/>
                <a:gd name="T2" fmla="*/ 513 w 561"/>
                <a:gd name="T3" fmla="*/ 10 h 136"/>
                <a:gd name="T4" fmla="*/ 508 w 561"/>
                <a:gd name="T5" fmla="*/ 97 h 136"/>
                <a:gd name="T6" fmla="*/ 50 w 561"/>
                <a:gd name="T7" fmla="*/ 87 h 136"/>
                <a:gd name="T8" fmla="*/ 49 w 56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36">
                  <a:moveTo>
                    <a:pt x="49" y="0"/>
                  </a:moveTo>
                  <a:cubicBezTo>
                    <a:pt x="49" y="0"/>
                    <a:pt x="244" y="62"/>
                    <a:pt x="513" y="10"/>
                  </a:cubicBezTo>
                  <a:cubicBezTo>
                    <a:pt x="513" y="10"/>
                    <a:pt x="561" y="53"/>
                    <a:pt x="508" y="97"/>
                  </a:cubicBezTo>
                  <a:cubicBezTo>
                    <a:pt x="508" y="97"/>
                    <a:pt x="292" y="136"/>
                    <a:pt x="50" y="87"/>
                  </a:cubicBezTo>
                  <a:cubicBezTo>
                    <a:pt x="50" y="87"/>
                    <a:pt x="0" y="39"/>
                    <a:pt x="49" y="0"/>
                  </a:cubicBezTo>
                  <a:close/>
                </a:path>
              </a:pathLst>
            </a:custGeom>
            <a:solidFill>
              <a:srgbClr val="E595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223"/>
            <p:cNvSpPr/>
            <p:nvPr/>
          </p:nvSpPr>
          <p:spPr bwMode="auto">
            <a:xfrm>
              <a:off x="904974" y="5253962"/>
              <a:ext cx="945785" cy="186093"/>
            </a:xfrm>
            <a:custGeom>
              <a:avLst/>
              <a:gdLst>
                <a:gd name="T0" fmla="*/ 0 w 391"/>
                <a:gd name="T1" fmla="*/ 0 h 77"/>
                <a:gd name="T2" fmla="*/ 391 w 391"/>
                <a:gd name="T3" fmla="*/ 3 h 77"/>
                <a:gd name="T4" fmla="*/ 0 w 391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" h="77">
                  <a:moveTo>
                    <a:pt x="0" y="0"/>
                  </a:moveTo>
                  <a:cubicBezTo>
                    <a:pt x="0" y="0"/>
                    <a:pt x="184" y="42"/>
                    <a:pt x="391" y="3"/>
                  </a:cubicBezTo>
                  <a:cubicBezTo>
                    <a:pt x="391" y="3"/>
                    <a:pt x="251" y="77"/>
                    <a:pt x="0" y="0"/>
                  </a:cubicBezTo>
                  <a:close/>
                </a:path>
              </a:pathLst>
            </a:custGeom>
            <a:solidFill>
              <a:srgbClr val="FFA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" name="Freeform 86"/>
          <p:cNvSpPr/>
          <p:nvPr/>
        </p:nvSpPr>
        <p:spPr bwMode="auto">
          <a:xfrm>
            <a:off x="7667642" y="4317097"/>
            <a:ext cx="16418" cy="29552"/>
          </a:xfrm>
          <a:custGeom>
            <a:avLst/>
            <a:gdLst>
              <a:gd name="T0" fmla="*/ 2 w 4"/>
              <a:gd name="T1" fmla="*/ 0 h 7"/>
              <a:gd name="T2" fmla="*/ 1 w 4"/>
              <a:gd name="T3" fmla="*/ 1 h 7"/>
              <a:gd name="T4" fmla="*/ 0 w 4"/>
              <a:gd name="T5" fmla="*/ 1 h 7"/>
              <a:gd name="T6" fmla="*/ 0 w 4"/>
              <a:gd name="T7" fmla="*/ 3 h 7"/>
              <a:gd name="T8" fmla="*/ 1 w 4"/>
              <a:gd name="T9" fmla="*/ 7 h 7"/>
              <a:gd name="T10" fmla="*/ 2 w 4"/>
              <a:gd name="T11" fmla="*/ 7 h 7"/>
              <a:gd name="T12" fmla="*/ 3 w 4"/>
              <a:gd name="T13" fmla="*/ 7 h 7"/>
              <a:gd name="T14" fmla="*/ 3 w 4"/>
              <a:gd name="T15" fmla="*/ 6 h 7"/>
              <a:gd name="T16" fmla="*/ 2 w 4"/>
              <a:gd name="T17" fmla="*/ 0 h 7"/>
              <a:gd name="T18" fmla="*/ 2 w 4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7">
                <a:moveTo>
                  <a:pt x="2" y="0"/>
                </a:moveTo>
                <a:cubicBezTo>
                  <a:pt x="2" y="0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4" y="7"/>
                  <a:pt x="3" y="6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0676" r="5225" b="15216"/>
          <a:stretch>
            <a:fillRect/>
          </a:stretch>
        </p:blipFill>
        <p:spPr>
          <a:xfrm>
            <a:off x="740780" y="935854"/>
            <a:ext cx="5111262" cy="35872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8" r="19883" b="18290"/>
          <a:stretch>
            <a:fillRect/>
          </a:stretch>
        </p:blipFill>
        <p:spPr>
          <a:xfrm>
            <a:off x="8692218" y="4297483"/>
            <a:ext cx="3405998" cy="2485368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07" name="文本框 106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08" name="直接连接符 107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80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17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10" name="组合 518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562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3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4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5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6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7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8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9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0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1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2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3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4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5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6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7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8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9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0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1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2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3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4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5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6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7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8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9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0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1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2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3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4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5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6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7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8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9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0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1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2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519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2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18" name="矩形 517"/>
          <p:cNvSpPr/>
          <p:nvPr/>
        </p:nvSpPr>
        <p:spPr>
          <a:xfrm>
            <a:off x="2956042" y="2208399"/>
            <a:ext cx="85891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9" name="文本框 180"/>
          <p:cNvSpPr txBox="1"/>
          <p:nvPr/>
        </p:nvSpPr>
        <p:spPr>
          <a:xfrm>
            <a:off x="2895517" y="1383679"/>
            <a:ext cx="4251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" y="4016957"/>
            <a:ext cx="12192000" cy="2519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5878" r="14929" b="7647"/>
          <a:stretch>
            <a:fillRect/>
          </a:stretch>
        </p:blipFill>
        <p:spPr>
          <a:xfrm>
            <a:off x="1078522" y="1711568"/>
            <a:ext cx="1711569" cy="2274277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92" name="文本框 91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0"/>
      <p:bldP spid="5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0" y="51023"/>
            <a:ext cx="12281552" cy="6755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0" y="0"/>
            <a:ext cx="29870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98545" l="9949" r="98285">
                        <a14:foregroundMark x1="78988" y1="61552" x2="71098" y2="97817"/>
                        <a14:foregroundMark x1="94854" y1="60582" x2="92453" y2="97089"/>
                        <a14:foregroundMark x1="98285" y1="59612" x2="97256" y2="98059"/>
                        <a14:foregroundMark x1="90051" y1="53548" x2="90051" y2="53548"/>
                        <a14:foregroundMark x1="73499" y1="63736" x2="24614" y2="98545"/>
                        <a14:backgroundMark x1="56261" y1="49363" x2="12264" y2="96847"/>
                        <a14:backgroundMark x1="18096" y1="94906" x2="61835" y2="56216"/>
                        <a14:backgroundMark x1="65952" y1="16313" x2="65952" y2="53305"/>
                        <a14:backgroundMark x1="28731" y1="89266" x2="56261" y2="69557"/>
                        <a14:backgroundMark x1="46312" y1="79563" x2="52830" y2="76410"/>
                        <a14:backgroundMark x1="51801" y1="77380" x2="51115" y2="8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>
            <a:fillRect/>
          </a:stretch>
        </p:blipFill>
        <p:spPr>
          <a:xfrm>
            <a:off x="7763885" y="3489960"/>
            <a:ext cx="4428115" cy="336804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0" y="5463539"/>
            <a:ext cx="9446542" cy="1394461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9834925" y="355396"/>
            <a:ext cx="1861033" cy="17923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50000" y1="64485" x2="85091" y2="20121"/>
                        <a14:backgroundMark x1="45727" y1="69091" x2="49727" y2="6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12" r="42654" b="12769"/>
          <a:stretch>
            <a:fillRect/>
          </a:stretch>
        </p:blipFill>
        <p:spPr>
          <a:xfrm rot="2443073">
            <a:off x="-275956" y="859428"/>
            <a:ext cx="5623859" cy="71823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3447075" flipV="1">
            <a:off x="1323927" y="2120164"/>
            <a:ext cx="735106" cy="532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1941559" y="-105575"/>
            <a:ext cx="594414" cy="466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sp>
        <p:nvSpPr>
          <p:cNvPr id="14" name="文本框 5"/>
          <p:cNvSpPr txBox="1"/>
          <p:nvPr/>
        </p:nvSpPr>
        <p:spPr bwMode="auto">
          <a:xfrm rot="21101526">
            <a:off x="5031154" y="1323365"/>
            <a:ext cx="7620917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圣</a:t>
            </a:r>
            <a:r>
              <a:rPr lang="zh-CN" alt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诞</a:t>
            </a:r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7005 -0.00903 L -0.1901 -0.12222 L -0.42122 -0.07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-729364" y="0"/>
            <a:ext cx="2987040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1" y="4851461"/>
            <a:ext cx="12478043" cy="2006539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61111"/>
          <a:stretch>
            <a:fillRect/>
          </a:stretch>
        </p:blipFill>
        <p:spPr>
          <a:xfrm>
            <a:off x="0" y="14067"/>
            <a:ext cx="12281552" cy="2284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190142" y="50173"/>
            <a:ext cx="1861033" cy="179234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405519" y="2580839"/>
            <a:ext cx="5742935" cy="1912447"/>
            <a:chOff x="2074138" y="1289123"/>
            <a:chExt cx="5742935" cy="1912447"/>
          </a:xfrm>
        </p:grpSpPr>
        <p:sp>
          <p:nvSpPr>
            <p:cNvPr id="34" name="文本框 33"/>
            <p:cNvSpPr txBox="1"/>
            <p:nvPr/>
          </p:nvSpPr>
          <p:spPr>
            <a:xfrm>
              <a:off x="2074138" y="1289123"/>
              <a:ext cx="3988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400" dirty="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活动主题简介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35006" y="2185907"/>
              <a:ext cx="56820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1" y="832470"/>
            <a:ext cx="4978423" cy="603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9"/>
          <p:cNvGrpSpPr/>
          <p:nvPr/>
        </p:nvGrpSpPr>
        <p:grpSpPr>
          <a:xfrm>
            <a:off x="5421404" y="1829835"/>
            <a:ext cx="5743901" cy="2025900"/>
            <a:chOff x="1355129" y="4124972"/>
            <a:chExt cx="5743901" cy="2025900"/>
          </a:xfrm>
        </p:grpSpPr>
        <p:sp>
          <p:nvSpPr>
            <p:cNvPr id="22" name="Title 20"/>
            <p:cNvSpPr txBox="1"/>
            <p:nvPr/>
          </p:nvSpPr>
          <p:spPr>
            <a:xfrm>
              <a:off x="1488944" y="4673544"/>
              <a:ext cx="5610086" cy="147732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55129" y="4124972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cs typeface="+mn-ea"/>
                  <a:sym typeface="+mn-lt"/>
                </a:rPr>
                <a:t>预期效果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5" y="915727"/>
            <a:ext cx="1984469" cy="16414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614" y="3032170"/>
            <a:ext cx="4952605" cy="22088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  <p:grpSp>
        <p:nvGrpSpPr>
          <p:cNvPr id="13" name="组合 19"/>
          <p:cNvGrpSpPr/>
          <p:nvPr/>
        </p:nvGrpSpPr>
        <p:grpSpPr>
          <a:xfrm>
            <a:off x="5421404" y="3874991"/>
            <a:ext cx="5743901" cy="1612646"/>
            <a:chOff x="1355129" y="4124972"/>
            <a:chExt cx="5743901" cy="1612646"/>
          </a:xfrm>
        </p:grpSpPr>
        <p:sp>
          <p:nvSpPr>
            <p:cNvPr id="14" name="Title 20"/>
            <p:cNvSpPr txBox="1"/>
            <p:nvPr/>
          </p:nvSpPr>
          <p:spPr>
            <a:xfrm>
              <a:off x="1488944" y="4673544"/>
              <a:ext cx="5610086" cy="10640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55129" y="4124972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预期效果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图片 3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59" y="372595"/>
            <a:ext cx="5899017" cy="4585460"/>
          </a:xfrm>
          <a:prstGeom prst="rect">
            <a:avLst/>
          </a:prstGeom>
        </p:spPr>
      </p:pic>
      <p:grpSp>
        <p:nvGrpSpPr>
          <p:cNvPr id="2" name="组合 298"/>
          <p:cNvGrpSpPr/>
          <p:nvPr/>
        </p:nvGrpSpPr>
        <p:grpSpPr>
          <a:xfrm>
            <a:off x="-664733" y="4364151"/>
            <a:ext cx="7279482" cy="2866877"/>
            <a:chOff x="350839" y="-580566"/>
            <a:chExt cx="7279482" cy="2866877"/>
          </a:xfrm>
        </p:grpSpPr>
        <p:grpSp>
          <p:nvGrpSpPr>
            <p:cNvPr id="3" name="组合 299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343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00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302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88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3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175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0" name="矩形 179"/>
          <p:cNvSpPr/>
          <p:nvPr/>
        </p:nvSpPr>
        <p:spPr>
          <a:xfrm>
            <a:off x="700523" y="3031359"/>
            <a:ext cx="46972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639997" y="2206639"/>
            <a:ext cx="2510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cxnSp>
        <p:nvCxnSpPr>
          <p:cNvPr id="182" name="直接连接符 181"/>
          <p:cNvCxnSpPr/>
          <p:nvPr/>
        </p:nvCxnSpPr>
        <p:spPr>
          <a:xfrm>
            <a:off x="791954" y="3011656"/>
            <a:ext cx="33278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组合 174"/>
          <p:cNvGrpSpPr/>
          <p:nvPr/>
        </p:nvGrpSpPr>
        <p:grpSpPr>
          <a:xfrm>
            <a:off x="6828309" y="3400138"/>
            <a:ext cx="5218494" cy="2378170"/>
            <a:chOff x="-212719" y="1788443"/>
            <a:chExt cx="5218494" cy="2378170"/>
          </a:xfrm>
        </p:grpSpPr>
        <p:sp>
          <p:nvSpPr>
            <p:cNvPr id="176" name="文本框 175"/>
            <p:cNvSpPr txBox="1"/>
            <p:nvPr/>
          </p:nvSpPr>
          <p:spPr>
            <a:xfrm>
              <a:off x="-212719" y="2966284"/>
              <a:ext cx="5218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CHRISTMAS</a:t>
              </a:r>
            </a:p>
          </p:txBody>
        </p:sp>
        <p:sp>
          <p:nvSpPr>
            <p:cNvPr id="177" name="矩形 176"/>
            <p:cNvSpPr/>
            <p:nvPr/>
          </p:nvSpPr>
          <p:spPr>
            <a:xfrm>
              <a:off x="644338" y="1788443"/>
              <a:ext cx="3260123" cy="1311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6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MERRY</a:t>
              </a:r>
            </a:p>
          </p:txBody>
        </p:sp>
      </p:grpSp>
      <p:grpSp>
        <p:nvGrpSpPr>
          <p:cNvPr id="242" name="组合 184"/>
          <p:cNvGrpSpPr/>
          <p:nvPr/>
        </p:nvGrpSpPr>
        <p:grpSpPr>
          <a:xfrm>
            <a:off x="476878" y="599853"/>
            <a:ext cx="1339749" cy="1319959"/>
            <a:chOff x="678701" y="1276352"/>
            <a:chExt cx="745143" cy="734136"/>
          </a:xfrm>
        </p:grpSpPr>
        <p:sp>
          <p:nvSpPr>
            <p:cNvPr id="186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9" name="组合 241"/>
          <p:cNvGrpSpPr/>
          <p:nvPr/>
        </p:nvGrpSpPr>
        <p:grpSpPr>
          <a:xfrm>
            <a:off x="4285257" y="4642455"/>
            <a:ext cx="619059" cy="609914"/>
            <a:chOff x="678701" y="1276352"/>
            <a:chExt cx="745143" cy="734136"/>
          </a:xfrm>
        </p:grpSpPr>
        <p:sp>
          <p:nvSpPr>
            <p:cNvPr id="243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0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9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0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1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2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3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4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8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0" name="组合 383"/>
          <p:cNvGrpSpPr/>
          <p:nvPr/>
        </p:nvGrpSpPr>
        <p:grpSpPr>
          <a:xfrm>
            <a:off x="882469" y="5682088"/>
            <a:ext cx="520309" cy="512623"/>
            <a:chOff x="678701" y="1276352"/>
            <a:chExt cx="745143" cy="734136"/>
          </a:xfrm>
        </p:grpSpPr>
        <p:sp>
          <p:nvSpPr>
            <p:cNvPr id="385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3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4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5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6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7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8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3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4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5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6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7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8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9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0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1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0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1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2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3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4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5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6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7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8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9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44" name="图片 4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445" name="文本框 444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446" name="直接连接符 445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文本框 446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448" name="图片 4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48034a2-93de-46b6-aa78-77c08d786c34" descr="GBEAAB+LCAAAAAAABADlVE2PmzAU/C9ue0MrMBuScmNbpY36sasmag9VDi68BFdgImNW6Ub572sDJjhhU/bUhlUu5L159sz4aXbotfizAeSjeUq4eE/JmpN0JiBFFppFyGdFkljohrKIsvUHnhWbHPk/d81Yu/ODivg7SQpQs4wKSpLqr3+C17AvlNG0SGuYfWXLEtm2So5dFWkUJdCGzZgAft/c4Kha+T0XXF4wzXhKhLxwZ+/foLqF/NH4yt6r4Qi2cshCi4qW5lPTUwZ06lQNJfMuywXN2GHijkjfQFLqEHs0dIBKWsAFDUkSJHTNUmCKsRQAIoxl92PG6UPGhNn/DCshm58ANrV9c/ogr1uRJAdtQkw28FVeo7WVBUeOfYOECHpvIIyag/aNqgakzDiGWcbJy8bLgzdSqaRsWLy3nrRnAVvxPEPVRNvNrqd/SkxJRx3Qpl5T6OK97GDebP27LMn437dew076t6sVDWERQwoas6BMBCySpCO98jecrmPBIM/rwu2v3xCK1pg/Uqgij+WZr6bTazz2ggBpefa+a/X1hX1X/wjf553KkfZDSb05iCAMpc0180pQWT/Rqemfe8qTNdQ8jcesimeW8J+pw89a1HPizm7qf57P3qSdz/iF5TPuk8+4Xz5jI5/x5eYzHlI+e0Y+O97kbWB35jMeZD7jIedzX3GXnM9jr53P7gvLZ7dPPrv98tk18tm93Hx2h5TPEyOfR443Dq4789kdZD67Q87nvuKW8vcIkwUoCRgRAAA="/>
          <p:cNvGrpSpPr>
            <a:grpSpLocks noChangeAspect="1"/>
          </p:cNvGrpSpPr>
          <p:nvPr/>
        </p:nvGrpSpPr>
        <p:grpSpPr>
          <a:xfrm>
            <a:off x="2917599" y="1526507"/>
            <a:ext cx="9951123" cy="3804986"/>
            <a:chOff x="1381054" y="1526507"/>
            <a:chExt cx="9951123" cy="3804986"/>
          </a:xfrm>
        </p:grpSpPr>
        <p:sp>
          <p:nvSpPr>
            <p:cNvPr id="3" name="ExtraShape"/>
            <p:cNvSpPr/>
            <p:nvPr/>
          </p:nvSpPr>
          <p:spPr bwMode="auto">
            <a:xfrm>
              <a:off x="1381054" y="2071419"/>
              <a:ext cx="2557067" cy="2557067"/>
            </a:xfrm>
            <a:prstGeom prst="ellipse">
              <a:avLst/>
            </a:prstGeom>
            <a:solidFill>
              <a:srgbClr val="AE2F2C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" name="ExtraShape1"/>
            <p:cNvSpPr/>
            <p:nvPr/>
          </p:nvSpPr>
          <p:spPr bwMode="auto">
            <a:xfrm>
              <a:off x="4605646" y="1526507"/>
              <a:ext cx="1188132" cy="1188132"/>
            </a:xfrm>
            <a:prstGeom prst="ellipse">
              <a:avLst/>
            </a:prstGeom>
            <a:solidFill>
              <a:schemeClr val="bg2">
                <a:alpha val="48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RelativeShape1"/>
            <p:cNvSpPr/>
            <p:nvPr/>
          </p:nvSpPr>
          <p:spPr bwMode="auto">
            <a:xfrm>
              <a:off x="5145706" y="1824859"/>
              <a:ext cx="5234770" cy="591463"/>
            </a:xfrm>
            <a:prstGeom prst="homePlat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ValueShape1"/>
            <p:cNvSpPr/>
            <p:nvPr/>
          </p:nvSpPr>
          <p:spPr bwMode="auto">
            <a:xfrm>
              <a:off x="5145706" y="1824859"/>
              <a:ext cx="2983819" cy="591463"/>
            </a:xfrm>
            <a:prstGeom prst="homePlate">
              <a:avLst/>
            </a:prstGeom>
            <a:solidFill>
              <a:srgbClr val="AE2F2C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" name="ExtraShape1"/>
            <p:cNvSpPr/>
            <p:nvPr/>
          </p:nvSpPr>
          <p:spPr bwMode="auto">
            <a:xfrm>
              <a:off x="4893712" y="1814590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  <a:effectLst>
              <a:outerShdw blurRad="76200"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ExtraShape2"/>
            <p:cNvSpPr/>
            <p:nvPr/>
          </p:nvSpPr>
          <p:spPr bwMode="auto">
            <a:xfrm>
              <a:off x="5520364" y="2848335"/>
              <a:ext cx="1188132" cy="1188132"/>
            </a:xfrm>
            <a:prstGeom prst="ellipse">
              <a:avLst/>
            </a:prstGeom>
            <a:solidFill>
              <a:schemeClr val="bg2">
                <a:alpha val="48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RelativeShape2"/>
            <p:cNvSpPr/>
            <p:nvPr/>
          </p:nvSpPr>
          <p:spPr bwMode="auto">
            <a:xfrm>
              <a:off x="6097407" y="3146669"/>
              <a:ext cx="5234770" cy="591463"/>
            </a:xfrm>
            <a:prstGeom prst="homePlat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ValueShape2"/>
            <p:cNvSpPr/>
            <p:nvPr/>
          </p:nvSpPr>
          <p:spPr bwMode="auto">
            <a:xfrm>
              <a:off x="6097407" y="3146669"/>
              <a:ext cx="3559644" cy="591463"/>
            </a:xfrm>
            <a:prstGeom prst="homePlate">
              <a:avLst/>
            </a:prstGeom>
            <a:solidFill>
              <a:srgbClr val="AE2F2C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ExtraShape2"/>
            <p:cNvSpPr/>
            <p:nvPr/>
          </p:nvSpPr>
          <p:spPr bwMode="auto">
            <a:xfrm>
              <a:off x="5808430" y="3136418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  <a:effectLst>
              <a:outerShdw blurRad="76200"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ExtraShape3"/>
            <p:cNvSpPr/>
            <p:nvPr/>
          </p:nvSpPr>
          <p:spPr bwMode="auto">
            <a:xfrm>
              <a:off x="4605646" y="4143361"/>
              <a:ext cx="1188132" cy="1188132"/>
            </a:xfrm>
            <a:prstGeom prst="ellipse">
              <a:avLst/>
            </a:prstGeom>
            <a:solidFill>
              <a:schemeClr val="bg2">
                <a:alpha val="48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RelativeShape3"/>
            <p:cNvSpPr/>
            <p:nvPr/>
          </p:nvSpPr>
          <p:spPr bwMode="auto">
            <a:xfrm>
              <a:off x="5145706" y="4445676"/>
              <a:ext cx="5234770" cy="591463"/>
            </a:xfrm>
            <a:prstGeom prst="homePlat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ValueShape3"/>
            <p:cNvSpPr/>
            <p:nvPr/>
          </p:nvSpPr>
          <p:spPr bwMode="auto">
            <a:xfrm>
              <a:off x="5145706" y="4445676"/>
              <a:ext cx="3978425" cy="591463"/>
            </a:xfrm>
            <a:prstGeom prst="homePlate">
              <a:avLst/>
            </a:prstGeom>
            <a:solidFill>
              <a:srgbClr val="AE2F2C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ExtraShape3"/>
            <p:cNvSpPr/>
            <p:nvPr/>
          </p:nvSpPr>
          <p:spPr bwMode="auto">
            <a:xfrm>
              <a:off x="4893712" y="4431444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  <a:effectLst>
              <a:outerShdw blurRad="76200"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ValueText1"/>
            <p:cNvSpPr txBox="1"/>
            <p:nvPr/>
          </p:nvSpPr>
          <p:spPr>
            <a:xfrm>
              <a:off x="5001741" y="1958573"/>
              <a:ext cx="432003" cy="324000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rgbClr val="AE2F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57%</a:t>
              </a:r>
              <a:endParaRPr lang="en-US" sz="16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ValueText2"/>
            <p:cNvSpPr txBox="1"/>
            <p:nvPr/>
          </p:nvSpPr>
          <p:spPr>
            <a:xfrm>
              <a:off x="5898428" y="3273685"/>
              <a:ext cx="432003" cy="324000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>
                  <a:solidFill>
                    <a:srgbClr val="AE2F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68%</a:t>
              </a:r>
              <a:endParaRPr lang="en-US" sz="16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ValueText3"/>
            <p:cNvSpPr txBox="1"/>
            <p:nvPr/>
          </p:nvSpPr>
          <p:spPr>
            <a:xfrm>
              <a:off x="5001741" y="4562578"/>
              <a:ext cx="432003" cy="324000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>
                  <a:solidFill>
                    <a:srgbClr val="AE2F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76%</a:t>
              </a:r>
              <a:endParaRPr lang="en-US" sz="1600" b="1" dirty="0">
                <a:solidFill>
                  <a:srgbClr val="AE2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1" name="ExtraShape1"/>
            <p:cNvCxnSpPr/>
            <p:nvPr/>
          </p:nvCxnSpPr>
          <p:spPr>
            <a:xfrm flipV="1">
              <a:off x="4226187" y="2468876"/>
              <a:ext cx="379459" cy="379459"/>
            </a:xfrm>
            <a:prstGeom prst="line">
              <a:avLst/>
            </a:prstGeom>
            <a:ln>
              <a:solidFill>
                <a:srgbClr val="AE2F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xtraShape2"/>
            <p:cNvCxnSpPr/>
            <p:nvPr/>
          </p:nvCxnSpPr>
          <p:spPr>
            <a:xfrm>
              <a:off x="4461630" y="3435685"/>
              <a:ext cx="972114" cy="0"/>
            </a:xfrm>
            <a:prstGeom prst="line">
              <a:avLst/>
            </a:prstGeom>
            <a:ln>
              <a:solidFill>
                <a:srgbClr val="AE2F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xtraShape3"/>
            <p:cNvCxnSpPr/>
            <p:nvPr/>
          </p:nvCxnSpPr>
          <p:spPr>
            <a:xfrm>
              <a:off x="4165975" y="4062255"/>
              <a:ext cx="439671" cy="369189"/>
            </a:xfrm>
            <a:prstGeom prst="line">
              <a:avLst/>
            </a:prstGeom>
            <a:ln>
              <a:solidFill>
                <a:srgbClr val="AE2F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3328711" y="3180790"/>
            <a:ext cx="168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预期效果</a:t>
            </a:r>
          </a:p>
        </p:txBody>
      </p:sp>
      <p:sp>
        <p:nvSpPr>
          <p:cNvPr id="29" name="Title 20"/>
          <p:cNvSpPr txBox="1"/>
          <p:nvPr/>
        </p:nvSpPr>
        <p:spPr>
          <a:xfrm>
            <a:off x="7191904" y="1957810"/>
            <a:ext cx="210627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itle 20"/>
          <p:cNvSpPr txBox="1"/>
          <p:nvPr/>
        </p:nvSpPr>
        <p:spPr>
          <a:xfrm>
            <a:off x="8394688" y="3281796"/>
            <a:ext cx="210627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itle 20"/>
          <p:cNvSpPr txBox="1"/>
          <p:nvPr/>
        </p:nvSpPr>
        <p:spPr>
          <a:xfrm>
            <a:off x="7582317" y="4612925"/>
            <a:ext cx="210627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9" y="437206"/>
            <a:ext cx="2580243" cy="60103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05352" y="2103261"/>
            <a:ext cx="5468170" cy="1164125"/>
            <a:chOff x="1355129" y="4124972"/>
            <a:chExt cx="5468170" cy="1164125"/>
          </a:xfrm>
        </p:grpSpPr>
        <p:sp>
          <p:nvSpPr>
            <p:cNvPr id="6" name="Title 20"/>
            <p:cNvSpPr txBox="1"/>
            <p:nvPr/>
          </p:nvSpPr>
          <p:spPr>
            <a:xfrm>
              <a:off x="1488944" y="4673544"/>
              <a:ext cx="5334355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55129" y="4124972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预期效果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05352" y="4080668"/>
            <a:ext cx="5468170" cy="1164125"/>
            <a:chOff x="1355129" y="4124972"/>
            <a:chExt cx="5468170" cy="1164125"/>
          </a:xfrm>
        </p:grpSpPr>
        <p:sp>
          <p:nvSpPr>
            <p:cNvPr id="11" name="Title 20"/>
            <p:cNvSpPr txBox="1"/>
            <p:nvPr/>
          </p:nvSpPr>
          <p:spPr>
            <a:xfrm>
              <a:off x="1488944" y="4673544"/>
              <a:ext cx="5334355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55129" y="4124972"/>
              <a:ext cx="1683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rgbClr val="C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预期效果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0" y="3967530"/>
            <a:ext cx="2943922" cy="29439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729896"/>
            <a:ext cx="4092176" cy="37931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-729364" y="0"/>
            <a:ext cx="2987040" cy="685800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1" y="4851461"/>
            <a:ext cx="12478043" cy="2006539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61111"/>
          <a:stretch>
            <a:fillRect/>
          </a:stretch>
        </p:blipFill>
        <p:spPr>
          <a:xfrm>
            <a:off x="0" y="14067"/>
            <a:ext cx="12281552" cy="2284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190142" y="50173"/>
            <a:ext cx="1861033" cy="179234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405519" y="2580839"/>
            <a:ext cx="5742935" cy="1681614"/>
            <a:chOff x="2074138" y="1289123"/>
            <a:chExt cx="5742935" cy="1681614"/>
          </a:xfrm>
        </p:grpSpPr>
        <p:sp>
          <p:nvSpPr>
            <p:cNvPr id="34" name="文本框 33"/>
            <p:cNvSpPr txBox="1"/>
            <p:nvPr/>
          </p:nvSpPr>
          <p:spPr>
            <a:xfrm>
              <a:off x="2074138" y="1289123"/>
              <a:ext cx="3988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dist">
                <a:defRPr sz="4400">
                  <a:solidFill>
                    <a:srgbClr val="FFFFFF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活动相关方案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35006" y="2185907"/>
              <a:ext cx="568206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  </a:r>
              <a:endParaRPr kumimoji="1" lang="en-GB" altLang="zh-CN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1" y="832470"/>
            <a:ext cx="4978423" cy="6039597"/>
          </a:xfrm>
          <a:prstGeom prst="rect">
            <a:avLst/>
          </a:prstGeom>
        </p:spPr>
      </p:pic>
      <p:sp>
        <p:nvSpPr>
          <p:cNvPr id="36" name="ValueText1"/>
          <p:cNvSpPr txBox="1"/>
          <p:nvPr/>
        </p:nvSpPr>
        <p:spPr>
          <a:xfrm>
            <a:off x="8180063" y="2389957"/>
            <a:ext cx="918479" cy="1076405"/>
          </a:xfrm>
          <a:prstGeom prst="rect">
            <a:avLst/>
          </a:prstGeom>
          <a:noFill/>
        </p:spPr>
        <p:txBody>
          <a:bodyPr wrap="none" lIns="0" tIns="0" rIns="0" bIns="0" numCol="1">
            <a:prstTxWarp prst="textPlain">
              <a:avLst/>
            </a:prstTxWarp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/>
          <p:cNvSpPr txBox="1"/>
          <p:nvPr/>
        </p:nvSpPr>
        <p:spPr>
          <a:xfrm>
            <a:off x="2023030" y="4706542"/>
            <a:ext cx="8804899" cy="6078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rot="16200000">
            <a:off x="5915405" y="2579615"/>
            <a:ext cx="615553" cy="3108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C00000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各部门注意事项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65" y="811619"/>
            <a:ext cx="3009565" cy="2859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92" y="-161364"/>
            <a:ext cx="1868693" cy="14374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830342" y="185069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17581" y="656215"/>
            <a:ext cx="1137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 bwMode="auto">
          <a:xfrm rot="21562602">
            <a:off x="11040797" y="196845"/>
            <a:ext cx="115907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cs typeface="+mn-ea"/>
                <a:sym typeface="+mn-lt"/>
              </a:rPr>
              <a:t>LOGO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0" y="39576"/>
            <a:ext cx="884390" cy="62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5457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mzzwob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宽屏</PresentationFormat>
  <Paragraphs>162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阿里巴巴普惠体 R</vt:lpstr>
      <vt:lpstr>方正粗黑宋简体</vt:lpstr>
      <vt:lpstr>方正正黑简体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2022-03-08T05:56:34Z</dcterms:created>
  <dcterms:modified xsi:type="dcterms:W3CDTF">2023-01-10T06:05:43Z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F64B2A59F8D4400689B4C10FD752C9EA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