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Lst>
  <p:notesMasterIdLst>
    <p:notesMasterId r:id="rId30"/>
  </p:notesMasterIdLst>
  <p:sldIdLst>
    <p:sldId id="291" r:id="rId3"/>
    <p:sldId id="290" r:id="rId4"/>
    <p:sldId id="294" r:id="rId5"/>
    <p:sldId id="304" r:id="rId6"/>
    <p:sldId id="298" r:id="rId7"/>
    <p:sldId id="301" r:id="rId8"/>
    <p:sldId id="300" r:id="rId9"/>
    <p:sldId id="306" r:id="rId10"/>
    <p:sldId id="293" r:id="rId11"/>
    <p:sldId id="303" r:id="rId12"/>
    <p:sldId id="311" r:id="rId13"/>
    <p:sldId id="305" r:id="rId14"/>
    <p:sldId id="316" r:id="rId15"/>
    <p:sldId id="297" r:id="rId16"/>
    <p:sldId id="295" r:id="rId17"/>
    <p:sldId id="308" r:id="rId18"/>
    <p:sldId id="310" r:id="rId19"/>
    <p:sldId id="315" r:id="rId20"/>
    <p:sldId id="314" r:id="rId21"/>
    <p:sldId id="299" r:id="rId22"/>
    <p:sldId id="296" r:id="rId23"/>
    <p:sldId id="309" r:id="rId24"/>
    <p:sldId id="313" r:id="rId25"/>
    <p:sldId id="318" r:id="rId26"/>
    <p:sldId id="319" r:id="rId27"/>
    <p:sldId id="320" r:id="rId28"/>
    <p:sldId id="317"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FF9870"/>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6" y="1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2017/12/20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851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E2A7E7D2-A303-4A1B-8225-C668A5786321}"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95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0097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4644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56953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400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282" rtl="0" eaLnBrk="1" fontAlgn="auto" latinLnBrk="1" hangingPunct="1">
              <a:lnSpc>
                <a:spcPct val="100000"/>
              </a:lnSpc>
              <a:spcBef>
                <a:spcPct val="0"/>
              </a:spcBef>
              <a:spcAft>
                <a:spcPts val="0"/>
              </a:spcAft>
              <a:buClrTx/>
              <a:buSzTx/>
              <a:buFontTx/>
              <a:buNone/>
              <a:tabLst/>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282" rtl="0" eaLnBrk="1" fontAlgn="auto" latinLnBrk="1" hangingPunct="1">
                <a:lnSpc>
                  <a:spcPct val="100000"/>
                </a:lnSpc>
                <a:spcBef>
                  <a:spcPct val="0"/>
                </a:spcBef>
                <a:spcAft>
                  <a:spcPts val="0"/>
                </a:spcAft>
                <a:buClrTx/>
                <a:buSzTx/>
                <a:buFontTx/>
                <a:buNone/>
                <a:tabLst/>
                <a:defRPr/>
              </a:pPr>
              <a:t>19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69539147"/>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233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14532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425247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7051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01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24</a:t>
            </a:fld>
            <a:endParaRPr lang="zh-CN" altLang="en-US"/>
          </a:p>
        </p:txBody>
      </p:sp>
    </p:spTree>
    <p:extLst>
      <p:ext uri="{BB962C8B-B14F-4D97-AF65-F5344CB8AC3E}">
        <p14:creationId xmlns:p14="http://schemas.microsoft.com/office/powerpoint/2010/main" val="203998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25</a:t>
            </a:fld>
            <a:endParaRPr lang="zh-CN" altLang="en-US"/>
          </a:p>
        </p:txBody>
      </p:sp>
    </p:spTree>
    <p:extLst>
      <p:ext uri="{BB962C8B-B14F-4D97-AF65-F5344CB8AC3E}">
        <p14:creationId xmlns:p14="http://schemas.microsoft.com/office/powerpoint/2010/main" val="16514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26</a:t>
            </a:fld>
            <a:endParaRPr lang="zh-CN" altLang="en-US"/>
          </a:p>
        </p:txBody>
      </p:sp>
    </p:spTree>
    <p:extLst>
      <p:ext uri="{BB962C8B-B14F-4D97-AF65-F5344CB8AC3E}">
        <p14:creationId xmlns:p14="http://schemas.microsoft.com/office/powerpoint/2010/main" val="2662022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133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1479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062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06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9880449D-07EF-4198-8DD5-2DB874920978}"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671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797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4702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5FBCFC28-453C-43C9-BC65-1187D5867D25}"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81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marL="0" marR="0" lvl="0" indent="0" algn="l" defTabSz="964278"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marL="0" marR="0" lvl="0" indent="0" algn="l" defTabSz="964278"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rPr>
              <a:t>ADD RELATED TITLE WORDS</a:t>
            </a:r>
            <a:endParaRPr kumimoji="0" lang="zh-CN" altLang="en-US" sz="105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endParaRPr>
          </a:p>
        </p:txBody>
      </p:sp>
      <p:sp>
        <p:nvSpPr>
          <p:cNvPr id="9" name="等腰三角形 8"/>
          <p:cNvSpPr/>
          <p:nvPr userDrawn="1"/>
        </p:nvSpPr>
        <p:spPr>
          <a:xfrm rot="5400000">
            <a:off x="-117418" y="330604"/>
            <a:ext cx="720075" cy="30583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直角三角形 9"/>
          <p:cNvSpPr/>
          <p:nvPr userDrawn="1"/>
        </p:nvSpPr>
        <p:spPr>
          <a:xfrm rot="16200000">
            <a:off x="8452048" y="4451548"/>
            <a:ext cx="691952" cy="69195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直角三角形 10"/>
          <p:cNvSpPr/>
          <p:nvPr userDrawn="1"/>
        </p:nvSpPr>
        <p:spPr>
          <a:xfrm rot="16200000">
            <a:off x="8604448" y="4603948"/>
            <a:ext cx="539552" cy="53955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99369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4C0F3E8C-8BCD-4A8F-98D8-F8D96B87BD28}"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4AAA05D2-2F82-4D1D-9A69-4CC173608BCF}"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947384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2969F21D-12A3-824C-80FA-D34F01E9177B}" type="datetimeFigureOut">
              <a:rPr kumimoji="1"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1"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幻灯片编号占位符 5"/>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C85CFEDB-804C-9249-87AB-F8162CDD6F1B}" type="slidenum">
              <a:rPr kumimoji="1"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3634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13" y="464995"/>
            <a:ext cx="1196489" cy="207753"/>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rPr>
              <a:t>Annual work summary</a:t>
            </a:r>
            <a:endParaRPr kumimoji="0" lang="zh-CN" altLang="en-US"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marL="0" marR="0" lvl="0" indent="0" algn="ctr" defTabSz="68579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E7E6E6">
                  <a:lumMod val="50000"/>
                </a:srgbClr>
              </a:solidFill>
              <a:effectLst/>
              <a:uLnTx/>
              <a:uFillTx/>
              <a:latin typeface="Calibri"/>
              <a:ea typeface="宋体" panose="02010600030101010101" pitchFamily="2" charset="-122"/>
              <a:cs typeface="+mn-ea"/>
              <a:sym typeface="+mn-lt"/>
            </a:endParaRPr>
          </a:p>
        </p:txBody>
      </p:sp>
      <p:sp>
        <p:nvSpPr>
          <p:cNvPr id="6" name="日期占位符 2"/>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2062C1E6-100B-44D2-A1C7-A34E3BD9A12C}"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页脚占位符 3"/>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灯片编号占位符 4"/>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14A6F88-39AC-442E-B372-2FEBDC340D1D}"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00040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矩形 1"/>
          <p:cNvSpPr/>
          <p:nvPr userDrawn="1"/>
        </p:nvSpPr>
        <p:spPr>
          <a:xfrm>
            <a:off x="0" y="537029"/>
            <a:ext cx="9144000" cy="441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551544" y="171196"/>
            <a:ext cx="2646878" cy="338554"/>
          </a:xfrm>
          <a:prstGeom prst="rect">
            <a:avLst/>
          </a:prstGeom>
          <a:noFill/>
        </p:spPr>
        <p:txBody>
          <a:bodyPr wrap="none" rtlCol="0">
            <a:spAutoFit/>
          </a:bodyPr>
          <a:lstStyle/>
          <a:p>
            <a:r>
              <a:rPr lang="zh-CN" altLang="en-US" sz="1600" dirty="0"/>
              <a:t>单击此处添加文字标题内容</a:t>
            </a:r>
          </a:p>
        </p:txBody>
      </p:sp>
    </p:spTree>
    <p:extLst>
      <p:ext uri="{BB962C8B-B14F-4D97-AF65-F5344CB8AC3E}">
        <p14:creationId xmlns:p14="http://schemas.microsoft.com/office/powerpoint/2010/main" val="30118125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13" y="464995"/>
            <a:ext cx="1606858" cy="207753"/>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rPr>
              <a:t>Successful project presentation</a:t>
            </a:r>
            <a:endParaRPr kumimoji="0" lang="zh-CN" altLang="en-US"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marL="0" marR="0" lvl="0" indent="0" algn="ctr" defTabSz="68579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E7E6E6">
                  <a:lumMod val="50000"/>
                </a:srgbClr>
              </a:solidFill>
              <a:effectLst/>
              <a:uLnTx/>
              <a:uFillTx/>
              <a:latin typeface="Calibri"/>
              <a:ea typeface="宋体" panose="02010600030101010101" pitchFamily="2" charset="-122"/>
              <a:cs typeface="+mn-ea"/>
              <a:sym typeface="+mn-lt"/>
            </a:endParaRPr>
          </a:p>
        </p:txBody>
      </p:sp>
      <p:sp>
        <p:nvSpPr>
          <p:cNvPr id="6" name="日期占位符 2"/>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2062C1E6-100B-44D2-A1C7-A34E3BD9A12C}"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页脚占位符 3"/>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灯片编号占位符 4"/>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14A6F88-39AC-442E-B372-2FEBDC340D1D}"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5368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13" y="464995"/>
            <a:ext cx="1209313" cy="207753"/>
          </a:xfrm>
          <a:prstGeom prst="rect">
            <a:avLst/>
          </a:prstGeom>
          <a:noFill/>
        </p:spPr>
        <p:txBody>
          <a:bodyPr wrap="none" lIns="68584" tIns="34292" rIns="68584" bIns="34292">
            <a:spAutoFit/>
          </a:bodyPr>
          <a:lstStyle/>
          <a:p>
            <a:pPr marL="0" marR="0" lvl="0" indent="0" algn="l" defTabSz="685795"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rPr>
              <a:t>Work plan for next yea</a:t>
            </a:r>
            <a:endParaRPr kumimoji="0" lang="zh-CN" altLang="en-US" sz="900" b="0" i="0" u="none" strike="noStrike" kern="1200" cap="none" spc="0" normalizeH="0" baseline="0" noProof="0" dirty="0">
              <a:ln>
                <a:noFill/>
              </a:ln>
              <a:solidFill>
                <a:prstClr val="black">
                  <a:lumMod val="50000"/>
                  <a:lumOff val="50000"/>
                </a:prstClr>
              </a:solidFill>
              <a:effectLst/>
              <a:uLnTx/>
              <a:uFillTx/>
              <a:latin typeface="Calibri"/>
              <a:ea typeface="宋体" panose="02010600030101010101" pitchFamily="2" charset="-122"/>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marL="0" marR="0" lvl="0" indent="0" algn="ctr" defTabSz="685795"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E7E6E6">
                  <a:lumMod val="50000"/>
                </a:srgbClr>
              </a:solidFill>
              <a:effectLst/>
              <a:uLnTx/>
              <a:uFillTx/>
              <a:latin typeface="Calibri"/>
              <a:ea typeface="宋体" panose="02010600030101010101" pitchFamily="2" charset="-122"/>
              <a:cs typeface="+mn-ea"/>
              <a:sym typeface="+mn-lt"/>
            </a:endParaRPr>
          </a:p>
        </p:txBody>
      </p:sp>
      <p:sp>
        <p:nvSpPr>
          <p:cNvPr id="6" name="日期占位符 2"/>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2062C1E6-100B-44D2-A1C7-A34E3BD9A12C}"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页脚占位符 3"/>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灯片编号占位符 4"/>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14A6F88-39AC-442E-B372-2FEBDC340D1D}"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454908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9806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2017/12/20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2017/12/20</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24717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PA_文本框 2"/>
          <p:cNvSpPr txBox="1"/>
          <p:nvPr>
            <p:custDataLst>
              <p:tags r:id="rId2"/>
            </p:custDataLst>
          </p:nvPr>
        </p:nvSpPr>
        <p:spPr>
          <a:xfrm>
            <a:off x="1016001" y="1088572"/>
            <a:ext cx="4772460" cy="646331"/>
          </a:xfrm>
          <a:prstGeom prst="rect">
            <a:avLst/>
          </a:prstGeom>
          <a:noFill/>
        </p:spPr>
        <p:txBody>
          <a:bodyPr wrap="none" rtlCol="0">
            <a:spAutoFit/>
          </a:bodyPr>
          <a:lstStyle/>
          <a:p>
            <a:r>
              <a:rPr lang="zh-CN" altLang="en-US" sz="3600" b="1" dirty="0">
                <a:latin typeface="微软雅黑" panose="020B0503020204020204" pitchFamily="34" charset="-122"/>
                <a:ea typeface="微软雅黑" panose="020B0503020204020204" pitchFamily="34" charset="-122"/>
              </a:rPr>
              <a:t>大众汽车营销</a:t>
            </a:r>
            <a:r>
              <a:rPr lang="en-US" altLang="zh-CN" sz="3600" b="1" dirty="0">
                <a:latin typeface="微软雅黑" panose="020B0503020204020204" pitchFamily="34" charset="-122"/>
                <a:ea typeface="微软雅黑" panose="020B0503020204020204" pitchFamily="34" charset="-122"/>
              </a:rPr>
              <a:t>PPT</a:t>
            </a:r>
            <a:r>
              <a:rPr lang="zh-CN" altLang="en-US" sz="3600" b="1" dirty="0">
                <a:latin typeface="微软雅黑" panose="020B0503020204020204" pitchFamily="34" charset="-122"/>
                <a:ea typeface="微软雅黑" panose="020B0503020204020204" pitchFamily="34" charset="-122"/>
              </a:rPr>
              <a:t>模板</a:t>
            </a:r>
          </a:p>
        </p:txBody>
      </p:sp>
      <p:sp>
        <p:nvSpPr>
          <p:cNvPr id="5" name="PA_文本框 4"/>
          <p:cNvSpPr txBox="1"/>
          <p:nvPr>
            <p:custDataLst>
              <p:tags r:id="rId3"/>
            </p:custDataLst>
          </p:nvPr>
        </p:nvSpPr>
        <p:spPr>
          <a:xfrm>
            <a:off x="1016001" y="1937579"/>
            <a:ext cx="184731" cy="400110"/>
          </a:xfrm>
          <a:prstGeom prst="rect">
            <a:avLst/>
          </a:prstGeom>
          <a:noFill/>
        </p:spPr>
        <p:txBody>
          <a:bodyPr wrap="none" rtlCol="0">
            <a:spAutoFit/>
          </a:bodyPr>
          <a:lstStyle/>
          <a:p>
            <a:endParaRPr lang="zh-CN" altLang="en-US" sz="2000" b="1" dirty="0">
              <a:latin typeface="微软雅黑" panose="020B0503020204020204" pitchFamily="34" charset="-122"/>
              <a:ea typeface="微软雅黑" panose="020B0503020204020204" pitchFamily="34" charset="-122"/>
            </a:endParaRPr>
          </a:p>
        </p:txBody>
      </p:sp>
      <p:sp>
        <p:nvSpPr>
          <p:cNvPr id="6" name="PA_文本框 5"/>
          <p:cNvSpPr txBox="1"/>
          <p:nvPr>
            <p:custDataLst>
              <p:tags r:id="rId4"/>
            </p:custDataLst>
          </p:nvPr>
        </p:nvSpPr>
        <p:spPr>
          <a:xfrm>
            <a:off x="1016001" y="1757120"/>
            <a:ext cx="4458070" cy="461665"/>
          </a:xfrm>
          <a:prstGeom prst="rect">
            <a:avLst/>
          </a:prstGeom>
          <a:noFill/>
        </p:spPr>
        <p:txBody>
          <a:bodyPr wrap="square" rtlCol="0">
            <a:spAutoFit/>
          </a:bodyPr>
          <a:lstStyle/>
          <a:p>
            <a:r>
              <a:rPr lang="en-US" altLang="zh-CN" sz="1200" dirty="0"/>
              <a:t>Package diagram network has its own design copyright, all station design templates can be used, please feel free to download</a:t>
            </a:r>
            <a:endParaRPr lang="zh-CN" altLang="en-US" sz="1200" dirty="0"/>
          </a:p>
        </p:txBody>
      </p:sp>
      <p:sp>
        <p:nvSpPr>
          <p:cNvPr id="7" name="PA_文本框 6"/>
          <p:cNvSpPr txBox="1"/>
          <p:nvPr>
            <p:custDataLst>
              <p:tags r:id="rId5"/>
            </p:custDataLst>
          </p:nvPr>
        </p:nvSpPr>
        <p:spPr>
          <a:xfrm>
            <a:off x="1016001" y="2221577"/>
            <a:ext cx="1181734" cy="307777"/>
          </a:xfrm>
          <a:prstGeom prst="rect">
            <a:avLst/>
          </a:prstGeom>
          <a:noFill/>
        </p:spPr>
        <p:txBody>
          <a:bodyPr wrap="none" rtlCol="0">
            <a:spAutoFit/>
          </a:bodyPr>
          <a:lstStyle/>
          <a:p>
            <a:r>
              <a:rPr lang="zh-CN" altLang="en-US" sz="1400" dirty="0"/>
              <a:t>演示人：</a:t>
            </a:r>
            <a:r>
              <a:rPr lang="en-US" altLang="zh-CN" sz="1400" dirty="0"/>
              <a:t>XXX</a:t>
            </a:r>
            <a:endParaRPr lang="zh-CN" altLang="en-US" sz="1400" dirty="0"/>
          </a:p>
        </p:txBody>
      </p:sp>
    </p:spTree>
    <p:extLst>
      <p:ext uri="{BB962C8B-B14F-4D97-AF65-F5344CB8AC3E}">
        <p14:creationId xmlns:p14="http://schemas.microsoft.com/office/powerpoint/2010/main" val="1240346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strVal val="4*#ppt_w"/>
                                          </p:val>
                                        </p:tav>
                                        <p:tav tm="100000">
                                          <p:val>
                                            <p:strVal val="#ppt_w"/>
                                          </p:val>
                                        </p:tav>
                                      </p:tavLst>
                                    </p:anim>
                                    <p:anim calcmode="lin" valueType="num">
                                      <p:cBhvr>
                                        <p:cTn id="8" dur="125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10" presetClass="entr" presetSubtype="0" fill="hold" grpId="0" nodeType="afterEffect">
                                  <p:stCondLst>
                                    <p:cond delay="0"/>
                                  </p:stCondLst>
                                  <p:iterate type="lt">
                                    <p:tmPct val="14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365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465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5650" y="1423989"/>
            <a:ext cx="2349500" cy="2803525"/>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9525">
            <a:noFill/>
            <a:round/>
            <a:headEnd/>
            <a:tailEnd/>
          </a:ln>
        </p:spPr>
        <p:txBody>
          <a:bodyPr lIns="68555" tIns="34278" rIns="68555" bIns="34278"/>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4" name="Freeform 6"/>
          <p:cNvSpPr>
            <a:spLocks noChangeArrowheads="1"/>
          </p:cNvSpPr>
          <p:nvPr/>
        </p:nvSpPr>
        <p:spPr bwMode="auto">
          <a:xfrm>
            <a:off x="2830514" y="2474913"/>
            <a:ext cx="1495425" cy="1782762"/>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3"/>
          </a:solidFill>
          <a:ln w="9525">
            <a:noFill/>
            <a:round/>
            <a:headEnd/>
            <a:tailEnd/>
          </a:ln>
        </p:spPr>
        <p:txBody>
          <a:bodyPr lIns="68555" tIns="34278" rIns="68555" bIns="34278"/>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5" name="椭圆 4"/>
          <p:cNvSpPr>
            <a:spLocks noChangeArrowheads="1"/>
          </p:cNvSpPr>
          <p:nvPr/>
        </p:nvSpPr>
        <p:spPr bwMode="auto">
          <a:xfrm>
            <a:off x="2435226" y="1419226"/>
            <a:ext cx="701675" cy="703263"/>
          </a:xfrm>
          <a:prstGeom prst="ellipse">
            <a:avLst/>
          </a:prstGeom>
          <a:solidFill>
            <a:schemeClr val="accent2"/>
          </a:solidFill>
          <a:ln w="9525">
            <a:solidFill>
              <a:srgbClr val="F8F8F8"/>
            </a:solidFill>
            <a:round/>
            <a:headEnd/>
            <a:tailEnd/>
          </a:ln>
        </p:spPr>
        <p:txBody>
          <a:bodyPr lIns="68555" tIns="34278" rIns="68555" bIns="34278"/>
          <a:lstStyle/>
          <a:p>
            <a:pPr marL="0" marR="0" lvl="0" indent="0" algn="l" defTabSz="685731" rtl="0" eaLnBrk="1" fontAlgn="auto" latinLnBrk="0" hangingPunct="1">
              <a:lnSpc>
                <a:spcPct val="100000"/>
              </a:lnSpc>
              <a:spcBef>
                <a:spcPts val="0"/>
              </a:spcBef>
              <a:spcAft>
                <a:spcPts val="0"/>
              </a:spcAft>
              <a:buClrTx/>
              <a:buSzTx/>
              <a:buFontTx/>
              <a:buNone/>
              <a:tabLst/>
              <a:defRPr/>
            </a:pPr>
            <a:endParaRPr kumimoji="0" lang="zh-CN" altLang="en-US" sz="13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6" name="椭圆 5"/>
          <p:cNvSpPr>
            <a:spLocks noChangeArrowheads="1"/>
          </p:cNvSpPr>
          <p:nvPr/>
        </p:nvSpPr>
        <p:spPr bwMode="auto">
          <a:xfrm>
            <a:off x="4032250" y="2638426"/>
            <a:ext cx="585788" cy="585788"/>
          </a:xfrm>
          <a:prstGeom prst="ellipse">
            <a:avLst/>
          </a:prstGeom>
          <a:solidFill>
            <a:schemeClr val="accent4"/>
          </a:solidFill>
          <a:ln w="9525">
            <a:solidFill>
              <a:srgbClr val="F8F8F8"/>
            </a:solidFill>
            <a:round/>
            <a:headEnd/>
            <a:tailEnd/>
          </a:ln>
        </p:spPr>
        <p:txBody>
          <a:bodyPr lIns="68555" tIns="34278" rIns="68555" bIns="34278"/>
          <a:lstStyle/>
          <a:p>
            <a:pPr marL="0" marR="0" lvl="0" indent="0" algn="l" defTabSz="685731" rtl="0" eaLnBrk="1" fontAlgn="auto" latinLnBrk="0" hangingPunct="1">
              <a:lnSpc>
                <a:spcPct val="100000"/>
              </a:lnSpc>
              <a:spcBef>
                <a:spcPts val="0"/>
              </a:spcBef>
              <a:spcAft>
                <a:spcPts val="0"/>
              </a:spcAft>
              <a:buClrTx/>
              <a:buSzTx/>
              <a:buFontTx/>
              <a:buNone/>
              <a:tabLst/>
              <a:defRPr/>
            </a:pPr>
            <a:endParaRPr kumimoji="0" lang="zh-CN" altLang="en-US" sz="13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TextBox 6"/>
          <p:cNvSpPr txBox="1">
            <a:spLocks noChangeArrowheads="1"/>
          </p:cNvSpPr>
          <p:nvPr/>
        </p:nvSpPr>
        <p:spPr bwMode="auto">
          <a:xfrm>
            <a:off x="2484438" y="1563689"/>
            <a:ext cx="666750" cy="376237"/>
          </a:xfrm>
          <a:prstGeom prst="rect">
            <a:avLst/>
          </a:prstGeom>
          <a:noFill/>
          <a:ln w="9525">
            <a:noFill/>
            <a:miter lim="800000"/>
            <a:headEnd/>
            <a:tailEnd/>
          </a:ln>
        </p:spPr>
        <p:txBody>
          <a:bodyPr wrap="none" lIns="68555" tIns="34278" rIns="68555" bIns="34278">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75%</a:t>
            </a:r>
            <a:endParaRPr kumimoji="0" lang="zh-CN" altLang="en-US" sz="2000"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p:txBody>
      </p:sp>
      <p:sp>
        <p:nvSpPr>
          <p:cNvPr id="9" name="TextBox 8"/>
          <p:cNvSpPr txBox="1">
            <a:spLocks noChangeArrowheads="1"/>
          </p:cNvSpPr>
          <p:nvPr/>
        </p:nvSpPr>
        <p:spPr bwMode="auto">
          <a:xfrm>
            <a:off x="4030664" y="2757489"/>
            <a:ext cx="612775" cy="347662"/>
          </a:xfrm>
          <a:prstGeom prst="rect">
            <a:avLst/>
          </a:prstGeom>
          <a:noFill/>
          <a:ln w="9525">
            <a:noFill/>
            <a:miter lim="800000"/>
            <a:headEnd/>
            <a:tailEnd/>
          </a:ln>
        </p:spPr>
        <p:txBody>
          <a:bodyPr wrap="none" lIns="68555" tIns="34278" rIns="68555" bIns="34278">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34%</a:t>
            </a:r>
            <a:endParaRPr kumimoji="0" lang="zh-CN" altLang="en-US" sz="1800" b="0"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endParaRPr>
          </a:p>
        </p:txBody>
      </p:sp>
      <p:sp>
        <p:nvSpPr>
          <p:cNvPr id="10" name="TextBox 9"/>
          <p:cNvSpPr txBox="1">
            <a:spLocks noChangeArrowheads="1"/>
          </p:cNvSpPr>
          <p:nvPr/>
        </p:nvSpPr>
        <p:spPr bwMode="auto">
          <a:xfrm>
            <a:off x="1677962" y="2101960"/>
            <a:ext cx="497478" cy="284601"/>
          </a:xfrm>
          <a:prstGeom prst="rect">
            <a:avLst/>
          </a:prstGeom>
          <a:noFill/>
          <a:ln w="9525">
            <a:noFill/>
            <a:miter lim="800000"/>
            <a:headEnd/>
            <a:tailEnd/>
          </a:ln>
        </p:spPr>
        <p:txBody>
          <a:bodyPr wrap="none" lIns="68555" tIns="34278" rIns="68555" bIns="34278">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目标</a:t>
            </a:r>
          </a:p>
        </p:txBody>
      </p:sp>
      <p:sp>
        <p:nvSpPr>
          <p:cNvPr id="11" name="TextBox 10"/>
          <p:cNvSpPr txBox="1">
            <a:spLocks noChangeArrowheads="1"/>
          </p:cNvSpPr>
          <p:nvPr/>
        </p:nvSpPr>
        <p:spPr bwMode="auto">
          <a:xfrm>
            <a:off x="941389" y="2419350"/>
            <a:ext cx="1957387" cy="623052"/>
          </a:xfrm>
          <a:prstGeom prst="rect">
            <a:avLst/>
          </a:prstGeom>
          <a:noFill/>
          <a:ln w="9525">
            <a:noFill/>
            <a:miter lim="800000"/>
            <a:headEnd/>
            <a:tailEnd/>
          </a:ln>
        </p:spPr>
        <p:txBody>
          <a:bodyPr lIns="68555" tIns="34278" rIns="68555" bIns="34278">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请输入您的文字对目标进行说明请输入您的文字对目标进行说明请输入您的文字对目标进行说明</a:t>
            </a:r>
          </a:p>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p:txBody>
      </p:sp>
      <p:sp>
        <p:nvSpPr>
          <p:cNvPr id="12" name="TextBox 11"/>
          <p:cNvSpPr txBox="1">
            <a:spLocks noChangeArrowheads="1"/>
          </p:cNvSpPr>
          <p:nvPr/>
        </p:nvSpPr>
        <p:spPr bwMode="auto">
          <a:xfrm>
            <a:off x="3405854" y="2931679"/>
            <a:ext cx="446191" cy="253834"/>
          </a:xfrm>
          <a:prstGeom prst="rect">
            <a:avLst/>
          </a:prstGeom>
          <a:noFill/>
          <a:ln w="9525">
            <a:noFill/>
            <a:miter lim="800000"/>
            <a:headEnd/>
            <a:tailEnd/>
          </a:ln>
        </p:spPr>
        <p:txBody>
          <a:bodyPr wrap="none" lIns="68555" tIns="34278" rIns="68555" bIns="34278">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实际</a:t>
            </a:r>
          </a:p>
        </p:txBody>
      </p:sp>
      <p:sp>
        <p:nvSpPr>
          <p:cNvPr id="13" name="TextBox 12"/>
          <p:cNvSpPr txBox="1">
            <a:spLocks noChangeArrowheads="1"/>
          </p:cNvSpPr>
          <p:nvPr/>
        </p:nvSpPr>
        <p:spPr bwMode="auto">
          <a:xfrm>
            <a:off x="2925764" y="3219450"/>
            <a:ext cx="1400175" cy="315370"/>
          </a:xfrm>
          <a:prstGeom prst="rect">
            <a:avLst/>
          </a:prstGeom>
          <a:noFill/>
          <a:ln w="9525">
            <a:noFill/>
            <a:miter lim="800000"/>
            <a:headEnd/>
            <a:tailEnd/>
          </a:ln>
        </p:spPr>
        <p:txBody>
          <a:bodyPr lIns="68555" tIns="34278" rIns="68555" bIns="34278">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请输入您的文字对实际情况进行说明</a:t>
            </a:r>
          </a:p>
        </p:txBody>
      </p:sp>
      <p:sp>
        <p:nvSpPr>
          <p:cNvPr id="14" name="TextBox 13"/>
          <p:cNvSpPr txBox="1">
            <a:spLocks noChangeArrowheads="1"/>
          </p:cNvSpPr>
          <p:nvPr/>
        </p:nvSpPr>
        <p:spPr bwMode="auto">
          <a:xfrm>
            <a:off x="3462338" y="1476375"/>
            <a:ext cx="4298950" cy="438443"/>
          </a:xfrm>
          <a:prstGeom prst="rect">
            <a:avLst/>
          </a:prstGeom>
          <a:noFill/>
          <a:ln w="9525">
            <a:noFill/>
            <a:miter lim="800000"/>
            <a:headEnd/>
            <a:tailEnd/>
          </a:ln>
        </p:spPr>
        <p:txBody>
          <a:bodyPr lIns="68555" tIns="34278" rIns="68555" bIns="34278">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5" name="TextBox 14"/>
          <p:cNvSpPr txBox="1">
            <a:spLocks noChangeArrowheads="1"/>
          </p:cNvSpPr>
          <p:nvPr/>
        </p:nvSpPr>
        <p:spPr bwMode="auto">
          <a:xfrm>
            <a:off x="4787901" y="2947989"/>
            <a:ext cx="3600450" cy="438443"/>
          </a:xfrm>
          <a:prstGeom prst="rect">
            <a:avLst/>
          </a:prstGeom>
          <a:noFill/>
          <a:ln w="9525">
            <a:noFill/>
            <a:miter lim="800000"/>
            <a:headEnd/>
            <a:tailEnd/>
          </a:ln>
        </p:spPr>
        <p:txBody>
          <a:bodyPr lIns="68555" tIns="34278" rIns="68555" bIns="34278">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41554984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ppt_x,ppt_y</p:attrName>
                                        </p:attrNameLst>
                                      </p:cBhvr>
                                      <p:rCtr x="0" y="0"/>
                                    </p:animMotion>
                                    <p:animEffect transition="in" filter="fade">
                                      <p:cBhvr>
                                        <p:cTn id="60" dur="1000"/>
                                        <p:tgtEl>
                                          <p:spTgt spid="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ppt_x,ppt_y</p:attrName>
                                        </p:attrNameLst>
                                      </p:cBhvr>
                                      <p:rCtr x="0" y="0"/>
                                    </p:animMotion>
                                    <p:animEffect transition="in" filter="fade">
                                      <p:cBhvr>
                                        <p:cTn id="88" dur="1000"/>
                                        <p:tgtEl>
                                          <p:spTgt spid="9"/>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2" cstate="print"/>
          <a:stretch>
            <a:fillRect/>
          </a:stretch>
        </p:blipFill>
        <p:spPr bwMode="auto">
          <a:xfrm>
            <a:off x="395536" y="1779662"/>
            <a:ext cx="4009864" cy="2510174"/>
          </a:xfrm>
          <a:prstGeom prst="rect">
            <a:avLst/>
          </a:prstGeom>
          <a:blipFill dpi="0" rotWithShape="1">
            <a:blip r:embed="rId3" cstate="print"/>
            <a:srcRect/>
            <a:tile tx="0" ty="0" sx="100000" sy="100000" flip="none" algn="tl"/>
          </a:blipFill>
          <a:extLst/>
        </p:spPr>
      </p:pic>
      <p:grpSp>
        <p:nvGrpSpPr>
          <p:cNvPr id="2" name="8"/>
          <p:cNvGrpSpPr/>
          <p:nvPr/>
        </p:nvGrpSpPr>
        <p:grpSpPr>
          <a:xfrm>
            <a:off x="4190155" y="1476013"/>
            <a:ext cx="4236482" cy="3048554"/>
            <a:chOff x="4943871" y="1701800"/>
            <a:chExt cx="6552804" cy="4390504"/>
          </a:xfrm>
        </p:grpSpPr>
        <p:sp>
          <p:nvSpPr>
            <p:cNvPr id="9" name="3"/>
            <p:cNvSpPr/>
            <p:nvPr/>
          </p:nvSpPr>
          <p:spPr>
            <a:xfrm>
              <a:off x="5447928" y="1701800"/>
              <a:ext cx="6048747" cy="439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1" name="TextBox 19"/>
          <p:cNvSpPr txBox="1"/>
          <p:nvPr/>
        </p:nvSpPr>
        <p:spPr>
          <a:xfrm>
            <a:off x="4912516" y="1870683"/>
            <a:ext cx="2735417" cy="276934"/>
          </a:xfrm>
          <a:prstGeom prst="rect">
            <a:avLst/>
          </a:prstGeom>
          <a:noFill/>
        </p:spPr>
        <p:txBody>
          <a:bodyPr wrap="square" lIns="0" tIns="0" rIns="0" bIns="0"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基本情况简介</a:t>
            </a:r>
          </a:p>
        </p:txBody>
      </p:sp>
      <p:sp>
        <p:nvSpPr>
          <p:cNvPr id="12" name="TextBox 106"/>
          <p:cNvSpPr txBox="1"/>
          <p:nvPr/>
        </p:nvSpPr>
        <p:spPr>
          <a:xfrm>
            <a:off x="4887269" y="2362150"/>
            <a:ext cx="3124311" cy="564083"/>
          </a:xfrm>
          <a:prstGeom prst="rect">
            <a:avLst/>
          </a:prstGeom>
          <a:noFill/>
        </p:spPr>
        <p:txBody>
          <a:bodyPr wrap="square" lIns="0" tIns="0" rIns="0" bIns="0" rtlCol="0">
            <a:spAutoFit/>
          </a:bodyPr>
          <a:lstStyle/>
          <a:p>
            <a:pPr marL="0" marR="0" lvl="0" indent="0" algn="just" defTabSz="914282" rtl="0" eaLnBrk="1" fontAlgn="auto" latinLnBrk="0" hangingPunct="1">
              <a:lnSpc>
                <a:spcPts val="1125"/>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点击输入简要文字内容，文字内容需概括精炼，言简意赅的说明该分项专业设计</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输入简要文字内容，文字内容需概括精炼，言简意赅的说明该分项内容。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9"/>
          <p:cNvSpPr txBox="1"/>
          <p:nvPr/>
        </p:nvSpPr>
        <p:spPr>
          <a:xfrm>
            <a:off x="4912516" y="3165445"/>
            <a:ext cx="2735417" cy="276914"/>
          </a:xfrm>
          <a:prstGeom prst="rect">
            <a:avLst/>
          </a:prstGeom>
          <a:noFill/>
        </p:spPr>
        <p:txBody>
          <a:bodyPr wrap="square" lIns="0" tIns="0" rIns="0" bIns="0"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加入你的标题</a:t>
            </a:r>
          </a:p>
        </p:txBody>
      </p:sp>
      <p:sp>
        <p:nvSpPr>
          <p:cNvPr id="14" name="TextBox 106"/>
          <p:cNvSpPr txBox="1"/>
          <p:nvPr/>
        </p:nvSpPr>
        <p:spPr>
          <a:xfrm>
            <a:off x="4887269" y="3614229"/>
            <a:ext cx="3124311" cy="564083"/>
          </a:xfrm>
          <a:prstGeom prst="rect">
            <a:avLst/>
          </a:prstGeom>
          <a:noFill/>
        </p:spPr>
        <p:txBody>
          <a:bodyPr wrap="square" lIns="0" tIns="0" rIns="0" bIns="0" rtlCol="0">
            <a:spAutoFit/>
          </a:bodyPr>
          <a:lstStyle/>
          <a:p>
            <a:pPr marL="0" marR="0" lvl="0" indent="0" algn="just" defTabSz="914282" rtl="0" eaLnBrk="1" fontAlgn="auto" latinLnBrk="0" hangingPunct="1">
              <a:lnSpc>
                <a:spcPts val="1125"/>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点击输入简要文字内容，文字内容需概括精炼，言简意赅的说明该分项专业设计</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输入简要文字内容，文字内容需概括精炼，言简意赅的说明该分项内容。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5" name="30"/>
          <p:cNvCxnSpPr/>
          <p:nvPr/>
        </p:nvCxnSpPr>
        <p:spPr>
          <a:xfrm>
            <a:off x="4937678" y="2226042"/>
            <a:ext cx="2916642"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4937678" y="3516089"/>
            <a:ext cx="2916642"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86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3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8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1364" y="3305175"/>
            <a:ext cx="4159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59325" y="4137025"/>
            <a:ext cx="8778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8289" y="331787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8289" y="238442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50"/>
          <p:cNvGrpSpPr>
            <a:grpSpLocks/>
          </p:cNvGrpSpPr>
          <p:nvPr/>
        </p:nvGrpSpPr>
        <p:grpSpPr bwMode="auto">
          <a:xfrm>
            <a:off x="3592513" y="1341438"/>
            <a:ext cx="708025" cy="177800"/>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rPr>
                <a:t>02</a:t>
              </a:r>
              <a:endParaRPr kumimoji="0" lang="zh-CN" altLang="en-US" sz="2400" b="0" i="0" u="none" strike="noStrike" kern="1200" cap="none" spc="0" normalizeH="0" baseline="-300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56"/>
          <p:cNvGrpSpPr/>
          <p:nvPr/>
        </p:nvGrpSpPr>
        <p:grpSpPr>
          <a:xfrm>
            <a:off x="4119540" y="1510453"/>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87704"/>
            </a:xfrm>
            <a:prstGeom prst="rect">
              <a:avLst/>
            </a:prstGeom>
            <a:noFill/>
          </p:spPr>
          <p:txBody>
            <a:bodyPr>
              <a:spAutoFit/>
            </a:bodyPr>
            <a:lstStyle/>
            <a:p>
              <a:pPr marL="0" marR="0" lvl="0" indent="0" algn="ctr" defTabSz="914282" rtl="0" eaLnBrk="1" fontAlgn="auto" latinLnBrk="0" hangingPunct="1">
                <a:lnSpc>
                  <a:spcPct val="12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01</a:t>
              </a:r>
              <a:endParaRPr kumimoji="0" lang="zh-CN" altLang="en-US" sz="2400" b="0" i="0" u="none" strike="noStrike" kern="1200" cap="none" spc="0" normalizeH="0" baseline="-300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87704"/>
            </a:xfrm>
            <a:prstGeom prst="rect">
              <a:avLst/>
            </a:prstGeom>
            <a:noFill/>
          </p:spPr>
          <p:txBody>
            <a:bodyPr>
              <a:spAutoFit/>
            </a:bodyPr>
            <a:lstStyle/>
            <a:p>
              <a:pPr marL="0" marR="0" lvl="0" indent="0" algn="ctr" defTabSz="914282" rtl="0" eaLnBrk="1" fontAlgn="auto" latinLnBrk="0" hangingPunct="1">
                <a:lnSpc>
                  <a:spcPct val="12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03</a:t>
              </a:r>
              <a:endParaRPr kumimoji="0" lang="zh-CN" altLang="en-US" sz="2400" b="0" i="0" u="none" strike="noStrike" kern="1200" cap="none" spc="0" normalizeH="0" baseline="-300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2"/>
          <p:cNvGrpSpPr/>
          <p:nvPr/>
        </p:nvGrpSpPr>
        <p:grpSpPr>
          <a:xfrm>
            <a:off x="3223302" y="2958417"/>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87704"/>
            </a:xfrm>
            <a:prstGeom prst="rect">
              <a:avLst/>
            </a:prstGeom>
            <a:noFill/>
          </p:spPr>
          <p:txBody>
            <a:bodyPr>
              <a:spAutoFit/>
            </a:bodyPr>
            <a:lstStyle/>
            <a:p>
              <a:pPr marL="0" marR="0" lvl="0" indent="0" algn="ctr" defTabSz="914282" rtl="0" eaLnBrk="1" fontAlgn="auto" latinLnBrk="0" hangingPunct="1">
                <a:lnSpc>
                  <a:spcPct val="12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05</a:t>
              </a:r>
              <a:endParaRPr kumimoji="0" lang="zh-CN" altLang="en-US" sz="2400" b="0" i="0" u="none" strike="noStrike" kern="1200" cap="none" spc="0" normalizeH="0" baseline="-3000" noProof="1">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rPr>
                <a:t>06</a:t>
              </a:r>
              <a:endParaRPr kumimoji="0" lang="zh-CN" altLang="en-US" sz="2400" b="0" i="0" u="none" strike="noStrike" kern="1200" cap="none" spc="0" normalizeH="0" baseline="-300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rPr>
                <a:t>04</a:t>
              </a:r>
              <a:endParaRPr kumimoji="0" lang="zh-CN" altLang="en-US" sz="2400" b="0" i="0" u="none" strike="noStrike" kern="1200" cap="none" spc="0" normalizeH="0" baseline="-3000" noProof="1">
                <a:ln>
                  <a:noFill/>
                </a:ln>
                <a:solidFill>
                  <a:srgbClr val="E7E7E7"/>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a:spLocks noChangeArrowheads="1"/>
          </p:cNvSpPr>
          <p:nvPr/>
        </p:nvSpPr>
        <p:spPr bwMode="auto">
          <a:xfrm>
            <a:off x="2516916" y="1182688"/>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73" name="矩形 47"/>
          <p:cNvSpPr>
            <a:spLocks noChangeArrowheads="1"/>
          </p:cNvSpPr>
          <p:nvPr/>
        </p:nvSpPr>
        <p:spPr bwMode="auto">
          <a:xfrm>
            <a:off x="1331913" y="1430339"/>
            <a:ext cx="2233612" cy="358178"/>
          </a:xfrm>
          <a:prstGeom prst="rect">
            <a:avLst/>
          </a:prstGeom>
          <a:noFill/>
          <a:ln w="9525">
            <a:noFill/>
            <a:miter lim="800000"/>
            <a:headEnd/>
            <a:tailEnd/>
          </a:ln>
        </p:spPr>
        <p:txBody>
          <a:bodyPr lIns="62105" tIns="31053" rIns="62105" bIns="31053">
            <a:spAutoFit/>
          </a:bodyPr>
          <a:lstStyle/>
          <a:p>
            <a:pPr marL="0" marR="0" lvl="0" indent="0" algn="r"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sp>
        <p:nvSpPr>
          <p:cNvPr id="74" name="矩形 73"/>
          <p:cNvSpPr>
            <a:spLocks noChangeArrowheads="1"/>
          </p:cNvSpPr>
          <p:nvPr/>
        </p:nvSpPr>
        <p:spPr bwMode="auto">
          <a:xfrm>
            <a:off x="1705704" y="2103438"/>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75" name="矩形 47"/>
          <p:cNvSpPr>
            <a:spLocks noChangeArrowheads="1"/>
          </p:cNvSpPr>
          <p:nvPr/>
        </p:nvSpPr>
        <p:spPr bwMode="auto">
          <a:xfrm>
            <a:off x="1042989" y="2352675"/>
            <a:ext cx="1708150" cy="358178"/>
          </a:xfrm>
          <a:prstGeom prst="rect">
            <a:avLst/>
          </a:prstGeom>
          <a:noFill/>
          <a:ln w="9525">
            <a:noFill/>
            <a:miter lim="800000"/>
            <a:headEnd/>
            <a:tailEnd/>
          </a:ln>
        </p:spPr>
        <p:txBody>
          <a:bodyPr lIns="62105" tIns="31053" rIns="62105" bIns="31053">
            <a:spAutoFit/>
          </a:bodyPr>
          <a:lstStyle/>
          <a:p>
            <a:pPr marL="0" marR="0" lvl="0" indent="0" algn="r"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sp>
        <p:nvSpPr>
          <p:cNvPr id="76" name="矩形 75"/>
          <p:cNvSpPr>
            <a:spLocks noChangeArrowheads="1"/>
          </p:cNvSpPr>
          <p:nvPr/>
        </p:nvSpPr>
        <p:spPr bwMode="auto">
          <a:xfrm>
            <a:off x="1705704" y="3068639"/>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77" name="矩形 47"/>
          <p:cNvSpPr>
            <a:spLocks noChangeArrowheads="1"/>
          </p:cNvSpPr>
          <p:nvPr/>
        </p:nvSpPr>
        <p:spPr bwMode="auto">
          <a:xfrm>
            <a:off x="1042989" y="3317875"/>
            <a:ext cx="1708150" cy="358178"/>
          </a:xfrm>
          <a:prstGeom prst="rect">
            <a:avLst/>
          </a:prstGeom>
          <a:noFill/>
          <a:ln w="9525">
            <a:noFill/>
            <a:miter lim="800000"/>
            <a:headEnd/>
            <a:tailEnd/>
          </a:ln>
        </p:spPr>
        <p:txBody>
          <a:bodyPr lIns="62105" tIns="31053" rIns="62105" bIns="31053">
            <a:spAutoFit/>
          </a:bodyPr>
          <a:lstStyle/>
          <a:p>
            <a:pPr marL="0" marR="0" lvl="0" indent="0" algn="r"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sp>
        <p:nvSpPr>
          <p:cNvPr id="78" name="矩形 77"/>
          <p:cNvSpPr>
            <a:spLocks noChangeArrowheads="1"/>
          </p:cNvSpPr>
          <p:nvPr/>
        </p:nvSpPr>
        <p:spPr bwMode="auto">
          <a:xfrm>
            <a:off x="6182455" y="1701801"/>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79" name="矩形 47"/>
          <p:cNvSpPr>
            <a:spLocks noChangeArrowheads="1"/>
          </p:cNvSpPr>
          <p:nvPr/>
        </p:nvSpPr>
        <p:spPr bwMode="auto">
          <a:xfrm>
            <a:off x="6280151" y="1960563"/>
            <a:ext cx="1820863" cy="358178"/>
          </a:xfrm>
          <a:prstGeom prst="rect">
            <a:avLst/>
          </a:prstGeom>
          <a:noFill/>
          <a:ln w="9525">
            <a:noFill/>
            <a:miter lim="800000"/>
            <a:headEnd/>
            <a:tailEnd/>
          </a:ln>
        </p:spPr>
        <p:txBody>
          <a:bodyPr lIns="62105" tIns="31053" rIns="62105" bIns="31053">
            <a:spAutoFit/>
          </a:bodyPr>
          <a:lstStyle/>
          <a:p>
            <a:pPr marL="0" marR="0" lvl="0" indent="0" algn="l"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sp>
        <p:nvSpPr>
          <p:cNvPr id="80" name="矩形 79"/>
          <p:cNvSpPr>
            <a:spLocks noChangeArrowheads="1"/>
          </p:cNvSpPr>
          <p:nvPr/>
        </p:nvSpPr>
        <p:spPr bwMode="auto">
          <a:xfrm>
            <a:off x="6201504" y="2846389"/>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81" name="矩形 47"/>
          <p:cNvSpPr>
            <a:spLocks noChangeArrowheads="1"/>
          </p:cNvSpPr>
          <p:nvPr/>
        </p:nvSpPr>
        <p:spPr bwMode="auto">
          <a:xfrm>
            <a:off x="6291263" y="3105151"/>
            <a:ext cx="1820862" cy="358178"/>
          </a:xfrm>
          <a:prstGeom prst="rect">
            <a:avLst/>
          </a:prstGeom>
          <a:noFill/>
          <a:ln w="9525">
            <a:noFill/>
            <a:miter lim="800000"/>
            <a:headEnd/>
            <a:tailEnd/>
          </a:ln>
        </p:spPr>
        <p:txBody>
          <a:bodyPr lIns="62105" tIns="31053" rIns="62105" bIns="31053">
            <a:spAutoFit/>
          </a:bodyPr>
          <a:lstStyle/>
          <a:p>
            <a:pPr marL="0" marR="0" lvl="0" indent="0" algn="l"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sp>
        <p:nvSpPr>
          <p:cNvPr id="82" name="矩形 81"/>
          <p:cNvSpPr>
            <a:spLocks noChangeArrowheads="1"/>
          </p:cNvSpPr>
          <p:nvPr/>
        </p:nvSpPr>
        <p:spPr bwMode="auto">
          <a:xfrm>
            <a:off x="5601430" y="3786188"/>
            <a:ext cx="1048609" cy="247321"/>
          </a:xfrm>
          <a:prstGeom prst="rect">
            <a:avLst/>
          </a:prstGeom>
          <a:noFill/>
          <a:ln w="9525">
            <a:noFill/>
            <a:miter lim="800000"/>
            <a:headEnd/>
            <a:tailEnd/>
          </a:ln>
        </p:spPr>
        <p:txBody>
          <a:bodyPr wrap="none" lIns="62105" tIns="31053" rIns="62105" bIns="31053">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此处添加标题</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83" name="矩形 47"/>
          <p:cNvSpPr>
            <a:spLocks noChangeArrowheads="1"/>
          </p:cNvSpPr>
          <p:nvPr/>
        </p:nvSpPr>
        <p:spPr bwMode="auto">
          <a:xfrm>
            <a:off x="5697539" y="4044951"/>
            <a:ext cx="2198687" cy="358178"/>
          </a:xfrm>
          <a:prstGeom prst="rect">
            <a:avLst/>
          </a:prstGeom>
          <a:noFill/>
          <a:ln w="9525">
            <a:noFill/>
            <a:miter lim="800000"/>
            <a:headEnd/>
            <a:tailEnd/>
          </a:ln>
        </p:spPr>
        <p:txBody>
          <a:bodyPr lIns="62105" tIns="31053" rIns="62105" bIns="31053">
            <a:spAutoFit/>
          </a:bodyPr>
          <a:lstStyle/>
          <a:p>
            <a:pPr marL="0" marR="0" lvl="0" indent="0" algn="l" defTabSz="914282" rtl="0" eaLnBrk="1" fontAlgn="auto" latinLnBrk="0" hangingPunct="1">
              <a:lnSpc>
                <a:spcPct val="120000"/>
              </a:lnSpc>
              <a:spcBef>
                <a:spcPts val="0"/>
              </a:spcBef>
              <a:spcAft>
                <a:spcPts val="0"/>
              </a:spcAft>
              <a:buClrTx/>
              <a:buSzTx/>
              <a:buFont typeface="Arial"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您的内容打在这里，或者通过复制您的文本后，在此框中选择粘贴</a:t>
            </a:r>
          </a:p>
        </p:txBody>
      </p:sp>
      <p:grpSp>
        <p:nvGrpSpPr>
          <p:cNvPr id="9" name="组合 83"/>
          <p:cNvGrpSpPr>
            <a:grpSpLocks/>
          </p:cNvGrpSpPr>
          <p:nvPr/>
        </p:nvGrpSpPr>
        <p:grpSpPr bwMode="auto">
          <a:xfrm flipH="1">
            <a:off x="5646739" y="1857375"/>
            <a:ext cx="600075" cy="177800"/>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86"/>
          <p:cNvGrpSpPr/>
          <p:nvPr/>
        </p:nvGrpSpPr>
        <p:grpSpPr>
          <a:xfrm>
            <a:off x="3887578" y="2289633"/>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7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6" y="3451751"/>
              <a:ext cx="1157999" cy="859874"/>
            </a:xfrm>
            <a:prstGeom prst="rect">
              <a:avLst/>
            </a:prstGeom>
            <a:noFill/>
          </p:spPr>
          <p:txBody>
            <a:bodyPr>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项目情况</a:t>
              </a:r>
            </a:p>
          </p:txBody>
        </p:sp>
      </p:grpSp>
    </p:spTree>
    <p:extLst>
      <p:ext uri="{BB962C8B-B14F-4D97-AF65-F5344CB8AC3E}">
        <p14:creationId xmlns:p14="http://schemas.microsoft.com/office/powerpoint/2010/main" val="5732613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 fill="hold"/>
                                        <p:tgtEl>
                                          <p:spTgt spid="10"/>
                                        </p:tgtEl>
                                        <p:attrNameLst>
                                          <p:attrName>ppt_w</p:attrName>
                                        </p:attrNameLst>
                                      </p:cBhvr>
                                      <p:tavLst>
                                        <p:tav tm="0">
                                          <p:val>
                                            <p:fltVal val="0"/>
                                          </p:val>
                                        </p:tav>
                                        <p:tav tm="100000">
                                          <p:val>
                                            <p:strVal val="#ppt_w"/>
                                          </p:val>
                                        </p:tav>
                                      </p:tavLst>
                                    </p:anim>
                                    <p:anim calcmode="lin" valueType="num">
                                      <p:cBhvr>
                                        <p:cTn id="8" dur="350" fill="hold"/>
                                        <p:tgtEl>
                                          <p:spTgt spid="10"/>
                                        </p:tgtEl>
                                        <p:attrNameLst>
                                          <p:attrName>ppt_h</p:attrName>
                                        </p:attrNameLst>
                                      </p:cBhvr>
                                      <p:tavLst>
                                        <p:tav tm="0">
                                          <p:val>
                                            <p:fltVal val="0"/>
                                          </p:val>
                                        </p:tav>
                                        <p:tav tm="100000">
                                          <p:val>
                                            <p:strVal val="#ppt_h"/>
                                          </p:val>
                                        </p:tav>
                                      </p:tavLst>
                                    </p:anim>
                                    <p:anim calcmode="lin" valueType="num">
                                      <p:cBhvr>
                                        <p:cTn id="9" dur="350" fill="hold"/>
                                        <p:tgtEl>
                                          <p:spTgt spid="10"/>
                                        </p:tgtEl>
                                        <p:attrNameLst>
                                          <p:attrName>ppt_x</p:attrName>
                                        </p:attrNameLst>
                                      </p:cBhvr>
                                      <p:tavLst>
                                        <p:tav tm="0">
                                          <p:val>
                                            <p:fltVal val="0.5"/>
                                          </p:val>
                                        </p:tav>
                                        <p:tav tm="100000">
                                          <p:val>
                                            <p:strVal val="#ppt_x"/>
                                          </p:val>
                                        </p:tav>
                                      </p:tavLst>
                                    </p:anim>
                                    <p:anim calcmode="lin" valueType="num">
                                      <p:cBhvr>
                                        <p:cTn id="10" dur="350" fill="hold"/>
                                        <p:tgtEl>
                                          <p:spTgt spid="10"/>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ppt_x</p:attrName>
                                        </p:attrNameLst>
                                      </p:cBhvr>
                                      <p:tavLst>
                                        <p:tav tm="0">
                                          <p:val>
                                            <p:strVal val="1+#ppt_w/2"/>
                                          </p:val>
                                        </p:tav>
                                        <p:tav tm="100000">
                                          <p:val>
                                            <p:strVal val="#ppt_x"/>
                                          </p:val>
                                        </p:tav>
                                      </p:tavLst>
                                    </p:anim>
                                    <p:anim calcmode="lin" valueType="num">
                                      <p:cBhvr>
                                        <p:cTn id="30" dur="2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5"/>
                                        </p:tgtEl>
                                        <p:attrNameLst>
                                          <p:attrName>style.visibility</p:attrName>
                                        </p:attrNameLst>
                                      </p:cBhvr>
                                      <p:to>
                                        <p:strVal val="visible"/>
                                      </p:to>
                                    </p:set>
                                    <p:anim calcmode="lin" valueType="num">
                                      <p:cBhvr>
                                        <p:cTn id="45" dur="250" fill="hold"/>
                                        <p:tgtEl>
                                          <p:spTgt spid="5"/>
                                        </p:tgtEl>
                                        <p:attrNameLst>
                                          <p:attrName>ppt_x</p:attrName>
                                        </p:attrNameLst>
                                      </p:cBhvr>
                                      <p:tavLst>
                                        <p:tav tm="0">
                                          <p:val>
                                            <p:strVal val="1+#ppt_w/2"/>
                                          </p:val>
                                        </p:tav>
                                        <p:tav tm="100000">
                                          <p:val>
                                            <p:strVal val="#ppt_x"/>
                                          </p:val>
                                        </p:tav>
                                      </p:tavLst>
                                    </p:anim>
                                    <p:anim calcmode="lin" valueType="num">
                                      <p:cBhvr>
                                        <p:cTn id="46" dur="250" fill="hold"/>
                                        <p:tgtEl>
                                          <p:spTgt spid="5"/>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8"/>
                                        </p:tgtEl>
                                        <p:attrNameLst>
                                          <p:attrName>style.visibility</p:attrName>
                                        </p:attrNameLst>
                                      </p:cBhvr>
                                      <p:to>
                                        <p:strVal val="visible"/>
                                      </p:to>
                                    </p:set>
                                    <p:anim calcmode="lin" valueType="num">
                                      <p:cBhvr>
                                        <p:cTn id="61" dur="250" fill="hold"/>
                                        <p:tgtEl>
                                          <p:spTgt spid="8"/>
                                        </p:tgtEl>
                                        <p:attrNameLst>
                                          <p:attrName>ppt_x</p:attrName>
                                        </p:attrNameLst>
                                      </p:cBhvr>
                                      <p:tavLst>
                                        <p:tav tm="0">
                                          <p:val>
                                            <p:strVal val="#ppt_x"/>
                                          </p:val>
                                        </p:tav>
                                        <p:tav tm="100000">
                                          <p:val>
                                            <p:strVal val="#ppt_x"/>
                                          </p:val>
                                        </p:tav>
                                      </p:tavLst>
                                    </p:anim>
                                    <p:anim calcmode="lin" valueType="num">
                                      <p:cBhvr>
                                        <p:cTn id="62" dur="25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
                                        </p:tgtEl>
                                        <p:attrNameLst>
                                          <p:attrName>style.visibility</p:attrName>
                                        </p:attrNameLst>
                                      </p:cBhvr>
                                      <p:to>
                                        <p:strVal val="visible"/>
                                      </p:to>
                                    </p:set>
                                    <p:anim calcmode="lin" valueType="num">
                                      <p:cBhvr>
                                        <p:cTn id="77" dur="250" fill="hold"/>
                                        <p:tgtEl>
                                          <p:spTgt spid="6"/>
                                        </p:tgtEl>
                                        <p:attrNameLst>
                                          <p:attrName>ppt_x</p:attrName>
                                        </p:attrNameLst>
                                      </p:cBhvr>
                                      <p:tavLst>
                                        <p:tav tm="0">
                                          <p:val>
                                            <p:strVal val="0-#ppt_w/2"/>
                                          </p:val>
                                        </p:tav>
                                        <p:tav tm="100000">
                                          <p:val>
                                            <p:strVal val="#ppt_x"/>
                                          </p:val>
                                        </p:tav>
                                      </p:tavLst>
                                    </p:anim>
                                    <p:anim calcmode="lin" valueType="num">
                                      <p:cBhvr>
                                        <p:cTn id="78" dur="250" fill="hold"/>
                                        <p:tgtEl>
                                          <p:spTgt spid="6"/>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7"/>
                                        </p:tgtEl>
                                        <p:attrNameLst>
                                          <p:attrName>style.visibility</p:attrName>
                                        </p:attrNameLst>
                                      </p:cBhvr>
                                      <p:to>
                                        <p:strVal val="visible"/>
                                      </p:to>
                                    </p:set>
                                    <p:anim calcmode="lin" valueType="num">
                                      <p:cBhvr>
                                        <p:cTn id="93" dur="250" fill="hold"/>
                                        <p:tgtEl>
                                          <p:spTgt spid="7"/>
                                        </p:tgtEl>
                                        <p:attrNameLst>
                                          <p:attrName>ppt_x</p:attrName>
                                        </p:attrNameLst>
                                      </p:cBhvr>
                                      <p:tavLst>
                                        <p:tav tm="0">
                                          <p:val>
                                            <p:strVal val="0-#ppt_w/2"/>
                                          </p:val>
                                        </p:tav>
                                        <p:tav tm="100000">
                                          <p:val>
                                            <p:strVal val="#ppt_x"/>
                                          </p:val>
                                        </p:tav>
                                      </p:tavLst>
                                    </p:anim>
                                    <p:anim calcmode="lin" valueType="num">
                                      <p:cBhvr>
                                        <p:cTn id="94" dur="250" fill="hold"/>
                                        <p:tgtEl>
                                          <p:spTgt spid="7"/>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3137172" y="1455011"/>
            <a:ext cx="1768642" cy="1276959"/>
          </a:xfrm>
          <a:prstGeom prst="rect">
            <a:avLst/>
          </a:prstGeom>
        </p:spPr>
      </p:pic>
      <p:sp>
        <p:nvSpPr>
          <p:cNvPr id="9" name="矩形 8"/>
          <p:cNvSpPr/>
          <p:nvPr/>
        </p:nvSpPr>
        <p:spPr>
          <a:xfrm>
            <a:off x="0" y="3075650"/>
            <a:ext cx="9144000" cy="11154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ea"/>
              <a:sym typeface="+mn-lt"/>
            </a:endParaRPr>
          </a:p>
        </p:txBody>
      </p:sp>
      <p:sp>
        <p:nvSpPr>
          <p:cNvPr id="10" name="椭圆 9"/>
          <p:cNvSpPr/>
          <p:nvPr/>
        </p:nvSpPr>
        <p:spPr>
          <a:xfrm>
            <a:off x="443133" y="3441877"/>
            <a:ext cx="337624" cy="337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rPr>
              <a:t>1</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endParaRPr>
          </a:p>
        </p:txBody>
      </p:sp>
      <p:sp>
        <p:nvSpPr>
          <p:cNvPr id="11" name="矩形 10"/>
          <p:cNvSpPr/>
          <p:nvPr/>
        </p:nvSpPr>
        <p:spPr>
          <a:xfrm>
            <a:off x="780757" y="3349473"/>
            <a:ext cx="2242202" cy="438572"/>
          </a:xfrm>
          <a:prstGeom prst="rect">
            <a:avLst/>
          </a:prstGeom>
        </p:spPr>
        <p:txBody>
          <a:bodyPr wrap="square" lIns="68568" tIns="34285" rIns="68568" bIns="34285">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在此输入关于此标题或图形的文字描述内容或者相关的数据</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endParaRPr>
          </a:p>
        </p:txBody>
      </p:sp>
      <p:sp>
        <p:nvSpPr>
          <p:cNvPr id="12" name="椭圆 11"/>
          <p:cNvSpPr/>
          <p:nvPr/>
        </p:nvSpPr>
        <p:spPr>
          <a:xfrm>
            <a:off x="3488230" y="3441877"/>
            <a:ext cx="337624"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rPr>
              <a:t>2</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endParaRPr>
          </a:p>
        </p:txBody>
      </p:sp>
      <p:sp>
        <p:nvSpPr>
          <p:cNvPr id="13" name="矩形 12"/>
          <p:cNvSpPr/>
          <p:nvPr/>
        </p:nvSpPr>
        <p:spPr>
          <a:xfrm>
            <a:off x="3825854" y="3349473"/>
            <a:ext cx="2169592" cy="438572"/>
          </a:xfrm>
          <a:prstGeom prst="rect">
            <a:avLst/>
          </a:prstGeom>
        </p:spPr>
        <p:txBody>
          <a:bodyPr wrap="square" lIns="68568" tIns="34285" rIns="68568" bIns="34285">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在此输入关于此标题或图形的文字描述内容或者相关的数据</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endParaRPr>
          </a:p>
        </p:txBody>
      </p:sp>
      <p:sp>
        <p:nvSpPr>
          <p:cNvPr id="14" name="椭圆 13"/>
          <p:cNvSpPr/>
          <p:nvPr/>
        </p:nvSpPr>
        <p:spPr>
          <a:xfrm>
            <a:off x="6529629" y="3441877"/>
            <a:ext cx="337624" cy="337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rPr>
              <a:t>3</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endParaRPr>
          </a:p>
        </p:txBody>
      </p:sp>
      <p:sp>
        <p:nvSpPr>
          <p:cNvPr id="15" name="矩形 14"/>
          <p:cNvSpPr/>
          <p:nvPr/>
        </p:nvSpPr>
        <p:spPr>
          <a:xfrm>
            <a:off x="6867253" y="3349473"/>
            <a:ext cx="2169592" cy="438572"/>
          </a:xfrm>
          <a:prstGeom prst="rect">
            <a:avLst/>
          </a:prstGeom>
        </p:spPr>
        <p:txBody>
          <a:bodyPr wrap="square" lIns="68568" tIns="34285" rIns="68568" bIns="34285">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在此输入关于此标题或图形的文字描述内容或者相关的数据</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endParaRPr>
          </a:p>
        </p:txBody>
      </p:sp>
      <p:grpSp>
        <p:nvGrpSpPr>
          <p:cNvPr id="2" name="组合 15"/>
          <p:cNvGrpSpPr/>
          <p:nvPr/>
        </p:nvGrpSpPr>
        <p:grpSpPr>
          <a:xfrm>
            <a:off x="4677147" y="1210092"/>
            <a:ext cx="4466853" cy="1767720"/>
            <a:chOff x="4257077" y="2119893"/>
            <a:chExt cx="5955804" cy="2356960"/>
          </a:xfrm>
          <a:solidFill>
            <a:srgbClr val="00B050"/>
          </a:solidFill>
        </p:grpSpPr>
        <p:sp>
          <p:nvSpPr>
            <p:cNvPr id="17" name="等腰三角形 16"/>
            <p:cNvSpPr/>
            <p:nvPr/>
          </p:nvSpPr>
          <p:spPr>
            <a:xfrm rot="16200000">
              <a:off x="4224440" y="3094390"/>
              <a:ext cx="473237" cy="407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ea"/>
                <a:sym typeface="+mn-lt"/>
              </a:endParaRPr>
            </a:p>
          </p:txBody>
        </p:sp>
        <p:sp>
          <p:nvSpPr>
            <p:cNvPr id="18" name="矩形 17"/>
            <p:cNvSpPr/>
            <p:nvPr/>
          </p:nvSpPr>
          <p:spPr>
            <a:xfrm>
              <a:off x="4552497" y="2119893"/>
              <a:ext cx="5660384" cy="23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17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rPr>
                <a:t>在此输入关于此标题或图形的文字描述内容或者相关的数据</a:t>
              </a:r>
              <a:endParaRPr kumimoji="0" lang="en-US" altLang="zh-CN" sz="17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ea"/>
                <a:sym typeface="+mn-lt"/>
              </a:endParaRPr>
            </a:p>
          </p:txBody>
        </p:sp>
      </p:grpSp>
      <p:pic>
        <p:nvPicPr>
          <p:cNvPr id="19" name="图片 18"/>
          <p:cNvPicPr>
            <a:picLocks noChangeAspect="1"/>
          </p:cNvPicPr>
          <p:nvPr/>
        </p:nvPicPr>
        <p:blipFill>
          <a:blip r:embed="rId4" cstate="print"/>
          <a:stretch>
            <a:fillRect/>
          </a:stretch>
        </p:blipFill>
        <p:spPr>
          <a:xfrm>
            <a:off x="1" y="1213153"/>
            <a:ext cx="3137169" cy="1764658"/>
          </a:xfrm>
          <a:prstGeom prst="rect">
            <a:avLst/>
          </a:prstGeom>
        </p:spPr>
      </p:pic>
    </p:spTree>
    <p:extLst>
      <p:ext uri="{BB962C8B-B14F-4D97-AF65-F5344CB8AC3E}">
        <p14:creationId xmlns:p14="http://schemas.microsoft.com/office/powerpoint/2010/main" val="22854618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left)">
                                      <p:cBhvr>
                                        <p:cTn id="17" dur="1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par>
                          <p:cTn id="34" fill="hold">
                            <p:stCondLst>
                              <p:cond delay="5625"/>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par>
                          <p:cTn id="42" fill="hold">
                            <p:stCondLst>
                              <p:cond delay="6125"/>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childTnLst>
                          </p:cTn>
                        </p:par>
                        <p:par>
                          <p:cTn id="46" fill="hold">
                            <p:stCondLst>
                              <p:cond delay="8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childTnLst>
                          </p:cTn>
                        </p:par>
                        <p:par>
                          <p:cTn id="54" fill="hold">
                            <p:stCondLst>
                              <p:cond delay="92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505013" y="1315147"/>
            <a:ext cx="1613399" cy="1612980"/>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85" name="Rectangle 24"/>
          <p:cNvSpPr>
            <a:spLocks noChangeArrowheads="1"/>
          </p:cNvSpPr>
          <p:nvPr/>
        </p:nvSpPr>
        <p:spPr bwMode="auto">
          <a:xfrm>
            <a:off x="408323" y="3575388"/>
            <a:ext cx="180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86" name="Rectangle 24"/>
          <p:cNvSpPr>
            <a:spLocks noChangeArrowheads="1"/>
          </p:cNvSpPr>
          <p:nvPr/>
        </p:nvSpPr>
        <p:spPr bwMode="auto">
          <a:xfrm>
            <a:off x="1040063" y="1512666"/>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1</a:t>
            </a:r>
            <a:endParaRPr kumimoji="0" lang="en-US" altLang="zh-CN" sz="20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7" name="Rectangle 24"/>
          <p:cNvSpPr>
            <a:spLocks noChangeArrowheads="1"/>
          </p:cNvSpPr>
          <p:nvPr/>
        </p:nvSpPr>
        <p:spPr bwMode="auto">
          <a:xfrm>
            <a:off x="684582" y="3194372"/>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cxnSp>
        <p:nvCxnSpPr>
          <p:cNvPr id="88" name="直接连接符 87"/>
          <p:cNvCxnSpPr/>
          <p:nvPr/>
        </p:nvCxnSpPr>
        <p:spPr>
          <a:xfrm>
            <a:off x="684582" y="3465246"/>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88"/>
          <p:cNvGrpSpPr/>
          <p:nvPr/>
        </p:nvGrpSpPr>
        <p:grpSpPr>
          <a:xfrm>
            <a:off x="2638612" y="1315147"/>
            <a:ext cx="1613399" cy="1612980"/>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120" name="Rectangle 24"/>
          <p:cNvSpPr>
            <a:spLocks noChangeArrowheads="1"/>
          </p:cNvSpPr>
          <p:nvPr/>
        </p:nvSpPr>
        <p:spPr bwMode="auto">
          <a:xfrm>
            <a:off x="2541924" y="3575388"/>
            <a:ext cx="180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21" name="Rectangle 24"/>
          <p:cNvSpPr>
            <a:spLocks noChangeArrowheads="1"/>
          </p:cNvSpPr>
          <p:nvPr/>
        </p:nvSpPr>
        <p:spPr bwMode="auto">
          <a:xfrm>
            <a:off x="3173664" y="1512666"/>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2</a:t>
            </a:r>
            <a:endParaRPr kumimoji="0" lang="en-US" altLang="zh-CN" sz="20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22" name="Rectangle 24"/>
          <p:cNvSpPr>
            <a:spLocks noChangeArrowheads="1"/>
          </p:cNvSpPr>
          <p:nvPr/>
        </p:nvSpPr>
        <p:spPr bwMode="auto">
          <a:xfrm>
            <a:off x="2818183" y="3194372"/>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cxnSp>
        <p:nvCxnSpPr>
          <p:cNvPr id="123" name="直接连接符 122"/>
          <p:cNvCxnSpPr/>
          <p:nvPr/>
        </p:nvCxnSpPr>
        <p:spPr>
          <a:xfrm>
            <a:off x="2818183" y="3465246"/>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123"/>
          <p:cNvGrpSpPr/>
          <p:nvPr/>
        </p:nvGrpSpPr>
        <p:grpSpPr>
          <a:xfrm>
            <a:off x="4760061" y="1315147"/>
            <a:ext cx="1613399" cy="1612980"/>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155" name="Rectangle 24"/>
          <p:cNvSpPr>
            <a:spLocks noChangeArrowheads="1"/>
          </p:cNvSpPr>
          <p:nvPr/>
        </p:nvSpPr>
        <p:spPr bwMode="auto">
          <a:xfrm>
            <a:off x="4663371" y="3575388"/>
            <a:ext cx="180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56" name="Rectangle 24"/>
          <p:cNvSpPr>
            <a:spLocks noChangeArrowheads="1"/>
          </p:cNvSpPr>
          <p:nvPr/>
        </p:nvSpPr>
        <p:spPr bwMode="auto">
          <a:xfrm>
            <a:off x="5295111" y="1512666"/>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endParaRPr kumimoji="0" lang="en-US" altLang="zh-CN" sz="20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57" name="Rectangle 24"/>
          <p:cNvSpPr>
            <a:spLocks noChangeArrowheads="1"/>
          </p:cNvSpPr>
          <p:nvPr/>
        </p:nvSpPr>
        <p:spPr bwMode="auto">
          <a:xfrm>
            <a:off x="4939630" y="3194372"/>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cxnSp>
        <p:nvCxnSpPr>
          <p:cNvPr id="158" name="直接连接符 157"/>
          <p:cNvCxnSpPr/>
          <p:nvPr/>
        </p:nvCxnSpPr>
        <p:spPr>
          <a:xfrm>
            <a:off x="4939630" y="3465246"/>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158"/>
          <p:cNvGrpSpPr/>
          <p:nvPr/>
        </p:nvGrpSpPr>
        <p:grpSpPr>
          <a:xfrm>
            <a:off x="6893660" y="1315147"/>
            <a:ext cx="1613399" cy="1612980"/>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9"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190" name="Rectangle 24"/>
          <p:cNvSpPr>
            <a:spLocks noChangeArrowheads="1"/>
          </p:cNvSpPr>
          <p:nvPr/>
        </p:nvSpPr>
        <p:spPr bwMode="auto">
          <a:xfrm>
            <a:off x="6796972" y="3575388"/>
            <a:ext cx="180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91" name="Rectangle 24"/>
          <p:cNvSpPr>
            <a:spLocks noChangeArrowheads="1"/>
          </p:cNvSpPr>
          <p:nvPr/>
        </p:nvSpPr>
        <p:spPr bwMode="auto">
          <a:xfrm>
            <a:off x="7428712" y="1512666"/>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4</a:t>
            </a:r>
            <a:endParaRPr kumimoji="0" lang="en-US" altLang="zh-CN" sz="20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92" name="Rectangle 24"/>
          <p:cNvSpPr>
            <a:spLocks noChangeArrowheads="1"/>
          </p:cNvSpPr>
          <p:nvPr/>
        </p:nvSpPr>
        <p:spPr bwMode="auto">
          <a:xfrm>
            <a:off x="7073231" y="3194372"/>
            <a:ext cx="12542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cxnSp>
        <p:nvCxnSpPr>
          <p:cNvPr id="193" name="直接连接符 192"/>
          <p:cNvCxnSpPr/>
          <p:nvPr/>
        </p:nvCxnSpPr>
        <p:spPr>
          <a:xfrm>
            <a:off x="7073231" y="3465246"/>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047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47" presetClass="entr" presetSubtype="0" fill="hold" grpId="0" nodeType="withEffect">
                                  <p:stCondLst>
                                    <p:cond delay="120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1200"/>
                                  </p:stCondLst>
                                  <p:childTnLst>
                                    <p:set>
                                      <p:cBhvr>
                                        <p:cTn id="21" dur="1" fill="hold">
                                          <p:stCondLst>
                                            <p:cond delay="0"/>
                                          </p:stCondLst>
                                        </p:cTn>
                                        <p:tgtEl>
                                          <p:spTgt spid="88"/>
                                        </p:tgtEl>
                                        <p:attrNameLst>
                                          <p:attrName>style.visibility</p:attrName>
                                        </p:attrNameLst>
                                      </p:cBhvr>
                                      <p:to>
                                        <p:strVal val="visible"/>
                                      </p:to>
                                    </p:set>
                                    <p:animEffect transition="in" filter="barn(outVertical)">
                                      <p:cBhvr>
                                        <p:cTn id="22" dur="500"/>
                                        <p:tgtEl>
                                          <p:spTgt spid="88"/>
                                        </p:tgtEl>
                                      </p:cBhvr>
                                    </p:animEffect>
                                  </p:childTnLst>
                                </p:cTn>
                              </p:par>
                              <p:par>
                                <p:cTn id="23" presetID="42" presetClass="entr" presetSubtype="0" fill="hold" grpId="0" nodeType="withEffect">
                                  <p:stCondLst>
                                    <p:cond delay="12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170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animEffect transition="in" filter="fade">
                                      <p:cBhvr>
                                        <p:cTn id="37" dur="500"/>
                                        <p:tgtEl>
                                          <p:spTgt spid="121"/>
                                        </p:tgtEl>
                                      </p:cBhvr>
                                    </p:animEffect>
                                  </p:childTnLst>
                                </p:cTn>
                              </p:par>
                              <p:par>
                                <p:cTn id="38" presetID="47" presetClass="entr" presetSubtype="0" fill="hold" grpId="0" nodeType="withEffect">
                                  <p:stCondLst>
                                    <p:cond delay="22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anim calcmode="lin" valueType="num">
                                      <p:cBhvr>
                                        <p:cTn id="41" dur="500" fill="hold"/>
                                        <p:tgtEl>
                                          <p:spTgt spid="122"/>
                                        </p:tgtEl>
                                        <p:attrNameLst>
                                          <p:attrName>ppt_x</p:attrName>
                                        </p:attrNameLst>
                                      </p:cBhvr>
                                      <p:tavLst>
                                        <p:tav tm="0">
                                          <p:val>
                                            <p:strVal val="#ppt_x"/>
                                          </p:val>
                                        </p:tav>
                                        <p:tav tm="100000">
                                          <p:val>
                                            <p:strVal val="#ppt_x"/>
                                          </p:val>
                                        </p:tav>
                                      </p:tavLst>
                                    </p:anim>
                                    <p:anim calcmode="lin" valueType="num">
                                      <p:cBhvr>
                                        <p:cTn id="42" dur="500" fill="hold"/>
                                        <p:tgtEl>
                                          <p:spTgt spid="122"/>
                                        </p:tgtEl>
                                        <p:attrNameLst>
                                          <p:attrName>ppt_y</p:attrName>
                                        </p:attrNameLst>
                                      </p:cBhvr>
                                      <p:tavLst>
                                        <p:tav tm="0">
                                          <p:val>
                                            <p:strVal val="#ppt_y-.1"/>
                                          </p:val>
                                        </p:tav>
                                        <p:tav tm="100000">
                                          <p:val>
                                            <p:strVal val="#ppt_y"/>
                                          </p:val>
                                        </p:tav>
                                      </p:tavLst>
                                    </p:anim>
                                  </p:childTnLst>
                                </p:cTn>
                              </p:par>
                              <p:par>
                                <p:cTn id="43" presetID="16" presetClass="entr" presetSubtype="37" fill="hold" nodeType="withEffect">
                                  <p:stCondLst>
                                    <p:cond delay="2200"/>
                                  </p:stCondLst>
                                  <p:childTnLst>
                                    <p:set>
                                      <p:cBhvr>
                                        <p:cTn id="44" dur="1" fill="hold">
                                          <p:stCondLst>
                                            <p:cond delay="0"/>
                                          </p:stCondLst>
                                        </p:cTn>
                                        <p:tgtEl>
                                          <p:spTgt spid="123"/>
                                        </p:tgtEl>
                                        <p:attrNameLst>
                                          <p:attrName>style.visibility</p:attrName>
                                        </p:attrNameLst>
                                      </p:cBhvr>
                                      <p:to>
                                        <p:strVal val="visible"/>
                                      </p:to>
                                    </p:set>
                                    <p:animEffect transition="in" filter="barn(outVertical)">
                                      <p:cBhvr>
                                        <p:cTn id="45" dur="500"/>
                                        <p:tgtEl>
                                          <p:spTgt spid="123"/>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anim calcmode="lin" valueType="num">
                                      <p:cBhvr>
                                        <p:cTn id="49" dur="500" fill="hold"/>
                                        <p:tgtEl>
                                          <p:spTgt spid="120"/>
                                        </p:tgtEl>
                                        <p:attrNameLst>
                                          <p:attrName>ppt_x</p:attrName>
                                        </p:attrNameLst>
                                      </p:cBhvr>
                                      <p:tavLst>
                                        <p:tav tm="0">
                                          <p:val>
                                            <p:strVal val="#ppt_x"/>
                                          </p:val>
                                        </p:tav>
                                        <p:tav tm="100000">
                                          <p:val>
                                            <p:strVal val="#ppt_x"/>
                                          </p:val>
                                        </p:tav>
                                      </p:tavLst>
                                    </p:anim>
                                    <p:anim calcmode="lin" valueType="num">
                                      <p:cBhvr>
                                        <p:cTn id="50" dur="500" fill="hold"/>
                                        <p:tgtEl>
                                          <p:spTgt spid="120"/>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7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53" presetClass="entr" presetSubtype="16" fill="hold" grpId="0" nodeType="withEffect">
                                  <p:stCondLst>
                                    <p:cond delay="270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Effect transition="in" filter="fade">
                                      <p:cBhvr>
                                        <p:cTn id="60" dur="500"/>
                                        <p:tgtEl>
                                          <p:spTgt spid="156"/>
                                        </p:tgtEl>
                                      </p:cBhvr>
                                    </p:animEffect>
                                  </p:childTnLst>
                                </p:cTn>
                              </p:par>
                              <p:par>
                                <p:cTn id="61" presetID="47" presetClass="entr" presetSubtype="0" fill="hold" grpId="0" nodeType="withEffect">
                                  <p:stCondLst>
                                    <p:cond delay="32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anim calcmode="lin" valueType="num">
                                      <p:cBhvr>
                                        <p:cTn id="64" dur="500" fill="hold"/>
                                        <p:tgtEl>
                                          <p:spTgt spid="157"/>
                                        </p:tgtEl>
                                        <p:attrNameLst>
                                          <p:attrName>ppt_x</p:attrName>
                                        </p:attrNameLst>
                                      </p:cBhvr>
                                      <p:tavLst>
                                        <p:tav tm="0">
                                          <p:val>
                                            <p:strVal val="#ppt_x"/>
                                          </p:val>
                                        </p:tav>
                                        <p:tav tm="100000">
                                          <p:val>
                                            <p:strVal val="#ppt_x"/>
                                          </p:val>
                                        </p:tav>
                                      </p:tavLst>
                                    </p:anim>
                                    <p:anim calcmode="lin" valueType="num">
                                      <p:cBhvr>
                                        <p:cTn id="65" dur="500" fill="hold"/>
                                        <p:tgtEl>
                                          <p:spTgt spid="157"/>
                                        </p:tgtEl>
                                        <p:attrNameLst>
                                          <p:attrName>ppt_y</p:attrName>
                                        </p:attrNameLst>
                                      </p:cBhvr>
                                      <p:tavLst>
                                        <p:tav tm="0">
                                          <p:val>
                                            <p:strVal val="#ppt_y-.1"/>
                                          </p:val>
                                        </p:tav>
                                        <p:tav tm="100000">
                                          <p:val>
                                            <p:strVal val="#ppt_y"/>
                                          </p:val>
                                        </p:tav>
                                      </p:tavLst>
                                    </p:anim>
                                  </p:childTnLst>
                                </p:cTn>
                              </p:par>
                              <p:par>
                                <p:cTn id="66" presetID="16" presetClass="entr" presetSubtype="37" fill="hold" nodeType="withEffect">
                                  <p:stCondLst>
                                    <p:cond delay="3200"/>
                                  </p:stCondLst>
                                  <p:childTnLst>
                                    <p:set>
                                      <p:cBhvr>
                                        <p:cTn id="67" dur="1" fill="hold">
                                          <p:stCondLst>
                                            <p:cond delay="0"/>
                                          </p:stCondLst>
                                        </p:cTn>
                                        <p:tgtEl>
                                          <p:spTgt spid="158"/>
                                        </p:tgtEl>
                                        <p:attrNameLst>
                                          <p:attrName>style.visibility</p:attrName>
                                        </p:attrNameLst>
                                      </p:cBhvr>
                                      <p:to>
                                        <p:strVal val="visible"/>
                                      </p:to>
                                    </p:set>
                                    <p:animEffect transition="in" filter="barn(outVertical)">
                                      <p:cBhvr>
                                        <p:cTn id="68" dur="500"/>
                                        <p:tgtEl>
                                          <p:spTgt spid="158"/>
                                        </p:tgtEl>
                                      </p:cBhvr>
                                    </p:animEffect>
                                  </p:childTnLst>
                                </p:cTn>
                              </p:par>
                              <p:par>
                                <p:cTn id="69" presetID="42" presetClass="entr" presetSubtype="0" fill="hold" grpId="0" nodeType="withEffect">
                                  <p:stCondLst>
                                    <p:cond delay="32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anim calcmode="lin" valueType="num">
                                      <p:cBhvr>
                                        <p:cTn id="72" dur="500" fill="hold"/>
                                        <p:tgtEl>
                                          <p:spTgt spid="155"/>
                                        </p:tgtEl>
                                        <p:attrNameLst>
                                          <p:attrName>ppt_x</p:attrName>
                                        </p:attrNameLst>
                                      </p:cBhvr>
                                      <p:tavLst>
                                        <p:tav tm="0">
                                          <p:val>
                                            <p:strVal val="#ppt_x"/>
                                          </p:val>
                                        </p:tav>
                                        <p:tav tm="100000">
                                          <p:val>
                                            <p:strVal val="#ppt_x"/>
                                          </p:val>
                                        </p:tav>
                                      </p:tavLst>
                                    </p:anim>
                                    <p:anim calcmode="lin" valueType="num">
                                      <p:cBhvr>
                                        <p:cTn id="73" dur="500" fill="hold"/>
                                        <p:tgtEl>
                                          <p:spTgt spid="155"/>
                                        </p:tgtEl>
                                        <p:attrNameLst>
                                          <p:attrName>ppt_y</p:attrName>
                                        </p:attrNameLst>
                                      </p:cBhvr>
                                      <p:tavLst>
                                        <p:tav tm="0">
                                          <p:val>
                                            <p:strVal val="#ppt_y+.1"/>
                                          </p:val>
                                        </p:tav>
                                        <p:tav tm="100000">
                                          <p:val>
                                            <p:strVal val="#ppt_y"/>
                                          </p:val>
                                        </p:tav>
                                      </p:tavLst>
                                    </p:anim>
                                  </p:childTnLst>
                                </p:cTn>
                              </p:par>
                              <p:par>
                                <p:cTn id="74" presetID="53" presetClass="entr" presetSubtype="16" fill="hold" nodeType="withEffect">
                                  <p:stCondLst>
                                    <p:cond delay="370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par>
                                <p:cTn id="79" presetID="53" presetClass="entr" presetSubtype="16" fill="hold" grpId="0" nodeType="withEffect">
                                  <p:stCondLst>
                                    <p:cond delay="3700"/>
                                  </p:stCondLst>
                                  <p:childTnLst>
                                    <p:set>
                                      <p:cBhvr>
                                        <p:cTn id="80" dur="1" fill="hold">
                                          <p:stCondLst>
                                            <p:cond delay="0"/>
                                          </p:stCondLst>
                                        </p:cTn>
                                        <p:tgtEl>
                                          <p:spTgt spid="191"/>
                                        </p:tgtEl>
                                        <p:attrNameLst>
                                          <p:attrName>style.visibility</p:attrName>
                                        </p:attrNameLst>
                                      </p:cBhvr>
                                      <p:to>
                                        <p:strVal val="visible"/>
                                      </p:to>
                                    </p:set>
                                    <p:anim calcmode="lin" valueType="num">
                                      <p:cBhvr>
                                        <p:cTn id="81" dur="500" fill="hold"/>
                                        <p:tgtEl>
                                          <p:spTgt spid="191"/>
                                        </p:tgtEl>
                                        <p:attrNameLst>
                                          <p:attrName>ppt_w</p:attrName>
                                        </p:attrNameLst>
                                      </p:cBhvr>
                                      <p:tavLst>
                                        <p:tav tm="0">
                                          <p:val>
                                            <p:fltVal val="0"/>
                                          </p:val>
                                        </p:tav>
                                        <p:tav tm="100000">
                                          <p:val>
                                            <p:strVal val="#ppt_w"/>
                                          </p:val>
                                        </p:tav>
                                      </p:tavLst>
                                    </p:anim>
                                    <p:anim calcmode="lin" valueType="num">
                                      <p:cBhvr>
                                        <p:cTn id="82" dur="500" fill="hold"/>
                                        <p:tgtEl>
                                          <p:spTgt spid="191"/>
                                        </p:tgtEl>
                                        <p:attrNameLst>
                                          <p:attrName>ppt_h</p:attrName>
                                        </p:attrNameLst>
                                      </p:cBhvr>
                                      <p:tavLst>
                                        <p:tav tm="0">
                                          <p:val>
                                            <p:fltVal val="0"/>
                                          </p:val>
                                        </p:tav>
                                        <p:tav tm="100000">
                                          <p:val>
                                            <p:strVal val="#ppt_h"/>
                                          </p:val>
                                        </p:tav>
                                      </p:tavLst>
                                    </p:anim>
                                    <p:animEffect transition="in" filter="fade">
                                      <p:cBhvr>
                                        <p:cTn id="83" dur="500"/>
                                        <p:tgtEl>
                                          <p:spTgt spid="191"/>
                                        </p:tgtEl>
                                      </p:cBhvr>
                                    </p:animEffect>
                                  </p:childTnLst>
                                </p:cTn>
                              </p:par>
                              <p:par>
                                <p:cTn id="84" presetID="47" presetClass="entr" presetSubtype="0" fill="hold" grpId="0" nodeType="withEffect">
                                  <p:stCondLst>
                                    <p:cond delay="4200"/>
                                  </p:stCondLst>
                                  <p:childTnLst>
                                    <p:set>
                                      <p:cBhvr>
                                        <p:cTn id="85" dur="1" fill="hold">
                                          <p:stCondLst>
                                            <p:cond delay="0"/>
                                          </p:stCondLst>
                                        </p:cTn>
                                        <p:tgtEl>
                                          <p:spTgt spid="192"/>
                                        </p:tgtEl>
                                        <p:attrNameLst>
                                          <p:attrName>style.visibility</p:attrName>
                                        </p:attrNameLst>
                                      </p:cBhvr>
                                      <p:to>
                                        <p:strVal val="visible"/>
                                      </p:to>
                                    </p:set>
                                    <p:animEffect transition="in" filter="fade">
                                      <p:cBhvr>
                                        <p:cTn id="86" dur="500"/>
                                        <p:tgtEl>
                                          <p:spTgt spid="192"/>
                                        </p:tgtEl>
                                      </p:cBhvr>
                                    </p:animEffect>
                                    <p:anim calcmode="lin" valueType="num">
                                      <p:cBhvr>
                                        <p:cTn id="87" dur="500" fill="hold"/>
                                        <p:tgtEl>
                                          <p:spTgt spid="192"/>
                                        </p:tgtEl>
                                        <p:attrNameLst>
                                          <p:attrName>ppt_x</p:attrName>
                                        </p:attrNameLst>
                                      </p:cBhvr>
                                      <p:tavLst>
                                        <p:tav tm="0">
                                          <p:val>
                                            <p:strVal val="#ppt_x"/>
                                          </p:val>
                                        </p:tav>
                                        <p:tav tm="100000">
                                          <p:val>
                                            <p:strVal val="#ppt_x"/>
                                          </p:val>
                                        </p:tav>
                                      </p:tavLst>
                                    </p:anim>
                                    <p:anim calcmode="lin" valueType="num">
                                      <p:cBhvr>
                                        <p:cTn id="88" dur="500" fill="hold"/>
                                        <p:tgtEl>
                                          <p:spTgt spid="192"/>
                                        </p:tgtEl>
                                        <p:attrNameLst>
                                          <p:attrName>ppt_y</p:attrName>
                                        </p:attrNameLst>
                                      </p:cBhvr>
                                      <p:tavLst>
                                        <p:tav tm="0">
                                          <p:val>
                                            <p:strVal val="#ppt_y-.1"/>
                                          </p:val>
                                        </p:tav>
                                        <p:tav tm="100000">
                                          <p:val>
                                            <p:strVal val="#ppt_y"/>
                                          </p:val>
                                        </p:tav>
                                      </p:tavLst>
                                    </p:anim>
                                  </p:childTnLst>
                                </p:cTn>
                              </p:par>
                              <p:par>
                                <p:cTn id="89" presetID="16" presetClass="entr" presetSubtype="37" fill="hold" nodeType="withEffect">
                                  <p:stCondLst>
                                    <p:cond delay="4200"/>
                                  </p:stCondLst>
                                  <p:childTnLst>
                                    <p:set>
                                      <p:cBhvr>
                                        <p:cTn id="90" dur="1" fill="hold">
                                          <p:stCondLst>
                                            <p:cond delay="0"/>
                                          </p:stCondLst>
                                        </p:cTn>
                                        <p:tgtEl>
                                          <p:spTgt spid="193"/>
                                        </p:tgtEl>
                                        <p:attrNameLst>
                                          <p:attrName>style.visibility</p:attrName>
                                        </p:attrNameLst>
                                      </p:cBhvr>
                                      <p:to>
                                        <p:strVal val="visible"/>
                                      </p:to>
                                    </p:set>
                                    <p:animEffect transition="in" filter="barn(outVertical)">
                                      <p:cBhvr>
                                        <p:cTn id="91" dur="500"/>
                                        <p:tgtEl>
                                          <p:spTgt spid="193"/>
                                        </p:tgtEl>
                                      </p:cBhvr>
                                    </p:animEffect>
                                  </p:childTnLst>
                                </p:cTn>
                              </p:par>
                              <p:par>
                                <p:cTn id="92" presetID="42" presetClass="entr" presetSubtype="0" fill="hold" grpId="0" nodeType="withEffect">
                                  <p:stCondLst>
                                    <p:cond delay="420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500"/>
                                        <p:tgtEl>
                                          <p:spTgt spid="190"/>
                                        </p:tgtEl>
                                      </p:cBhvr>
                                    </p:animEffect>
                                    <p:anim calcmode="lin" valueType="num">
                                      <p:cBhvr>
                                        <p:cTn id="95" dur="500" fill="hold"/>
                                        <p:tgtEl>
                                          <p:spTgt spid="190"/>
                                        </p:tgtEl>
                                        <p:attrNameLst>
                                          <p:attrName>ppt_x</p:attrName>
                                        </p:attrNameLst>
                                      </p:cBhvr>
                                      <p:tavLst>
                                        <p:tav tm="0">
                                          <p:val>
                                            <p:strVal val="#ppt_x"/>
                                          </p:val>
                                        </p:tav>
                                        <p:tav tm="100000">
                                          <p:val>
                                            <p:strVal val="#ppt_x"/>
                                          </p:val>
                                        </p:tav>
                                      </p:tavLst>
                                    </p:anim>
                                    <p:anim calcmode="lin" valueType="num">
                                      <p:cBhvr>
                                        <p:cTn id="96"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9" name="椭圆 3079"/>
          <p:cNvSpPr>
            <a:spLocks noChangeArrowheads="1"/>
          </p:cNvSpPr>
          <p:nvPr/>
        </p:nvSpPr>
        <p:spPr bwMode="auto">
          <a:xfrm>
            <a:off x="1525010" y="843431"/>
            <a:ext cx="1144519" cy="1144582"/>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3080"/>
          <p:cNvSpPr txBox="1">
            <a:spLocks noChangeArrowheads="1"/>
          </p:cNvSpPr>
          <p:nvPr/>
        </p:nvSpPr>
        <p:spPr bwMode="auto">
          <a:xfrm>
            <a:off x="2866618" y="999169"/>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defTabSz="914282"/>
            <a:r>
              <a:rPr lang="en-US" altLang="zh-CN" sz="6000" dirty="0">
                <a:solidFill>
                  <a:srgbClr val="308BC4"/>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91" name="椭圆 3088"/>
          <p:cNvSpPr>
            <a:spLocks noChangeArrowheads="1"/>
          </p:cNvSpPr>
          <p:nvPr/>
        </p:nvSpPr>
        <p:spPr bwMode="auto">
          <a:xfrm>
            <a:off x="1222342" y="1767016"/>
            <a:ext cx="120620" cy="120627"/>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3087"/>
          <p:cNvSpPr>
            <a:spLocks noChangeArrowheads="1"/>
          </p:cNvSpPr>
          <p:nvPr/>
        </p:nvSpPr>
        <p:spPr bwMode="auto">
          <a:xfrm>
            <a:off x="2669529" y="565298"/>
            <a:ext cx="342815" cy="342833"/>
          </a:xfrm>
          <a:prstGeom prst="ellipse">
            <a:avLst/>
          </a:prstGeom>
          <a:solidFill>
            <a:srgbClr val="73C8FF"/>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nvSpPr>
        <p:spPr>
          <a:xfrm>
            <a:off x="3931353" y="1114656"/>
            <a:ext cx="2440418" cy="307777"/>
          </a:xfrm>
          <a:prstGeom prst="rect">
            <a:avLst/>
          </a:prstGeom>
        </p:spPr>
        <p:txBody>
          <a:bodyPr wrap="square" lIns="0" tIns="0" rIns="0" bIns="0">
            <a:spAutoFit/>
          </a:bodyPr>
          <a:lstStyle/>
          <a:p>
            <a:pPr defTabSz="914282"/>
            <a:r>
              <a:rPr lang="zh-CN" altLang="en-US" sz="2000" b="1" dirty="0">
                <a:solidFill>
                  <a:prstClr val="white">
                    <a:lumMod val="50000"/>
                  </a:prstClr>
                </a:solidFill>
                <a:latin typeface="微软雅黑" pitchFamily="34" charset="-122"/>
                <a:ea typeface="微软雅黑" pitchFamily="34" charset="-122"/>
              </a:rPr>
              <a:t>单击此处添加标题</a:t>
            </a:r>
            <a:endParaRPr lang="zh-CN" altLang="zh-CN" sz="2000" b="1" dirty="0">
              <a:solidFill>
                <a:prstClr val="white">
                  <a:lumMod val="50000"/>
                </a:prstClr>
              </a:solidFill>
              <a:latin typeface="微软雅黑" pitchFamily="34" charset="-122"/>
              <a:ea typeface="微软雅黑" pitchFamily="34" charset="-122"/>
            </a:endParaRPr>
          </a:p>
        </p:txBody>
      </p:sp>
      <p:sp>
        <p:nvSpPr>
          <p:cNvPr id="94" name="文本框 93"/>
          <p:cNvSpPr txBox="1"/>
          <p:nvPr/>
        </p:nvSpPr>
        <p:spPr>
          <a:xfrm>
            <a:off x="3931352" y="1506760"/>
            <a:ext cx="2829294" cy="323165"/>
          </a:xfrm>
          <a:prstGeom prst="rect">
            <a:avLst/>
          </a:prstGeom>
          <a:noFill/>
        </p:spPr>
        <p:txBody>
          <a:bodyPr wrap="square" lIns="0" tIns="0" rIns="0" bIns="0" rtlCol="0">
            <a:spAutoFit/>
          </a:bodyPr>
          <a:lstStyle/>
          <a:p>
            <a:pPr algn="just" defTabSz="914282">
              <a:lnSpc>
                <a:spcPct val="150000"/>
              </a:lnSpc>
            </a:pPr>
            <a:r>
              <a:rPr lang="zh-CN" altLang="en-US" sz="7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35788806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750" fill="hold"/>
                                        <p:tgtEl>
                                          <p:spTgt spid="89"/>
                                        </p:tgtEl>
                                        <p:attrNameLst>
                                          <p:attrName>ppt_w</p:attrName>
                                        </p:attrNameLst>
                                      </p:cBhvr>
                                      <p:tavLst>
                                        <p:tav tm="0">
                                          <p:val>
                                            <p:fltVal val="0"/>
                                          </p:val>
                                        </p:tav>
                                        <p:tav tm="100000">
                                          <p:val>
                                            <p:strVal val="#ppt_w"/>
                                          </p:val>
                                        </p:tav>
                                      </p:tavLst>
                                    </p:anim>
                                    <p:anim calcmode="lin" valueType="num">
                                      <p:cBhvr>
                                        <p:cTn id="8" dur="750" fill="hold"/>
                                        <p:tgtEl>
                                          <p:spTgt spid="89"/>
                                        </p:tgtEl>
                                        <p:attrNameLst>
                                          <p:attrName>ppt_h</p:attrName>
                                        </p:attrNameLst>
                                      </p:cBhvr>
                                      <p:tavLst>
                                        <p:tav tm="0">
                                          <p:val>
                                            <p:fltVal val="0"/>
                                          </p:val>
                                        </p:tav>
                                        <p:tav tm="100000">
                                          <p:val>
                                            <p:strVal val="#ppt_h"/>
                                          </p:val>
                                        </p:tav>
                                      </p:tavLst>
                                    </p:anim>
                                    <p:animEffect transition="in" filter="fade">
                                      <p:cBhvr>
                                        <p:cTn id="9" dur="75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2"/>
                                        </p:tgtEl>
                                        <p:attrNameLst>
                                          <p:attrName>style.visibility</p:attrName>
                                        </p:attrNameLst>
                                      </p:cBhvr>
                                      <p:to>
                                        <p:strVal val="visible"/>
                                      </p:to>
                                    </p:set>
                                    <p:anim calcmode="lin" valueType="num">
                                      <p:cBhvr>
                                        <p:cTn id="12" dur="750" fill="hold"/>
                                        <p:tgtEl>
                                          <p:spTgt spid="92"/>
                                        </p:tgtEl>
                                        <p:attrNameLst>
                                          <p:attrName>ppt_w</p:attrName>
                                        </p:attrNameLst>
                                      </p:cBhvr>
                                      <p:tavLst>
                                        <p:tav tm="0">
                                          <p:val>
                                            <p:fltVal val="0"/>
                                          </p:val>
                                        </p:tav>
                                        <p:tav tm="100000">
                                          <p:val>
                                            <p:strVal val="#ppt_w"/>
                                          </p:val>
                                        </p:tav>
                                      </p:tavLst>
                                    </p:anim>
                                    <p:anim calcmode="lin" valueType="num">
                                      <p:cBhvr>
                                        <p:cTn id="13" dur="750" fill="hold"/>
                                        <p:tgtEl>
                                          <p:spTgt spid="92"/>
                                        </p:tgtEl>
                                        <p:attrNameLst>
                                          <p:attrName>ppt_h</p:attrName>
                                        </p:attrNameLst>
                                      </p:cBhvr>
                                      <p:tavLst>
                                        <p:tav tm="0">
                                          <p:val>
                                            <p:fltVal val="0"/>
                                          </p:val>
                                        </p:tav>
                                        <p:tav tm="100000">
                                          <p:val>
                                            <p:strVal val="#ppt_h"/>
                                          </p:val>
                                        </p:tav>
                                      </p:tavLst>
                                    </p:anim>
                                    <p:animEffect transition="in" filter="fade">
                                      <p:cBhvr>
                                        <p:cTn id="14" dur="750"/>
                                        <p:tgtEl>
                                          <p:spTgt spid="9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1"/>
                                        </p:tgtEl>
                                        <p:attrNameLst>
                                          <p:attrName>style.visibility</p:attrName>
                                        </p:attrNameLst>
                                      </p:cBhvr>
                                      <p:to>
                                        <p:strVal val="visible"/>
                                      </p:to>
                                    </p:set>
                                    <p:anim calcmode="lin" valueType="num">
                                      <p:cBhvr>
                                        <p:cTn id="17" dur="750" fill="hold"/>
                                        <p:tgtEl>
                                          <p:spTgt spid="91"/>
                                        </p:tgtEl>
                                        <p:attrNameLst>
                                          <p:attrName>ppt_w</p:attrName>
                                        </p:attrNameLst>
                                      </p:cBhvr>
                                      <p:tavLst>
                                        <p:tav tm="0">
                                          <p:val>
                                            <p:fltVal val="0"/>
                                          </p:val>
                                        </p:tav>
                                        <p:tav tm="100000">
                                          <p:val>
                                            <p:strVal val="#ppt_w"/>
                                          </p:val>
                                        </p:tav>
                                      </p:tavLst>
                                    </p:anim>
                                    <p:anim calcmode="lin" valueType="num">
                                      <p:cBhvr>
                                        <p:cTn id="18" dur="750" fill="hold"/>
                                        <p:tgtEl>
                                          <p:spTgt spid="91"/>
                                        </p:tgtEl>
                                        <p:attrNameLst>
                                          <p:attrName>ppt_h</p:attrName>
                                        </p:attrNameLst>
                                      </p:cBhvr>
                                      <p:tavLst>
                                        <p:tav tm="0">
                                          <p:val>
                                            <p:fltVal val="0"/>
                                          </p:val>
                                        </p:tav>
                                        <p:tav tm="100000">
                                          <p:val>
                                            <p:strVal val="#ppt_h"/>
                                          </p:val>
                                        </p:tav>
                                      </p:tavLst>
                                    </p:anim>
                                    <p:animEffect transition="in" filter="fade">
                                      <p:cBhvr>
                                        <p:cTn id="19" dur="750"/>
                                        <p:tgtEl>
                                          <p:spTgt spid="91"/>
                                        </p:tgtEl>
                                      </p:cBhvr>
                                    </p:animEffect>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1750"/>
                            </p:stCondLst>
                            <p:childTnLst>
                              <p:par>
                                <p:cTn id="27" presetID="23" presetClass="entr" presetSubtype="32"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strVal val="4*#ppt_w"/>
                                          </p:val>
                                        </p:tav>
                                        <p:tav tm="100000">
                                          <p:val>
                                            <p:strVal val="#ppt_w"/>
                                          </p:val>
                                        </p:tav>
                                      </p:tavLst>
                                    </p:anim>
                                    <p:anim calcmode="lin" valueType="num">
                                      <p:cBhvr>
                                        <p:cTn id="30" dur="500" fill="hold"/>
                                        <p:tgtEl>
                                          <p:spTgt spid="93"/>
                                        </p:tgtEl>
                                        <p:attrNameLst>
                                          <p:attrName>ppt_h</p:attrName>
                                        </p:attrNameLst>
                                      </p:cBhvr>
                                      <p:tavLst>
                                        <p:tav tm="0">
                                          <p:val>
                                            <p:strVal val="4*#ppt_h"/>
                                          </p:val>
                                        </p:tav>
                                        <p:tav tm="100000">
                                          <p:val>
                                            <p:strVal val="#ppt_h"/>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500" fill="hold"/>
                                        <p:tgtEl>
                                          <p:spTgt spid="94"/>
                                        </p:tgtEl>
                                        <p:attrNameLst>
                                          <p:attrName>ppt_x</p:attrName>
                                        </p:attrNameLst>
                                      </p:cBhvr>
                                      <p:tavLst>
                                        <p:tav tm="0">
                                          <p:val>
                                            <p:strVal val="#ppt_x"/>
                                          </p:val>
                                        </p:tav>
                                        <p:tav tm="100000">
                                          <p:val>
                                            <p:strVal val="#ppt_x"/>
                                          </p:val>
                                        </p:tav>
                                      </p:tavLst>
                                    </p:anim>
                                    <p:anim calcmode="lin" valueType="num">
                                      <p:cBhvr additive="base">
                                        <p:cTn id="3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1" grpId="0" animBg="1"/>
      <p:bldP spid="92" grpId="0" animBg="1"/>
      <p:bldP spid="93"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3838610" y="2815639"/>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chemeClr val="bg1">
                <a:lumMod val="95000"/>
              </a:schemeClr>
            </a:solidFill>
            <a:prstDash val="solid"/>
            <a:miter lim="800000"/>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Freeform 7"/>
          <p:cNvSpPr/>
          <p:nvPr/>
        </p:nvSpPr>
        <p:spPr bwMode="auto">
          <a:xfrm>
            <a:off x="4570486" y="2081518"/>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chemeClr val="bg1">
                <a:lumMod val="95000"/>
              </a:schemeClr>
            </a:solidFill>
            <a:prstDash val="solid"/>
            <a:miter lim="800000"/>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 name="Freeform 6"/>
          <p:cNvSpPr/>
          <p:nvPr/>
        </p:nvSpPr>
        <p:spPr bwMode="auto">
          <a:xfrm>
            <a:off x="3838610" y="1345377"/>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chemeClr val="bg1">
                <a:lumMod val="95000"/>
              </a:schemeClr>
            </a:solidFill>
            <a:prstDash val="solid"/>
            <a:miter lim="800000"/>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8"/>
          <p:cNvSpPr/>
          <p:nvPr/>
        </p:nvSpPr>
        <p:spPr bwMode="auto">
          <a:xfrm>
            <a:off x="3103704" y="2081518"/>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chemeClr val="bg1">
                <a:lumMod val="95000"/>
              </a:schemeClr>
            </a:solidFill>
            <a:prstDash val="solid"/>
            <a:miter lim="800000"/>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 name="Freeform 10"/>
          <p:cNvSpPr>
            <a:spLocks noEditPoints="1"/>
          </p:cNvSpPr>
          <p:nvPr/>
        </p:nvSpPr>
        <p:spPr bwMode="auto">
          <a:xfrm>
            <a:off x="1742084" y="1255507"/>
            <a:ext cx="244824" cy="32905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11"/>
          <p:cNvSpPr>
            <a:spLocks noEditPoints="1"/>
          </p:cNvSpPr>
          <p:nvPr/>
        </p:nvSpPr>
        <p:spPr bwMode="auto">
          <a:xfrm>
            <a:off x="7085267" y="1257021"/>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12"/>
          <p:cNvSpPr>
            <a:spLocks noEditPoints="1"/>
          </p:cNvSpPr>
          <p:nvPr/>
        </p:nvSpPr>
        <p:spPr bwMode="auto">
          <a:xfrm>
            <a:off x="7081901" y="3100394"/>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13"/>
          <p:cNvSpPr>
            <a:spLocks noEditPoints="1"/>
          </p:cNvSpPr>
          <p:nvPr/>
        </p:nvSpPr>
        <p:spPr bwMode="auto">
          <a:xfrm>
            <a:off x="1702541" y="3138096"/>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矩形 17"/>
          <p:cNvSpPr/>
          <p:nvPr/>
        </p:nvSpPr>
        <p:spPr>
          <a:xfrm>
            <a:off x="3838610" y="2353832"/>
            <a:ext cx="495649" cy="46180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01</a:t>
            </a:r>
          </a:p>
        </p:txBody>
      </p:sp>
      <p:sp>
        <p:nvSpPr>
          <p:cNvPr id="19" name="矩形 18"/>
          <p:cNvSpPr/>
          <p:nvPr/>
        </p:nvSpPr>
        <p:spPr>
          <a:xfrm>
            <a:off x="3176151" y="2816650"/>
            <a:ext cx="813044" cy="24629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Option here</a:t>
            </a:r>
            <a:endParaRPr kumimoji="0" lang="zh-CN" altLang="en-US"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20" name="矩形 19"/>
          <p:cNvSpPr/>
          <p:nvPr/>
        </p:nvSpPr>
        <p:spPr>
          <a:xfrm>
            <a:off x="4568857" y="2169172"/>
            <a:ext cx="495650" cy="46180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02</a:t>
            </a:r>
          </a:p>
        </p:txBody>
      </p:sp>
      <p:sp>
        <p:nvSpPr>
          <p:cNvPr id="21" name="矩形 20"/>
          <p:cNvSpPr/>
          <p:nvPr/>
        </p:nvSpPr>
        <p:spPr>
          <a:xfrm>
            <a:off x="4162336" y="1725029"/>
            <a:ext cx="813044" cy="24629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Option here</a:t>
            </a:r>
            <a:endParaRPr kumimoji="0" lang="zh-CN" altLang="en-US"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22" name="矩形 21"/>
          <p:cNvSpPr/>
          <p:nvPr/>
        </p:nvSpPr>
        <p:spPr>
          <a:xfrm>
            <a:off x="4809235" y="2816650"/>
            <a:ext cx="495650" cy="46180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03</a:t>
            </a:r>
          </a:p>
        </p:txBody>
      </p:sp>
      <p:sp>
        <p:nvSpPr>
          <p:cNvPr id="23" name="矩形 22"/>
          <p:cNvSpPr/>
          <p:nvPr/>
        </p:nvSpPr>
        <p:spPr>
          <a:xfrm>
            <a:off x="5148064" y="2561404"/>
            <a:ext cx="813044" cy="24629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Option here</a:t>
            </a:r>
            <a:endParaRPr kumimoji="0" lang="zh-CN" altLang="en-US"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24" name="矩形 23"/>
          <p:cNvSpPr/>
          <p:nvPr/>
        </p:nvSpPr>
        <p:spPr>
          <a:xfrm>
            <a:off x="4090625" y="3047553"/>
            <a:ext cx="495650" cy="46180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04</a:t>
            </a:r>
          </a:p>
        </p:txBody>
      </p:sp>
      <p:sp>
        <p:nvSpPr>
          <p:cNvPr id="25" name="矩形 24"/>
          <p:cNvSpPr/>
          <p:nvPr/>
        </p:nvSpPr>
        <p:spPr>
          <a:xfrm>
            <a:off x="4162336" y="3681806"/>
            <a:ext cx="813044" cy="246297"/>
          </a:xfrm>
          <a:prstGeom prst="rect">
            <a:avLst/>
          </a:prstGeom>
        </p:spPr>
        <p:txBody>
          <a:bodyPr wrap="none" lIns="91440" tIns="45720" rIns="91440" bIns="4572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rPr>
              <a:t>Option here</a:t>
            </a:r>
            <a:endParaRPr kumimoji="0" lang="zh-CN" altLang="en-US" sz="10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26" name="Rectangle 24"/>
          <p:cNvSpPr>
            <a:spLocks noChangeArrowheads="1"/>
          </p:cNvSpPr>
          <p:nvPr/>
        </p:nvSpPr>
        <p:spPr bwMode="auto">
          <a:xfrm>
            <a:off x="942707"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1" i="0" u="none" strike="noStrike" kern="1200" cap="none" spc="0" normalizeH="0" baseline="0" noProof="0" dirty="0">
              <a:ln>
                <a:noFill/>
              </a:ln>
              <a:solidFill>
                <a:prstClr val="white">
                  <a:lumMod val="50000"/>
                </a:prstClr>
              </a:solidFill>
              <a:effectLst/>
              <a:uLnTx/>
              <a:uFillTx/>
              <a:latin typeface="Calibri"/>
              <a:ea typeface="宋体" panose="02010600030101010101" pitchFamily="2" charset="-122"/>
              <a:cs typeface="+mn-cs"/>
            </a:endParaRPr>
          </a:p>
          <a:p>
            <a:pPr marL="171450" marR="0" lvl="0" indent="-171450" algn="l" defTabSz="914282" rtl="0" eaLnBrk="1" fontAlgn="auto" latinLnBrk="0" hangingPunct="1">
              <a:lnSpc>
                <a:spcPct val="120000"/>
              </a:lnSpc>
              <a:spcBef>
                <a:spcPts val="500"/>
              </a:spcBef>
              <a:spcAft>
                <a:spcPts val="0"/>
              </a:spcAft>
              <a:buClr>
                <a:prstClr val="white">
                  <a:lumMod val="50000"/>
                </a:prstClr>
              </a:buClr>
              <a:buSzTx/>
              <a:buFont typeface="Wingdings" pitchFamily="2" charset="2"/>
              <a:buChar char="n"/>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7" name="Rectangle 24"/>
          <p:cNvSpPr>
            <a:spLocks noChangeArrowheads="1"/>
          </p:cNvSpPr>
          <p:nvPr/>
        </p:nvSpPr>
        <p:spPr bwMode="auto">
          <a:xfrm>
            <a:off x="942707"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1" i="0" u="none" strike="noStrike" kern="1200" cap="none" spc="0" normalizeH="0" baseline="0" noProof="0" dirty="0">
              <a:ln>
                <a:noFill/>
              </a:ln>
              <a:solidFill>
                <a:prstClr val="white">
                  <a:lumMod val="50000"/>
                </a:prstClr>
              </a:solidFill>
              <a:effectLst/>
              <a:uLnTx/>
              <a:uFillTx/>
              <a:latin typeface="Calibri"/>
              <a:ea typeface="宋体" panose="02010600030101010101" pitchFamily="2" charset="-122"/>
              <a:cs typeface="+mn-cs"/>
            </a:endParaRPr>
          </a:p>
          <a:p>
            <a:pPr marL="171450" marR="0" lvl="0" indent="-171450" algn="l" defTabSz="914282" rtl="0" eaLnBrk="1" fontAlgn="auto" latinLnBrk="0" hangingPunct="1">
              <a:lnSpc>
                <a:spcPct val="120000"/>
              </a:lnSpc>
              <a:spcBef>
                <a:spcPts val="500"/>
              </a:spcBef>
              <a:spcAft>
                <a:spcPts val="0"/>
              </a:spcAft>
              <a:buClr>
                <a:prstClr val="white">
                  <a:lumMod val="50000"/>
                </a:prstClr>
              </a:buClr>
              <a:buSzTx/>
              <a:buFont typeface="Wingdings" pitchFamily="2" charset="2"/>
              <a:buChar char="n"/>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8" name="Rectangle 24"/>
          <p:cNvSpPr>
            <a:spLocks noChangeArrowheads="1"/>
          </p:cNvSpPr>
          <p:nvPr/>
        </p:nvSpPr>
        <p:spPr bwMode="auto">
          <a:xfrm>
            <a:off x="6300192" y="1769229"/>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1" i="0" u="none" strike="noStrike" kern="1200" cap="none" spc="0" normalizeH="0" baseline="0" noProof="0" dirty="0">
              <a:ln>
                <a:noFill/>
              </a:ln>
              <a:solidFill>
                <a:prstClr val="white">
                  <a:lumMod val="50000"/>
                </a:prstClr>
              </a:solidFill>
              <a:effectLst/>
              <a:uLnTx/>
              <a:uFillTx/>
              <a:latin typeface="Calibri"/>
              <a:ea typeface="宋体" panose="02010600030101010101" pitchFamily="2" charset="-122"/>
              <a:cs typeface="+mn-cs"/>
            </a:endParaRPr>
          </a:p>
          <a:p>
            <a:pPr marL="171450" marR="0" lvl="0" indent="-171450" algn="l" defTabSz="914282" rtl="0" eaLnBrk="1" fontAlgn="auto" latinLnBrk="0" hangingPunct="1">
              <a:lnSpc>
                <a:spcPct val="120000"/>
              </a:lnSpc>
              <a:spcBef>
                <a:spcPts val="500"/>
              </a:spcBef>
              <a:spcAft>
                <a:spcPts val="0"/>
              </a:spcAft>
              <a:buClr>
                <a:prstClr val="white">
                  <a:lumMod val="50000"/>
                </a:prstClr>
              </a:buClr>
              <a:buSzTx/>
              <a:buFont typeface="Wingdings" pitchFamily="2" charset="2"/>
              <a:buChar char="n"/>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9" name="Rectangle 24"/>
          <p:cNvSpPr>
            <a:spLocks noChangeArrowheads="1"/>
          </p:cNvSpPr>
          <p:nvPr/>
        </p:nvSpPr>
        <p:spPr bwMode="auto">
          <a:xfrm>
            <a:off x="6300192" y="3609776"/>
            <a:ext cx="1843578" cy="72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zh-CN" altLang="en-US" sz="1200" b="1" i="0" u="none" strike="noStrike" kern="1200" cap="none" spc="0" normalizeH="0" baseline="0" noProof="0" dirty="0">
              <a:ln>
                <a:noFill/>
              </a:ln>
              <a:solidFill>
                <a:prstClr val="white">
                  <a:lumMod val="50000"/>
                </a:prstClr>
              </a:solidFill>
              <a:effectLst/>
              <a:uLnTx/>
              <a:uFillTx/>
              <a:latin typeface="Calibri"/>
              <a:ea typeface="宋体" panose="02010600030101010101" pitchFamily="2" charset="-122"/>
              <a:cs typeface="+mn-cs"/>
            </a:endParaRPr>
          </a:p>
          <a:p>
            <a:pPr marL="171450" marR="0" lvl="0" indent="-171450" algn="l" defTabSz="914282" rtl="0" eaLnBrk="1" fontAlgn="auto" latinLnBrk="0" hangingPunct="1">
              <a:lnSpc>
                <a:spcPct val="120000"/>
              </a:lnSpc>
              <a:spcBef>
                <a:spcPts val="500"/>
              </a:spcBef>
              <a:spcAft>
                <a:spcPts val="0"/>
              </a:spcAft>
              <a:buClr>
                <a:prstClr val="white">
                  <a:lumMod val="50000"/>
                </a:prstClr>
              </a:buClr>
              <a:buSzTx/>
              <a:buFont typeface="Wingdings" pitchFamily="2" charset="2"/>
              <a:buChar char="n"/>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413169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6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6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47" presetClass="entr" presetSubtype="0" fill="hold" grpId="0" nodeType="withEffect">
                                  <p:stCondLst>
                                    <p:cond delay="11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par>
                                <p:cTn id="32" presetID="53" presetClass="entr" presetSubtype="528" fill="hold" grpId="0" nodeType="withEffect">
                                  <p:stCondLst>
                                    <p:cond delay="16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53" presetClass="entr" presetSubtype="16" fill="hold" grpId="0" nodeType="withEffect">
                                  <p:stCondLst>
                                    <p:cond delay="16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16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47" presetClass="entr" presetSubtype="0" fill="hold" grpId="0" nodeType="withEffect">
                                  <p:stCondLst>
                                    <p:cond delay="21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1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1"/>
                                          </p:val>
                                        </p:tav>
                                        <p:tav tm="100000">
                                          <p:val>
                                            <p:strVal val="#ppt_y"/>
                                          </p:val>
                                        </p:tav>
                                      </p:tavLst>
                                    </p:anim>
                                  </p:childTnLst>
                                </p:cTn>
                              </p:par>
                              <p:par>
                                <p:cTn id="59" presetID="53" presetClass="entr" presetSubtype="528" fill="hold" grpId="0" nodeType="withEffect">
                                  <p:stCondLst>
                                    <p:cond delay="2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anim calcmode="lin" valueType="num">
                                      <p:cBhvr>
                                        <p:cTn id="64" dur="500" fill="hold"/>
                                        <p:tgtEl>
                                          <p:spTgt spid="7"/>
                                        </p:tgtEl>
                                        <p:attrNameLst>
                                          <p:attrName>ppt_x</p:attrName>
                                        </p:attrNameLst>
                                      </p:cBhvr>
                                      <p:tavLst>
                                        <p:tav tm="0">
                                          <p:val>
                                            <p:fltVal val="0.5"/>
                                          </p:val>
                                        </p:tav>
                                        <p:tav tm="100000">
                                          <p:val>
                                            <p:strVal val="#ppt_x"/>
                                          </p:val>
                                        </p:tav>
                                      </p:tavLst>
                                    </p:anim>
                                    <p:anim calcmode="lin" valueType="num">
                                      <p:cBhvr>
                                        <p:cTn id="65" dur="500" fill="hold"/>
                                        <p:tgtEl>
                                          <p:spTgt spid="7"/>
                                        </p:tgtEl>
                                        <p:attrNameLst>
                                          <p:attrName>ppt_y</p:attrName>
                                        </p:attrNameLst>
                                      </p:cBhvr>
                                      <p:tavLst>
                                        <p:tav tm="0">
                                          <p:val>
                                            <p:fltVal val="0.5"/>
                                          </p:val>
                                        </p:tav>
                                        <p:tav tm="100000">
                                          <p:val>
                                            <p:strVal val="#ppt_y"/>
                                          </p:val>
                                        </p:tav>
                                      </p:tavLst>
                                    </p:anim>
                                  </p:childTnLst>
                                </p:cTn>
                              </p:par>
                              <p:par>
                                <p:cTn id="66" presetID="53" presetClass="entr" presetSubtype="16" fill="hold" grpId="0" nodeType="withEffect">
                                  <p:stCondLst>
                                    <p:cond delay="26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grpId="0" nodeType="withEffect">
                                  <p:stCondLst>
                                    <p:cond delay="26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47" presetClass="entr" presetSubtype="0" fill="hold" grpId="0" nodeType="withEffect">
                                  <p:stCondLst>
                                    <p:cond delay="31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strVal val="#ppt_x"/>
                                          </p:val>
                                        </p:tav>
                                        <p:tav tm="100000">
                                          <p:val>
                                            <p:strVal val="#ppt_x"/>
                                          </p:val>
                                        </p:tav>
                                      </p:tavLst>
                                    </p:anim>
                                    <p:anim calcmode="lin" valueType="num">
                                      <p:cBhvr>
                                        <p:cTn id="80" dur="5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60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anim calcmode="lin" valueType="num">
                                      <p:cBhvr>
                                        <p:cTn id="84" dur="500" fill="hold"/>
                                        <p:tgtEl>
                                          <p:spTgt spid="29"/>
                                        </p:tgtEl>
                                        <p:attrNameLst>
                                          <p:attrName>ppt_x</p:attrName>
                                        </p:attrNameLst>
                                      </p:cBhvr>
                                      <p:tavLst>
                                        <p:tav tm="0">
                                          <p:val>
                                            <p:strVal val="#ppt_x"/>
                                          </p:val>
                                        </p:tav>
                                        <p:tav tm="100000">
                                          <p:val>
                                            <p:strVal val="#ppt_x"/>
                                          </p:val>
                                        </p:tav>
                                      </p:tavLst>
                                    </p:anim>
                                    <p:anim calcmode="lin" valueType="num">
                                      <p:cBhvr>
                                        <p:cTn id="85" dur="500" fill="hold"/>
                                        <p:tgtEl>
                                          <p:spTgt spid="29"/>
                                        </p:tgtEl>
                                        <p:attrNameLst>
                                          <p:attrName>ppt_y</p:attrName>
                                        </p:attrNameLst>
                                      </p:cBhvr>
                                      <p:tavLst>
                                        <p:tav tm="0">
                                          <p:val>
                                            <p:strVal val="#ppt_y+.1"/>
                                          </p:val>
                                        </p:tav>
                                        <p:tav tm="100000">
                                          <p:val>
                                            <p:strVal val="#ppt_y"/>
                                          </p:val>
                                        </p:tav>
                                      </p:tavLst>
                                    </p:anim>
                                  </p:childTnLst>
                                </p:cTn>
                              </p:par>
                              <p:par>
                                <p:cTn id="86" presetID="53" presetClass="entr" presetSubtype="528" fill="hold" grpId="0" nodeType="withEffect">
                                  <p:stCondLst>
                                    <p:cond delay="360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anim calcmode="lin" valueType="num">
                                      <p:cBhvr>
                                        <p:cTn id="91" dur="500" fill="hold"/>
                                        <p:tgtEl>
                                          <p:spTgt spid="6"/>
                                        </p:tgtEl>
                                        <p:attrNameLst>
                                          <p:attrName>ppt_x</p:attrName>
                                        </p:attrNameLst>
                                      </p:cBhvr>
                                      <p:tavLst>
                                        <p:tav tm="0">
                                          <p:val>
                                            <p:fltVal val="0.5"/>
                                          </p:val>
                                        </p:tav>
                                        <p:tav tm="100000">
                                          <p:val>
                                            <p:strVal val="#ppt_x"/>
                                          </p:val>
                                        </p:tav>
                                      </p:tavLst>
                                    </p:anim>
                                    <p:anim calcmode="lin" valueType="num">
                                      <p:cBhvr>
                                        <p:cTn id="92" dur="500" fill="hold"/>
                                        <p:tgtEl>
                                          <p:spTgt spid="6"/>
                                        </p:tgtEl>
                                        <p:attrNameLst>
                                          <p:attrName>ppt_y</p:attrName>
                                        </p:attrNameLst>
                                      </p:cBhvr>
                                      <p:tavLst>
                                        <p:tav tm="0">
                                          <p:val>
                                            <p:fltVal val="0.5"/>
                                          </p:val>
                                        </p:tav>
                                        <p:tav tm="100000">
                                          <p:val>
                                            <p:strVal val="#ppt_y"/>
                                          </p:val>
                                        </p:tav>
                                      </p:tavLst>
                                    </p:anim>
                                  </p:childTnLst>
                                </p:cTn>
                              </p:par>
                              <p:par>
                                <p:cTn id="93" presetID="53" presetClass="entr" presetSubtype="16" fill="hold" grpId="0" nodeType="withEffect">
                                  <p:stCondLst>
                                    <p:cond delay="360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grpId="0" nodeType="withEffect">
                                  <p:stCondLst>
                                    <p:cond delay="360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47" presetClass="entr" presetSubtype="0" fill="hold" grpId="0" nodeType="withEffect">
                                  <p:stCondLst>
                                    <p:cond delay="410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anim calcmode="lin" valueType="num">
                                      <p:cBhvr>
                                        <p:cTn id="106" dur="500" fill="hold"/>
                                        <p:tgtEl>
                                          <p:spTgt spid="17"/>
                                        </p:tgtEl>
                                        <p:attrNameLst>
                                          <p:attrName>ppt_x</p:attrName>
                                        </p:attrNameLst>
                                      </p:cBhvr>
                                      <p:tavLst>
                                        <p:tav tm="0">
                                          <p:val>
                                            <p:strVal val="#ppt_x"/>
                                          </p:val>
                                        </p:tav>
                                        <p:tav tm="100000">
                                          <p:val>
                                            <p:strVal val="#ppt_x"/>
                                          </p:val>
                                        </p:tav>
                                      </p:tavLst>
                                    </p:anim>
                                    <p:anim calcmode="lin" valueType="num">
                                      <p:cBhvr>
                                        <p:cTn id="107" dur="500" fill="hold"/>
                                        <p:tgtEl>
                                          <p:spTgt spid="1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10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anim calcmode="lin" valueType="num">
                                      <p:cBhvr>
                                        <p:cTn id="111" dur="500" fill="hold"/>
                                        <p:tgtEl>
                                          <p:spTgt spid="27"/>
                                        </p:tgtEl>
                                        <p:attrNameLst>
                                          <p:attrName>ppt_x</p:attrName>
                                        </p:attrNameLst>
                                      </p:cBhvr>
                                      <p:tavLst>
                                        <p:tav tm="0">
                                          <p:val>
                                            <p:strVal val="#ppt_x"/>
                                          </p:val>
                                        </p:tav>
                                        <p:tav tm="100000">
                                          <p:val>
                                            <p:strVal val="#ppt_x"/>
                                          </p:val>
                                        </p:tav>
                                      </p:tavLst>
                                    </p:anim>
                                    <p:anim calcmode="lin" valueType="num">
                                      <p:cBhvr>
                                        <p:cTn id="11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hevron 82"/>
          <p:cNvSpPr/>
          <p:nvPr/>
        </p:nvSpPr>
        <p:spPr>
          <a:xfrm>
            <a:off x="4572001" y="1921736"/>
            <a:ext cx="1612093" cy="1635878"/>
          </a:xfrm>
          <a:prstGeom prst="chevron">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Chevron 110"/>
          <p:cNvSpPr/>
          <p:nvPr/>
        </p:nvSpPr>
        <p:spPr>
          <a:xfrm rot="10800000" flipH="1">
            <a:off x="5800937" y="2122254"/>
            <a:ext cx="1136788" cy="1153560"/>
          </a:xfrm>
          <a:prstGeom prst="chevron">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Chevron 28"/>
          <p:cNvSpPr/>
          <p:nvPr/>
        </p:nvSpPr>
        <p:spPr>
          <a:xfrm flipH="1">
            <a:off x="2908701" y="1921736"/>
            <a:ext cx="1612093" cy="1635878"/>
          </a:xfrm>
          <a:prstGeom prst="chevron">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Chevron 29"/>
          <p:cNvSpPr/>
          <p:nvPr/>
        </p:nvSpPr>
        <p:spPr>
          <a:xfrm rot="10800000">
            <a:off x="2155071" y="2129873"/>
            <a:ext cx="1136788" cy="1153560"/>
          </a:xfrm>
          <a:prstGeom prst="chevron">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57"/>
          <p:cNvGrpSpPr/>
          <p:nvPr/>
        </p:nvGrpSpPr>
        <p:grpSpPr>
          <a:xfrm>
            <a:off x="3859274" y="2033235"/>
            <a:ext cx="1345765" cy="1345839"/>
            <a:chOff x="3899266" y="1250711"/>
            <a:chExt cx="1032272" cy="1032272"/>
          </a:xfrm>
          <a:solidFill>
            <a:schemeClr val="accent1"/>
          </a:solidFill>
        </p:grpSpPr>
        <p:sp>
          <p:nvSpPr>
            <p:cNvPr id="34" name="Diamond 33"/>
            <p:cNvSpPr/>
            <p:nvPr/>
          </p:nvSpPr>
          <p:spPr>
            <a:xfrm>
              <a:off x="3899266" y="1250711"/>
              <a:ext cx="1032272" cy="1032272"/>
            </a:xfrm>
            <a:prstGeom prst="diamond">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 name="Group 37"/>
          <p:cNvGrpSpPr/>
          <p:nvPr/>
        </p:nvGrpSpPr>
        <p:grpSpPr>
          <a:xfrm>
            <a:off x="3306206" y="2422422"/>
            <a:ext cx="225351" cy="300925"/>
            <a:chOff x="754063" y="1211263"/>
            <a:chExt cx="269875" cy="360363"/>
          </a:xfrm>
          <a:solidFill>
            <a:schemeClr val="bg1"/>
          </a:solidFill>
        </p:grpSpPr>
        <p:sp>
          <p:nvSpPr>
            <p:cNvPr id="39"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 name="Freeform 72"/>
          <p:cNvSpPr>
            <a:spLocks noEditPoints="1"/>
          </p:cNvSpPr>
          <p:nvPr/>
        </p:nvSpPr>
        <p:spPr bwMode="auto">
          <a:xfrm>
            <a:off x="5403907" y="2360031"/>
            <a:ext cx="338526" cy="338542"/>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1"/>
          <p:cNvGrpSpPr/>
          <p:nvPr/>
        </p:nvGrpSpPr>
        <p:grpSpPr>
          <a:xfrm>
            <a:off x="2458018" y="2465484"/>
            <a:ext cx="191201" cy="192910"/>
            <a:chOff x="0" y="2706688"/>
            <a:chExt cx="357188" cy="360363"/>
          </a:xfrm>
          <a:solidFill>
            <a:schemeClr val="bg1"/>
          </a:solidFill>
        </p:grpSpPr>
        <p:sp>
          <p:nvSpPr>
            <p:cNvPr id="43"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108"/>
            <p:cNvSpPr>
              <a:spLocks noChangeArrowheads="1"/>
            </p:cNvSpPr>
            <p:nvPr/>
          </p:nvSpPr>
          <p:spPr bwMode="auto">
            <a:xfrm>
              <a:off x="79375" y="2841626"/>
              <a:ext cx="42863"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109"/>
            <p:cNvSpPr>
              <a:spLocks noChangeArrowheads="1"/>
            </p:cNvSpPr>
            <p:nvPr/>
          </p:nvSpPr>
          <p:spPr bwMode="auto">
            <a:xfrm>
              <a:off x="79375" y="2897188"/>
              <a:ext cx="42863"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110"/>
            <p:cNvSpPr>
              <a:spLocks noChangeArrowheads="1"/>
            </p:cNvSpPr>
            <p:nvPr/>
          </p:nvSpPr>
          <p:spPr bwMode="auto">
            <a:xfrm>
              <a:off x="79375" y="2955926"/>
              <a:ext cx="42863"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111"/>
            <p:cNvSpPr>
              <a:spLocks noChangeArrowheads="1"/>
            </p:cNvSpPr>
            <p:nvPr/>
          </p:nvSpPr>
          <p:spPr bwMode="auto">
            <a:xfrm>
              <a:off x="155575" y="2955926"/>
              <a:ext cx="46038"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112"/>
            <p:cNvSpPr>
              <a:spLocks noChangeArrowheads="1"/>
            </p:cNvSpPr>
            <p:nvPr/>
          </p:nvSpPr>
          <p:spPr bwMode="auto">
            <a:xfrm>
              <a:off x="155575" y="2897188"/>
              <a:ext cx="46038"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113"/>
            <p:cNvSpPr>
              <a:spLocks noChangeArrowheads="1"/>
            </p:cNvSpPr>
            <p:nvPr/>
          </p:nvSpPr>
          <p:spPr bwMode="auto">
            <a:xfrm>
              <a:off x="155575" y="2841626"/>
              <a:ext cx="46038"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114"/>
            <p:cNvSpPr>
              <a:spLocks noChangeArrowheads="1"/>
            </p:cNvSpPr>
            <p:nvPr/>
          </p:nvSpPr>
          <p:spPr bwMode="auto">
            <a:xfrm>
              <a:off x="233363" y="2955926"/>
              <a:ext cx="47625" cy="31750"/>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115"/>
            <p:cNvSpPr>
              <a:spLocks noChangeArrowheads="1"/>
            </p:cNvSpPr>
            <p:nvPr/>
          </p:nvSpPr>
          <p:spPr bwMode="auto">
            <a:xfrm>
              <a:off x="233363" y="2897188"/>
              <a:ext cx="47625"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116"/>
            <p:cNvSpPr>
              <a:spLocks noChangeArrowheads="1"/>
            </p:cNvSpPr>
            <p:nvPr/>
          </p:nvSpPr>
          <p:spPr bwMode="auto">
            <a:xfrm>
              <a:off x="233363" y="2841626"/>
              <a:ext cx="47625" cy="34925"/>
            </a:xfrm>
            <a:prstGeom prst="rect">
              <a:avLst/>
            </a:prstGeom>
            <a:grpFill/>
            <a:ln w="9525">
              <a:noFill/>
              <a:miter lim="800000"/>
              <a:headEnd/>
              <a:tailEnd/>
            </a:ln>
          </p:spPr>
          <p:txBody>
            <a:bodyPr vert="horz" wrap="square" lIns="128580" tIns="64290" rIns="128580" bIns="6429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Freeform 153"/>
          <p:cNvSpPr>
            <a:spLocks noEditPoints="1"/>
          </p:cNvSpPr>
          <p:nvPr/>
        </p:nvSpPr>
        <p:spPr bwMode="auto">
          <a:xfrm>
            <a:off x="6382961" y="2447156"/>
            <a:ext cx="230090" cy="218522"/>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143"/>
          <p:cNvSpPr txBox="1"/>
          <p:nvPr/>
        </p:nvSpPr>
        <p:spPr>
          <a:xfrm>
            <a:off x="1300308" y="3437438"/>
            <a:ext cx="1752644" cy="711978"/>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请替换文字内容</a:t>
            </a:r>
            <a:endParaRPr kumimoji="0" lang="en-US" altLang="zh-CN" sz="7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a:t>
            </a:r>
            <a:endParaRPr kumimoji="0" lang="en-GB"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TextBox 143"/>
          <p:cNvSpPr txBox="1"/>
          <p:nvPr/>
        </p:nvSpPr>
        <p:spPr>
          <a:xfrm>
            <a:off x="1962104" y="1060049"/>
            <a:ext cx="1752644" cy="711978"/>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请替换文字内容</a:t>
            </a:r>
            <a:endParaRPr kumimoji="0" lang="en-US" altLang="zh-CN" sz="7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a:t>
            </a:r>
            <a:endParaRPr kumimoji="0" lang="en-GB"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TextBox 143"/>
          <p:cNvSpPr txBox="1"/>
          <p:nvPr/>
        </p:nvSpPr>
        <p:spPr>
          <a:xfrm>
            <a:off x="5189080" y="3699672"/>
            <a:ext cx="1752644" cy="711978"/>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请替换文字内容</a:t>
            </a:r>
            <a:endParaRPr kumimoji="0" lang="en-US" altLang="zh-CN" sz="7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a:t>
            </a:r>
            <a:endParaRPr kumimoji="0" lang="en-GB"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TextBox 143"/>
          <p:cNvSpPr txBox="1"/>
          <p:nvPr/>
        </p:nvSpPr>
        <p:spPr>
          <a:xfrm>
            <a:off x="6235299" y="1166594"/>
            <a:ext cx="1752644" cy="711978"/>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请替换文字内容</a:t>
            </a:r>
            <a:endParaRPr kumimoji="0" lang="en-US" altLang="zh-CN" sz="7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a:t>
            </a:r>
            <a:endParaRPr kumimoji="0" lang="en-GB"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091175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childTnLst>
                          </p:cTn>
                        </p:par>
                        <p:par>
                          <p:cTn id="28" fill="hold">
                            <p:stCondLst>
                              <p:cond delay="3500"/>
                            </p:stCondLst>
                            <p:childTnLst>
                              <p:par>
                                <p:cTn id="29" presetID="53"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childTnLst>
                                </p:cTn>
                              </p:par>
                            </p:childTnLst>
                          </p:cTn>
                        </p:par>
                        <p:par>
                          <p:cTn id="42" fill="hold">
                            <p:stCondLst>
                              <p:cond delay="5500"/>
                            </p:stCondLst>
                            <p:childTnLst>
                              <p:par>
                                <p:cTn id="43" presetID="53"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6000"/>
                            </p:stCondLst>
                            <p:childTnLst>
                              <p:par>
                                <p:cTn id="49" presetID="22" presetClass="entr" presetSubtype="2"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right)">
                                      <p:cBhvr>
                                        <p:cTn id="51" dur="500"/>
                                        <p:tgtEl>
                                          <p:spTgt spid="36"/>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1000"/>
                                        <p:tgtEl>
                                          <p:spTgt spid="111"/>
                                        </p:tgtEl>
                                      </p:cBhvr>
                                    </p:animEffect>
                                  </p:childTnLst>
                                </p:cTn>
                              </p:par>
                            </p:childTnLst>
                          </p:cTn>
                        </p:par>
                        <p:par>
                          <p:cTn id="56" fill="hold">
                            <p:stCondLst>
                              <p:cond delay="7500"/>
                            </p:stCondLst>
                            <p:childTnLst>
                              <p:par>
                                <p:cTn id="57" presetID="53"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childTnLst>
                          </p:cTn>
                        </p:par>
                        <p:par>
                          <p:cTn id="62" fill="hold">
                            <p:stCondLst>
                              <p:cond delay="8000"/>
                            </p:stCondLst>
                            <p:childTnLst>
                              <p:par>
                                <p:cTn id="63" presetID="2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11" grpId="0" animBg="1"/>
      <p:bldP spid="29" grpId="0" animBg="1"/>
      <p:bldP spid="30" grpId="0" animBg="1"/>
      <p:bldP spid="41" grpId="0" animBg="1"/>
      <p:bldP spid="57" grpId="0" animBg="1"/>
      <p:bldP spid="31" grpId="0"/>
      <p:bldP spid="32"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13"/>
          <p:cNvSpPr/>
          <p:nvPr/>
        </p:nvSpPr>
        <p:spPr>
          <a:xfrm>
            <a:off x="1636514" y="1251529"/>
            <a:ext cx="882024" cy="88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80%</a:t>
            </a:r>
          </a:p>
        </p:txBody>
      </p:sp>
      <p:sp>
        <p:nvSpPr>
          <p:cNvPr id="69" name="TextBox 68"/>
          <p:cNvSpPr txBox="1"/>
          <p:nvPr/>
        </p:nvSpPr>
        <p:spPr>
          <a:xfrm>
            <a:off x="1509235" y="3981278"/>
            <a:ext cx="6128085" cy="246145"/>
          </a:xfrm>
          <a:prstGeom prst="rect">
            <a:avLst/>
          </a:prstGeom>
          <a:noFill/>
        </p:spPr>
        <p:txBody>
          <a:bodyPr wrap="square" lIns="0" tIns="0" rIns="0" bIns="0"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50" y="3655151"/>
            <a:ext cx="1544105" cy="184609"/>
          </a:xfrm>
          <a:prstGeom prst="rect">
            <a:avLst/>
          </a:prstGeom>
          <a:noFill/>
        </p:spPr>
        <p:txBody>
          <a:bodyPr wrap="square" lIns="0" tIns="0" rIns="0" bIns="0"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点击输入标题文本</a:t>
            </a:r>
          </a:p>
        </p:txBody>
      </p:sp>
      <p:sp>
        <p:nvSpPr>
          <p:cNvPr id="85" name="Oval 12"/>
          <p:cNvSpPr/>
          <p:nvPr/>
        </p:nvSpPr>
        <p:spPr>
          <a:xfrm>
            <a:off x="1487725" y="1102740"/>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 name="Arc 14"/>
          <p:cNvSpPr/>
          <p:nvPr/>
        </p:nvSpPr>
        <p:spPr>
          <a:xfrm>
            <a:off x="1487725" y="1102740"/>
            <a:ext cx="1179602" cy="1179602"/>
          </a:xfrm>
          <a:prstGeom prst="arc">
            <a:avLst>
              <a:gd name="adj1" fmla="val 16018236"/>
              <a:gd name="adj2" fmla="val 9832525"/>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18"/>
          <p:cNvSpPr/>
          <p:nvPr/>
        </p:nvSpPr>
        <p:spPr>
          <a:xfrm>
            <a:off x="3193205" y="1102740"/>
            <a:ext cx="1179602"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9" name="Oval 19"/>
          <p:cNvSpPr/>
          <p:nvPr/>
        </p:nvSpPr>
        <p:spPr>
          <a:xfrm>
            <a:off x="3341994" y="1251529"/>
            <a:ext cx="882024" cy="882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1102740"/>
            <a:ext cx="1179602" cy="1179602"/>
          </a:xfrm>
          <a:prstGeom prst="arc">
            <a:avLst>
              <a:gd name="adj1" fmla="val 16018236"/>
              <a:gd name="adj2" fmla="val 5788795"/>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Oval 22"/>
          <p:cNvSpPr/>
          <p:nvPr/>
        </p:nvSpPr>
        <p:spPr>
          <a:xfrm>
            <a:off x="4874617" y="1102740"/>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2" name="Oval 23"/>
          <p:cNvSpPr/>
          <p:nvPr/>
        </p:nvSpPr>
        <p:spPr>
          <a:xfrm>
            <a:off x="5023407" y="1251529"/>
            <a:ext cx="882023" cy="882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7" y="1102740"/>
            <a:ext cx="1179603" cy="1179602"/>
          </a:xfrm>
          <a:prstGeom prst="arc">
            <a:avLst>
              <a:gd name="adj1" fmla="val 16018236"/>
              <a:gd name="adj2" fmla="val 3132458"/>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26"/>
          <p:cNvSpPr/>
          <p:nvPr/>
        </p:nvSpPr>
        <p:spPr>
          <a:xfrm>
            <a:off x="6533134" y="1102740"/>
            <a:ext cx="1179603" cy="11796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0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95" name="Oval 27"/>
          <p:cNvSpPr/>
          <p:nvPr/>
        </p:nvSpPr>
        <p:spPr>
          <a:xfrm>
            <a:off x="6681924" y="1251529"/>
            <a:ext cx="882023" cy="882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1102740"/>
            <a:ext cx="1179603" cy="1179602"/>
          </a:xfrm>
          <a:prstGeom prst="arc">
            <a:avLst>
              <a:gd name="adj1" fmla="val 16018236"/>
              <a:gd name="adj2" fmla="val 13285852"/>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TextBox 96"/>
          <p:cNvSpPr txBox="1"/>
          <p:nvPr/>
        </p:nvSpPr>
        <p:spPr>
          <a:xfrm>
            <a:off x="1278493" y="2506531"/>
            <a:ext cx="1646205" cy="769223"/>
          </a:xfrm>
          <a:prstGeom prst="rect">
            <a:avLst/>
          </a:prstGeom>
          <a:noFill/>
        </p:spPr>
        <p:txBody>
          <a:bodyPr lIns="91431" tIns="45715" rIns="91431" bIns="45715">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项目一</a:t>
            </a:r>
            <a:endParaRPr kumimoji="0" lang="en-US" altLang="zh-CN"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97"/>
          <p:cNvSpPr txBox="1"/>
          <p:nvPr/>
        </p:nvSpPr>
        <p:spPr>
          <a:xfrm>
            <a:off x="2959904" y="2506532"/>
            <a:ext cx="1646205" cy="753838"/>
          </a:xfrm>
          <a:prstGeom prst="rect">
            <a:avLst/>
          </a:prstGeom>
          <a:noFill/>
        </p:spPr>
        <p:txBody>
          <a:bodyPr lIns="91431" tIns="45715" rIns="91431" bIns="45715">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项目二</a:t>
            </a:r>
            <a:endParaRPr kumimoji="0" lang="en-US" altLang="zh-CN" sz="11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4641315" y="2506531"/>
            <a:ext cx="1646206" cy="769223"/>
          </a:xfrm>
          <a:prstGeom prst="rect">
            <a:avLst/>
          </a:prstGeom>
          <a:noFill/>
        </p:spPr>
        <p:txBody>
          <a:bodyPr lIns="91431" tIns="45715" rIns="91431" bIns="45715">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项目三</a:t>
            </a:r>
            <a:endParaRPr kumimoji="0" lang="en-US" altLang="zh-CN"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0" name="TextBox 99"/>
          <p:cNvSpPr txBox="1"/>
          <p:nvPr/>
        </p:nvSpPr>
        <p:spPr>
          <a:xfrm>
            <a:off x="6299832" y="2506531"/>
            <a:ext cx="1646206" cy="769223"/>
          </a:xfrm>
          <a:prstGeom prst="rect">
            <a:avLst/>
          </a:prstGeom>
          <a:noFill/>
        </p:spPr>
        <p:txBody>
          <a:bodyPr lIns="91431" tIns="45715" rIns="91431" bIns="45715">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项目四</a:t>
            </a:r>
            <a:endParaRPr kumimoji="0" lang="en-US" altLang="zh-CN" sz="1200" b="1"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请在此处输入详细的文字介绍信息和介表达图表的含义表达图表的含义</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1140262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69" grpId="0"/>
      <p:bldP spid="70" grpId="0"/>
      <p:bldP spid="85"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1695" y="1682077"/>
            <a:ext cx="3162126" cy="2476499"/>
            <a:chOff x="1591445" y="2300385"/>
            <a:chExt cx="4446740" cy="3482386"/>
          </a:xfrm>
        </p:grpSpPr>
        <p:sp>
          <p:nvSpPr>
            <p:cNvPr id="28674" name="MH_Other_1"/>
            <p:cNvSpPr>
              <a:spLocks/>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675" name="MH_Other_2"/>
            <p:cNvSpPr>
              <a:spLocks/>
            </p:cNvSpPr>
            <p:nvPr/>
          </p:nvSpPr>
          <p:spPr bwMode="auto">
            <a:xfrm>
              <a:off x="1591445" y="2300385"/>
              <a:ext cx="3442206" cy="1861737"/>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676" name="MH_Other_3"/>
            <p:cNvSpPr>
              <a:spLocks/>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677" name="MH_Other_4"/>
            <p:cNvSpPr>
              <a:spLocks/>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678" name="MH_Other_5"/>
            <p:cNvSpPr>
              <a:spLocks/>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8684" name="MH_Other_6"/>
          <p:cNvSpPr>
            <a:spLocks noChangeArrowheads="1"/>
          </p:cNvSpPr>
          <p:nvPr/>
        </p:nvSpPr>
        <p:spPr bwMode="auto">
          <a:xfrm>
            <a:off x="3358041" y="1412996"/>
            <a:ext cx="501226" cy="501253"/>
          </a:xfrm>
          <a:prstGeom prst="ellipse">
            <a:avLst/>
          </a:prstGeom>
          <a:solidFill>
            <a:schemeClr val="accent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rPr>
              <a:t>01</a:t>
            </a: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endParaRPr>
          </a:p>
        </p:txBody>
      </p:sp>
      <p:sp>
        <p:nvSpPr>
          <p:cNvPr id="28685" name="MH_Other_7"/>
          <p:cNvSpPr>
            <a:spLocks noChangeArrowheads="1"/>
          </p:cNvSpPr>
          <p:nvPr/>
        </p:nvSpPr>
        <p:spPr bwMode="auto">
          <a:xfrm>
            <a:off x="4054519" y="2016644"/>
            <a:ext cx="501225" cy="501253"/>
          </a:xfrm>
          <a:prstGeom prst="ellipse">
            <a:avLst/>
          </a:prstGeom>
          <a:solidFill>
            <a:schemeClr val="accent2"/>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rPr>
              <a:t>02</a:t>
            </a: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endParaRPr>
          </a:p>
        </p:txBody>
      </p:sp>
      <p:sp>
        <p:nvSpPr>
          <p:cNvPr id="28686" name="MH_Other_8"/>
          <p:cNvSpPr>
            <a:spLocks noChangeArrowheads="1"/>
          </p:cNvSpPr>
          <p:nvPr/>
        </p:nvSpPr>
        <p:spPr bwMode="auto">
          <a:xfrm>
            <a:off x="3698541" y="2667916"/>
            <a:ext cx="501226" cy="502444"/>
          </a:xfrm>
          <a:prstGeom prst="ellipse">
            <a:avLst/>
          </a:prstGeom>
          <a:solidFill>
            <a:schemeClr val="accent3"/>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rPr>
              <a:t>03</a:t>
            </a: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endParaRPr>
          </a:p>
        </p:txBody>
      </p:sp>
      <p:sp>
        <p:nvSpPr>
          <p:cNvPr id="28687" name="MH_Other_9"/>
          <p:cNvSpPr>
            <a:spLocks noChangeArrowheads="1"/>
          </p:cNvSpPr>
          <p:nvPr/>
        </p:nvSpPr>
        <p:spPr bwMode="auto">
          <a:xfrm>
            <a:off x="4052138" y="3223937"/>
            <a:ext cx="501225" cy="502444"/>
          </a:xfrm>
          <a:prstGeom prst="ellipse">
            <a:avLst/>
          </a:prstGeom>
          <a:solidFill>
            <a:schemeClr val="accent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rPr>
              <a:t>04</a:t>
            </a: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endParaRPr>
          </a:p>
        </p:txBody>
      </p:sp>
      <p:sp>
        <p:nvSpPr>
          <p:cNvPr id="28688" name="MH_Other_10"/>
          <p:cNvSpPr>
            <a:spLocks noChangeArrowheads="1"/>
          </p:cNvSpPr>
          <p:nvPr/>
        </p:nvSpPr>
        <p:spPr bwMode="auto">
          <a:xfrm>
            <a:off x="3334230" y="3924024"/>
            <a:ext cx="501226" cy="501253"/>
          </a:xfrm>
          <a:prstGeom prst="ellipse">
            <a:avLst/>
          </a:prstGeom>
          <a:solidFill>
            <a:schemeClr val="accent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rPr>
              <a:t>05</a:t>
            </a: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Gungsuh" panose="02030600000101010101" pitchFamily="18" charset="-127"/>
              <a:cs typeface="+mn-cs"/>
            </a:endParaRPr>
          </a:p>
        </p:txBody>
      </p:sp>
      <p:sp>
        <p:nvSpPr>
          <p:cNvPr id="28689" name="MH_Title_1"/>
          <p:cNvSpPr>
            <a:spLocks noChangeArrowheads="1"/>
          </p:cNvSpPr>
          <p:nvPr/>
        </p:nvSpPr>
        <p:spPr bwMode="auto">
          <a:xfrm>
            <a:off x="-17557" y="2132633"/>
            <a:ext cx="1177826" cy="1702292"/>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accent1"/>
          </a:solidFill>
          <a:ln w="28575">
            <a:noFill/>
          </a:ln>
        </p:spPr>
        <p:txBody>
          <a:bodyPr lIns="0" tIns="0" rIns="80944"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Tx/>
              <a:buSzTx/>
              <a:buFont typeface="Arial" panose="020B0604020202020204" pitchFamily="34" charset="0"/>
              <a:buNone/>
              <a:tabLst/>
              <a:defRPr/>
            </a:pPr>
            <a:r>
              <a:rPr kumimoji="0" lang="en-US" altLang="zh-CN" sz="17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THE TITLE</a:t>
            </a:r>
            <a:endParaRPr kumimoji="0" lang="zh-CN" altLang="en-US" sz="17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1" name="TextBox 23"/>
          <p:cNvSpPr txBox="1"/>
          <p:nvPr/>
        </p:nvSpPr>
        <p:spPr>
          <a:xfrm>
            <a:off x="4314917" y="1428002"/>
            <a:ext cx="2677084" cy="434979"/>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22" name="TextBox 24"/>
          <p:cNvSpPr txBox="1"/>
          <p:nvPr/>
        </p:nvSpPr>
        <p:spPr>
          <a:xfrm>
            <a:off x="4314917" y="1229224"/>
            <a:ext cx="1208342"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请替换文字内容</a:t>
            </a:r>
          </a:p>
        </p:txBody>
      </p:sp>
      <p:sp>
        <p:nvSpPr>
          <p:cNvPr id="23" name="TextBox 23"/>
          <p:cNvSpPr txBox="1"/>
          <p:nvPr/>
        </p:nvSpPr>
        <p:spPr>
          <a:xfrm>
            <a:off x="4660357" y="2143127"/>
            <a:ext cx="2677084" cy="434979"/>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24" name="TextBox 24"/>
          <p:cNvSpPr txBox="1"/>
          <p:nvPr/>
        </p:nvSpPr>
        <p:spPr>
          <a:xfrm>
            <a:off x="4660357" y="1944349"/>
            <a:ext cx="1208342"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请替换文字内容</a:t>
            </a:r>
          </a:p>
        </p:txBody>
      </p:sp>
      <p:sp>
        <p:nvSpPr>
          <p:cNvPr id="25" name="TextBox 23"/>
          <p:cNvSpPr txBox="1"/>
          <p:nvPr/>
        </p:nvSpPr>
        <p:spPr>
          <a:xfrm>
            <a:off x="4443610" y="2832453"/>
            <a:ext cx="2677084" cy="434979"/>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26" name="TextBox 24"/>
          <p:cNvSpPr txBox="1"/>
          <p:nvPr/>
        </p:nvSpPr>
        <p:spPr>
          <a:xfrm>
            <a:off x="4443610" y="2633675"/>
            <a:ext cx="1208342"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请替换文字内容</a:t>
            </a:r>
          </a:p>
        </p:txBody>
      </p:sp>
      <p:sp>
        <p:nvSpPr>
          <p:cNvPr id="27" name="TextBox 23"/>
          <p:cNvSpPr txBox="1"/>
          <p:nvPr/>
        </p:nvSpPr>
        <p:spPr>
          <a:xfrm>
            <a:off x="4667130" y="3469182"/>
            <a:ext cx="2677084" cy="434979"/>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28" name="TextBox 24"/>
          <p:cNvSpPr txBox="1"/>
          <p:nvPr/>
        </p:nvSpPr>
        <p:spPr>
          <a:xfrm>
            <a:off x="4667130" y="3270404"/>
            <a:ext cx="1208342"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请替换文字内容</a:t>
            </a:r>
          </a:p>
        </p:txBody>
      </p:sp>
      <p:sp>
        <p:nvSpPr>
          <p:cNvPr id="29" name="TextBox 23"/>
          <p:cNvSpPr txBox="1"/>
          <p:nvPr/>
        </p:nvSpPr>
        <p:spPr>
          <a:xfrm>
            <a:off x="4111717" y="4236905"/>
            <a:ext cx="2677084" cy="434979"/>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30" name="TextBox 24"/>
          <p:cNvSpPr txBox="1"/>
          <p:nvPr/>
        </p:nvSpPr>
        <p:spPr>
          <a:xfrm>
            <a:off x="4111717" y="4038127"/>
            <a:ext cx="1152681" cy="240763"/>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请替换文字内容</a:t>
            </a:r>
          </a:p>
        </p:txBody>
      </p:sp>
    </p:spTree>
    <p:extLst>
      <p:ext uri="{BB962C8B-B14F-4D97-AF65-F5344CB8AC3E}">
        <p14:creationId xmlns:p14="http://schemas.microsoft.com/office/powerpoint/2010/main" val="9904822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up)">
                                      <p:cBhvr>
                                        <p:cTn id="42" dur="500"/>
                                        <p:tgtEl>
                                          <p:spTgt spid="2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P spid="21" grpId="0"/>
      <p:bldP spid="22" grpId="0"/>
      <p:bldP spid="23"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48" name="组合 41"/>
          <p:cNvGrpSpPr>
            <a:grpSpLocks/>
          </p:cNvGrpSpPr>
          <p:nvPr/>
        </p:nvGrpSpPr>
        <p:grpSpPr bwMode="auto">
          <a:xfrm>
            <a:off x="1014627" y="543357"/>
            <a:ext cx="441833" cy="400110"/>
            <a:chOff x="2727102" y="1805798"/>
            <a:chExt cx="798858" cy="723619"/>
          </a:xfrm>
        </p:grpSpPr>
        <p:grpSp>
          <p:nvGrpSpPr>
            <p:cNvPr id="49" name="组合 35"/>
            <p:cNvGrpSpPr>
              <a:grpSpLocks/>
            </p:cNvGrpSpPr>
            <p:nvPr/>
          </p:nvGrpSpPr>
          <p:grpSpPr bwMode="auto">
            <a:xfrm>
              <a:off x="2727102" y="1809520"/>
              <a:ext cx="789301" cy="711133"/>
              <a:chOff x="3696385" y="1762464"/>
              <a:chExt cx="2543112" cy="2379436"/>
            </a:xfrm>
          </p:grpSpPr>
          <p:sp>
            <p:nvSpPr>
              <p:cNvPr id="51" name="矩形 50"/>
              <p:cNvSpPr/>
              <p:nvPr/>
            </p:nvSpPr>
            <p:spPr>
              <a:xfrm>
                <a:off x="3855008" y="1760639"/>
                <a:ext cx="2379374" cy="2381261"/>
              </a:xfrm>
              <a:prstGeom prst="rect">
                <a:avLst/>
              </a:prstGeom>
              <a:solidFill>
                <a:srgbClr val="73C8FF">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0" name="文本框 39"/>
            <p:cNvSpPr txBox="1">
              <a:spLocks noChangeArrowheads="1"/>
            </p:cNvSpPr>
            <p:nvPr/>
          </p:nvSpPr>
          <p:spPr bwMode="auto">
            <a:xfrm>
              <a:off x="2766020" y="1805798"/>
              <a:ext cx="759940"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282"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rPr>
                <a:t>01</a:t>
              </a:r>
              <a:endParaRPr kumimoji="0" lang="zh-CN" altLang="en-US"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endParaRPr>
            </a:p>
          </p:txBody>
        </p:sp>
      </p:grpSp>
      <p:grpSp>
        <p:nvGrpSpPr>
          <p:cNvPr id="53" name="组合 42"/>
          <p:cNvGrpSpPr>
            <a:grpSpLocks/>
          </p:cNvGrpSpPr>
          <p:nvPr/>
        </p:nvGrpSpPr>
        <p:grpSpPr bwMode="auto">
          <a:xfrm>
            <a:off x="1646694" y="544921"/>
            <a:ext cx="2830970" cy="393701"/>
            <a:chOff x="3859762" y="1809521"/>
            <a:chExt cx="5116559" cy="711133"/>
          </a:xfrm>
        </p:grpSpPr>
        <p:grpSp>
          <p:nvGrpSpPr>
            <p:cNvPr id="54" name="组合 36"/>
            <p:cNvGrpSpPr>
              <a:grpSpLocks/>
            </p:cNvGrpSpPr>
            <p:nvPr/>
          </p:nvGrpSpPr>
          <p:grpSpPr bwMode="auto">
            <a:xfrm>
              <a:off x="3859762" y="1809521"/>
              <a:ext cx="5116559" cy="711133"/>
              <a:chOff x="3856314" y="1762464"/>
              <a:chExt cx="2383183" cy="2379436"/>
            </a:xfrm>
          </p:grpSpPr>
          <p:sp>
            <p:nvSpPr>
              <p:cNvPr id="56" name="矩形 55"/>
              <p:cNvSpPr/>
              <p:nvPr/>
            </p:nvSpPr>
            <p:spPr>
              <a:xfrm>
                <a:off x="3856314" y="1763631"/>
                <a:ext cx="2379486" cy="2378269"/>
              </a:xfrm>
              <a:prstGeom prst="rect">
                <a:avLst/>
              </a:prstGeom>
              <a:solidFill>
                <a:srgbClr val="73C8FF">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5" name="矩形 54"/>
            <p:cNvSpPr/>
            <p:nvPr/>
          </p:nvSpPr>
          <p:spPr>
            <a:xfrm>
              <a:off x="4392992" y="1868799"/>
              <a:ext cx="4042161" cy="611522"/>
            </a:xfrm>
            <a:prstGeom prst="rect">
              <a:avLst/>
            </a:prstGeom>
          </p:spPr>
          <p:txBody>
            <a:bodyPr wrap="none">
              <a:spAutoFit/>
            </a:bodyPr>
            <a:lstStyle/>
            <a:p>
              <a:pPr marL="0" marR="0" lvl="0" indent="0" defTabSz="914282"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单击此处添加文字标题</a:t>
              </a:r>
              <a:endParaRPr kumimoji="0" lang="zh-CN" altLang="zh-CN" sz="16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grpSp>
        <p:nvGrpSpPr>
          <p:cNvPr id="58" name="组合 41"/>
          <p:cNvGrpSpPr>
            <a:grpSpLocks/>
          </p:cNvGrpSpPr>
          <p:nvPr/>
        </p:nvGrpSpPr>
        <p:grpSpPr bwMode="auto">
          <a:xfrm>
            <a:off x="1014625" y="1058068"/>
            <a:ext cx="457061" cy="400110"/>
            <a:chOff x="2727102" y="1805798"/>
            <a:chExt cx="826392" cy="723619"/>
          </a:xfrm>
        </p:grpSpPr>
        <p:grpSp>
          <p:nvGrpSpPr>
            <p:cNvPr id="59" name="组合 35"/>
            <p:cNvGrpSpPr>
              <a:grpSpLocks/>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rgbClr val="308BC4">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60" name="文本框 39"/>
            <p:cNvSpPr txBox="1">
              <a:spLocks noChangeArrowheads="1"/>
            </p:cNvSpPr>
            <p:nvPr/>
          </p:nvSpPr>
          <p:spPr bwMode="auto">
            <a:xfrm>
              <a:off x="2738486" y="1805798"/>
              <a:ext cx="815008"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282"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rPr>
                <a:t>02</a:t>
              </a:r>
              <a:endParaRPr kumimoji="0" lang="zh-CN" altLang="en-US"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a:grpSpLocks/>
          </p:cNvGrpSpPr>
          <p:nvPr/>
        </p:nvGrpSpPr>
        <p:grpSpPr bwMode="auto">
          <a:xfrm>
            <a:off x="1646694" y="1059630"/>
            <a:ext cx="2830970" cy="393701"/>
            <a:chOff x="3859762" y="1809521"/>
            <a:chExt cx="5116559" cy="711133"/>
          </a:xfrm>
        </p:grpSpPr>
        <p:grpSp>
          <p:nvGrpSpPr>
            <p:cNvPr id="64" name="组合 36"/>
            <p:cNvGrpSpPr>
              <a:grpSpLocks/>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rgbClr val="308BC4">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65" name="矩形 64"/>
            <p:cNvSpPr/>
            <p:nvPr/>
          </p:nvSpPr>
          <p:spPr>
            <a:xfrm>
              <a:off x="4412280" y="1868799"/>
              <a:ext cx="4042161" cy="611522"/>
            </a:xfrm>
            <a:prstGeom prst="rect">
              <a:avLst/>
            </a:prstGeom>
          </p:spPr>
          <p:txBody>
            <a:bodyPr wrap="none">
              <a:spAutoFit/>
            </a:bodyPr>
            <a:lstStyle/>
            <a:p>
              <a:pPr lvl="0" defTabSz="914282">
                <a:defRPr/>
              </a:pPr>
              <a:r>
                <a:rPr lang="zh-CN" altLang="en-US" sz="1600" b="1" kern="0" dirty="0">
                  <a:solidFill>
                    <a:prstClr val="white"/>
                  </a:solidFill>
                  <a:latin typeface="微软雅黑" pitchFamily="34" charset="-122"/>
                  <a:ea typeface="微软雅黑" pitchFamily="34" charset="-122"/>
                </a:rPr>
                <a:t>单击此处添加文字标题</a:t>
              </a:r>
              <a:endParaRPr lang="zh-CN" altLang="zh-CN" sz="1600" b="1" kern="0" dirty="0">
                <a:solidFill>
                  <a:prstClr val="white"/>
                </a:solidFill>
                <a:latin typeface="微软雅黑" pitchFamily="34" charset="-122"/>
                <a:ea typeface="微软雅黑" pitchFamily="34" charset="-122"/>
              </a:endParaRPr>
            </a:p>
          </p:txBody>
        </p:sp>
      </p:grpSp>
      <p:grpSp>
        <p:nvGrpSpPr>
          <p:cNvPr id="68" name="组合 41"/>
          <p:cNvGrpSpPr>
            <a:grpSpLocks/>
          </p:cNvGrpSpPr>
          <p:nvPr/>
        </p:nvGrpSpPr>
        <p:grpSpPr bwMode="auto">
          <a:xfrm>
            <a:off x="1014625" y="1586322"/>
            <a:ext cx="461069" cy="400110"/>
            <a:chOff x="2727102" y="1805798"/>
            <a:chExt cx="833639" cy="723619"/>
          </a:xfrm>
        </p:grpSpPr>
        <p:grpSp>
          <p:nvGrpSpPr>
            <p:cNvPr id="69" name="组合 35"/>
            <p:cNvGrpSpPr>
              <a:grpSpLocks/>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rgbClr val="73C8FF">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70" name="文本框 39"/>
            <p:cNvSpPr txBox="1">
              <a:spLocks noChangeArrowheads="1"/>
            </p:cNvSpPr>
            <p:nvPr/>
          </p:nvSpPr>
          <p:spPr bwMode="auto">
            <a:xfrm>
              <a:off x="2731241" y="1805798"/>
              <a:ext cx="829500"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282"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rPr>
                <a:t>03</a:t>
              </a:r>
              <a:endParaRPr kumimoji="0" lang="zh-CN" altLang="en-US"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a:grpSpLocks/>
          </p:cNvGrpSpPr>
          <p:nvPr/>
        </p:nvGrpSpPr>
        <p:grpSpPr bwMode="auto">
          <a:xfrm>
            <a:off x="1646694" y="1588079"/>
            <a:ext cx="2830970" cy="393508"/>
            <a:chOff x="3859762" y="1809872"/>
            <a:chExt cx="5116559" cy="710785"/>
          </a:xfrm>
        </p:grpSpPr>
        <p:grpSp>
          <p:nvGrpSpPr>
            <p:cNvPr id="74" name="组合 36"/>
            <p:cNvGrpSpPr>
              <a:grpSpLocks/>
            </p:cNvGrpSpPr>
            <p:nvPr/>
          </p:nvGrpSpPr>
          <p:grpSpPr bwMode="auto">
            <a:xfrm>
              <a:off x="3859762" y="1809872"/>
              <a:ext cx="5116559" cy="710785"/>
              <a:chOff x="3856314" y="1763636"/>
              <a:chExt cx="2383183" cy="2378270"/>
            </a:xfrm>
          </p:grpSpPr>
          <p:sp>
            <p:nvSpPr>
              <p:cNvPr id="76" name="矩形 75"/>
              <p:cNvSpPr/>
              <p:nvPr/>
            </p:nvSpPr>
            <p:spPr>
              <a:xfrm>
                <a:off x="3856314" y="1763636"/>
                <a:ext cx="2379486" cy="2378270"/>
              </a:xfrm>
              <a:prstGeom prst="rect">
                <a:avLst/>
              </a:prstGeom>
              <a:solidFill>
                <a:srgbClr val="73C8FF">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75" name="矩形 74"/>
            <p:cNvSpPr/>
            <p:nvPr/>
          </p:nvSpPr>
          <p:spPr>
            <a:xfrm>
              <a:off x="4412280" y="1868798"/>
              <a:ext cx="4042161" cy="611523"/>
            </a:xfrm>
            <a:prstGeom prst="rect">
              <a:avLst/>
            </a:prstGeom>
          </p:spPr>
          <p:txBody>
            <a:bodyPr wrap="none">
              <a:spAutoFit/>
            </a:bodyPr>
            <a:lstStyle/>
            <a:p>
              <a:pPr lvl="0" defTabSz="914282">
                <a:defRPr/>
              </a:pPr>
              <a:r>
                <a:rPr lang="zh-CN" altLang="en-US" sz="1600" b="1" kern="0" dirty="0">
                  <a:solidFill>
                    <a:prstClr val="white"/>
                  </a:solidFill>
                  <a:latin typeface="微软雅黑" pitchFamily="34" charset="-122"/>
                  <a:ea typeface="微软雅黑" pitchFamily="34" charset="-122"/>
                </a:rPr>
                <a:t>单击此处添加文字标题</a:t>
              </a:r>
              <a:endParaRPr lang="zh-CN" altLang="zh-CN" sz="1600" b="1" kern="0" dirty="0">
                <a:solidFill>
                  <a:prstClr val="white"/>
                </a:solidFill>
                <a:latin typeface="微软雅黑" pitchFamily="34" charset="-122"/>
                <a:ea typeface="微软雅黑" pitchFamily="34" charset="-122"/>
              </a:endParaRPr>
            </a:p>
          </p:txBody>
        </p:sp>
      </p:grpSp>
      <p:grpSp>
        <p:nvGrpSpPr>
          <p:cNvPr id="78" name="组合 41"/>
          <p:cNvGrpSpPr>
            <a:grpSpLocks/>
          </p:cNvGrpSpPr>
          <p:nvPr/>
        </p:nvGrpSpPr>
        <p:grpSpPr bwMode="auto">
          <a:xfrm>
            <a:off x="1014626" y="2141667"/>
            <a:ext cx="457062" cy="400110"/>
            <a:chOff x="2727102" y="1805798"/>
            <a:chExt cx="826393" cy="723619"/>
          </a:xfrm>
        </p:grpSpPr>
        <p:grpSp>
          <p:nvGrpSpPr>
            <p:cNvPr id="79" name="组合 35"/>
            <p:cNvGrpSpPr>
              <a:grpSpLocks/>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rgbClr val="308BC4">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80" name="文本框 39"/>
            <p:cNvSpPr txBox="1">
              <a:spLocks noChangeArrowheads="1"/>
            </p:cNvSpPr>
            <p:nvPr/>
          </p:nvSpPr>
          <p:spPr bwMode="auto">
            <a:xfrm>
              <a:off x="2738489" y="1805798"/>
              <a:ext cx="815006"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282"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rPr>
                <a:t>04</a:t>
              </a:r>
              <a:endParaRPr kumimoji="0" lang="zh-CN" altLang="en-US" sz="2000" b="0" i="0" u="none" strike="noStrike" kern="0" cap="none" spc="0" normalizeH="0" baseline="0" noProof="0" dirty="0">
                <a:ln>
                  <a:noFill/>
                </a:ln>
                <a:solidFill>
                  <a:prstClr val="white"/>
                </a:solidFill>
                <a:effectLst/>
                <a:uLnTx/>
                <a:uFillTx/>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a:grpSpLocks/>
          </p:cNvGrpSpPr>
          <p:nvPr/>
        </p:nvGrpSpPr>
        <p:grpSpPr bwMode="auto">
          <a:xfrm>
            <a:off x="1646694" y="2143230"/>
            <a:ext cx="2830970" cy="393701"/>
            <a:chOff x="3859762" y="1809521"/>
            <a:chExt cx="5116559" cy="711133"/>
          </a:xfrm>
        </p:grpSpPr>
        <p:grpSp>
          <p:nvGrpSpPr>
            <p:cNvPr id="84" name="组合 36"/>
            <p:cNvGrpSpPr>
              <a:grpSpLocks/>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rgbClr val="308BC4">
                  <a:alpha val="89000"/>
                </a:srgbClr>
              </a:solidFill>
              <a:ln w="9525" cap="flat" cmpd="sng" algn="ctr">
                <a:solidFill>
                  <a:sysClr val="window" lastClr="FFFFFF"/>
                </a:solid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ysClr val="window" lastClr="FFFFFF">
                  <a:alpha val="18000"/>
                </a:sysClr>
              </a:solidFill>
              <a:ln w="25400" cap="flat" cmpd="sng" algn="ctr">
                <a:noFill/>
                <a:prstDash val="solid"/>
              </a:ln>
              <a:effectLst>
                <a:outerShdw blurRad="63500" algn="ctr" rotWithShape="0">
                  <a:prstClr val="black">
                    <a:alpha val="40000"/>
                  </a:prstClr>
                </a:outerShdw>
              </a:effectLst>
            </p:spPr>
            <p:txBody>
              <a:bodyPr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85" name="矩形 84"/>
            <p:cNvSpPr/>
            <p:nvPr/>
          </p:nvSpPr>
          <p:spPr>
            <a:xfrm>
              <a:off x="4412280" y="1868799"/>
              <a:ext cx="4042161" cy="611522"/>
            </a:xfrm>
            <a:prstGeom prst="rect">
              <a:avLst/>
            </a:prstGeom>
          </p:spPr>
          <p:txBody>
            <a:bodyPr wrap="none">
              <a:spAutoFit/>
            </a:bodyPr>
            <a:lstStyle/>
            <a:p>
              <a:pPr lvl="0" defTabSz="914282">
                <a:defRPr/>
              </a:pPr>
              <a:r>
                <a:rPr lang="zh-CN" altLang="en-US" sz="1600" b="1" kern="0" dirty="0">
                  <a:solidFill>
                    <a:prstClr val="white"/>
                  </a:solidFill>
                  <a:latin typeface="微软雅黑" pitchFamily="34" charset="-122"/>
                  <a:ea typeface="微软雅黑" pitchFamily="34" charset="-122"/>
                </a:rPr>
                <a:t>单击此处添加文字标题</a:t>
              </a:r>
              <a:endParaRPr lang="zh-CN" altLang="zh-CN" sz="1600" b="1" kern="0" dirty="0">
                <a:solidFill>
                  <a:prstClr val="white"/>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880658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750"/>
                                        <p:tgtEl>
                                          <p:spTgt spid="53"/>
                                        </p:tgtEl>
                                      </p:cBhvr>
                                    </p:animEffect>
                                  </p:childTnLst>
                                </p:cTn>
                              </p:par>
                            </p:childTnLst>
                          </p:cTn>
                        </p:par>
                        <p:par>
                          <p:cTn id="12" fill="hold">
                            <p:stCondLst>
                              <p:cond delay="750"/>
                            </p:stCondLst>
                            <p:childTnLst>
                              <p:par>
                                <p:cTn id="13" presetID="2" presetClass="entr" presetSubtype="8" decel="10000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0-#ppt_w/2"/>
                                          </p:val>
                                        </p:tav>
                                        <p:tav tm="100000">
                                          <p:val>
                                            <p:strVal val="#ppt_x"/>
                                          </p:val>
                                        </p:tav>
                                      </p:tavLst>
                                    </p:anim>
                                    <p:anim calcmode="lin" valueType="num">
                                      <p:cBhvr additive="base">
                                        <p:cTn id="16" dur="750" fill="hold"/>
                                        <p:tgtEl>
                                          <p:spTgt spid="58"/>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750"/>
                                        <p:tgtEl>
                                          <p:spTgt spid="63"/>
                                        </p:tgtEl>
                                      </p:cBhvr>
                                    </p:animEffect>
                                  </p:childTnLst>
                                </p:cTn>
                              </p:par>
                            </p:childTnLst>
                          </p:cTn>
                        </p:par>
                        <p:par>
                          <p:cTn id="20" fill="hold">
                            <p:stCondLst>
                              <p:cond delay="1500"/>
                            </p:stCondLst>
                            <p:childTnLst>
                              <p:par>
                                <p:cTn id="21" presetID="2" presetClass="entr" presetSubtype="8" decel="10000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0-#ppt_w/2"/>
                                          </p:val>
                                        </p:tav>
                                        <p:tav tm="100000">
                                          <p:val>
                                            <p:strVal val="#ppt_x"/>
                                          </p:val>
                                        </p:tav>
                                      </p:tavLst>
                                    </p:anim>
                                    <p:anim calcmode="lin" valueType="num">
                                      <p:cBhvr additive="base">
                                        <p:cTn id="24" dur="750" fill="hold"/>
                                        <p:tgtEl>
                                          <p:spTgt spid="68"/>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750"/>
                                        <p:tgtEl>
                                          <p:spTgt spid="73"/>
                                        </p:tgtEl>
                                      </p:cBhvr>
                                    </p:animEffect>
                                  </p:childTnLst>
                                </p:cTn>
                              </p:par>
                            </p:childTnLst>
                          </p:cTn>
                        </p:par>
                        <p:par>
                          <p:cTn id="28" fill="hold">
                            <p:stCondLst>
                              <p:cond delay="2250"/>
                            </p:stCondLst>
                            <p:childTnLst>
                              <p:par>
                                <p:cTn id="29" presetID="2" presetClass="entr" presetSubtype="8" decel="10000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750" fill="hold"/>
                                        <p:tgtEl>
                                          <p:spTgt spid="78"/>
                                        </p:tgtEl>
                                        <p:attrNameLst>
                                          <p:attrName>ppt_x</p:attrName>
                                        </p:attrNameLst>
                                      </p:cBhvr>
                                      <p:tavLst>
                                        <p:tav tm="0">
                                          <p:val>
                                            <p:strVal val="0-#ppt_w/2"/>
                                          </p:val>
                                        </p:tav>
                                        <p:tav tm="100000">
                                          <p:val>
                                            <p:strVal val="#ppt_x"/>
                                          </p:val>
                                        </p:tav>
                                      </p:tavLst>
                                    </p:anim>
                                    <p:anim calcmode="lin" valueType="num">
                                      <p:cBhvr additive="base">
                                        <p:cTn id="32" dur="750" fill="hold"/>
                                        <p:tgtEl>
                                          <p:spTgt spid="7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p:cNvSpPr>
          <p:nvPr/>
        </p:nvSpPr>
        <p:spPr bwMode="auto">
          <a:xfrm>
            <a:off x="5349611" y="3903106"/>
            <a:ext cx="412529"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2"/>
          </a:solidFill>
          <a:ln>
            <a:noFill/>
          </a:ln>
          <a:effectLst/>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s-ES" altLang="zh-CN" sz="1200" b="0" i="0" u="none" strike="noStrike" kern="1200" cap="none" spc="0" normalizeH="0" baseline="0" noProof="0" dirty="0">
                <a:ln>
                  <a:noFill/>
                </a:ln>
                <a:solidFill>
                  <a:srgbClr val="FFFFFF"/>
                </a:solidFill>
                <a:effectLst/>
                <a:uLnTx/>
                <a:uFillTx/>
                <a:latin typeface="Helvetica Light" charset="0"/>
                <a:ea typeface="MS PGothic" panose="020B0600070205080204" pitchFamily="34" charset="-128"/>
                <a:cs typeface="+mn-cs"/>
                <a:sym typeface="Helvetica Light" charset="0"/>
              </a:rPr>
              <a:t> </a:t>
            </a:r>
            <a:endParaRPr kumimoji="0" lang="es-ES" altLang="zh-CN" sz="900" b="1" i="0" u="none" strike="noStrike" kern="1200" cap="none" spc="0" normalizeH="0" baseline="0" noProof="0" dirty="0">
              <a:ln>
                <a:noFill/>
              </a:ln>
              <a:solidFill>
                <a:srgbClr val="FFFFFF"/>
              </a:solidFill>
              <a:effectLst/>
              <a:uLnTx/>
              <a:uFillTx/>
              <a:latin typeface="Lato" charset="0"/>
              <a:ea typeface="MS PGothic" panose="020B0600070205080204" pitchFamily="34" charset="-128"/>
              <a:cs typeface="+mn-cs"/>
              <a:sym typeface="Lato" charset="0"/>
            </a:endParaRPr>
          </a:p>
        </p:txBody>
      </p:sp>
      <p:sp>
        <p:nvSpPr>
          <p:cNvPr id="63492" name="AutoShape 4"/>
          <p:cNvSpPr>
            <a:spLocks/>
          </p:cNvSpPr>
          <p:nvPr/>
        </p:nvSpPr>
        <p:spPr bwMode="auto">
          <a:xfrm>
            <a:off x="3388163" y="2392204"/>
            <a:ext cx="412529"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3"/>
          </a:solidFill>
          <a:ln>
            <a:noFill/>
          </a:ln>
          <a:effectLst/>
          <a:extLst/>
        </p:spPr>
        <p:txBody>
          <a:bodyPr lIns="0" tIns="0" rIns="0" bIns="0"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Helvetica Light" charset="0"/>
            </a:endParaRPr>
          </a:p>
        </p:txBody>
      </p:sp>
      <p:sp>
        <p:nvSpPr>
          <p:cNvPr id="63494" name="AutoShape 6"/>
          <p:cNvSpPr>
            <a:spLocks/>
          </p:cNvSpPr>
          <p:nvPr/>
        </p:nvSpPr>
        <p:spPr bwMode="auto">
          <a:xfrm>
            <a:off x="5340086" y="2785704"/>
            <a:ext cx="412529"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4"/>
          </a:solidFill>
          <a:ln>
            <a:noFill/>
          </a:ln>
          <a:effectLst/>
          <a:extLst/>
        </p:spPr>
        <p:txBody>
          <a:bodyPr lIns="0" tIns="0" rIns="0" bIns="0"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Helvetica Light" charset="0"/>
            </a:endParaRPr>
          </a:p>
        </p:txBody>
      </p:sp>
      <p:sp>
        <p:nvSpPr>
          <p:cNvPr id="63496" name="AutoShape 8"/>
          <p:cNvSpPr>
            <a:spLocks/>
          </p:cNvSpPr>
          <p:nvPr/>
        </p:nvSpPr>
        <p:spPr bwMode="auto">
          <a:xfrm>
            <a:off x="3378639" y="1401604"/>
            <a:ext cx="412529"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x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s-ES" altLang="zh-CN" sz="1200" b="0" i="0" u="none" strike="noStrike" kern="1200" cap="none" spc="0" normalizeH="0" baseline="0" noProof="0" dirty="0">
                <a:ln>
                  <a:noFill/>
                </a:ln>
                <a:solidFill>
                  <a:srgbClr val="FFFFFF"/>
                </a:solidFill>
                <a:effectLst/>
                <a:uLnTx/>
                <a:uFillTx/>
                <a:latin typeface="Helvetica Light" charset="0"/>
                <a:ea typeface="MS PGothic" panose="020B0600070205080204" pitchFamily="34" charset="-128"/>
                <a:cs typeface="+mn-cs"/>
                <a:sym typeface="Helvetica Light" charset="0"/>
              </a:rPr>
              <a:t> </a:t>
            </a:r>
            <a:endParaRPr kumimoji="0" lang="es-ES" altLang="zh-CN" sz="900" b="1" i="0" u="none" strike="noStrike" kern="1200" cap="none" spc="0" normalizeH="0" baseline="0" noProof="0" dirty="0">
              <a:ln>
                <a:noFill/>
              </a:ln>
              <a:solidFill>
                <a:srgbClr val="FFFFFF"/>
              </a:solidFill>
              <a:effectLst/>
              <a:uLnTx/>
              <a:uFillTx/>
              <a:latin typeface="Lato" charset="0"/>
              <a:ea typeface="MS PGothic" panose="020B0600070205080204" pitchFamily="34" charset="-128"/>
              <a:cs typeface="+mn-cs"/>
              <a:sym typeface="Lato" charset="0"/>
            </a:endParaRPr>
          </a:p>
        </p:txBody>
      </p:sp>
      <p:sp>
        <p:nvSpPr>
          <p:cNvPr id="63498" name="AutoShape 10"/>
          <p:cNvSpPr>
            <a:spLocks/>
          </p:cNvSpPr>
          <p:nvPr/>
        </p:nvSpPr>
        <p:spPr bwMode="auto">
          <a:xfrm>
            <a:off x="3403045" y="3501866"/>
            <a:ext cx="412529"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1"/>
          </a:solidFill>
          <a:ln>
            <a:noFill/>
          </a:ln>
          <a:effectLst/>
          <a:extLst/>
        </p:spPr>
        <p:txBody>
          <a:bodyPr lIns="0" tIns="0" rIns="0" bIns="0"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Helvetica Light" charset="0"/>
            </a:endParaRPr>
          </a:p>
        </p:txBody>
      </p:sp>
      <p:sp>
        <p:nvSpPr>
          <p:cNvPr id="63500" name="AutoShape 12"/>
          <p:cNvSpPr>
            <a:spLocks/>
          </p:cNvSpPr>
          <p:nvPr/>
        </p:nvSpPr>
        <p:spPr bwMode="auto">
          <a:xfrm>
            <a:off x="5336514" y="1795105"/>
            <a:ext cx="412529" cy="476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2"/>
          </a:solidFill>
          <a:ln>
            <a:noFill/>
          </a:ln>
          <a:extLst/>
        </p:spPr>
        <p:txBody>
          <a:bodyPr lIns="0" tIns="0" rIns="0" bIns="0"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504" name="Line 16"/>
          <p:cNvSpPr>
            <a:spLocks noChangeShapeType="1"/>
          </p:cNvSpPr>
          <p:nvPr/>
        </p:nvSpPr>
        <p:spPr bwMode="auto">
          <a:xfrm>
            <a:off x="3993563" y="3760827"/>
            <a:ext cx="1178058" cy="352424"/>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71407"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dirty="0">
              <a:ln>
                <a:noFill/>
              </a:ln>
              <a:solidFill>
                <a:srgbClr val="000000"/>
              </a:solidFill>
              <a:effectLst/>
              <a:uLnTx/>
              <a:uFillTx/>
              <a:latin typeface="Helvetica" charset="0"/>
              <a:ea typeface="ＭＳ Ｐゴシック" charset="0"/>
              <a:cs typeface="+mn-cs"/>
              <a:sym typeface="Helvetica" charset="0"/>
            </a:endParaRPr>
          </a:p>
        </p:txBody>
      </p:sp>
      <p:sp>
        <p:nvSpPr>
          <p:cNvPr id="63505" name="Line 17"/>
          <p:cNvSpPr>
            <a:spLocks noChangeShapeType="1"/>
          </p:cNvSpPr>
          <p:nvPr/>
        </p:nvSpPr>
        <p:spPr bwMode="auto">
          <a:xfrm flipV="1">
            <a:off x="3995348" y="3027401"/>
            <a:ext cx="1154248" cy="723305"/>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71407"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dirty="0">
              <a:ln>
                <a:noFill/>
              </a:ln>
              <a:solidFill>
                <a:srgbClr val="000000"/>
              </a:solidFill>
              <a:effectLst/>
              <a:uLnTx/>
              <a:uFillTx/>
              <a:latin typeface="Helvetica" charset="0"/>
              <a:ea typeface="ＭＳ Ｐゴシック" charset="0"/>
              <a:cs typeface="+mn-cs"/>
              <a:sym typeface="Helvetica" charset="0"/>
            </a:endParaRPr>
          </a:p>
        </p:txBody>
      </p:sp>
      <p:sp>
        <p:nvSpPr>
          <p:cNvPr id="63506" name="Line 18"/>
          <p:cNvSpPr>
            <a:spLocks noChangeShapeType="1"/>
          </p:cNvSpPr>
          <p:nvPr/>
        </p:nvSpPr>
        <p:spPr bwMode="auto">
          <a:xfrm>
            <a:off x="3992372" y="2636282"/>
            <a:ext cx="1156033" cy="389334"/>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71407"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dirty="0">
              <a:ln>
                <a:noFill/>
              </a:ln>
              <a:solidFill>
                <a:srgbClr val="000000"/>
              </a:solidFill>
              <a:effectLst/>
              <a:uLnTx/>
              <a:uFillTx/>
              <a:latin typeface="Helvetica" charset="0"/>
              <a:ea typeface="ＭＳ Ｐゴシック" charset="0"/>
              <a:cs typeface="+mn-cs"/>
              <a:sym typeface="Helvetica" charset="0"/>
            </a:endParaRPr>
          </a:p>
        </p:txBody>
      </p:sp>
      <p:sp>
        <p:nvSpPr>
          <p:cNvPr id="63507" name="Line 19"/>
          <p:cNvSpPr>
            <a:spLocks noChangeShapeType="1"/>
          </p:cNvSpPr>
          <p:nvPr/>
        </p:nvSpPr>
        <p:spPr bwMode="auto">
          <a:xfrm flipV="1">
            <a:off x="3994753" y="2047517"/>
            <a:ext cx="1131032" cy="591145"/>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71407"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dirty="0">
              <a:ln>
                <a:noFill/>
              </a:ln>
              <a:solidFill>
                <a:srgbClr val="000000"/>
              </a:solidFill>
              <a:effectLst/>
              <a:uLnTx/>
              <a:uFillTx/>
              <a:latin typeface="Helvetica" charset="0"/>
              <a:ea typeface="ＭＳ Ｐゴシック" charset="0"/>
              <a:cs typeface="+mn-cs"/>
              <a:sym typeface="Helvetica" charset="0"/>
            </a:endParaRPr>
          </a:p>
        </p:txBody>
      </p:sp>
      <p:sp>
        <p:nvSpPr>
          <p:cNvPr id="63508" name="Line 20"/>
          <p:cNvSpPr>
            <a:spLocks noChangeShapeType="1"/>
          </p:cNvSpPr>
          <p:nvPr/>
        </p:nvSpPr>
        <p:spPr bwMode="auto">
          <a:xfrm>
            <a:off x="4003681" y="1638539"/>
            <a:ext cx="1119722" cy="400049"/>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l" defTabSz="171407"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dirty="0">
              <a:ln>
                <a:noFill/>
              </a:ln>
              <a:solidFill>
                <a:srgbClr val="000000"/>
              </a:solidFill>
              <a:effectLst/>
              <a:uLnTx/>
              <a:uFillTx/>
              <a:latin typeface="Helvetica" charset="0"/>
              <a:ea typeface="ＭＳ Ｐゴシック" charset="0"/>
              <a:cs typeface="+mn-cs"/>
              <a:sym typeface="Helvetica" charset="0"/>
            </a:endParaRPr>
          </a:p>
        </p:txBody>
      </p:sp>
      <p:sp>
        <p:nvSpPr>
          <p:cNvPr id="63509" name="AutoShape 21"/>
          <p:cNvSpPr>
            <a:spLocks/>
          </p:cNvSpPr>
          <p:nvPr/>
        </p:nvSpPr>
        <p:spPr bwMode="auto">
          <a:xfrm>
            <a:off x="5041851" y="1954649"/>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marL="0" marR="0" lvl="0" indent="0" algn="l"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63510" name="AutoShape 22"/>
          <p:cNvSpPr>
            <a:spLocks/>
          </p:cNvSpPr>
          <p:nvPr/>
        </p:nvSpPr>
        <p:spPr bwMode="auto">
          <a:xfrm>
            <a:off x="5066853" y="2938700"/>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marL="0" marR="0" lvl="0" indent="0" algn="l"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63511" name="AutoShape 23"/>
          <p:cNvSpPr>
            <a:spLocks/>
          </p:cNvSpPr>
          <p:nvPr/>
        </p:nvSpPr>
        <p:spPr bwMode="auto">
          <a:xfrm>
            <a:off x="5098997" y="4043601"/>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marL="0" marR="0" lvl="0" indent="0" algn="l"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63512" name="AutoShape 24"/>
          <p:cNvSpPr>
            <a:spLocks/>
          </p:cNvSpPr>
          <p:nvPr/>
        </p:nvSpPr>
        <p:spPr bwMode="auto">
          <a:xfrm>
            <a:off x="3934630" y="1554599"/>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63513" name="AutoShape 25"/>
          <p:cNvSpPr>
            <a:spLocks/>
          </p:cNvSpPr>
          <p:nvPr/>
        </p:nvSpPr>
        <p:spPr bwMode="auto">
          <a:xfrm>
            <a:off x="3921533" y="2545199"/>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63514" name="AutoShape 26"/>
          <p:cNvSpPr>
            <a:spLocks/>
          </p:cNvSpPr>
          <p:nvPr/>
        </p:nvSpPr>
        <p:spPr bwMode="auto">
          <a:xfrm>
            <a:off x="3915581" y="3662601"/>
            <a:ext cx="161917" cy="1619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19018"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srgbClr val="F1F2F1"/>
              </a:solidFill>
              <a:effectLst>
                <a:outerShdw blurRad="38100" dist="38100" dir="2700000" algn="tl">
                  <a:srgbClr val="000000"/>
                </a:outerShdw>
              </a:effectLst>
              <a:uLnTx/>
              <a:uFillTx/>
              <a:latin typeface="Gill Sans" charset="0"/>
              <a:ea typeface="ＭＳ Ｐゴシック" charset="0"/>
              <a:cs typeface="Gill Sans" charset="0"/>
              <a:sym typeface="Gill Sans" charset="0"/>
            </a:endParaRPr>
          </a:p>
        </p:txBody>
      </p:sp>
      <p:sp>
        <p:nvSpPr>
          <p:cNvPr id="40" name="TextBox 23"/>
          <p:cNvSpPr txBox="1"/>
          <p:nvPr/>
        </p:nvSpPr>
        <p:spPr>
          <a:xfrm>
            <a:off x="1060724" y="1606246"/>
            <a:ext cx="1835812" cy="619645"/>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2149779" y="1401604"/>
            <a:ext cx="746757" cy="250256"/>
          </a:xfrm>
          <a:prstGeom prst="rect">
            <a:avLst/>
          </a:prstGeom>
          <a:noFill/>
        </p:spPr>
        <p:txBody>
          <a:bodyPr wrap="non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
        <p:nvSpPr>
          <p:cNvPr id="42" name="TextBox 23"/>
          <p:cNvSpPr txBox="1"/>
          <p:nvPr/>
        </p:nvSpPr>
        <p:spPr>
          <a:xfrm>
            <a:off x="1060724" y="2579207"/>
            <a:ext cx="1835812" cy="619645"/>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43" name="TextBox 24"/>
          <p:cNvSpPr txBox="1"/>
          <p:nvPr/>
        </p:nvSpPr>
        <p:spPr>
          <a:xfrm>
            <a:off x="2149779" y="2374565"/>
            <a:ext cx="746757" cy="250256"/>
          </a:xfrm>
          <a:prstGeom prst="rect">
            <a:avLst/>
          </a:prstGeom>
          <a:noFill/>
        </p:spPr>
        <p:txBody>
          <a:bodyPr wrap="non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
        <p:nvSpPr>
          <p:cNvPr id="44" name="TextBox 23"/>
          <p:cNvSpPr txBox="1"/>
          <p:nvPr/>
        </p:nvSpPr>
        <p:spPr>
          <a:xfrm>
            <a:off x="1060724" y="3597316"/>
            <a:ext cx="1835812" cy="619645"/>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a:t>
            </a:r>
            <a:endParaRPr kumimoji="0" lang="en-GB" altLang="zh-CN" sz="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2149779" y="3392674"/>
            <a:ext cx="746757" cy="250256"/>
          </a:xfrm>
          <a:prstGeom prst="rect">
            <a:avLst/>
          </a:prstGeom>
          <a:noFill/>
        </p:spPr>
        <p:txBody>
          <a:bodyPr wrap="non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
        <p:nvSpPr>
          <p:cNvPr id="46" name="TextBox 23"/>
          <p:cNvSpPr txBox="1"/>
          <p:nvPr/>
        </p:nvSpPr>
        <p:spPr>
          <a:xfrm>
            <a:off x="6290052" y="1750751"/>
            <a:ext cx="1835812" cy="619645"/>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6290051" y="1556431"/>
            <a:ext cx="746757"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
        <p:nvSpPr>
          <p:cNvPr id="48" name="TextBox 23"/>
          <p:cNvSpPr txBox="1"/>
          <p:nvPr/>
        </p:nvSpPr>
        <p:spPr>
          <a:xfrm>
            <a:off x="6290052" y="2723713"/>
            <a:ext cx="1835812" cy="619645"/>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49" name="TextBox 24"/>
          <p:cNvSpPr txBox="1"/>
          <p:nvPr/>
        </p:nvSpPr>
        <p:spPr>
          <a:xfrm>
            <a:off x="6290051" y="2529392"/>
            <a:ext cx="746757"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
        <p:nvSpPr>
          <p:cNvPr id="50" name="TextBox 23"/>
          <p:cNvSpPr txBox="1"/>
          <p:nvPr/>
        </p:nvSpPr>
        <p:spPr>
          <a:xfrm>
            <a:off x="6290052" y="3741822"/>
            <a:ext cx="1835812" cy="619645"/>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51" name="TextBox 24"/>
          <p:cNvSpPr txBox="1"/>
          <p:nvPr/>
        </p:nvSpPr>
        <p:spPr>
          <a:xfrm>
            <a:off x="6290051" y="3547501"/>
            <a:ext cx="746757" cy="250256"/>
          </a:xfrm>
          <a:prstGeom prst="rect">
            <a:avLst/>
          </a:prstGeom>
          <a:noFill/>
        </p:spPr>
        <p:txBody>
          <a:bodyPr wrap="non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文字内容</a:t>
            </a:r>
          </a:p>
        </p:txBody>
      </p:sp>
    </p:spTree>
    <p:extLst>
      <p:ext uri="{BB962C8B-B14F-4D97-AF65-F5344CB8AC3E}">
        <p14:creationId xmlns:p14="http://schemas.microsoft.com/office/powerpoint/2010/main" val="22066142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63496"/>
                                        </p:tgtEl>
                                        <p:attrNameLst>
                                          <p:attrName>style.visibility</p:attrName>
                                        </p:attrNameLst>
                                      </p:cBhvr>
                                      <p:to>
                                        <p:strVal val="visible"/>
                                      </p:to>
                                    </p:set>
                                    <p:animEffect transition="in" filter="dissolve">
                                      <p:cBhvr>
                                        <p:cTn id="7" dur="500"/>
                                        <p:tgtEl>
                                          <p:spTgt spid="63496"/>
                                        </p:tgtEl>
                                      </p:cBhvr>
                                    </p:animEffect>
                                  </p:childTnLst>
                                </p:cTn>
                              </p:par>
                            </p:childTnLst>
                          </p:cTn>
                        </p:par>
                        <p:par>
                          <p:cTn id="8" fill="hold" nodeType="afterGroup">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63500"/>
                                        </p:tgtEl>
                                        <p:attrNameLst>
                                          <p:attrName>style.visibility</p:attrName>
                                        </p:attrNameLst>
                                      </p:cBhvr>
                                      <p:to>
                                        <p:strVal val="visible"/>
                                      </p:to>
                                    </p:set>
                                    <p:animEffect transition="in" filter="dissolve">
                                      <p:cBhvr>
                                        <p:cTn id="11" dur="500"/>
                                        <p:tgtEl>
                                          <p:spTgt spid="63500"/>
                                        </p:tgtEl>
                                      </p:cBhvr>
                                    </p:animEffect>
                                  </p:childTnLst>
                                </p:cTn>
                              </p:par>
                            </p:childTnLst>
                          </p:cTn>
                        </p:par>
                        <p:par>
                          <p:cTn id="12" fill="hold" nodeType="afterGroup">
                            <p:stCondLst>
                              <p:cond delay="1200"/>
                            </p:stCondLst>
                            <p:childTnLst>
                              <p:par>
                                <p:cTn id="13" presetID="9" presetClass="entr" presetSubtype="0" fill="hold" nodeType="afterEffect">
                                  <p:stCondLst>
                                    <p:cond delay="100"/>
                                  </p:stCondLst>
                                  <p:childTnLst>
                                    <p:set>
                                      <p:cBhvr>
                                        <p:cTn id="14" dur="1" fill="hold">
                                          <p:stCondLst>
                                            <p:cond delay="0"/>
                                          </p:stCondLst>
                                        </p:cTn>
                                        <p:tgtEl>
                                          <p:spTgt spid="63492"/>
                                        </p:tgtEl>
                                        <p:attrNameLst>
                                          <p:attrName>style.visibility</p:attrName>
                                        </p:attrNameLst>
                                      </p:cBhvr>
                                      <p:to>
                                        <p:strVal val="visible"/>
                                      </p:to>
                                    </p:set>
                                    <p:animEffect transition="in" filter="dissolve">
                                      <p:cBhvr>
                                        <p:cTn id="15" dur="500"/>
                                        <p:tgtEl>
                                          <p:spTgt spid="63492"/>
                                        </p:tgtEl>
                                      </p:cBhvr>
                                    </p:animEffect>
                                  </p:childTnLst>
                                </p:cTn>
                              </p:par>
                            </p:childTnLst>
                          </p:cTn>
                        </p:par>
                        <p:par>
                          <p:cTn id="16" fill="hold" nodeType="afterGroup">
                            <p:stCondLst>
                              <p:cond delay="1800"/>
                            </p:stCondLst>
                            <p:childTnLst>
                              <p:par>
                                <p:cTn id="17" presetID="9" presetClass="entr" presetSubtype="0" fill="hold" nodeType="afterEffect">
                                  <p:stCondLst>
                                    <p:cond delay="100"/>
                                  </p:stCondLst>
                                  <p:childTnLst>
                                    <p:set>
                                      <p:cBhvr>
                                        <p:cTn id="18" dur="1" fill="hold">
                                          <p:stCondLst>
                                            <p:cond delay="0"/>
                                          </p:stCondLst>
                                        </p:cTn>
                                        <p:tgtEl>
                                          <p:spTgt spid="63494"/>
                                        </p:tgtEl>
                                        <p:attrNameLst>
                                          <p:attrName>style.visibility</p:attrName>
                                        </p:attrNameLst>
                                      </p:cBhvr>
                                      <p:to>
                                        <p:strVal val="visible"/>
                                      </p:to>
                                    </p:set>
                                    <p:animEffect transition="in" filter="dissolve">
                                      <p:cBhvr>
                                        <p:cTn id="19" dur="500"/>
                                        <p:tgtEl>
                                          <p:spTgt spid="63494"/>
                                        </p:tgtEl>
                                      </p:cBhvr>
                                    </p:animEffect>
                                  </p:childTnLst>
                                </p:cTn>
                              </p:par>
                            </p:childTnLst>
                          </p:cTn>
                        </p:par>
                        <p:par>
                          <p:cTn id="20" fill="hold" nodeType="afterGroup">
                            <p:stCondLst>
                              <p:cond delay="2400"/>
                            </p:stCondLst>
                            <p:childTnLst>
                              <p:par>
                                <p:cTn id="21" presetID="9" presetClass="entr" presetSubtype="0" fill="hold" nodeType="afterEffect">
                                  <p:stCondLst>
                                    <p:cond delay="100"/>
                                  </p:stCondLst>
                                  <p:childTnLst>
                                    <p:set>
                                      <p:cBhvr>
                                        <p:cTn id="22" dur="1" fill="hold">
                                          <p:stCondLst>
                                            <p:cond delay="0"/>
                                          </p:stCondLst>
                                        </p:cTn>
                                        <p:tgtEl>
                                          <p:spTgt spid="63498"/>
                                        </p:tgtEl>
                                        <p:attrNameLst>
                                          <p:attrName>style.visibility</p:attrName>
                                        </p:attrNameLst>
                                      </p:cBhvr>
                                      <p:to>
                                        <p:strVal val="visible"/>
                                      </p:to>
                                    </p:set>
                                    <p:animEffect transition="in" filter="dissolve">
                                      <p:cBhvr>
                                        <p:cTn id="23" dur="500"/>
                                        <p:tgtEl>
                                          <p:spTgt spid="63498"/>
                                        </p:tgtEl>
                                      </p:cBhvr>
                                    </p:animEffect>
                                  </p:childTnLst>
                                </p:cTn>
                              </p:par>
                            </p:childTnLst>
                          </p:cTn>
                        </p:par>
                        <p:par>
                          <p:cTn id="24" fill="hold" nodeType="afterGroup">
                            <p:stCondLst>
                              <p:cond delay="3000"/>
                            </p:stCondLst>
                            <p:childTnLst>
                              <p:par>
                                <p:cTn id="25" presetID="9" presetClass="entr" presetSubtype="0" fill="hold" grpId="0" nodeType="afterEffect">
                                  <p:stCondLst>
                                    <p:cond delay="100"/>
                                  </p:stCondLst>
                                  <p:childTnLst>
                                    <p:set>
                                      <p:cBhvr>
                                        <p:cTn id="26" dur="1" fill="hold">
                                          <p:stCondLst>
                                            <p:cond delay="0"/>
                                          </p:stCondLst>
                                        </p:cTn>
                                        <p:tgtEl>
                                          <p:spTgt spid="63490"/>
                                        </p:tgtEl>
                                        <p:attrNameLst>
                                          <p:attrName>style.visibility</p:attrName>
                                        </p:attrNameLst>
                                      </p:cBhvr>
                                      <p:to>
                                        <p:strVal val="visible"/>
                                      </p:to>
                                    </p:set>
                                    <p:animEffect transition="in" filter="dissolve">
                                      <p:cBhvr>
                                        <p:cTn id="27" dur="500"/>
                                        <p:tgtEl>
                                          <p:spTgt spid="63490"/>
                                        </p:tgtEl>
                                      </p:cBhvr>
                                    </p:animEffect>
                                  </p:childTnLst>
                                </p:cTn>
                              </p:par>
                            </p:childTnLst>
                          </p:cTn>
                        </p:par>
                        <p:par>
                          <p:cTn id="28" fill="hold" nodeType="afterGroup">
                            <p:stCondLst>
                              <p:cond delay="3600"/>
                            </p:stCondLst>
                            <p:childTnLst>
                              <p:par>
                                <p:cTn id="29" presetID="9" presetClass="entr" presetSubtype="0" fill="hold" nodeType="afterEffect">
                                  <p:stCondLst>
                                    <p:cond delay="100"/>
                                  </p:stCondLst>
                                  <p:childTnLst>
                                    <p:set>
                                      <p:cBhvr>
                                        <p:cTn id="30" dur="1" fill="hold">
                                          <p:stCondLst>
                                            <p:cond delay="0"/>
                                          </p:stCondLst>
                                        </p:cTn>
                                        <p:tgtEl>
                                          <p:spTgt spid="63509"/>
                                        </p:tgtEl>
                                        <p:attrNameLst>
                                          <p:attrName>style.visibility</p:attrName>
                                        </p:attrNameLst>
                                      </p:cBhvr>
                                      <p:to>
                                        <p:strVal val="visible"/>
                                      </p:to>
                                    </p:set>
                                    <p:animEffect transition="in" filter="dissolve">
                                      <p:cBhvr>
                                        <p:cTn id="31" dur="500"/>
                                        <p:tgtEl>
                                          <p:spTgt spid="63509"/>
                                        </p:tgtEl>
                                      </p:cBhvr>
                                    </p:animEffect>
                                  </p:childTnLst>
                                </p:cTn>
                              </p:par>
                            </p:childTnLst>
                          </p:cTn>
                        </p:par>
                        <p:par>
                          <p:cTn id="32" fill="hold" nodeType="afterGroup">
                            <p:stCondLst>
                              <p:cond delay="4200"/>
                            </p:stCondLst>
                            <p:childTnLst>
                              <p:par>
                                <p:cTn id="33" presetID="9" presetClass="entr" presetSubtype="0" fill="hold" nodeType="afterEffect">
                                  <p:stCondLst>
                                    <p:cond delay="100"/>
                                  </p:stCondLst>
                                  <p:childTnLst>
                                    <p:set>
                                      <p:cBhvr>
                                        <p:cTn id="34" dur="1" fill="hold">
                                          <p:stCondLst>
                                            <p:cond delay="0"/>
                                          </p:stCondLst>
                                        </p:cTn>
                                        <p:tgtEl>
                                          <p:spTgt spid="63510"/>
                                        </p:tgtEl>
                                        <p:attrNameLst>
                                          <p:attrName>style.visibility</p:attrName>
                                        </p:attrNameLst>
                                      </p:cBhvr>
                                      <p:to>
                                        <p:strVal val="visible"/>
                                      </p:to>
                                    </p:set>
                                    <p:animEffect transition="in" filter="dissolve">
                                      <p:cBhvr>
                                        <p:cTn id="35" dur="500"/>
                                        <p:tgtEl>
                                          <p:spTgt spid="63510"/>
                                        </p:tgtEl>
                                      </p:cBhvr>
                                    </p:animEffect>
                                  </p:childTnLst>
                                </p:cTn>
                              </p:par>
                            </p:childTnLst>
                          </p:cTn>
                        </p:par>
                        <p:par>
                          <p:cTn id="36" fill="hold" nodeType="afterGroup">
                            <p:stCondLst>
                              <p:cond delay="4800"/>
                            </p:stCondLst>
                            <p:childTnLst>
                              <p:par>
                                <p:cTn id="37" presetID="9" presetClass="entr" presetSubtype="0" fill="hold" nodeType="afterEffect">
                                  <p:stCondLst>
                                    <p:cond delay="100"/>
                                  </p:stCondLst>
                                  <p:childTnLst>
                                    <p:set>
                                      <p:cBhvr>
                                        <p:cTn id="38" dur="1" fill="hold">
                                          <p:stCondLst>
                                            <p:cond delay="0"/>
                                          </p:stCondLst>
                                        </p:cTn>
                                        <p:tgtEl>
                                          <p:spTgt spid="63511"/>
                                        </p:tgtEl>
                                        <p:attrNameLst>
                                          <p:attrName>style.visibility</p:attrName>
                                        </p:attrNameLst>
                                      </p:cBhvr>
                                      <p:to>
                                        <p:strVal val="visible"/>
                                      </p:to>
                                    </p:set>
                                    <p:animEffect transition="in" filter="dissolve">
                                      <p:cBhvr>
                                        <p:cTn id="39" dur="500"/>
                                        <p:tgtEl>
                                          <p:spTgt spid="63511"/>
                                        </p:tgtEl>
                                      </p:cBhvr>
                                    </p:animEffect>
                                  </p:childTnLst>
                                </p:cTn>
                              </p:par>
                            </p:childTnLst>
                          </p:cTn>
                        </p:par>
                        <p:par>
                          <p:cTn id="40" fill="hold" nodeType="afterGroup">
                            <p:stCondLst>
                              <p:cond delay="5400"/>
                            </p:stCondLst>
                            <p:childTnLst>
                              <p:par>
                                <p:cTn id="41" presetID="9" presetClass="entr" presetSubtype="0" fill="hold" nodeType="afterEffect">
                                  <p:stCondLst>
                                    <p:cond delay="100"/>
                                  </p:stCondLst>
                                  <p:childTnLst>
                                    <p:set>
                                      <p:cBhvr>
                                        <p:cTn id="42" dur="1" fill="hold">
                                          <p:stCondLst>
                                            <p:cond delay="0"/>
                                          </p:stCondLst>
                                        </p:cTn>
                                        <p:tgtEl>
                                          <p:spTgt spid="63512"/>
                                        </p:tgtEl>
                                        <p:attrNameLst>
                                          <p:attrName>style.visibility</p:attrName>
                                        </p:attrNameLst>
                                      </p:cBhvr>
                                      <p:to>
                                        <p:strVal val="visible"/>
                                      </p:to>
                                    </p:set>
                                    <p:animEffect transition="in" filter="dissolve">
                                      <p:cBhvr>
                                        <p:cTn id="43" dur="500"/>
                                        <p:tgtEl>
                                          <p:spTgt spid="63512"/>
                                        </p:tgtEl>
                                      </p:cBhvr>
                                    </p:animEffect>
                                  </p:childTnLst>
                                </p:cTn>
                              </p:par>
                            </p:childTnLst>
                          </p:cTn>
                        </p:par>
                        <p:par>
                          <p:cTn id="44" fill="hold" nodeType="afterGroup">
                            <p:stCondLst>
                              <p:cond delay="6000"/>
                            </p:stCondLst>
                            <p:childTnLst>
                              <p:par>
                                <p:cTn id="45" presetID="9" presetClass="entr" presetSubtype="0" fill="hold" nodeType="afterEffect">
                                  <p:stCondLst>
                                    <p:cond delay="100"/>
                                  </p:stCondLst>
                                  <p:childTnLst>
                                    <p:set>
                                      <p:cBhvr>
                                        <p:cTn id="46" dur="1" fill="hold">
                                          <p:stCondLst>
                                            <p:cond delay="0"/>
                                          </p:stCondLst>
                                        </p:cTn>
                                        <p:tgtEl>
                                          <p:spTgt spid="63513"/>
                                        </p:tgtEl>
                                        <p:attrNameLst>
                                          <p:attrName>style.visibility</p:attrName>
                                        </p:attrNameLst>
                                      </p:cBhvr>
                                      <p:to>
                                        <p:strVal val="visible"/>
                                      </p:to>
                                    </p:set>
                                    <p:animEffect transition="in" filter="dissolve">
                                      <p:cBhvr>
                                        <p:cTn id="47" dur="500"/>
                                        <p:tgtEl>
                                          <p:spTgt spid="63513"/>
                                        </p:tgtEl>
                                      </p:cBhvr>
                                    </p:animEffect>
                                  </p:childTnLst>
                                </p:cTn>
                              </p:par>
                            </p:childTnLst>
                          </p:cTn>
                        </p:par>
                        <p:par>
                          <p:cTn id="48" fill="hold" nodeType="afterGroup">
                            <p:stCondLst>
                              <p:cond delay="6600"/>
                            </p:stCondLst>
                            <p:childTnLst>
                              <p:par>
                                <p:cTn id="49" presetID="9" presetClass="entr" presetSubtype="0" fill="hold" nodeType="afterEffect">
                                  <p:stCondLst>
                                    <p:cond delay="100"/>
                                  </p:stCondLst>
                                  <p:childTnLst>
                                    <p:set>
                                      <p:cBhvr>
                                        <p:cTn id="50" dur="1" fill="hold">
                                          <p:stCondLst>
                                            <p:cond delay="0"/>
                                          </p:stCondLst>
                                        </p:cTn>
                                        <p:tgtEl>
                                          <p:spTgt spid="63514"/>
                                        </p:tgtEl>
                                        <p:attrNameLst>
                                          <p:attrName>style.visibility</p:attrName>
                                        </p:attrNameLst>
                                      </p:cBhvr>
                                      <p:to>
                                        <p:strVal val="visible"/>
                                      </p:to>
                                    </p:set>
                                    <p:animEffect transition="in" filter="dissolve">
                                      <p:cBhvr>
                                        <p:cTn id="51" dur="500"/>
                                        <p:tgtEl>
                                          <p:spTgt spid="63514"/>
                                        </p:tgtEl>
                                      </p:cBhvr>
                                    </p:animEffect>
                                  </p:childTnLst>
                                </p:cTn>
                              </p:par>
                            </p:childTnLst>
                          </p:cTn>
                        </p:par>
                        <p:par>
                          <p:cTn id="52" fill="hold" nodeType="afterGroup">
                            <p:stCondLst>
                              <p:cond delay="7200"/>
                            </p:stCondLst>
                            <p:childTnLst>
                              <p:par>
                                <p:cTn id="53" presetID="9" presetClass="entr" presetSubtype="0" fill="hold" nodeType="afterEffect">
                                  <p:stCondLst>
                                    <p:cond delay="100"/>
                                  </p:stCondLst>
                                  <p:childTnLst>
                                    <p:set>
                                      <p:cBhvr>
                                        <p:cTn id="54" dur="1" fill="hold">
                                          <p:stCondLst>
                                            <p:cond delay="0"/>
                                          </p:stCondLst>
                                        </p:cTn>
                                        <p:tgtEl>
                                          <p:spTgt spid="63508"/>
                                        </p:tgtEl>
                                        <p:attrNameLst>
                                          <p:attrName>style.visibility</p:attrName>
                                        </p:attrNameLst>
                                      </p:cBhvr>
                                      <p:to>
                                        <p:strVal val="visible"/>
                                      </p:to>
                                    </p:set>
                                    <p:animEffect transition="in" filter="dissolve">
                                      <p:cBhvr>
                                        <p:cTn id="55" dur="500"/>
                                        <p:tgtEl>
                                          <p:spTgt spid="63508"/>
                                        </p:tgtEl>
                                      </p:cBhvr>
                                    </p:animEffect>
                                  </p:childTnLst>
                                </p:cTn>
                              </p:par>
                            </p:childTnLst>
                          </p:cTn>
                        </p:par>
                        <p:par>
                          <p:cTn id="56" fill="hold" nodeType="afterGroup">
                            <p:stCondLst>
                              <p:cond delay="7800"/>
                            </p:stCondLst>
                            <p:childTnLst>
                              <p:par>
                                <p:cTn id="57" presetID="9" presetClass="entr" presetSubtype="0" fill="hold" nodeType="afterEffect">
                                  <p:stCondLst>
                                    <p:cond delay="100"/>
                                  </p:stCondLst>
                                  <p:childTnLst>
                                    <p:set>
                                      <p:cBhvr>
                                        <p:cTn id="58" dur="1" fill="hold">
                                          <p:stCondLst>
                                            <p:cond delay="0"/>
                                          </p:stCondLst>
                                        </p:cTn>
                                        <p:tgtEl>
                                          <p:spTgt spid="63507"/>
                                        </p:tgtEl>
                                        <p:attrNameLst>
                                          <p:attrName>style.visibility</p:attrName>
                                        </p:attrNameLst>
                                      </p:cBhvr>
                                      <p:to>
                                        <p:strVal val="visible"/>
                                      </p:to>
                                    </p:set>
                                    <p:animEffect transition="in" filter="dissolve">
                                      <p:cBhvr>
                                        <p:cTn id="59" dur="500"/>
                                        <p:tgtEl>
                                          <p:spTgt spid="63507"/>
                                        </p:tgtEl>
                                      </p:cBhvr>
                                    </p:animEffect>
                                  </p:childTnLst>
                                </p:cTn>
                              </p:par>
                            </p:childTnLst>
                          </p:cTn>
                        </p:par>
                        <p:par>
                          <p:cTn id="60" fill="hold" nodeType="afterGroup">
                            <p:stCondLst>
                              <p:cond delay="8400"/>
                            </p:stCondLst>
                            <p:childTnLst>
                              <p:par>
                                <p:cTn id="61" presetID="9" presetClass="entr" presetSubtype="0" fill="hold" nodeType="afterEffect">
                                  <p:stCondLst>
                                    <p:cond delay="100"/>
                                  </p:stCondLst>
                                  <p:childTnLst>
                                    <p:set>
                                      <p:cBhvr>
                                        <p:cTn id="62" dur="1" fill="hold">
                                          <p:stCondLst>
                                            <p:cond delay="0"/>
                                          </p:stCondLst>
                                        </p:cTn>
                                        <p:tgtEl>
                                          <p:spTgt spid="63506"/>
                                        </p:tgtEl>
                                        <p:attrNameLst>
                                          <p:attrName>style.visibility</p:attrName>
                                        </p:attrNameLst>
                                      </p:cBhvr>
                                      <p:to>
                                        <p:strVal val="visible"/>
                                      </p:to>
                                    </p:set>
                                    <p:animEffect transition="in" filter="dissolve">
                                      <p:cBhvr>
                                        <p:cTn id="63" dur="500"/>
                                        <p:tgtEl>
                                          <p:spTgt spid="63506"/>
                                        </p:tgtEl>
                                      </p:cBhvr>
                                    </p:animEffect>
                                  </p:childTnLst>
                                </p:cTn>
                              </p:par>
                            </p:childTnLst>
                          </p:cTn>
                        </p:par>
                        <p:par>
                          <p:cTn id="64" fill="hold" nodeType="afterGroup">
                            <p:stCondLst>
                              <p:cond delay="9000"/>
                            </p:stCondLst>
                            <p:childTnLst>
                              <p:par>
                                <p:cTn id="65" presetID="9" presetClass="entr" presetSubtype="0" fill="hold" nodeType="afterEffect">
                                  <p:stCondLst>
                                    <p:cond delay="100"/>
                                  </p:stCondLst>
                                  <p:childTnLst>
                                    <p:set>
                                      <p:cBhvr>
                                        <p:cTn id="66" dur="1" fill="hold">
                                          <p:stCondLst>
                                            <p:cond delay="0"/>
                                          </p:stCondLst>
                                        </p:cTn>
                                        <p:tgtEl>
                                          <p:spTgt spid="63505"/>
                                        </p:tgtEl>
                                        <p:attrNameLst>
                                          <p:attrName>style.visibility</p:attrName>
                                        </p:attrNameLst>
                                      </p:cBhvr>
                                      <p:to>
                                        <p:strVal val="visible"/>
                                      </p:to>
                                    </p:set>
                                    <p:animEffect transition="in" filter="dissolve">
                                      <p:cBhvr>
                                        <p:cTn id="67" dur="500"/>
                                        <p:tgtEl>
                                          <p:spTgt spid="63505"/>
                                        </p:tgtEl>
                                      </p:cBhvr>
                                    </p:animEffect>
                                  </p:childTnLst>
                                </p:cTn>
                              </p:par>
                            </p:childTnLst>
                          </p:cTn>
                        </p:par>
                        <p:par>
                          <p:cTn id="68" fill="hold" nodeType="afterGroup">
                            <p:stCondLst>
                              <p:cond delay="9600"/>
                            </p:stCondLst>
                            <p:childTnLst>
                              <p:par>
                                <p:cTn id="69" presetID="9" presetClass="entr" presetSubtype="0" fill="hold" nodeType="afterEffect">
                                  <p:stCondLst>
                                    <p:cond delay="100"/>
                                  </p:stCondLst>
                                  <p:childTnLst>
                                    <p:set>
                                      <p:cBhvr>
                                        <p:cTn id="70" dur="1" fill="hold">
                                          <p:stCondLst>
                                            <p:cond delay="0"/>
                                          </p:stCondLst>
                                        </p:cTn>
                                        <p:tgtEl>
                                          <p:spTgt spid="63504"/>
                                        </p:tgtEl>
                                        <p:attrNameLst>
                                          <p:attrName>style.visibility</p:attrName>
                                        </p:attrNameLst>
                                      </p:cBhvr>
                                      <p:to>
                                        <p:strVal val="visible"/>
                                      </p:to>
                                    </p:set>
                                    <p:animEffect transition="in" filter="dissolve">
                                      <p:cBhvr>
                                        <p:cTn id="71" dur="500"/>
                                        <p:tgtEl>
                                          <p:spTgt spid="63504"/>
                                        </p:tgtEl>
                                      </p:cBhvr>
                                    </p:animEffect>
                                  </p:childTnLst>
                                </p:cTn>
                              </p:par>
                            </p:childTnLst>
                          </p:cTn>
                        </p:par>
                        <p:par>
                          <p:cTn id="72" fill="hold">
                            <p:stCondLst>
                              <p:cond delay="10200"/>
                            </p:stCondLst>
                            <p:childTnLst>
                              <p:par>
                                <p:cTn id="73" presetID="12" presetClass="entr" presetSubtype="4"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p:tgtEl>
                                          <p:spTgt spid="41"/>
                                        </p:tgtEl>
                                        <p:attrNameLst>
                                          <p:attrName>ppt_y</p:attrName>
                                        </p:attrNameLst>
                                      </p:cBhvr>
                                      <p:tavLst>
                                        <p:tav tm="0">
                                          <p:val>
                                            <p:strVal val="#ppt_y-#ppt_h*1.125000"/>
                                          </p:val>
                                        </p:tav>
                                        <p:tav tm="100000">
                                          <p:val>
                                            <p:strVal val="#ppt_y"/>
                                          </p:val>
                                        </p:tav>
                                      </p:tavLst>
                                    </p:anim>
                                    <p:animEffect transition="in" filter="wipe(down)">
                                      <p:cBhvr>
                                        <p:cTn id="80" dur="500"/>
                                        <p:tgtEl>
                                          <p:spTgt spid="41"/>
                                        </p:tgtEl>
                                      </p:cBhvr>
                                    </p:animEffect>
                                  </p:childTnLst>
                                </p:cTn>
                              </p:par>
                            </p:childTnLst>
                          </p:cTn>
                        </p:par>
                        <p:par>
                          <p:cTn id="81" fill="hold">
                            <p:stCondLst>
                              <p:cond delay="10700"/>
                            </p:stCondLst>
                            <p:childTnLst>
                              <p:par>
                                <p:cTn id="82" presetID="12" presetClass="entr" presetSubtype="4"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p:tgtEl>
                                          <p:spTgt spid="42"/>
                                        </p:tgtEl>
                                        <p:attrNameLst>
                                          <p:attrName>ppt_y</p:attrName>
                                        </p:attrNameLst>
                                      </p:cBhvr>
                                      <p:tavLst>
                                        <p:tav tm="0">
                                          <p:val>
                                            <p:strVal val="#ppt_y+#ppt_h*1.125000"/>
                                          </p:val>
                                        </p:tav>
                                        <p:tav tm="100000">
                                          <p:val>
                                            <p:strVal val="#ppt_y"/>
                                          </p:val>
                                        </p:tav>
                                      </p:tavLst>
                                    </p:anim>
                                    <p:animEffect transition="in" filter="wipe(up)">
                                      <p:cBhvr>
                                        <p:cTn id="85" dur="500"/>
                                        <p:tgtEl>
                                          <p:spTgt spid="42"/>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p:tgtEl>
                                          <p:spTgt spid="43"/>
                                        </p:tgtEl>
                                        <p:attrNameLst>
                                          <p:attrName>ppt_y</p:attrName>
                                        </p:attrNameLst>
                                      </p:cBhvr>
                                      <p:tavLst>
                                        <p:tav tm="0">
                                          <p:val>
                                            <p:strVal val="#ppt_y-#ppt_h*1.125000"/>
                                          </p:val>
                                        </p:tav>
                                        <p:tav tm="100000">
                                          <p:val>
                                            <p:strVal val="#ppt_y"/>
                                          </p:val>
                                        </p:tav>
                                      </p:tavLst>
                                    </p:anim>
                                    <p:animEffect transition="in" filter="wipe(down)">
                                      <p:cBhvr>
                                        <p:cTn id="89" dur="500"/>
                                        <p:tgtEl>
                                          <p:spTgt spid="43"/>
                                        </p:tgtEl>
                                      </p:cBhvr>
                                    </p:animEffect>
                                  </p:childTnLst>
                                </p:cTn>
                              </p:par>
                            </p:childTnLst>
                          </p:cTn>
                        </p:par>
                        <p:par>
                          <p:cTn id="90" fill="hold">
                            <p:stCondLst>
                              <p:cond delay="11200"/>
                            </p:stCondLst>
                            <p:childTnLst>
                              <p:par>
                                <p:cTn id="91" presetID="12" presetClass="entr" presetSubtype="4"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p:tgtEl>
                                          <p:spTgt spid="44"/>
                                        </p:tgtEl>
                                        <p:attrNameLst>
                                          <p:attrName>ppt_y</p:attrName>
                                        </p:attrNameLst>
                                      </p:cBhvr>
                                      <p:tavLst>
                                        <p:tav tm="0">
                                          <p:val>
                                            <p:strVal val="#ppt_y+#ppt_h*1.125000"/>
                                          </p:val>
                                        </p:tav>
                                        <p:tav tm="100000">
                                          <p:val>
                                            <p:strVal val="#ppt_y"/>
                                          </p:val>
                                        </p:tav>
                                      </p:tavLst>
                                    </p:anim>
                                    <p:animEffect transition="in" filter="wipe(up)">
                                      <p:cBhvr>
                                        <p:cTn id="94" dur="500"/>
                                        <p:tgtEl>
                                          <p:spTgt spid="44"/>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p:tgtEl>
                                          <p:spTgt spid="45"/>
                                        </p:tgtEl>
                                        <p:attrNameLst>
                                          <p:attrName>ppt_y</p:attrName>
                                        </p:attrNameLst>
                                      </p:cBhvr>
                                      <p:tavLst>
                                        <p:tav tm="0">
                                          <p:val>
                                            <p:strVal val="#ppt_y-#ppt_h*1.125000"/>
                                          </p:val>
                                        </p:tav>
                                        <p:tav tm="100000">
                                          <p:val>
                                            <p:strVal val="#ppt_y"/>
                                          </p:val>
                                        </p:tav>
                                      </p:tavLst>
                                    </p:anim>
                                    <p:animEffect transition="in" filter="wipe(down)">
                                      <p:cBhvr>
                                        <p:cTn id="98" dur="500"/>
                                        <p:tgtEl>
                                          <p:spTgt spid="45"/>
                                        </p:tgtEl>
                                      </p:cBhvr>
                                    </p:animEffect>
                                  </p:childTnLst>
                                </p:cTn>
                              </p:par>
                            </p:childTnLst>
                          </p:cTn>
                        </p:par>
                        <p:par>
                          <p:cTn id="99" fill="hold">
                            <p:stCondLst>
                              <p:cond delay="11700"/>
                            </p:stCondLst>
                            <p:childTnLst>
                              <p:par>
                                <p:cTn id="100" presetID="12" presetClass="entr" presetSubtype="4"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additive="base">
                                        <p:cTn id="102" dur="500"/>
                                        <p:tgtEl>
                                          <p:spTgt spid="46"/>
                                        </p:tgtEl>
                                        <p:attrNameLst>
                                          <p:attrName>ppt_y</p:attrName>
                                        </p:attrNameLst>
                                      </p:cBhvr>
                                      <p:tavLst>
                                        <p:tav tm="0">
                                          <p:val>
                                            <p:strVal val="#ppt_y+#ppt_h*1.125000"/>
                                          </p:val>
                                        </p:tav>
                                        <p:tav tm="100000">
                                          <p:val>
                                            <p:strVal val="#ppt_y"/>
                                          </p:val>
                                        </p:tav>
                                      </p:tavLst>
                                    </p:anim>
                                    <p:animEffect transition="in" filter="wipe(up)">
                                      <p:cBhvr>
                                        <p:cTn id="103" dur="500"/>
                                        <p:tgtEl>
                                          <p:spTgt spid="46"/>
                                        </p:tgtEl>
                                      </p:cBhvr>
                                    </p:animEffect>
                                  </p:childTnLst>
                                </p:cTn>
                              </p:par>
                              <p:par>
                                <p:cTn id="104" presetID="12" presetClass="entr" presetSubtype="1"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 calcmode="lin" valueType="num">
                                      <p:cBhvr additive="base">
                                        <p:cTn id="106" dur="500"/>
                                        <p:tgtEl>
                                          <p:spTgt spid="47"/>
                                        </p:tgtEl>
                                        <p:attrNameLst>
                                          <p:attrName>ppt_y</p:attrName>
                                        </p:attrNameLst>
                                      </p:cBhvr>
                                      <p:tavLst>
                                        <p:tav tm="0">
                                          <p:val>
                                            <p:strVal val="#ppt_y-#ppt_h*1.125000"/>
                                          </p:val>
                                        </p:tav>
                                        <p:tav tm="100000">
                                          <p:val>
                                            <p:strVal val="#ppt_y"/>
                                          </p:val>
                                        </p:tav>
                                      </p:tavLst>
                                    </p:anim>
                                    <p:animEffect transition="in" filter="wipe(down)">
                                      <p:cBhvr>
                                        <p:cTn id="107" dur="500"/>
                                        <p:tgtEl>
                                          <p:spTgt spid="47"/>
                                        </p:tgtEl>
                                      </p:cBhvr>
                                    </p:animEffect>
                                  </p:childTnLst>
                                </p:cTn>
                              </p:par>
                            </p:childTnLst>
                          </p:cTn>
                        </p:par>
                        <p:par>
                          <p:cTn id="108" fill="hold">
                            <p:stCondLst>
                              <p:cond delay="12200"/>
                            </p:stCondLst>
                            <p:childTnLst>
                              <p:par>
                                <p:cTn id="109" presetID="12" presetClass="entr" presetSubtype="4"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500"/>
                                        <p:tgtEl>
                                          <p:spTgt spid="48"/>
                                        </p:tgtEl>
                                        <p:attrNameLst>
                                          <p:attrName>ppt_y</p:attrName>
                                        </p:attrNameLst>
                                      </p:cBhvr>
                                      <p:tavLst>
                                        <p:tav tm="0">
                                          <p:val>
                                            <p:strVal val="#ppt_y+#ppt_h*1.125000"/>
                                          </p:val>
                                        </p:tav>
                                        <p:tav tm="100000">
                                          <p:val>
                                            <p:strVal val="#ppt_y"/>
                                          </p:val>
                                        </p:tav>
                                      </p:tavLst>
                                    </p:anim>
                                    <p:animEffect transition="in" filter="wipe(up)">
                                      <p:cBhvr>
                                        <p:cTn id="112" dur="500"/>
                                        <p:tgtEl>
                                          <p:spTgt spid="48"/>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anim calcmode="lin" valueType="num">
                                      <p:cBhvr additive="base">
                                        <p:cTn id="115" dur="500"/>
                                        <p:tgtEl>
                                          <p:spTgt spid="49"/>
                                        </p:tgtEl>
                                        <p:attrNameLst>
                                          <p:attrName>ppt_y</p:attrName>
                                        </p:attrNameLst>
                                      </p:cBhvr>
                                      <p:tavLst>
                                        <p:tav tm="0">
                                          <p:val>
                                            <p:strVal val="#ppt_y-#ppt_h*1.125000"/>
                                          </p:val>
                                        </p:tav>
                                        <p:tav tm="100000">
                                          <p:val>
                                            <p:strVal val="#ppt_y"/>
                                          </p:val>
                                        </p:tav>
                                      </p:tavLst>
                                    </p:anim>
                                    <p:animEffect transition="in" filter="wipe(down)">
                                      <p:cBhvr>
                                        <p:cTn id="116" dur="500"/>
                                        <p:tgtEl>
                                          <p:spTgt spid="49"/>
                                        </p:tgtEl>
                                      </p:cBhvr>
                                    </p:animEffect>
                                  </p:childTnLst>
                                </p:cTn>
                              </p:par>
                            </p:childTnLst>
                          </p:cTn>
                        </p:par>
                        <p:par>
                          <p:cTn id="117" fill="hold">
                            <p:stCondLst>
                              <p:cond delay="12700"/>
                            </p:stCondLst>
                            <p:childTnLst>
                              <p:par>
                                <p:cTn id="118" presetID="12" presetClass="entr" presetSubtype="4"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additive="base">
                                        <p:cTn id="120" dur="500"/>
                                        <p:tgtEl>
                                          <p:spTgt spid="50"/>
                                        </p:tgtEl>
                                        <p:attrNameLst>
                                          <p:attrName>ppt_y</p:attrName>
                                        </p:attrNameLst>
                                      </p:cBhvr>
                                      <p:tavLst>
                                        <p:tav tm="0">
                                          <p:val>
                                            <p:strVal val="#ppt_y+#ppt_h*1.125000"/>
                                          </p:val>
                                        </p:tav>
                                        <p:tav tm="100000">
                                          <p:val>
                                            <p:strVal val="#ppt_y"/>
                                          </p:val>
                                        </p:tav>
                                      </p:tavLst>
                                    </p:anim>
                                    <p:animEffect transition="in" filter="wipe(up)">
                                      <p:cBhvr>
                                        <p:cTn id="121" dur="500"/>
                                        <p:tgtEl>
                                          <p:spTgt spid="50"/>
                                        </p:tgtEl>
                                      </p:cBhvr>
                                    </p:animEffect>
                                  </p:childTnLst>
                                </p:cTn>
                              </p:par>
                              <p:par>
                                <p:cTn id="122" presetID="12" presetClass="entr" presetSubtype="1"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p:tgtEl>
                                          <p:spTgt spid="51"/>
                                        </p:tgtEl>
                                        <p:attrNameLst>
                                          <p:attrName>ppt_y</p:attrName>
                                        </p:attrNameLst>
                                      </p:cBhvr>
                                      <p:tavLst>
                                        <p:tav tm="0">
                                          <p:val>
                                            <p:strVal val="#ppt_y-#ppt_h*1.125000"/>
                                          </p:val>
                                        </p:tav>
                                        <p:tav tm="100000">
                                          <p:val>
                                            <p:strVal val="#ppt_y"/>
                                          </p:val>
                                        </p:tav>
                                      </p:tavLst>
                                    </p:anim>
                                    <p:animEffect transition="in" filter="wipe(down)">
                                      <p:cBhvr>
                                        <p:cTn id="1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6" grpId="0" animBg="1" autoUpdateAnimBg="0"/>
      <p:bldP spid="63500"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9" name="椭圆 3079"/>
          <p:cNvSpPr>
            <a:spLocks noChangeArrowheads="1"/>
          </p:cNvSpPr>
          <p:nvPr/>
        </p:nvSpPr>
        <p:spPr bwMode="auto">
          <a:xfrm>
            <a:off x="1525010" y="843431"/>
            <a:ext cx="1144519" cy="1144582"/>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3080"/>
          <p:cNvSpPr txBox="1">
            <a:spLocks noChangeArrowheads="1"/>
          </p:cNvSpPr>
          <p:nvPr/>
        </p:nvSpPr>
        <p:spPr bwMode="auto">
          <a:xfrm>
            <a:off x="2866618" y="999169"/>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defTabSz="914282"/>
            <a:r>
              <a:rPr lang="en-US" altLang="zh-CN" sz="6000" dirty="0">
                <a:solidFill>
                  <a:srgbClr val="308BC4"/>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91" name="椭圆 3088"/>
          <p:cNvSpPr>
            <a:spLocks noChangeArrowheads="1"/>
          </p:cNvSpPr>
          <p:nvPr/>
        </p:nvSpPr>
        <p:spPr bwMode="auto">
          <a:xfrm>
            <a:off x="1222342" y="1767016"/>
            <a:ext cx="120620" cy="120627"/>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3087"/>
          <p:cNvSpPr>
            <a:spLocks noChangeArrowheads="1"/>
          </p:cNvSpPr>
          <p:nvPr/>
        </p:nvSpPr>
        <p:spPr bwMode="auto">
          <a:xfrm>
            <a:off x="2669529" y="565298"/>
            <a:ext cx="342815" cy="342833"/>
          </a:xfrm>
          <a:prstGeom prst="ellipse">
            <a:avLst/>
          </a:prstGeom>
          <a:solidFill>
            <a:srgbClr val="73C8FF"/>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nvSpPr>
        <p:spPr>
          <a:xfrm>
            <a:off x="3931353" y="1114656"/>
            <a:ext cx="2440418" cy="307777"/>
          </a:xfrm>
          <a:prstGeom prst="rect">
            <a:avLst/>
          </a:prstGeom>
        </p:spPr>
        <p:txBody>
          <a:bodyPr wrap="square" lIns="0" tIns="0" rIns="0" bIns="0">
            <a:spAutoFit/>
          </a:bodyPr>
          <a:lstStyle/>
          <a:p>
            <a:pPr defTabSz="914282"/>
            <a:r>
              <a:rPr lang="zh-CN" altLang="en-US" sz="2000" b="1" dirty="0">
                <a:solidFill>
                  <a:prstClr val="white">
                    <a:lumMod val="50000"/>
                  </a:prstClr>
                </a:solidFill>
                <a:latin typeface="微软雅黑" pitchFamily="34" charset="-122"/>
                <a:ea typeface="微软雅黑" pitchFamily="34" charset="-122"/>
              </a:rPr>
              <a:t>单击此处添加标题</a:t>
            </a:r>
            <a:endParaRPr lang="zh-CN" altLang="zh-CN" sz="2000" b="1" dirty="0">
              <a:solidFill>
                <a:prstClr val="white">
                  <a:lumMod val="50000"/>
                </a:prstClr>
              </a:solidFill>
              <a:latin typeface="微软雅黑" pitchFamily="34" charset="-122"/>
              <a:ea typeface="微软雅黑" pitchFamily="34" charset="-122"/>
            </a:endParaRPr>
          </a:p>
        </p:txBody>
      </p:sp>
      <p:sp>
        <p:nvSpPr>
          <p:cNvPr id="94" name="文本框 93"/>
          <p:cNvSpPr txBox="1"/>
          <p:nvPr/>
        </p:nvSpPr>
        <p:spPr>
          <a:xfrm>
            <a:off x="3931352" y="1506760"/>
            <a:ext cx="2829294" cy="323165"/>
          </a:xfrm>
          <a:prstGeom prst="rect">
            <a:avLst/>
          </a:prstGeom>
          <a:noFill/>
        </p:spPr>
        <p:txBody>
          <a:bodyPr wrap="square" lIns="0" tIns="0" rIns="0" bIns="0" rtlCol="0">
            <a:spAutoFit/>
          </a:bodyPr>
          <a:lstStyle/>
          <a:p>
            <a:pPr algn="just" defTabSz="914282">
              <a:lnSpc>
                <a:spcPct val="150000"/>
              </a:lnSpc>
            </a:pPr>
            <a:r>
              <a:rPr lang="zh-CN" altLang="en-US" sz="7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37289060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750" fill="hold"/>
                                        <p:tgtEl>
                                          <p:spTgt spid="89"/>
                                        </p:tgtEl>
                                        <p:attrNameLst>
                                          <p:attrName>ppt_w</p:attrName>
                                        </p:attrNameLst>
                                      </p:cBhvr>
                                      <p:tavLst>
                                        <p:tav tm="0">
                                          <p:val>
                                            <p:fltVal val="0"/>
                                          </p:val>
                                        </p:tav>
                                        <p:tav tm="100000">
                                          <p:val>
                                            <p:strVal val="#ppt_w"/>
                                          </p:val>
                                        </p:tav>
                                      </p:tavLst>
                                    </p:anim>
                                    <p:anim calcmode="lin" valueType="num">
                                      <p:cBhvr>
                                        <p:cTn id="8" dur="750" fill="hold"/>
                                        <p:tgtEl>
                                          <p:spTgt spid="89"/>
                                        </p:tgtEl>
                                        <p:attrNameLst>
                                          <p:attrName>ppt_h</p:attrName>
                                        </p:attrNameLst>
                                      </p:cBhvr>
                                      <p:tavLst>
                                        <p:tav tm="0">
                                          <p:val>
                                            <p:fltVal val="0"/>
                                          </p:val>
                                        </p:tav>
                                        <p:tav tm="100000">
                                          <p:val>
                                            <p:strVal val="#ppt_h"/>
                                          </p:val>
                                        </p:tav>
                                      </p:tavLst>
                                    </p:anim>
                                    <p:animEffect transition="in" filter="fade">
                                      <p:cBhvr>
                                        <p:cTn id="9" dur="75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2"/>
                                        </p:tgtEl>
                                        <p:attrNameLst>
                                          <p:attrName>style.visibility</p:attrName>
                                        </p:attrNameLst>
                                      </p:cBhvr>
                                      <p:to>
                                        <p:strVal val="visible"/>
                                      </p:to>
                                    </p:set>
                                    <p:anim calcmode="lin" valueType="num">
                                      <p:cBhvr>
                                        <p:cTn id="12" dur="750" fill="hold"/>
                                        <p:tgtEl>
                                          <p:spTgt spid="92"/>
                                        </p:tgtEl>
                                        <p:attrNameLst>
                                          <p:attrName>ppt_w</p:attrName>
                                        </p:attrNameLst>
                                      </p:cBhvr>
                                      <p:tavLst>
                                        <p:tav tm="0">
                                          <p:val>
                                            <p:fltVal val="0"/>
                                          </p:val>
                                        </p:tav>
                                        <p:tav tm="100000">
                                          <p:val>
                                            <p:strVal val="#ppt_w"/>
                                          </p:val>
                                        </p:tav>
                                      </p:tavLst>
                                    </p:anim>
                                    <p:anim calcmode="lin" valueType="num">
                                      <p:cBhvr>
                                        <p:cTn id="13" dur="750" fill="hold"/>
                                        <p:tgtEl>
                                          <p:spTgt spid="92"/>
                                        </p:tgtEl>
                                        <p:attrNameLst>
                                          <p:attrName>ppt_h</p:attrName>
                                        </p:attrNameLst>
                                      </p:cBhvr>
                                      <p:tavLst>
                                        <p:tav tm="0">
                                          <p:val>
                                            <p:fltVal val="0"/>
                                          </p:val>
                                        </p:tav>
                                        <p:tav tm="100000">
                                          <p:val>
                                            <p:strVal val="#ppt_h"/>
                                          </p:val>
                                        </p:tav>
                                      </p:tavLst>
                                    </p:anim>
                                    <p:animEffect transition="in" filter="fade">
                                      <p:cBhvr>
                                        <p:cTn id="14" dur="750"/>
                                        <p:tgtEl>
                                          <p:spTgt spid="9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1"/>
                                        </p:tgtEl>
                                        <p:attrNameLst>
                                          <p:attrName>style.visibility</p:attrName>
                                        </p:attrNameLst>
                                      </p:cBhvr>
                                      <p:to>
                                        <p:strVal val="visible"/>
                                      </p:to>
                                    </p:set>
                                    <p:anim calcmode="lin" valueType="num">
                                      <p:cBhvr>
                                        <p:cTn id="17" dur="750" fill="hold"/>
                                        <p:tgtEl>
                                          <p:spTgt spid="91"/>
                                        </p:tgtEl>
                                        <p:attrNameLst>
                                          <p:attrName>ppt_w</p:attrName>
                                        </p:attrNameLst>
                                      </p:cBhvr>
                                      <p:tavLst>
                                        <p:tav tm="0">
                                          <p:val>
                                            <p:fltVal val="0"/>
                                          </p:val>
                                        </p:tav>
                                        <p:tav tm="100000">
                                          <p:val>
                                            <p:strVal val="#ppt_w"/>
                                          </p:val>
                                        </p:tav>
                                      </p:tavLst>
                                    </p:anim>
                                    <p:anim calcmode="lin" valueType="num">
                                      <p:cBhvr>
                                        <p:cTn id="18" dur="750" fill="hold"/>
                                        <p:tgtEl>
                                          <p:spTgt spid="91"/>
                                        </p:tgtEl>
                                        <p:attrNameLst>
                                          <p:attrName>ppt_h</p:attrName>
                                        </p:attrNameLst>
                                      </p:cBhvr>
                                      <p:tavLst>
                                        <p:tav tm="0">
                                          <p:val>
                                            <p:fltVal val="0"/>
                                          </p:val>
                                        </p:tav>
                                        <p:tav tm="100000">
                                          <p:val>
                                            <p:strVal val="#ppt_h"/>
                                          </p:val>
                                        </p:tav>
                                      </p:tavLst>
                                    </p:anim>
                                    <p:animEffect transition="in" filter="fade">
                                      <p:cBhvr>
                                        <p:cTn id="19" dur="750"/>
                                        <p:tgtEl>
                                          <p:spTgt spid="91"/>
                                        </p:tgtEl>
                                      </p:cBhvr>
                                    </p:animEffect>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1750"/>
                            </p:stCondLst>
                            <p:childTnLst>
                              <p:par>
                                <p:cTn id="27" presetID="23" presetClass="entr" presetSubtype="32"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strVal val="4*#ppt_w"/>
                                          </p:val>
                                        </p:tav>
                                        <p:tav tm="100000">
                                          <p:val>
                                            <p:strVal val="#ppt_w"/>
                                          </p:val>
                                        </p:tav>
                                      </p:tavLst>
                                    </p:anim>
                                    <p:anim calcmode="lin" valueType="num">
                                      <p:cBhvr>
                                        <p:cTn id="30" dur="500" fill="hold"/>
                                        <p:tgtEl>
                                          <p:spTgt spid="93"/>
                                        </p:tgtEl>
                                        <p:attrNameLst>
                                          <p:attrName>ppt_h</p:attrName>
                                        </p:attrNameLst>
                                      </p:cBhvr>
                                      <p:tavLst>
                                        <p:tav tm="0">
                                          <p:val>
                                            <p:strVal val="4*#ppt_h"/>
                                          </p:val>
                                        </p:tav>
                                        <p:tav tm="100000">
                                          <p:val>
                                            <p:strVal val="#ppt_h"/>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500" fill="hold"/>
                                        <p:tgtEl>
                                          <p:spTgt spid="94"/>
                                        </p:tgtEl>
                                        <p:attrNameLst>
                                          <p:attrName>ppt_x</p:attrName>
                                        </p:attrNameLst>
                                      </p:cBhvr>
                                      <p:tavLst>
                                        <p:tav tm="0">
                                          <p:val>
                                            <p:strVal val="#ppt_x"/>
                                          </p:val>
                                        </p:tav>
                                        <p:tav tm="100000">
                                          <p:val>
                                            <p:strVal val="#ppt_x"/>
                                          </p:val>
                                        </p:tav>
                                      </p:tavLst>
                                    </p:anim>
                                    <p:anim calcmode="lin" valueType="num">
                                      <p:cBhvr additive="base">
                                        <p:cTn id="3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1" grpId="0" animBg="1"/>
      <p:bldP spid="92" grpId="0" animBg="1"/>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Up Arrow 64"/>
          <p:cNvSpPr/>
          <p:nvPr/>
        </p:nvSpPr>
        <p:spPr>
          <a:xfrm>
            <a:off x="4271370" y="1016361"/>
            <a:ext cx="370486" cy="4127156"/>
          </a:xfrm>
          <a:prstGeom prst="upArrow">
            <a:avLst>
              <a:gd name="adj1" fmla="val 50000"/>
              <a:gd name="adj2" fmla="val 6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Bent Arrow 65"/>
          <p:cNvSpPr/>
          <p:nvPr/>
        </p:nvSpPr>
        <p:spPr>
          <a:xfrm>
            <a:off x="4362920" y="1733551"/>
            <a:ext cx="2337197" cy="3409967"/>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ent Arrow 53"/>
          <p:cNvSpPr/>
          <p:nvPr/>
        </p:nvSpPr>
        <p:spPr>
          <a:xfrm flipH="1">
            <a:off x="2234802" y="2419351"/>
            <a:ext cx="2337197" cy="2724167"/>
          </a:xfrm>
          <a:prstGeom prst="bentArrow">
            <a:avLst>
              <a:gd name="adj1" fmla="val 8879"/>
              <a:gd name="adj2" fmla="val 9038"/>
              <a:gd name="adj3" fmla="val 15734"/>
              <a:gd name="adj4" fmla="val 194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ent Arrow 50"/>
          <p:cNvSpPr/>
          <p:nvPr/>
        </p:nvSpPr>
        <p:spPr>
          <a:xfrm>
            <a:off x="4364040" y="2800351"/>
            <a:ext cx="2073738" cy="2343168"/>
          </a:xfrm>
          <a:prstGeom prst="bentArrow">
            <a:avLst>
              <a:gd name="adj1" fmla="val 10194"/>
              <a:gd name="adj2" fmla="val 9038"/>
              <a:gd name="adj3" fmla="val 14263"/>
              <a:gd name="adj4" fmla="val 249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Bent Arrow 56"/>
          <p:cNvSpPr/>
          <p:nvPr/>
        </p:nvSpPr>
        <p:spPr>
          <a:xfrm flipH="1">
            <a:off x="2790317" y="3395753"/>
            <a:ext cx="1781684" cy="1747765"/>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TextBox 66"/>
          <p:cNvSpPr txBox="1"/>
          <p:nvPr/>
        </p:nvSpPr>
        <p:spPr>
          <a:xfrm>
            <a:off x="907380" y="3892075"/>
            <a:ext cx="1722581" cy="896387"/>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文字内容</a:t>
            </a:r>
            <a:br>
              <a:rPr kumimoji="0" lang="en-US"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rPr>
            </a:br>
            <a:endParaRPr kumimoji="0" lang="en-US"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endParaRPr>
          </a:p>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9" name="TextBox 68"/>
          <p:cNvSpPr txBox="1"/>
          <p:nvPr/>
        </p:nvSpPr>
        <p:spPr>
          <a:xfrm>
            <a:off x="650506" y="2841122"/>
            <a:ext cx="1700120" cy="911772"/>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换文字内容</a:t>
            </a:r>
            <a:br>
              <a:rPr kumimoji="0" lang="en-US" altLang="zh-CN"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rPr>
            </a:br>
            <a:endParaRPr kumimoji="0" lang="en-US" altLang="zh-CN" sz="8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US" altLang="zh-CN" sz="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0" name="TextBox 69"/>
          <p:cNvSpPr txBox="1"/>
          <p:nvPr/>
        </p:nvSpPr>
        <p:spPr>
          <a:xfrm>
            <a:off x="6722579" y="2599700"/>
            <a:ext cx="1700120" cy="1080996"/>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文字内容</a:t>
            </a:r>
            <a:br>
              <a:rPr kumimoji="0" lang="en-US" altLang="zh-CN" sz="18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rPr>
            </a:br>
            <a:endParaRPr kumimoji="0" lang="en-US" altLang="zh-CN" sz="18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US" altLang="zh-CN" sz="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1" name="TextBox 70"/>
          <p:cNvSpPr txBox="1"/>
          <p:nvPr/>
        </p:nvSpPr>
        <p:spPr>
          <a:xfrm>
            <a:off x="2509664" y="1106544"/>
            <a:ext cx="1700120" cy="896387"/>
          </a:xfrm>
          <a:prstGeom prst="rect">
            <a:avLst/>
          </a:prstGeom>
          <a:noFill/>
        </p:spPr>
        <p:txBody>
          <a:bodyPr wrap="square" lIns="65012" tIns="32506" rIns="65012" bIns="32506" rtlCol="0">
            <a:spAutoFit/>
          </a:body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文字内容</a:t>
            </a:r>
            <a:br>
              <a:rPr kumimoji="0" lang="en-US" altLang="zh-CN"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rPr>
            </a:br>
            <a:endParaRPr kumimoji="0" lang="en-US" altLang="zh-CN"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endParaRPr>
          </a:p>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2" name="TextBox 71"/>
          <p:cNvSpPr txBox="1"/>
          <p:nvPr/>
        </p:nvSpPr>
        <p:spPr>
          <a:xfrm>
            <a:off x="6722579" y="1567466"/>
            <a:ext cx="1700120" cy="896387"/>
          </a:xfrm>
          <a:prstGeom prst="rect">
            <a:avLst/>
          </a:prstGeom>
          <a:noFill/>
        </p:spPr>
        <p:txBody>
          <a:bodyPr wrap="square" lIns="65012" tIns="32506" rIns="65012" bIns="32506"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文字内容</a:t>
            </a:r>
            <a:br>
              <a:rPr kumimoji="0" lang="en-US" altLang="zh-CN"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rPr>
            </a:br>
            <a:endParaRPr kumimoji="0" lang="en-US" altLang="zh-CN" sz="600" b="1" i="0" u="none" strike="noStrike" kern="1200" cap="none" spc="0" normalizeH="0" baseline="0" noProof="0" dirty="0">
              <a:ln>
                <a:noFill/>
              </a:ln>
              <a:solidFill>
                <a:srgbClr val="73C8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US" altLang="zh-CN" sz="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3" name="Freeform 245"/>
          <p:cNvSpPr>
            <a:spLocks/>
          </p:cNvSpPr>
          <p:nvPr/>
        </p:nvSpPr>
        <p:spPr bwMode="auto">
          <a:xfrm>
            <a:off x="3779421" y="3851660"/>
            <a:ext cx="331594" cy="33161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Freeform 5"/>
          <p:cNvSpPr>
            <a:spLocks noEditPoints="1"/>
          </p:cNvSpPr>
          <p:nvPr/>
        </p:nvSpPr>
        <p:spPr bwMode="auto">
          <a:xfrm>
            <a:off x="4718941" y="1246790"/>
            <a:ext cx="37035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4"/>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Freeform 217"/>
          <p:cNvSpPr>
            <a:spLocks noEditPoints="1"/>
          </p:cNvSpPr>
          <p:nvPr/>
        </p:nvSpPr>
        <p:spPr bwMode="auto">
          <a:xfrm>
            <a:off x="3830925" y="2897190"/>
            <a:ext cx="378859" cy="28416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2"/>
          </a:solidFill>
          <a:ln w="9525">
            <a:solidFill>
              <a:schemeClr val="bg1">
                <a:lumMod val="65000"/>
              </a:schemeClr>
            </a:solid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216"/>
          <p:cNvSpPr>
            <a:spLocks noEditPoints="1"/>
          </p:cNvSpPr>
          <p:nvPr/>
        </p:nvSpPr>
        <p:spPr bwMode="auto">
          <a:xfrm>
            <a:off x="4731364" y="3254841"/>
            <a:ext cx="339075"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Freeform 135"/>
          <p:cNvSpPr>
            <a:spLocks noEditPoints="1"/>
          </p:cNvSpPr>
          <p:nvPr/>
        </p:nvSpPr>
        <p:spPr bwMode="auto">
          <a:xfrm>
            <a:off x="4696653" y="2211390"/>
            <a:ext cx="303344" cy="2841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3"/>
          </a:solid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6920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p:stCondLst>
                              <p:cond delay="5000"/>
                            </p:stCondLst>
                            <p:childTnLst>
                              <p:par>
                                <p:cTn id="37" presetID="53"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p:stCondLst>
                              <p:cond delay="7000"/>
                            </p:stCondLst>
                            <p:childTnLst>
                              <p:par>
                                <p:cTn id="51" presetID="53" presetClass="entr" presetSubtype="0"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2732" y="1977685"/>
            <a:ext cx="4830312" cy="92214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4" name="组合 3"/>
          <p:cNvGrpSpPr/>
          <p:nvPr/>
        </p:nvGrpSpPr>
        <p:grpSpPr>
          <a:xfrm>
            <a:off x="1577178" y="2091910"/>
            <a:ext cx="647700" cy="682228"/>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chemeClr val="accent1"/>
            </a:solidFill>
            <a:ln>
              <a:noFill/>
            </a:ln>
            <a:effectLst>
              <a:reflection blurRad="6350" stA="52000" endA="300" endPos="35000" dir="5400000" sy="-100000" algn="bl" rotWithShape="0"/>
            </a:effectLst>
          </p:spPr>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anose="02010600030101010101" pitchFamily="2" charset="-122"/>
                <a:cs typeface="+mn-cs"/>
                <a:sym typeface="宋体" pitchFamily="2" charset="-122"/>
              </a:endParaRPr>
            </a:p>
          </p:txBody>
        </p:sp>
        <p:sp>
          <p:nvSpPr>
            <p:cNvPr id="107"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01</a:t>
              </a:r>
              <a:endParaRPr kumimoji="0" lang="zh-CN" altLang="en-US"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5" name="组合 4"/>
          <p:cNvGrpSpPr/>
          <p:nvPr/>
        </p:nvGrpSpPr>
        <p:grpSpPr>
          <a:xfrm>
            <a:off x="3103062" y="2197827"/>
            <a:ext cx="892578" cy="933450"/>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chemeClr val="accent2"/>
            </a:solidFill>
            <a:ln>
              <a:noFill/>
            </a:ln>
            <a:effectLst>
              <a:reflection blurRad="6350" stA="52000" endA="300" endPos="35000" dir="5400000" sy="-100000" algn="bl" rotWithShape="0"/>
            </a:effectLst>
          </p:spPr>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anose="02010600030101010101" pitchFamily="2" charset="-122"/>
                <a:cs typeface="+mn-cs"/>
                <a:sym typeface="宋体" pitchFamily="2" charset="-122"/>
              </a:endParaRPr>
            </a:p>
          </p:txBody>
        </p:sp>
        <p:sp>
          <p:nvSpPr>
            <p:cNvPr id="108"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02</a:t>
              </a:r>
              <a:endParaRPr kumimoji="0" lang="zh-CN" altLang="en-US" sz="3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6" name="组合 5"/>
          <p:cNvGrpSpPr/>
          <p:nvPr/>
        </p:nvGrpSpPr>
        <p:grpSpPr>
          <a:xfrm>
            <a:off x="4941363" y="1523385"/>
            <a:ext cx="1074084" cy="1089422"/>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chemeClr val="accent3"/>
            </a:solidFill>
            <a:ln>
              <a:noFill/>
            </a:ln>
            <a:effectLst>
              <a:reflection blurRad="6350" stA="52000" endA="300" endPos="35000" dir="5400000" sy="-100000" algn="bl" rotWithShape="0"/>
            </a:effectLst>
          </p:spPr>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anose="02010600030101010101" pitchFamily="2" charset="-122"/>
                <a:cs typeface="+mn-cs"/>
                <a:sym typeface="宋体" pitchFamily="2" charset="-122"/>
              </a:endParaRPr>
            </a:p>
          </p:txBody>
        </p:sp>
        <p:sp>
          <p:nvSpPr>
            <p:cNvPr id="109" name="文本框 19"/>
            <p:cNvSpPr>
              <a:spLocks noChangeArrowheads="1"/>
            </p:cNvSpPr>
            <p:nvPr/>
          </p:nvSpPr>
          <p:spPr bwMode="auto">
            <a:xfrm>
              <a:off x="6808157"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13"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03</a:t>
              </a:r>
              <a:endParaRPr kumimoji="0" lang="zh-CN" altLang="en-US" sz="1800" b="1" i="0" u="none" strike="noStrike" kern="1200" cap="none" spc="-113"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6"/>
          <p:cNvGrpSpPr/>
          <p:nvPr/>
        </p:nvGrpSpPr>
        <p:grpSpPr>
          <a:xfrm>
            <a:off x="6807781" y="2067767"/>
            <a:ext cx="885825" cy="933450"/>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chemeClr val="accent4"/>
            </a:solidFill>
            <a:ln>
              <a:noFill/>
            </a:ln>
            <a:effectLst>
              <a:reflection blurRad="6350" stA="52000" endA="300" endPos="35000" dir="5400000" sy="-100000" algn="bl" rotWithShape="0"/>
            </a:effectLst>
          </p:spPr>
          <p:txBody>
            <a:bodyPr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anose="02010600030101010101" pitchFamily="2" charset="-122"/>
                <a:cs typeface="+mn-cs"/>
                <a:sym typeface="宋体" pitchFamily="2" charset="-122"/>
              </a:endParaRPr>
            </a:p>
          </p:txBody>
        </p:sp>
        <p:sp>
          <p:nvSpPr>
            <p:cNvPr id="110" name="文本框 19"/>
            <p:cNvSpPr>
              <a:spLocks noChangeArrowheads="1"/>
            </p:cNvSpPr>
            <p:nvPr/>
          </p:nvSpPr>
          <p:spPr bwMode="auto">
            <a:xfrm>
              <a:off x="9204649" y="3220109"/>
              <a:ext cx="81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04</a:t>
              </a:r>
              <a:endParaRPr kumimoji="0" lang="zh-CN" altLang="en-US"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23" name="TextBox 122"/>
          <p:cNvSpPr txBox="1"/>
          <p:nvPr/>
        </p:nvSpPr>
        <p:spPr>
          <a:xfrm>
            <a:off x="1191747" y="3327998"/>
            <a:ext cx="1330707" cy="389323"/>
          </a:xfrm>
          <a:prstGeom prst="rect">
            <a:avLst/>
          </a:prstGeom>
          <a:noFill/>
        </p:spPr>
        <p:txBody>
          <a:bodyPr wrap="square" lIns="68566" tIns="34283" rIns="68566" bIns="34283" rtlCol="0">
            <a:sp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您的内容打在这里，或者通过复制您的</a:t>
            </a:r>
          </a:p>
        </p:txBody>
      </p:sp>
      <p:sp>
        <p:nvSpPr>
          <p:cNvPr id="124" name="TextBox 123"/>
          <p:cNvSpPr txBox="1"/>
          <p:nvPr/>
        </p:nvSpPr>
        <p:spPr>
          <a:xfrm>
            <a:off x="1191747" y="3025293"/>
            <a:ext cx="1330707" cy="276999"/>
          </a:xfrm>
          <a:prstGeom prst="rect">
            <a:avLst/>
          </a:prstGeom>
          <a:noFill/>
        </p:spPr>
        <p:txBody>
          <a:bodyPr wrap="square" lIns="68566" tIns="0" rIns="68566" bIns="0" rtlCol="0" anchor="t">
            <a:spAutoFit/>
          </a:bodyPr>
          <a:lstStyle/>
          <a:p>
            <a:pPr marL="0" marR="0" lvl="0" indent="0" algn="ct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华文黑体" pitchFamily="2" charset="-122"/>
              </a:rPr>
              <a:t>添加标题</a:t>
            </a:r>
          </a:p>
        </p:txBody>
      </p:sp>
      <p:sp>
        <p:nvSpPr>
          <p:cNvPr id="125" name="TextBox 124"/>
          <p:cNvSpPr txBox="1"/>
          <p:nvPr/>
        </p:nvSpPr>
        <p:spPr>
          <a:xfrm>
            <a:off x="2789802" y="3684545"/>
            <a:ext cx="1330707" cy="389323"/>
          </a:xfrm>
          <a:prstGeom prst="rect">
            <a:avLst/>
          </a:prstGeom>
          <a:noFill/>
        </p:spPr>
        <p:txBody>
          <a:bodyPr wrap="square" lIns="68566" tIns="34283" rIns="68566" bIns="34283" rtlCol="0">
            <a:sp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您的内容打在这里，或者通过复制您的</a:t>
            </a:r>
          </a:p>
        </p:txBody>
      </p:sp>
      <p:sp>
        <p:nvSpPr>
          <p:cNvPr id="126" name="TextBox 125"/>
          <p:cNvSpPr txBox="1"/>
          <p:nvPr/>
        </p:nvSpPr>
        <p:spPr>
          <a:xfrm>
            <a:off x="2789802" y="3381841"/>
            <a:ext cx="1330707" cy="276999"/>
          </a:xfrm>
          <a:prstGeom prst="rect">
            <a:avLst/>
          </a:prstGeom>
          <a:noFill/>
        </p:spPr>
        <p:txBody>
          <a:bodyPr wrap="square" lIns="68566" tIns="0" rIns="68566" bIns="0" rtlCol="0" anchor="t">
            <a:spAutoFit/>
          </a:bodyPr>
          <a:lstStyle/>
          <a:p>
            <a:pPr marL="0" marR="0" lvl="0" indent="0" algn="ct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华文黑体" pitchFamily="2" charset="-122"/>
              </a:rPr>
              <a:t>添加标题</a:t>
            </a:r>
          </a:p>
        </p:txBody>
      </p:sp>
      <p:sp>
        <p:nvSpPr>
          <p:cNvPr id="127" name="TextBox 126"/>
          <p:cNvSpPr txBox="1"/>
          <p:nvPr/>
        </p:nvSpPr>
        <p:spPr>
          <a:xfrm>
            <a:off x="4807467" y="3240082"/>
            <a:ext cx="1330707" cy="389323"/>
          </a:xfrm>
          <a:prstGeom prst="rect">
            <a:avLst/>
          </a:prstGeom>
          <a:noFill/>
        </p:spPr>
        <p:txBody>
          <a:bodyPr wrap="square" lIns="68566" tIns="34283" rIns="68566" bIns="34283" rtlCol="0">
            <a:sp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您的内容打在这里，或者通过复制您的</a:t>
            </a:r>
          </a:p>
        </p:txBody>
      </p:sp>
      <p:sp>
        <p:nvSpPr>
          <p:cNvPr id="128" name="TextBox 127"/>
          <p:cNvSpPr txBox="1"/>
          <p:nvPr/>
        </p:nvSpPr>
        <p:spPr>
          <a:xfrm>
            <a:off x="4807467" y="2926492"/>
            <a:ext cx="1330707" cy="276999"/>
          </a:xfrm>
          <a:prstGeom prst="rect">
            <a:avLst/>
          </a:prstGeom>
          <a:noFill/>
        </p:spPr>
        <p:txBody>
          <a:bodyPr wrap="square" lIns="68566" tIns="0" rIns="68566" bIns="0" rtlCol="0" anchor="t">
            <a:spAutoFit/>
          </a:bodyPr>
          <a:lstStyle/>
          <a:p>
            <a:pPr marL="0" marR="0" lvl="0" indent="0" algn="ct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华文黑体" pitchFamily="2" charset="-122"/>
              </a:rPr>
              <a:t>添加标题</a:t>
            </a:r>
          </a:p>
        </p:txBody>
      </p:sp>
      <p:sp>
        <p:nvSpPr>
          <p:cNvPr id="129" name="TextBox 128"/>
          <p:cNvSpPr txBox="1"/>
          <p:nvPr/>
        </p:nvSpPr>
        <p:spPr>
          <a:xfrm>
            <a:off x="6589666" y="3533412"/>
            <a:ext cx="1330707" cy="389323"/>
          </a:xfrm>
          <a:prstGeom prst="rect">
            <a:avLst/>
          </a:prstGeom>
          <a:noFill/>
        </p:spPr>
        <p:txBody>
          <a:bodyPr wrap="square" lIns="68566" tIns="34283" rIns="68566" bIns="34283" rtlCol="0">
            <a:sp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您的内容打在这里，或者通过复制您的</a:t>
            </a:r>
          </a:p>
        </p:txBody>
      </p:sp>
      <p:sp>
        <p:nvSpPr>
          <p:cNvPr id="130" name="TextBox 129"/>
          <p:cNvSpPr txBox="1"/>
          <p:nvPr/>
        </p:nvSpPr>
        <p:spPr>
          <a:xfrm>
            <a:off x="6589666" y="3219823"/>
            <a:ext cx="1330707" cy="276999"/>
          </a:xfrm>
          <a:prstGeom prst="rect">
            <a:avLst/>
          </a:prstGeom>
          <a:noFill/>
        </p:spPr>
        <p:txBody>
          <a:bodyPr wrap="square" lIns="68566" tIns="0" rIns="68566" bIns="0" rtlCol="0" anchor="t">
            <a:spAutoFit/>
          </a:bodyPr>
          <a:lstStyle/>
          <a:p>
            <a:pPr marL="0" marR="0" lvl="0" indent="0" algn="ctr" defTabSz="914282"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华文黑体" pitchFamily="2" charset="-122"/>
              </a:rPr>
              <a:t>添加标题</a:t>
            </a:r>
          </a:p>
        </p:txBody>
      </p:sp>
    </p:spTree>
    <p:extLst>
      <p:ext uri="{BB962C8B-B14F-4D97-AF65-F5344CB8AC3E}">
        <p14:creationId xmlns:p14="http://schemas.microsoft.com/office/powerpoint/2010/main" val="1194541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p:tgtEl>
                                          <p:spTgt spid="5"/>
                                        </p:tgtEl>
                                        <p:attrNameLst>
                                          <p:attrName>ppt_y</p:attrName>
                                        </p:attrNameLst>
                                      </p:cBhvr>
                                      <p:tavLst>
                                        <p:tav tm="0">
                                          <p:val>
                                            <p:strVal val="#ppt_y+#ppt_h*1.125000"/>
                                          </p:val>
                                        </p:tav>
                                        <p:tav tm="100000">
                                          <p:val>
                                            <p:strVal val="#ppt_y"/>
                                          </p:val>
                                        </p:tav>
                                      </p:tavLst>
                                    </p:anim>
                                    <p:animEffect transition="in" filter="wipe(up)">
                                      <p:cBhvr>
                                        <p:cTn id="12" dur="300"/>
                                        <p:tgtEl>
                                          <p:spTgt spid="5"/>
                                        </p:tgtEl>
                                      </p:cBhvr>
                                    </p:animEffect>
                                  </p:childTnLst>
                                </p:cTn>
                              </p:par>
                              <p:par>
                                <p:cTn id="13" presetID="12" presetClass="entr" presetSubtype="4"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ppt_y</p:attrName>
                                        </p:attrNameLst>
                                      </p:cBhvr>
                                      <p:tavLst>
                                        <p:tav tm="0">
                                          <p:val>
                                            <p:strVal val="#ppt_y+#ppt_h*1.125000"/>
                                          </p:val>
                                        </p:tav>
                                        <p:tav tm="100000">
                                          <p:val>
                                            <p:strVal val="#ppt_y"/>
                                          </p:val>
                                        </p:tav>
                                      </p:tavLst>
                                    </p:anim>
                                    <p:animEffect transition="in" filter="wipe(up)">
                                      <p:cBhvr>
                                        <p:cTn id="20" dur="3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anim calcmode="lin" valueType="num">
                                      <p:cBhvr>
                                        <p:cTn id="28" dur="500" fill="hold"/>
                                        <p:tgtEl>
                                          <p:spTgt spid="124"/>
                                        </p:tgtEl>
                                        <p:attrNameLst>
                                          <p:attrName>ppt_x</p:attrName>
                                        </p:attrNameLst>
                                      </p:cBhvr>
                                      <p:tavLst>
                                        <p:tav tm="0">
                                          <p:val>
                                            <p:strVal val="#ppt_x"/>
                                          </p:val>
                                        </p:tav>
                                        <p:tav tm="100000">
                                          <p:val>
                                            <p:strVal val="#ppt_x"/>
                                          </p:val>
                                        </p:tav>
                                      </p:tavLst>
                                    </p:anim>
                                    <p:anim calcmode="lin" valueType="num">
                                      <p:cBhvr>
                                        <p:cTn id="29" dur="5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randombar(horizontal)">
                                      <p:cBhvr>
                                        <p:cTn id="33" dur="500"/>
                                        <p:tgtEl>
                                          <p:spTgt spid="123"/>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anim calcmode="lin" valueType="num">
                                      <p:cBhvr>
                                        <p:cTn id="38" dur="500" fill="hold"/>
                                        <p:tgtEl>
                                          <p:spTgt spid="126"/>
                                        </p:tgtEl>
                                        <p:attrNameLst>
                                          <p:attrName>ppt_x</p:attrName>
                                        </p:attrNameLst>
                                      </p:cBhvr>
                                      <p:tavLst>
                                        <p:tav tm="0">
                                          <p:val>
                                            <p:strVal val="#ppt_x"/>
                                          </p:val>
                                        </p:tav>
                                        <p:tav tm="100000">
                                          <p:val>
                                            <p:strVal val="#ppt_x"/>
                                          </p:val>
                                        </p:tav>
                                      </p:tavLst>
                                    </p:anim>
                                    <p:anim calcmode="lin" valueType="num">
                                      <p:cBhvr>
                                        <p:cTn id="39" dur="500" fill="hold"/>
                                        <p:tgtEl>
                                          <p:spTgt spid="12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anim calcmode="lin" valueType="num">
                                      <p:cBhvr>
                                        <p:cTn id="48" dur="500" fill="hold"/>
                                        <p:tgtEl>
                                          <p:spTgt spid="128"/>
                                        </p:tgtEl>
                                        <p:attrNameLst>
                                          <p:attrName>ppt_x</p:attrName>
                                        </p:attrNameLst>
                                      </p:cBhvr>
                                      <p:tavLst>
                                        <p:tav tm="0">
                                          <p:val>
                                            <p:strVal val="#ppt_x"/>
                                          </p:val>
                                        </p:tav>
                                        <p:tav tm="100000">
                                          <p:val>
                                            <p:strVal val="#ppt_x"/>
                                          </p:val>
                                        </p:tav>
                                      </p:tavLst>
                                    </p:anim>
                                    <p:anim calcmode="lin" valueType="num">
                                      <p:cBhvr>
                                        <p:cTn id="49" dur="500" fill="hold"/>
                                        <p:tgtEl>
                                          <p:spTgt spid="12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randombar(horizontal)">
                                      <p:cBhvr>
                                        <p:cTn id="53" dur="500"/>
                                        <p:tgtEl>
                                          <p:spTgt spid="127"/>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ppt_x</p:attrName>
                                        </p:attrNameLst>
                                      </p:cBhvr>
                                      <p:tavLst>
                                        <p:tav tm="0">
                                          <p:val>
                                            <p:strVal val="#ppt_x"/>
                                          </p:val>
                                        </p:tav>
                                        <p:tav tm="100000">
                                          <p:val>
                                            <p:strVal val="#ppt_x"/>
                                          </p:val>
                                        </p:tav>
                                      </p:tavLst>
                                    </p:anim>
                                    <p:anim calcmode="lin" valueType="num">
                                      <p:cBhvr>
                                        <p:cTn id="59" dur="500" fill="hold"/>
                                        <p:tgtEl>
                                          <p:spTgt spid="130"/>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4" presetClass="entr" presetSubtype="1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flipV="1">
            <a:off x="1391295" y="1577340"/>
            <a:ext cx="0" cy="1133587"/>
          </a:xfrm>
          <a:prstGeom prst="line">
            <a:avLst/>
          </a:prstGeom>
          <a:noFill/>
          <a:ln w="63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Line 9"/>
          <p:cNvSpPr>
            <a:spLocks noChangeShapeType="1"/>
          </p:cNvSpPr>
          <p:nvPr/>
        </p:nvSpPr>
        <p:spPr bwMode="auto">
          <a:xfrm flipV="1">
            <a:off x="3063722" y="2710927"/>
            <a:ext cx="0" cy="1538015"/>
          </a:xfrm>
          <a:prstGeom prst="line">
            <a:avLst/>
          </a:prstGeom>
          <a:noFill/>
          <a:ln w="63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Line 11"/>
          <p:cNvSpPr>
            <a:spLocks noChangeShapeType="1"/>
          </p:cNvSpPr>
          <p:nvPr/>
        </p:nvSpPr>
        <p:spPr bwMode="auto">
          <a:xfrm flipV="1">
            <a:off x="4734961" y="1577340"/>
            <a:ext cx="0" cy="1133587"/>
          </a:xfrm>
          <a:prstGeom prst="line">
            <a:avLst/>
          </a:prstGeom>
          <a:noFill/>
          <a:ln w="63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Line 13"/>
          <p:cNvSpPr>
            <a:spLocks noChangeShapeType="1"/>
          </p:cNvSpPr>
          <p:nvPr/>
        </p:nvSpPr>
        <p:spPr bwMode="auto">
          <a:xfrm flipV="1">
            <a:off x="6407388" y="2710927"/>
            <a:ext cx="0" cy="1538015"/>
          </a:xfrm>
          <a:prstGeom prst="line">
            <a:avLst/>
          </a:prstGeom>
          <a:noFill/>
          <a:ln w="635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noEditPoints="1"/>
          </p:cNvSpPr>
          <p:nvPr/>
        </p:nvSpPr>
        <p:spPr bwMode="auto">
          <a:xfrm>
            <a:off x="2805602" y="4069328"/>
            <a:ext cx="179614" cy="179614"/>
          </a:xfrm>
          <a:custGeom>
            <a:avLst/>
            <a:gdLst>
              <a:gd name="T0" fmla="*/ 64 w 75"/>
              <a:gd name="T1" fmla="*/ 11 h 75"/>
              <a:gd name="T2" fmla="*/ 64 w 75"/>
              <a:gd name="T3" fmla="*/ 64 h 75"/>
              <a:gd name="T4" fmla="*/ 11 w 75"/>
              <a:gd name="T5" fmla="*/ 64 h 75"/>
              <a:gd name="T6" fmla="*/ 11 w 75"/>
              <a:gd name="T7" fmla="*/ 11 h 75"/>
              <a:gd name="T8" fmla="*/ 36 w 75"/>
              <a:gd name="T9" fmla="*/ 69 h 75"/>
              <a:gd name="T10" fmla="*/ 36 w 75"/>
              <a:gd name="T11" fmla="*/ 57 h 75"/>
              <a:gd name="T12" fmla="*/ 25 w 75"/>
              <a:gd name="T13" fmla="*/ 60 h 75"/>
              <a:gd name="T14" fmla="*/ 33 w 75"/>
              <a:gd name="T15" fmla="*/ 69 h 75"/>
              <a:gd name="T16" fmla="*/ 60 w 75"/>
              <a:gd name="T17" fmla="*/ 15 h 75"/>
              <a:gd name="T18" fmla="*/ 60 w 75"/>
              <a:gd name="T19" fmla="*/ 14 h 75"/>
              <a:gd name="T20" fmla="*/ 59 w 75"/>
              <a:gd name="T21" fmla="*/ 36 h 75"/>
              <a:gd name="T22" fmla="*/ 60 w 75"/>
              <a:gd name="T23" fmla="*/ 15 h 75"/>
              <a:gd name="T24" fmla="*/ 57 w 75"/>
              <a:gd name="T25" fmla="*/ 12 h 75"/>
              <a:gd name="T26" fmla="*/ 53 w 75"/>
              <a:gd name="T27" fmla="*/ 12 h 75"/>
              <a:gd name="T28" fmla="*/ 57 w 75"/>
              <a:gd name="T29" fmla="*/ 12 h 75"/>
              <a:gd name="T30" fmla="*/ 43 w 75"/>
              <a:gd name="T31" fmla="*/ 6 h 75"/>
              <a:gd name="T32" fmla="*/ 40 w 75"/>
              <a:gd name="T33" fmla="*/ 18 h 75"/>
              <a:gd name="T34" fmla="*/ 51 w 75"/>
              <a:gd name="T35" fmla="*/ 15 h 75"/>
              <a:gd name="T36" fmla="*/ 43 w 75"/>
              <a:gd name="T37" fmla="*/ 6 h 75"/>
              <a:gd name="T38" fmla="*/ 36 w 75"/>
              <a:gd name="T39" fmla="*/ 6 h 75"/>
              <a:gd name="T40" fmla="*/ 26 w 75"/>
              <a:gd name="T41" fmla="*/ 14 h 75"/>
              <a:gd name="T42" fmla="*/ 26 w 75"/>
              <a:gd name="T43" fmla="*/ 16 h 75"/>
              <a:gd name="T44" fmla="*/ 36 w 75"/>
              <a:gd name="T45" fmla="*/ 6 h 75"/>
              <a:gd name="T46" fmla="*/ 25 w 75"/>
              <a:gd name="T47" fmla="*/ 8 h 75"/>
              <a:gd name="T48" fmla="*/ 22 w 75"/>
              <a:gd name="T49" fmla="*/ 14 h 75"/>
              <a:gd name="T50" fmla="*/ 25 w 75"/>
              <a:gd name="T51" fmla="*/ 8 h 75"/>
              <a:gd name="T52" fmla="*/ 16 w 75"/>
              <a:gd name="T53" fmla="*/ 14 h 75"/>
              <a:gd name="T54" fmla="*/ 6 w 75"/>
              <a:gd name="T55" fmla="*/ 36 h 75"/>
              <a:gd name="T56" fmla="*/ 21 w 75"/>
              <a:gd name="T57" fmla="*/ 17 h 75"/>
              <a:gd name="T58" fmla="*/ 6 w 75"/>
              <a:gd name="T59" fmla="*/ 39 h 75"/>
              <a:gd name="T60" fmla="*/ 15 w 75"/>
              <a:gd name="T61" fmla="*/ 60 h 75"/>
              <a:gd name="T62" fmla="*/ 21 w 75"/>
              <a:gd name="T63" fmla="*/ 58 h 75"/>
              <a:gd name="T64" fmla="*/ 6 w 75"/>
              <a:gd name="T65" fmla="*/ 39 h 75"/>
              <a:gd name="T66" fmla="*/ 19 w 75"/>
              <a:gd name="T67" fmla="*/ 63 h 75"/>
              <a:gd name="T68" fmla="*/ 23 w 75"/>
              <a:gd name="T69" fmla="*/ 63 h 75"/>
              <a:gd name="T70" fmla="*/ 19 w 75"/>
              <a:gd name="T71" fmla="*/ 63 h 75"/>
              <a:gd name="T72" fmla="*/ 40 w 75"/>
              <a:gd name="T73" fmla="*/ 69 h 75"/>
              <a:gd name="T74" fmla="*/ 50 w 75"/>
              <a:gd name="T75" fmla="*/ 61 h 75"/>
              <a:gd name="T76" fmla="*/ 49 w 75"/>
              <a:gd name="T77" fmla="*/ 59 h 75"/>
              <a:gd name="T78" fmla="*/ 40 w 75"/>
              <a:gd name="T79" fmla="*/ 69 h 75"/>
              <a:gd name="T80" fmla="*/ 50 w 75"/>
              <a:gd name="T81" fmla="*/ 67 h 75"/>
              <a:gd name="T82" fmla="*/ 54 w 75"/>
              <a:gd name="T83" fmla="*/ 61 h 75"/>
              <a:gd name="T84" fmla="*/ 50 w 75"/>
              <a:gd name="T85" fmla="*/ 67 h 75"/>
              <a:gd name="T86" fmla="*/ 60 w 75"/>
              <a:gd name="T87" fmla="*/ 61 h 75"/>
              <a:gd name="T88" fmla="*/ 70 w 75"/>
              <a:gd name="T89" fmla="*/ 39 h 75"/>
              <a:gd name="T90" fmla="*/ 55 w 75"/>
              <a:gd name="T91" fmla="*/ 58 h 75"/>
              <a:gd name="T92" fmla="*/ 52 w 75"/>
              <a:gd name="T93" fmla="*/ 19 h 75"/>
              <a:gd name="T94" fmla="*/ 51 w 75"/>
              <a:gd name="T95" fmla="*/ 19 h 75"/>
              <a:gd name="T96" fmla="*/ 40 w 75"/>
              <a:gd name="T97" fmla="*/ 36 h 75"/>
              <a:gd name="T98" fmla="*/ 52 w 75"/>
              <a:gd name="T99" fmla="*/ 19 h 75"/>
              <a:gd name="T100" fmla="*/ 36 w 75"/>
              <a:gd name="T101" fmla="*/ 21 h 75"/>
              <a:gd name="T102" fmla="*/ 24 w 75"/>
              <a:gd name="T103" fmla="*/ 19 h 75"/>
              <a:gd name="T104" fmla="*/ 36 w 75"/>
              <a:gd name="T105" fmla="*/ 36 h 75"/>
              <a:gd name="T106" fmla="*/ 36 w 75"/>
              <a:gd name="T107" fmla="*/ 54 h 75"/>
              <a:gd name="T108" fmla="*/ 36 w 75"/>
              <a:gd name="T109" fmla="*/ 39 h 75"/>
              <a:gd name="T110" fmla="*/ 24 w 75"/>
              <a:gd name="T111" fmla="*/ 56 h 75"/>
              <a:gd name="T112" fmla="*/ 36 w 75"/>
              <a:gd name="T113" fmla="*/ 54 h 75"/>
              <a:gd name="T114" fmla="*/ 40 w 75"/>
              <a:gd name="T115" fmla="*/ 54 h 75"/>
              <a:gd name="T116" fmla="*/ 52 w 75"/>
              <a:gd name="T117" fmla="*/ 56 h 75"/>
              <a:gd name="T118" fmla="*/ 40 w 75"/>
              <a:gd name="T11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38" y="0"/>
                </a:moveTo>
                <a:cubicBezTo>
                  <a:pt x="48" y="0"/>
                  <a:pt x="58" y="4"/>
                  <a:pt x="64" y="11"/>
                </a:cubicBezTo>
                <a:cubicBezTo>
                  <a:pt x="71" y="18"/>
                  <a:pt x="75" y="27"/>
                  <a:pt x="75" y="37"/>
                </a:cubicBezTo>
                <a:cubicBezTo>
                  <a:pt x="75" y="48"/>
                  <a:pt x="71" y="57"/>
                  <a:pt x="64" y="64"/>
                </a:cubicBezTo>
                <a:cubicBezTo>
                  <a:pt x="58" y="71"/>
                  <a:pt x="48" y="75"/>
                  <a:pt x="38" y="75"/>
                </a:cubicBezTo>
                <a:cubicBezTo>
                  <a:pt x="27" y="75"/>
                  <a:pt x="18" y="71"/>
                  <a:pt x="11" y="64"/>
                </a:cubicBezTo>
                <a:cubicBezTo>
                  <a:pt x="5" y="57"/>
                  <a:pt x="0" y="48"/>
                  <a:pt x="0" y="37"/>
                </a:cubicBezTo>
                <a:cubicBezTo>
                  <a:pt x="0" y="27"/>
                  <a:pt x="5" y="18"/>
                  <a:pt x="11" y="11"/>
                </a:cubicBezTo>
                <a:cubicBezTo>
                  <a:pt x="18" y="4"/>
                  <a:pt x="27" y="0"/>
                  <a:pt x="38" y="0"/>
                </a:cubicBezTo>
                <a:close/>
                <a:moveTo>
                  <a:pt x="36" y="69"/>
                </a:moveTo>
                <a:cubicBezTo>
                  <a:pt x="36" y="69"/>
                  <a:pt x="36" y="69"/>
                  <a:pt x="36" y="69"/>
                </a:cubicBezTo>
                <a:cubicBezTo>
                  <a:pt x="36" y="57"/>
                  <a:pt x="36" y="57"/>
                  <a:pt x="36" y="57"/>
                </a:cubicBezTo>
                <a:cubicBezTo>
                  <a:pt x="33" y="57"/>
                  <a:pt x="29" y="58"/>
                  <a:pt x="26" y="59"/>
                </a:cubicBezTo>
                <a:cubicBezTo>
                  <a:pt x="26" y="59"/>
                  <a:pt x="25" y="59"/>
                  <a:pt x="25" y="60"/>
                </a:cubicBezTo>
                <a:cubicBezTo>
                  <a:pt x="25" y="60"/>
                  <a:pt x="26" y="61"/>
                  <a:pt x="26" y="61"/>
                </a:cubicBezTo>
                <a:cubicBezTo>
                  <a:pt x="28" y="65"/>
                  <a:pt x="30" y="67"/>
                  <a:pt x="33" y="69"/>
                </a:cubicBezTo>
                <a:cubicBezTo>
                  <a:pt x="34" y="69"/>
                  <a:pt x="35" y="69"/>
                  <a:pt x="36" y="69"/>
                </a:cubicBezTo>
                <a:close/>
                <a:moveTo>
                  <a:pt x="60" y="15"/>
                </a:moveTo>
                <a:cubicBezTo>
                  <a:pt x="60" y="15"/>
                  <a:pt x="60" y="15"/>
                  <a:pt x="60" y="15"/>
                </a:cubicBezTo>
                <a:cubicBezTo>
                  <a:pt x="60" y="15"/>
                  <a:pt x="60" y="14"/>
                  <a:pt x="60" y="14"/>
                </a:cubicBezTo>
                <a:cubicBezTo>
                  <a:pt x="58" y="15"/>
                  <a:pt x="57" y="16"/>
                  <a:pt x="55" y="17"/>
                </a:cubicBezTo>
                <a:cubicBezTo>
                  <a:pt x="57" y="22"/>
                  <a:pt x="58" y="29"/>
                  <a:pt x="59" y="36"/>
                </a:cubicBezTo>
                <a:cubicBezTo>
                  <a:pt x="70" y="36"/>
                  <a:pt x="70" y="36"/>
                  <a:pt x="70" y="36"/>
                </a:cubicBezTo>
                <a:cubicBezTo>
                  <a:pt x="69" y="28"/>
                  <a:pt x="66" y="20"/>
                  <a:pt x="60" y="15"/>
                </a:cubicBezTo>
                <a:close/>
                <a:moveTo>
                  <a:pt x="57" y="12"/>
                </a:moveTo>
                <a:cubicBezTo>
                  <a:pt x="57" y="12"/>
                  <a:pt x="57" y="12"/>
                  <a:pt x="57" y="12"/>
                </a:cubicBezTo>
                <a:cubicBezTo>
                  <a:pt x="55" y="10"/>
                  <a:pt x="53" y="9"/>
                  <a:pt x="50" y="8"/>
                </a:cubicBezTo>
                <a:cubicBezTo>
                  <a:pt x="51" y="9"/>
                  <a:pt x="52" y="11"/>
                  <a:pt x="53" y="12"/>
                </a:cubicBezTo>
                <a:cubicBezTo>
                  <a:pt x="53" y="13"/>
                  <a:pt x="53" y="13"/>
                  <a:pt x="54" y="14"/>
                </a:cubicBezTo>
                <a:cubicBezTo>
                  <a:pt x="55" y="13"/>
                  <a:pt x="56" y="13"/>
                  <a:pt x="57" y="12"/>
                </a:cubicBezTo>
                <a:close/>
                <a:moveTo>
                  <a:pt x="43" y="6"/>
                </a:moveTo>
                <a:cubicBezTo>
                  <a:pt x="43" y="6"/>
                  <a:pt x="43" y="6"/>
                  <a:pt x="43" y="6"/>
                </a:cubicBezTo>
                <a:cubicBezTo>
                  <a:pt x="42" y="6"/>
                  <a:pt x="41" y="6"/>
                  <a:pt x="40" y="6"/>
                </a:cubicBezTo>
                <a:cubicBezTo>
                  <a:pt x="40" y="18"/>
                  <a:pt x="40" y="18"/>
                  <a:pt x="40" y="18"/>
                </a:cubicBezTo>
                <a:cubicBezTo>
                  <a:pt x="43" y="18"/>
                  <a:pt x="46" y="17"/>
                  <a:pt x="49" y="16"/>
                </a:cubicBezTo>
                <a:cubicBezTo>
                  <a:pt x="50" y="16"/>
                  <a:pt x="50" y="16"/>
                  <a:pt x="51" y="15"/>
                </a:cubicBezTo>
                <a:cubicBezTo>
                  <a:pt x="50" y="15"/>
                  <a:pt x="50" y="14"/>
                  <a:pt x="50" y="14"/>
                </a:cubicBezTo>
                <a:cubicBezTo>
                  <a:pt x="48" y="10"/>
                  <a:pt x="46" y="8"/>
                  <a:pt x="43" y="6"/>
                </a:cubicBezTo>
                <a:close/>
                <a:moveTo>
                  <a:pt x="36" y="6"/>
                </a:moveTo>
                <a:cubicBezTo>
                  <a:pt x="36" y="6"/>
                  <a:pt x="36" y="6"/>
                  <a:pt x="36" y="6"/>
                </a:cubicBezTo>
                <a:cubicBezTo>
                  <a:pt x="35" y="6"/>
                  <a:pt x="34" y="6"/>
                  <a:pt x="33" y="6"/>
                </a:cubicBezTo>
                <a:cubicBezTo>
                  <a:pt x="30" y="8"/>
                  <a:pt x="28" y="10"/>
                  <a:pt x="26" y="14"/>
                </a:cubicBezTo>
                <a:cubicBezTo>
                  <a:pt x="26" y="14"/>
                  <a:pt x="25" y="15"/>
                  <a:pt x="25" y="15"/>
                </a:cubicBezTo>
                <a:cubicBezTo>
                  <a:pt x="25" y="16"/>
                  <a:pt x="26" y="16"/>
                  <a:pt x="26" y="16"/>
                </a:cubicBezTo>
                <a:cubicBezTo>
                  <a:pt x="29" y="17"/>
                  <a:pt x="33" y="18"/>
                  <a:pt x="36" y="18"/>
                </a:cubicBezTo>
                <a:cubicBezTo>
                  <a:pt x="36" y="6"/>
                  <a:pt x="36" y="6"/>
                  <a:pt x="36" y="6"/>
                </a:cubicBezTo>
                <a:close/>
                <a:moveTo>
                  <a:pt x="25" y="8"/>
                </a:moveTo>
                <a:cubicBezTo>
                  <a:pt x="25" y="8"/>
                  <a:pt x="25" y="8"/>
                  <a:pt x="25" y="8"/>
                </a:cubicBezTo>
                <a:cubicBezTo>
                  <a:pt x="23" y="9"/>
                  <a:pt x="21" y="10"/>
                  <a:pt x="19" y="12"/>
                </a:cubicBezTo>
                <a:cubicBezTo>
                  <a:pt x="20" y="13"/>
                  <a:pt x="21" y="13"/>
                  <a:pt x="22" y="14"/>
                </a:cubicBezTo>
                <a:cubicBezTo>
                  <a:pt x="22" y="13"/>
                  <a:pt x="23" y="13"/>
                  <a:pt x="23" y="12"/>
                </a:cubicBezTo>
                <a:cubicBezTo>
                  <a:pt x="24" y="11"/>
                  <a:pt x="24" y="9"/>
                  <a:pt x="25" y="8"/>
                </a:cubicBezTo>
                <a:close/>
                <a:moveTo>
                  <a:pt x="16" y="14"/>
                </a:moveTo>
                <a:cubicBezTo>
                  <a:pt x="16" y="14"/>
                  <a:pt x="16" y="14"/>
                  <a:pt x="16" y="14"/>
                </a:cubicBezTo>
                <a:cubicBezTo>
                  <a:pt x="16" y="14"/>
                  <a:pt x="16" y="15"/>
                  <a:pt x="15" y="15"/>
                </a:cubicBezTo>
                <a:cubicBezTo>
                  <a:pt x="10" y="20"/>
                  <a:pt x="7" y="28"/>
                  <a:pt x="6" y="36"/>
                </a:cubicBezTo>
                <a:cubicBezTo>
                  <a:pt x="17" y="36"/>
                  <a:pt x="17" y="36"/>
                  <a:pt x="17" y="36"/>
                </a:cubicBezTo>
                <a:cubicBezTo>
                  <a:pt x="17" y="29"/>
                  <a:pt x="19" y="22"/>
                  <a:pt x="21" y="17"/>
                </a:cubicBezTo>
                <a:cubicBezTo>
                  <a:pt x="19" y="16"/>
                  <a:pt x="18" y="15"/>
                  <a:pt x="16" y="14"/>
                </a:cubicBezTo>
                <a:close/>
                <a:moveTo>
                  <a:pt x="6" y="39"/>
                </a:moveTo>
                <a:cubicBezTo>
                  <a:pt x="6" y="39"/>
                  <a:pt x="6" y="39"/>
                  <a:pt x="6" y="39"/>
                </a:cubicBezTo>
                <a:cubicBezTo>
                  <a:pt x="7" y="47"/>
                  <a:pt x="10" y="55"/>
                  <a:pt x="15" y="60"/>
                </a:cubicBezTo>
                <a:cubicBezTo>
                  <a:pt x="16" y="61"/>
                  <a:pt x="16" y="61"/>
                  <a:pt x="16" y="61"/>
                </a:cubicBezTo>
                <a:cubicBezTo>
                  <a:pt x="18" y="60"/>
                  <a:pt x="19" y="59"/>
                  <a:pt x="21" y="58"/>
                </a:cubicBezTo>
                <a:cubicBezTo>
                  <a:pt x="19" y="53"/>
                  <a:pt x="17" y="46"/>
                  <a:pt x="17" y="39"/>
                </a:cubicBezTo>
                <a:cubicBezTo>
                  <a:pt x="6" y="39"/>
                  <a:pt x="6" y="39"/>
                  <a:pt x="6" y="39"/>
                </a:cubicBezTo>
                <a:close/>
                <a:moveTo>
                  <a:pt x="19" y="63"/>
                </a:moveTo>
                <a:cubicBezTo>
                  <a:pt x="19" y="63"/>
                  <a:pt x="19" y="63"/>
                  <a:pt x="19" y="63"/>
                </a:cubicBezTo>
                <a:cubicBezTo>
                  <a:pt x="21" y="64"/>
                  <a:pt x="23" y="66"/>
                  <a:pt x="25" y="67"/>
                </a:cubicBezTo>
                <a:cubicBezTo>
                  <a:pt x="24" y="66"/>
                  <a:pt x="24" y="64"/>
                  <a:pt x="23" y="63"/>
                </a:cubicBezTo>
                <a:cubicBezTo>
                  <a:pt x="23" y="62"/>
                  <a:pt x="22" y="62"/>
                  <a:pt x="22" y="61"/>
                </a:cubicBezTo>
                <a:cubicBezTo>
                  <a:pt x="21" y="62"/>
                  <a:pt x="20" y="62"/>
                  <a:pt x="19" y="63"/>
                </a:cubicBezTo>
                <a:close/>
                <a:moveTo>
                  <a:pt x="40" y="69"/>
                </a:moveTo>
                <a:cubicBezTo>
                  <a:pt x="40" y="69"/>
                  <a:pt x="40" y="69"/>
                  <a:pt x="40" y="69"/>
                </a:cubicBezTo>
                <a:cubicBezTo>
                  <a:pt x="41" y="69"/>
                  <a:pt x="42" y="69"/>
                  <a:pt x="43" y="69"/>
                </a:cubicBezTo>
                <a:cubicBezTo>
                  <a:pt x="46" y="67"/>
                  <a:pt x="48" y="65"/>
                  <a:pt x="50" y="61"/>
                </a:cubicBezTo>
                <a:cubicBezTo>
                  <a:pt x="50" y="61"/>
                  <a:pt x="50" y="60"/>
                  <a:pt x="51" y="60"/>
                </a:cubicBezTo>
                <a:cubicBezTo>
                  <a:pt x="50" y="59"/>
                  <a:pt x="50" y="59"/>
                  <a:pt x="49" y="59"/>
                </a:cubicBezTo>
                <a:cubicBezTo>
                  <a:pt x="46" y="58"/>
                  <a:pt x="43" y="57"/>
                  <a:pt x="40" y="57"/>
                </a:cubicBezTo>
                <a:cubicBezTo>
                  <a:pt x="40" y="69"/>
                  <a:pt x="40" y="69"/>
                  <a:pt x="40" y="69"/>
                </a:cubicBezTo>
                <a:close/>
                <a:moveTo>
                  <a:pt x="50" y="67"/>
                </a:moveTo>
                <a:cubicBezTo>
                  <a:pt x="50" y="67"/>
                  <a:pt x="50" y="67"/>
                  <a:pt x="50" y="67"/>
                </a:cubicBezTo>
                <a:cubicBezTo>
                  <a:pt x="53" y="66"/>
                  <a:pt x="55" y="64"/>
                  <a:pt x="57" y="63"/>
                </a:cubicBezTo>
                <a:cubicBezTo>
                  <a:pt x="56" y="62"/>
                  <a:pt x="55" y="62"/>
                  <a:pt x="54" y="61"/>
                </a:cubicBezTo>
                <a:cubicBezTo>
                  <a:pt x="53" y="62"/>
                  <a:pt x="53" y="62"/>
                  <a:pt x="53" y="63"/>
                </a:cubicBezTo>
                <a:cubicBezTo>
                  <a:pt x="52" y="64"/>
                  <a:pt x="51" y="66"/>
                  <a:pt x="50" y="67"/>
                </a:cubicBezTo>
                <a:close/>
                <a:moveTo>
                  <a:pt x="60" y="61"/>
                </a:moveTo>
                <a:cubicBezTo>
                  <a:pt x="60" y="61"/>
                  <a:pt x="60" y="61"/>
                  <a:pt x="60" y="61"/>
                </a:cubicBezTo>
                <a:cubicBezTo>
                  <a:pt x="60" y="60"/>
                  <a:pt x="60" y="60"/>
                  <a:pt x="60" y="60"/>
                </a:cubicBezTo>
                <a:cubicBezTo>
                  <a:pt x="66" y="55"/>
                  <a:pt x="69" y="47"/>
                  <a:pt x="70" y="39"/>
                </a:cubicBezTo>
                <a:cubicBezTo>
                  <a:pt x="59" y="39"/>
                  <a:pt x="59" y="39"/>
                  <a:pt x="59" y="39"/>
                </a:cubicBezTo>
                <a:cubicBezTo>
                  <a:pt x="58" y="46"/>
                  <a:pt x="57" y="53"/>
                  <a:pt x="55" y="58"/>
                </a:cubicBezTo>
                <a:cubicBezTo>
                  <a:pt x="57" y="59"/>
                  <a:pt x="58" y="60"/>
                  <a:pt x="60" y="61"/>
                </a:cubicBezTo>
                <a:close/>
                <a:moveTo>
                  <a:pt x="52" y="19"/>
                </a:moveTo>
                <a:cubicBezTo>
                  <a:pt x="52" y="19"/>
                  <a:pt x="52" y="19"/>
                  <a:pt x="52" y="19"/>
                </a:cubicBezTo>
                <a:cubicBezTo>
                  <a:pt x="51" y="19"/>
                  <a:pt x="51" y="19"/>
                  <a:pt x="51" y="19"/>
                </a:cubicBezTo>
                <a:cubicBezTo>
                  <a:pt x="47" y="20"/>
                  <a:pt x="43" y="21"/>
                  <a:pt x="40" y="21"/>
                </a:cubicBezTo>
                <a:cubicBezTo>
                  <a:pt x="40" y="36"/>
                  <a:pt x="40" y="36"/>
                  <a:pt x="40" y="36"/>
                </a:cubicBezTo>
                <a:cubicBezTo>
                  <a:pt x="55" y="36"/>
                  <a:pt x="55" y="36"/>
                  <a:pt x="55" y="36"/>
                </a:cubicBezTo>
                <a:cubicBezTo>
                  <a:pt x="55" y="29"/>
                  <a:pt x="54" y="23"/>
                  <a:pt x="52" y="19"/>
                </a:cubicBezTo>
                <a:close/>
                <a:moveTo>
                  <a:pt x="36" y="21"/>
                </a:moveTo>
                <a:cubicBezTo>
                  <a:pt x="36" y="21"/>
                  <a:pt x="36" y="21"/>
                  <a:pt x="36" y="21"/>
                </a:cubicBezTo>
                <a:cubicBezTo>
                  <a:pt x="32" y="21"/>
                  <a:pt x="29" y="20"/>
                  <a:pt x="25" y="19"/>
                </a:cubicBezTo>
                <a:cubicBezTo>
                  <a:pt x="25" y="19"/>
                  <a:pt x="24" y="19"/>
                  <a:pt x="24" y="19"/>
                </a:cubicBezTo>
                <a:cubicBezTo>
                  <a:pt x="22" y="23"/>
                  <a:pt x="21" y="29"/>
                  <a:pt x="21" y="36"/>
                </a:cubicBezTo>
                <a:cubicBezTo>
                  <a:pt x="36" y="36"/>
                  <a:pt x="36" y="36"/>
                  <a:pt x="36" y="36"/>
                </a:cubicBezTo>
                <a:cubicBezTo>
                  <a:pt x="36" y="21"/>
                  <a:pt x="36" y="21"/>
                  <a:pt x="36" y="21"/>
                </a:cubicBezTo>
                <a:close/>
                <a:moveTo>
                  <a:pt x="36" y="54"/>
                </a:moveTo>
                <a:cubicBezTo>
                  <a:pt x="36" y="54"/>
                  <a:pt x="36" y="54"/>
                  <a:pt x="36" y="54"/>
                </a:cubicBezTo>
                <a:cubicBezTo>
                  <a:pt x="36" y="39"/>
                  <a:pt x="36" y="39"/>
                  <a:pt x="36" y="39"/>
                </a:cubicBezTo>
                <a:cubicBezTo>
                  <a:pt x="21" y="39"/>
                  <a:pt x="21" y="39"/>
                  <a:pt x="21" y="39"/>
                </a:cubicBezTo>
                <a:cubicBezTo>
                  <a:pt x="21" y="46"/>
                  <a:pt x="22" y="51"/>
                  <a:pt x="24" y="56"/>
                </a:cubicBezTo>
                <a:cubicBezTo>
                  <a:pt x="24" y="56"/>
                  <a:pt x="25" y="56"/>
                  <a:pt x="25" y="56"/>
                </a:cubicBezTo>
                <a:cubicBezTo>
                  <a:pt x="29" y="55"/>
                  <a:pt x="32" y="54"/>
                  <a:pt x="36" y="54"/>
                </a:cubicBezTo>
                <a:close/>
                <a:moveTo>
                  <a:pt x="40" y="54"/>
                </a:moveTo>
                <a:cubicBezTo>
                  <a:pt x="40" y="54"/>
                  <a:pt x="40" y="54"/>
                  <a:pt x="40" y="54"/>
                </a:cubicBezTo>
                <a:cubicBezTo>
                  <a:pt x="43" y="54"/>
                  <a:pt x="47" y="55"/>
                  <a:pt x="51" y="56"/>
                </a:cubicBezTo>
                <a:cubicBezTo>
                  <a:pt x="51" y="56"/>
                  <a:pt x="51" y="56"/>
                  <a:pt x="52" y="56"/>
                </a:cubicBezTo>
                <a:cubicBezTo>
                  <a:pt x="54" y="51"/>
                  <a:pt x="55" y="46"/>
                  <a:pt x="55" y="39"/>
                </a:cubicBezTo>
                <a:cubicBezTo>
                  <a:pt x="40" y="39"/>
                  <a:pt x="40" y="39"/>
                  <a:pt x="40" y="39"/>
                </a:cubicBezTo>
                <a:cubicBezTo>
                  <a:pt x="40" y="54"/>
                  <a:pt x="40" y="54"/>
                  <a:pt x="40" y="5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noEditPoints="1"/>
          </p:cNvSpPr>
          <p:nvPr/>
        </p:nvSpPr>
        <p:spPr bwMode="auto">
          <a:xfrm>
            <a:off x="6208742" y="4069328"/>
            <a:ext cx="136792" cy="177235"/>
          </a:xfrm>
          <a:custGeom>
            <a:avLst/>
            <a:gdLst>
              <a:gd name="T0" fmla="*/ 38 w 57"/>
              <a:gd name="T1" fmla="*/ 27 h 74"/>
              <a:gd name="T2" fmla="*/ 29 w 57"/>
              <a:gd name="T3" fmla="*/ 31 h 74"/>
              <a:gd name="T4" fmla="*/ 24 w 57"/>
              <a:gd name="T5" fmla="*/ 30 h 74"/>
              <a:gd name="T6" fmla="*/ 19 w 57"/>
              <a:gd name="T7" fmla="*/ 27 h 74"/>
              <a:gd name="T8" fmla="*/ 17 w 57"/>
              <a:gd name="T9" fmla="*/ 27 h 74"/>
              <a:gd name="T10" fmla="*/ 17 w 57"/>
              <a:gd name="T11" fmla="*/ 30 h 74"/>
              <a:gd name="T12" fmla="*/ 22 w 57"/>
              <a:gd name="T13" fmla="*/ 33 h 74"/>
              <a:gd name="T14" fmla="*/ 29 w 57"/>
              <a:gd name="T15" fmla="*/ 35 h 74"/>
              <a:gd name="T16" fmla="*/ 40 w 57"/>
              <a:gd name="T17" fmla="*/ 30 h 74"/>
              <a:gd name="T18" fmla="*/ 40 w 57"/>
              <a:gd name="T19" fmla="*/ 27 h 74"/>
              <a:gd name="T20" fmla="*/ 38 w 57"/>
              <a:gd name="T21" fmla="*/ 27 h 74"/>
              <a:gd name="T22" fmla="*/ 42 w 57"/>
              <a:gd name="T23" fmla="*/ 65 h 74"/>
              <a:gd name="T24" fmla="*/ 42 w 57"/>
              <a:gd name="T25" fmla="*/ 65 h 74"/>
              <a:gd name="T26" fmla="*/ 15 w 57"/>
              <a:gd name="T27" fmla="*/ 65 h 74"/>
              <a:gd name="T28" fmla="*/ 14 w 57"/>
              <a:gd name="T29" fmla="*/ 67 h 74"/>
              <a:gd name="T30" fmla="*/ 15 w 57"/>
              <a:gd name="T31" fmla="*/ 68 h 74"/>
              <a:gd name="T32" fmla="*/ 42 w 57"/>
              <a:gd name="T33" fmla="*/ 68 h 74"/>
              <a:gd name="T34" fmla="*/ 44 w 57"/>
              <a:gd name="T35" fmla="*/ 67 h 74"/>
              <a:gd name="T36" fmla="*/ 42 w 57"/>
              <a:gd name="T37" fmla="*/ 65 h 74"/>
              <a:gd name="T38" fmla="*/ 57 w 57"/>
              <a:gd name="T39" fmla="*/ 29 h 74"/>
              <a:gd name="T40" fmla="*/ 57 w 57"/>
              <a:gd name="T41" fmla="*/ 29 h 74"/>
              <a:gd name="T42" fmla="*/ 49 w 57"/>
              <a:gd name="T43" fmla="*/ 9 h 74"/>
              <a:gd name="T44" fmla="*/ 29 w 57"/>
              <a:gd name="T45" fmla="*/ 0 h 74"/>
              <a:gd name="T46" fmla="*/ 9 w 57"/>
              <a:gd name="T47" fmla="*/ 9 h 74"/>
              <a:gd name="T48" fmla="*/ 0 w 57"/>
              <a:gd name="T49" fmla="*/ 29 h 74"/>
              <a:gd name="T50" fmla="*/ 4 w 57"/>
              <a:gd name="T51" fmla="*/ 43 h 74"/>
              <a:gd name="T52" fmla="*/ 13 w 57"/>
              <a:gd name="T53" fmla="*/ 52 h 74"/>
              <a:gd name="T54" fmla="*/ 13 w 57"/>
              <a:gd name="T55" fmla="*/ 60 h 74"/>
              <a:gd name="T56" fmla="*/ 15 w 57"/>
              <a:gd name="T57" fmla="*/ 63 h 74"/>
              <a:gd name="T58" fmla="*/ 42 w 57"/>
              <a:gd name="T59" fmla="*/ 63 h 74"/>
              <a:gd name="T60" fmla="*/ 45 w 57"/>
              <a:gd name="T61" fmla="*/ 60 h 74"/>
              <a:gd name="T62" fmla="*/ 45 w 57"/>
              <a:gd name="T63" fmla="*/ 52 h 74"/>
              <a:gd name="T64" fmla="*/ 54 w 57"/>
              <a:gd name="T65" fmla="*/ 43 h 74"/>
              <a:gd name="T66" fmla="*/ 57 w 57"/>
              <a:gd name="T67" fmla="*/ 29 h 74"/>
              <a:gd name="T68" fmla="*/ 49 w 57"/>
              <a:gd name="T69" fmla="*/ 40 h 74"/>
              <a:gd name="T70" fmla="*/ 49 w 57"/>
              <a:gd name="T71" fmla="*/ 40 h 74"/>
              <a:gd name="T72" fmla="*/ 48 w 57"/>
              <a:gd name="T73" fmla="*/ 40 h 74"/>
              <a:gd name="T74" fmla="*/ 40 w 57"/>
              <a:gd name="T75" fmla="*/ 48 h 74"/>
              <a:gd name="T76" fmla="*/ 39 w 57"/>
              <a:gd name="T77" fmla="*/ 51 h 74"/>
              <a:gd name="T78" fmla="*/ 39 w 57"/>
              <a:gd name="T79" fmla="*/ 51 h 74"/>
              <a:gd name="T80" fmla="*/ 39 w 57"/>
              <a:gd name="T81" fmla="*/ 58 h 74"/>
              <a:gd name="T82" fmla="*/ 18 w 57"/>
              <a:gd name="T83" fmla="*/ 58 h 74"/>
              <a:gd name="T84" fmla="*/ 18 w 57"/>
              <a:gd name="T85" fmla="*/ 51 h 74"/>
              <a:gd name="T86" fmla="*/ 17 w 57"/>
              <a:gd name="T87" fmla="*/ 48 h 74"/>
              <a:gd name="T88" fmla="*/ 9 w 57"/>
              <a:gd name="T89" fmla="*/ 40 h 74"/>
              <a:gd name="T90" fmla="*/ 6 w 57"/>
              <a:gd name="T91" fmla="*/ 29 h 74"/>
              <a:gd name="T92" fmla="*/ 13 w 57"/>
              <a:gd name="T93" fmla="*/ 13 h 74"/>
              <a:gd name="T94" fmla="*/ 29 w 57"/>
              <a:gd name="T95" fmla="*/ 6 h 74"/>
              <a:gd name="T96" fmla="*/ 45 w 57"/>
              <a:gd name="T97" fmla="*/ 13 h 74"/>
              <a:gd name="T98" fmla="*/ 51 w 57"/>
              <a:gd name="T99" fmla="*/ 29 h 74"/>
              <a:gd name="T100" fmla="*/ 49 w 57"/>
              <a:gd name="T101" fmla="*/ 40 h 74"/>
              <a:gd name="T102" fmla="*/ 36 w 57"/>
              <a:gd name="T103" fmla="*/ 71 h 74"/>
              <a:gd name="T104" fmla="*/ 36 w 57"/>
              <a:gd name="T105" fmla="*/ 71 h 74"/>
              <a:gd name="T106" fmla="*/ 21 w 57"/>
              <a:gd name="T107" fmla="*/ 71 h 74"/>
              <a:gd name="T108" fmla="*/ 19 w 57"/>
              <a:gd name="T109" fmla="*/ 73 h 74"/>
              <a:gd name="T110" fmla="*/ 21 w 57"/>
              <a:gd name="T111" fmla="*/ 74 h 74"/>
              <a:gd name="T112" fmla="*/ 36 w 57"/>
              <a:gd name="T113" fmla="*/ 74 h 74"/>
              <a:gd name="T114" fmla="*/ 38 w 57"/>
              <a:gd name="T115" fmla="*/ 73 h 74"/>
              <a:gd name="T116" fmla="*/ 36 w 57"/>
              <a:gd name="T1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74">
                <a:moveTo>
                  <a:pt x="38" y="27"/>
                </a:moveTo>
                <a:cubicBezTo>
                  <a:pt x="36" y="30"/>
                  <a:pt x="32" y="31"/>
                  <a:pt x="29" y="31"/>
                </a:cubicBezTo>
                <a:cubicBezTo>
                  <a:pt x="27" y="31"/>
                  <a:pt x="25" y="31"/>
                  <a:pt x="24" y="30"/>
                </a:cubicBezTo>
                <a:cubicBezTo>
                  <a:pt x="22" y="30"/>
                  <a:pt x="21" y="29"/>
                  <a:pt x="19" y="27"/>
                </a:cubicBezTo>
                <a:cubicBezTo>
                  <a:pt x="19" y="27"/>
                  <a:pt x="18" y="27"/>
                  <a:pt x="17" y="27"/>
                </a:cubicBezTo>
                <a:cubicBezTo>
                  <a:pt x="16" y="28"/>
                  <a:pt x="16" y="29"/>
                  <a:pt x="17" y="30"/>
                </a:cubicBezTo>
                <a:cubicBezTo>
                  <a:pt x="19" y="31"/>
                  <a:pt x="20" y="33"/>
                  <a:pt x="22" y="33"/>
                </a:cubicBezTo>
                <a:cubicBezTo>
                  <a:pt x="24" y="34"/>
                  <a:pt x="26" y="35"/>
                  <a:pt x="29" y="35"/>
                </a:cubicBezTo>
                <a:cubicBezTo>
                  <a:pt x="33" y="35"/>
                  <a:pt x="37" y="33"/>
                  <a:pt x="40" y="30"/>
                </a:cubicBezTo>
                <a:cubicBezTo>
                  <a:pt x="41" y="29"/>
                  <a:pt x="41" y="28"/>
                  <a:pt x="40" y="27"/>
                </a:cubicBezTo>
                <a:cubicBezTo>
                  <a:pt x="40" y="27"/>
                  <a:pt x="39" y="27"/>
                  <a:pt x="38" y="27"/>
                </a:cubicBezTo>
                <a:close/>
                <a:moveTo>
                  <a:pt x="42" y="65"/>
                </a:moveTo>
                <a:cubicBezTo>
                  <a:pt x="42" y="65"/>
                  <a:pt x="42" y="65"/>
                  <a:pt x="42" y="65"/>
                </a:cubicBezTo>
                <a:cubicBezTo>
                  <a:pt x="15" y="65"/>
                  <a:pt x="15" y="65"/>
                  <a:pt x="15" y="65"/>
                </a:cubicBezTo>
                <a:cubicBezTo>
                  <a:pt x="14" y="65"/>
                  <a:pt x="14" y="66"/>
                  <a:pt x="14" y="67"/>
                </a:cubicBezTo>
                <a:cubicBezTo>
                  <a:pt x="14" y="68"/>
                  <a:pt x="14" y="68"/>
                  <a:pt x="15" y="68"/>
                </a:cubicBezTo>
                <a:cubicBezTo>
                  <a:pt x="42" y="68"/>
                  <a:pt x="42" y="68"/>
                  <a:pt x="42" y="68"/>
                </a:cubicBezTo>
                <a:cubicBezTo>
                  <a:pt x="43" y="68"/>
                  <a:pt x="44" y="68"/>
                  <a:pt x="44" y="67"/>
                </a:cubicBezTo>
                <a:cubicBezTo>
                  <a:pt x="44" y="66"/>
                  <a:pt x="43" y="65"/>
                  <a:pt x="42" y="65"/>
                </a:cubicBezTo>
                <a:close/>
                <a:moveTo>
                  <a:pt x="57" y="29"/>
                </a:moveTo>
                <a:cubicBezTo>
                  <a:pt x="57" y="29"/>
                  <a:pt x="57" y="29"/>
                  <a:pt x="57" y="29"/>
                </a:cubicBezTo>
                <a:cubicBezTo>
                  <a:pt x="57" y="21"/>
                  <a:pt x="54" y="14"/>
                  <a:pt x="49" y="9"/>
                </a:cubicBezTo>
                <a:cubicBezTo>
                  <a:pt x="44" y="4"/>
                  <a:pt x="37" y="0"/>
                  <a:pt x="29" y="0"/>
                </a:cubicBezTo>
                <a:cubicBezTo>
                  <a:pt x="21" y="0"/>
                  <a:pt x="14" y="4"/>
                  <a:pt x="9" y="9"/>
                </a:cubicBezTo>
                <a:cubicBezTo>
                  <a:pt x="3" y="14"/>
                  <a:pt x="0" y="21"/>
                  <a:pt x="0" y="29"/>
                </a:cubicBezTo>
                <a:cubicBezTo>
                  <a:pt x="0" y="34"/>
                  <a:pt x="2" y="39"/>
                  <a:pt x="4" y="43"/>
                </a:cubicBezTo>
                <a:cubicBezTo>
                  <a:pt x="6" y="47"/>
                  <a:pt x="9" y="50"/>
                  <a:pt x="13" y="52"/>
                </a:cubicBezTo>
                <a:cubicBezTo>
                  <a:pt x="13" y="60"/>
                  <a:pt x="13" y="60"/>
                  <a:pt x="13" y="60"/>
                </a:cubicBezTo>
                <a:cubicBezTo>
                  <a:pt x="13" y="62"/>
                  <a:pt x="14" y="63"/>
                  <a:pt x="15" y="63"/>
                </a:cubicBezTo>
                <a:cubicBezTo>
                  <a:pt x="42" y="63"/>
                  <a:pt x="42" y="63"/>
                  <a:pt x="42" y="63"/>
                </a:cubicBezTo>
                <a:cubicBezTo>
                  <a:pt x="44" y="63"/>
                  <a:pt x="45" y="62"/>
                  <a:pt x="45" y="60"/>
                </a:cubicBezTo>
                <a:cubicBezTo>
                  <a:pt x="45" y="52"/>
                  <a:pt x="45" y="52"/>
                  <a:pt x="45" y="52"/>
                </a:cubicBezTo>
                <a:cubicBezTo>
                  <a:pt x="48" y="50"/>
                  <a:pt x="51" y="47"/>
                  <a:pt x="54" y="43"/>
                </a:cubicBezTo>
                <a:cubicBezTo>
                  <a:pt x="56" y="39"/>
                  <a:pt x="57" y="34"/>
                  <a:pt x="57" y="29"/>
                </a:cubicBezTo>
                <a:close/>
                <a:moveTo>
                  <a:pt x="49" y="40"/>
                </a:moveTo>
                <a:cubicBezTo>
                  <a:pt x="49" y="40"/>
                  <a:pt x="49" y="40"/>
                  <a:pt x="49" y="40"/>
                </a:cubicBezTo>
                <a:cubicBezTo>
                  <a:pt x="48" y="40"/>
                  <a:pt x="48" y="40"/>
                  <a:pt x="48" y="40"/>
                </a:cubicBezTo>
                <a:cubicBezTo>
                  <a:pt x="47" y="44"/>
                  <a:pt x="44" y="46"/>
                  <a:pt x="40" y="48"/>
                </a:cubicBezTo>
                <a:cubicBezTo>
                  <a:pt x="40" y="49"/>
                  <a:pt x="39" y="50"/>
                  <a:pt x="39" y="51"/>
                </a:cubicBezTo>
                <a:cubicBezTo>
                  <a:pt x="39" y="51"/>
                  <a:pt x="39" y="51"/>
                  <a:pt x="39" y="51"/>
                </a:cubicBezTo>
                <a:cubicBezTo>
                  <a:pt x="39" y="58"/>
                  <a:pt x="39" y="58"/>
                  <a:pt x="39" y="58"/>
                </a:cubicBezTo>
                <a:cubicBezTo>
                  <a:pt x="18" y="58"/>
                  <a:pt x="18" y="58"/>
                  <a:pt x="18" y="58"/>
                </a:cubicBezTo>
                <a:cubicBezTo>
                  <a:pt x="18" y="51"/>
                  <a:pt x="18" y="51"/>
                  <a:pt x="18" y="51"/>
                </a:cubicBezTo>
                <a:cubicBezTo>
                  <a:pt x="18" y="50"/>
                  <a:pt x="18" y="49"/>
                  <a:pt x="17" y="48"/>
                </a:cubicBezTo>
                <a:cubicBezTo>
                  <a:pt x="13" y="46"/>
                  <a:pt x="11" y="43"/>
                  <a:pt x="9" y="40"/>
                </a:cubicBezTo>
                <a:cubicBezTo>
                  <a:pt x="7" y="37"/>
                  <a:pt x="6" y="33"/>
                  <a:pt x="6" y="29"/>
                </a:cubicBezTo>
                <a:cubicBezTo>
                  <a:pt x="6" y="23"/>
                  <a:pt x="9" y="17"/>
                  <a:pt x="13" y="13"/>
                </a:cubicBezTo>
                <a:cubicBezTo>
                  <a:pt x="17" y="9"/>
                  <a:pt x="22" y="6"/>
                  <a:pt x="29" y="6"/>
                </a:cubicBezTo>
                <a:cubicBezTo>
                  <a:pt x="35" y="6"/>
                  <a:pt x="41" y="9"/>
                  <a:pt x="45" y="13"/>
                </a:cubicBezTo>
                <a:cubicBezTo>
                  <a:pt x="49" y="17"/>
                  <a:pt x="51" y="23"/>
                  <a:pt x="51" y="29"/>
                </a:cubicBezTo>
                <a:cubicBezTo>
                  <a:pt x="51" y="33"/>
                  <a:pt x="50" y="37"/>
                  <a:pt x="49" y="40"/>
                </a:cubicBezTo>
                <a:close/>
                <a:moveTo>
                  <a:pt x="36" y="71"/>
                </a:moveTo>
                <a:cubicBezTo>
                  <a:pt x="36" y="71"/>
                  <a:pt x="36" y="71"/>
                  <a:pt x="36" y="71"/>
                </a:cubicBezTo>
                <a:cubicBezTo>
                  <a:pt x="21" y="71"/>
                  <a:pt x="21" y="71"/>
                  <a:pt x="21" y="71"/>
                </a:cubicBezTo>
                <a:cubicBezTo>
                  <a:pt x="20" y="71"/>
                  <a:pt x="19" y="72"/>
                  <a:pt x="19" y="73"/>
                </a:cubicBezTo>
                <a:cubicBezTo>
                  <a:pt x="19" y="74"/>
                  <a:pt x="20" y="74"/>
                  <a:pt x="21" y="74"/>
                </a:cubicBezTo>
                <a:cubicBezTo>
                  <a:pt x="36" y="74"/>
                  <a:pt x="36" y="74"/>
                  <a:pt x="36" y="74"/>
                </a:cubicBezTo>
                <a:cubicBezTo>
                  <a:pt x="37" y="74"/>
                  <a:pt x="38" y="74"/>
                  <a:pt x="38" y="73"/>
                </a:cubicBezTo>
                <a:cubicBezTo>
                  <a:pt x="38" y="72"/>
                  <a:pt x="37" y="71"/>
                  <a:pt x="36" y="71"/>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noEditPoints="1"/>
          </p:cNvSpPr>
          <p:nvPr/>
        </p:nvSpPr>
        <p:spPr bwMode="auto">
          <a:xfrm>
            <a:off x="4532747" y="1577340"/>
            <a:ext cx="130844" cy="179614"/>
          </a:xfrm>
          <a:custGeom>
            <a:avLst/>
            <a:gdLst>
              <a:gd name="T0" fmla="*/ 40 w 55"/>
              <a:gd name="T1" fmla="*/ 5 h 75"/>
              <a:gd name="T2" fmla="*/ 46 w 55"/>
              <a:gd name="T3" fmla="*/ 34 h 75"/>
              <a:gd name="T4" fmla="*/ 40 w 55"/>
              <a:gd name="T5" fmla="*/ 47 h 75"/>
              <a:gd name="T6" fmla="*/ 15 w 55"/>
              <a:gd name="T7" fmla="*/ 47 h 75"/>
              <a:gd name="T8" fmla="*/ 9 w 55"/>
              <a:gd name="T9" fmla="*/ 34 h 75"/>
              <a:gd name="T10" fmla="*/ 15 w 55"/>
              <a:gd name="T11" fmla="*/ 5 h 75"/>
              <a:gd name="T12" fmla="*/ 15 w 55"/>
              <a:gd name="T13" fmla="*/ 24 h 75"/>
              <a:gd name="T14" fmla="*/ 40 w 55"/>
              <a:gd name="T15" fmla="*/ 24 h 75"/>
              <a:gd name="T16" fmla="*/ 36 w 55"/>
              <a:gd name="T17" fmla="*/ 9 h 75"/>
              <a:gd name="T18" fmla="*/ 19 w 55"/>
              <a:gd name="T19" fmla="*/ 9 h 75"/>
              <a:gd name="T20" fmla="*/ 15 w 55"/>
              <a:gd name="T21" fmla="*/ 24 h 75"/>
              <a:gd name="T22" fmla="*/ 40 w 55"/>
              <a:gd name="T23" fmla="*/ 28 h 75"/>
              <a:gd name="T24" fmla="*/ 15 w 55"/>
              <a:gd name="T25" fmla="*/ 34 h 75"/>
              <a:gd name="T26" fmla="*/ 19 w 55"/>
              <a:gd name="T27" fmla="*/ 43 h 75"/>
              <a:gd name="T28" fmla="*/ 36 w 55"/>
              <a:gd name="T29" fmla="*/ 43 h 75"/>
              <a:gd name="T30" fmla="*/ 40 w 55"/>
              <a:gd name="T31" fmla="*/ 28 h 75"/>
              <a:gd name="T32" fmla="*/ 10 w 55"/>
              <a:gd name="T33" fmla="*/ 75 h 75"/>
              <a:gd name="T34" fmla="*/ 27 w 55"/>
              <a:gd name="T35" fmla="*/ 75 h 75"/>
              <a:gd name="T36" fmla="*/ 44 w 55"/>
              <a:gd name="T37" fmla="*/ 75 h 75"/>
              <a:gd name="T38" fmla="*/ 44 w 55"/>
              <a:gd name="T39" fmla="*/ 69 h 75"/>
              <a:gd name="T40" fmla="*/ 30 w 55"/>
              <a:gd name="T41" fmla="*/ 62 h 75"/>
              <a:gd name="T42" fmla="*/ 53 w 55"/>
              <a:gd name="T43" fmla="*/ 45 h 75"/>
              <a:gd name="T44" fmla="*/ 55 w 55"/>
              <a:gd name="T45" fmla="*/ 26 h 75"/>
              <a:gd name="T46" fmla="*/ 49 w 55"/>
              <a:gd name="T47" fmla="*/ 26 h 75"/>
              <a:gd name="T48" fmla="*/ 48 w 55"/>
              <a:gd name="T49" fmla="*/ 43 h 75"/>
              <a:gd name="T50" fmla="*/ 27 w 55"/>
              <a:gd name="T51" fmla="*/ 56 h 75"/>
              <a:gd name="T52" fmla="*/ 12 w 55"/>
              <a:gd name="T53" fmla="*/ 50 h 75"/>
              <a:gd name="T54" fmla="*/ 5 w 55"/>
              <a:gd name="T55" fmla="*/ 34 h 75"/>
              <a:gd name="T56" fmla="*/ 2 w 55"/>
              <a:gd name="T57" fmla="*/ 23 h 75"/>
              <a:gd name="T58" fmla="*/ 0 w 55"/>
              <a:gd name="T59" fmla="*/ 34 h 75"/>
              <a:gd name="T60" fmla="*/ 8 w 55"/>
              <a:gd name="T61" fmla="*/ 54 h 75"/>
              <a:gd name="T62" fmla="*/ 24 w 55"/>
              <a:gd name="T63" fmla="*/ 62 h 75"/>
              <a:gd name="T64" fmla="*/ 10 w 55"/>
              <a:gd name="T65" fmla="*/ 69 h 75"/>
              <a:gd name="T66" fmla="*/ 10 w 55"/>
              <a:gd name="T6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5">
                <a:moveTo>
                  <a:pt x="27" y="0"/>
                </a:moveTo>
                <a:cubicBezTo>
                  <a:pt x="32" y="0"/>
                  <a:pt x="37" y="2"/>
                  <a:pt x="40" y="5"/>
                </a:cubicBezTo>
                <a:cubicBezTo>
                  <a:pt x="43" y="8"/>
                  <a:pt x="46" y="13"/>
                  <a:pt x="46" y="18"/>
                </a:cubicBezTo>
                <a:cubicBezTo>
                  <a:pt x="46" y="34"/>
                  <a:pt x="46" y="34"/>
                  <a:pt x="46" y="34"/>
                </a:cubicBezTo>
                <a:cubicBezTo>
                  <a:pt x="46" y="39"/>
                  <a:pt x="43" y="44"/>
                  <a:pt x="40" y="47"/>
                </a:cubicBezTo>
                <a:cubicBezTo>
                  <a:pt x="40" y="47"/>
                  <a:pt x="40" y="47"/>
                  <a:pt x="40" y="47"/>
                </a:cubicBezTo>
                <a:cubicBezTo>
                  <a:pt x="37" y="51"/>
                  <a:pt x="32" y="53"/>
                  <a:pt x="27" y="53"/>
                </a:cubicBezTo>
                <a:cubicBezTo>
                  <a:pt x="22" y="53"/>
                  <a:pt x="18" y="51"/>
                  <a:pt x="15" y="47"/>
                </a:cubicBezTo>
                <a:cubicBezTo>
                  <a:pt x="14" y="47"/>
                  <a:pt x="14" y="47"/>
                  <a:pt x="14" y="47"/>
                </a:cubicBezTo>
                <a:cubicBezTo>
                  <a:pt x="11" y="44"/>
                  <a:pt x="9" y="39"/>
                  <a:pt x="9" y="34"/>
                </a:cubicBezTo>
                <a:cubicBezTo>
                  <a:pt x="9" y="18"/>
                  <a:pt x="9" y="18"/>
                  <a:pt x="9" y="18"/>
                </a:cubicBezTo>
                <a:cubicBezTo>
                  <a:pt x="9" y="13"/>
                  <a:pt x="11" y="8"/>
                  <a:pt x="15" y="5"/>
                </a:cubicBezTo>
                <a:cubicBezTo>
                  <a:pt x="18" y="2"/>
                  <a:pt x="22" y="0"/>
                  <a:pt x="27" y="0"/>
                </a:cubicBezTo>
                <a:close/>
                <a:moveTo>
                  <a:pt x="15" y="24"/>
                </a:moveTo>
                <a:cubicBezTo>
                  <a:pt x="15" y="24"/>
                  <a:pt x="15" y="24"/>
                  <a:pt x="15" y="24"/>
                </a:cubicBezTo>
                <a:cubicBezTo>
                  <a:pt x="40" y="24"/>
                  <a:pt x="40" y="24"/>
                  <a:pt x="40" y="24"/>
                </a:cubicBezTo>
                <a:cubicBezTo>
                  <a:pt x="40" y="18"/>
                  <a:pt x="40" y="18"/>
                  <a:pt x="40" y="18"/>
                </a:cubicBezTo>
                <a:cubicBezTo>
                  <a:pt x="40" y="14"/>
                  <a:pt x="38" y="11"/>
                  <a:pt x="36" y="9"/>
                </a:cubicBezTo>
                <a:cubicBezTo>
                  <a:pt x="34" y="7"/>
                  <a:pt x="31" y="5"/>
                  <a:pt x="27" y="5"/>
                </a:cubicBezTo>
                <a:cubicBezTo>
                  <a:pt x="24" y="5"/>
                  <a:pt x="21" y="7"/>
                  <a:pt x="19" y="9"/>
                </a:cubicBezTo>
                <a:cubicBezTo>
                  <a:pt x="16" y="11"/>
                  <a:pt x="15" y="14"/>
                  <a:pt x="15" y="18"/>
                </a:cubicBezTo>
                <a:cubicBezTo>
                  <a:pt x="15" y="24"/>
                  <a:pt x="15" y="24"/>
                  <a:pt x="15" y="24"/>
                </a:cubicBezTo>
                <a:close/>
                <a:moveTo>
                  <a:pt x="40" y="28"/>
                </a:moveTo>
                <a:cubicBezTo>
                  <a:pt x="40" y="28"/>
                  <a:pt x="40" y="28"/>
                  <a:pt x="40" y="28"/>
                </a:cubicBezTo>
                <a:cubicBezTo>
                  <a:pt x="15" y="28"/>
                  <a:pt x="15" y="28"/>
                  <a:pt x="15" y="28"/>
                </a:cubicBezTo>
                <a:cubicBezTo>
                  <a:pt x="15" y="34"/>
                  <a:pt x="15" y="34"/>
                  <a:pt x="15" y="34"/>
                </a:cubicBezTo>
                <a:cubicBezTo>
                  <a:pt x="15" y="38"/>
                  <a:pt x="16" y="41"/>
                  <a:pt x="19" y="43"/>
                </a:cubicBezTo>
                <a:cubicBezTo>
                  <a:pt x="19" y="43"/>
                  <a:pt x="19" y="43"/>
                  <a:pt x="19" y="43"/>
                </a:cubicBezTo>
                <a:cubicBezTo>
                  <a:pt x="21" y="45"/>
                  <a:pt x="24" y="47"/>
                  <a:pt x="27" y="47"/>
                </a:cubicBezTo>
                <a:cubicBezTo>
                  <a:pt x="31" y="47"/>
                  <a:pt x="34" y="45"/>
                  <a:pt x="36" y="43"/>
                </a:cubicBezTo>
                <a:cubicBezTo>
                  <a:pt x="38" y="41"/>
                  <a:pt x="40" y="38"/>
                  <a:pt x="40" y="34"/>
                </a:cubicBezTo>
                <a:cubicBezTo>
                  <a:pt x="40" y="28"/>
                  <a:pt x="40" y="28"/>
                  <a:pt x="40" y="28"/>
                </a:cubicBezTo>
                <a:close/>
                <a:moveTo>
                  <a:pt x="10" y="75"/>
                </a:moveTo>
                <a:cubicBezTo>
                  <a:pt x="10" y="75"/>
                  <a:pt x="10" y="75"/>
                  <a:pt x="10" y="75"/>
                </a:cubicBezTo>
                <a:cubicBezTo>
                  <a:pt x="27" y="75"/>
                  <a:pt x="27" y="75"/>
                  <a:pt x="27" y="75"/>
                </a:cubicBezTo>
                <a:cubicBezTo>
                  <a:pt x="27" y="75"/>
                  <a:pt x="27" y="75"/>
                  <a:pt x="27" y="75"/>
                </a:cubicBezTo>
                <a:cubicBezTo>
                  <a:pt x="28" y="75"/>
                  <a:pt x="28" y="75"/>
                  <a:pt x="28" y="75"/>
                </a:cubicBezTo>
                <a:cubicBezTo>
                  <a:pt x="44" y="75"/>
                  <a:pt x="44" y="75"/>
                  <a:pt x="44" y="75"/>
                </a:cubicBezTo>
                <a:cubicBezTo>
                  <a:pt x="46" y="75"/>
                  <a:pt x="47" y="73"/>
                  <a:pt x="47" y="72"/>
                </a:cubicBezTo>
                <a:cubicBezTo>
                  <a:pt x="47" y="70"/>
                  <a:pt x="46" y="69"/>
                  <a:pt x="44" y="69"/>
                </a:cubicBezTo>
                <a:cubicBezTo>
                  <a:pt x="30" y="69"/>
                  <a:pt x="30" y="69"/>
                  <a:pt x="30" y="69"/>
                </a:cubicBezTo>
                <a:cubicBezTo>
                  <a:pt x="30" y="62"/>
                  <a:pt x="30" y="62"/>
                  <a:pt x="30" y="62"/>
                </a:cubicBezTo>
                <a:cubicBezTo>
                  <a:pt x="37" y="61"/>
                  <a:pt x="43" y="58"/>
                  <a:pt x="47" y="54"/>
                </a:cubicBezTo>
                <a:cubicBezTo>
                  <a:pt x="50" y="51"/>
                  <a:pt x="52" y="48"/>
                  <a:pt x="53" y="45"/>
                </a:cubicBezTo>
                <a:cubicBezTo>
                  <a:pt x="54" y="42"/>
                  <a:pt x="55" y="38"/>
                  <a:pt x="55" y="34"/>
                </a:cubicBezTo>
                <a:cubicBezTo>
                  <a:pt x="55" y="26"/>
                  <a:pt x="55" y="26"/>
                  <a:pt x="55" y="26"/>
                </a:cubicBezTo>
                <a:cubicBezTo>
                  <a:pt x="55" y="25"/>
                  <a:pt x="54" y="23"/>
                  <a:pt x="52" y="23"/>
                </a:cubicBezTo>
                <a:cubicBezTo>
                  <a:pt x="51" y="23"/>
                  <a:pt x="49" y="25"/>
                  <a:pt x="49" y="26"/>
                </a:cubicBezTo>
                <a:cubicBezTo>
                  <a:pt x="49" y="34"/>
                  <a:pt x="49" y="34"/>
                  <a:pt x="49" y="34"/>
                </a:cubicBezTo>
                <a:cubicBezTo>
                  <a:pt x="49" y="37"/>
                  <a:pt x="49" y="40"/>
                  <a:pt x="48" y="43"/>
                </a:cubicBezTo>
                <a:cubicBezTo>
                  <a:pt x="47" y="46"/>
                  <a:pt x="45" y="48"/>
                  <a:pt x="43" y="50"/>
                </a:cubicBezTo>
                <a:cubicBezTo>
                  <a:pt x="39" y="54"/>
                  <a:pt x="33" y="56"/>
                  <a:pt x="27" y="56"/>
                </a:cubicBezTo>
                <a:cubicBezTo>
                  <a:pt x="24" y="56"/>
                  <a:pt x="22" y="56"/>
                  <a:pt x="19" y="55"/>
                </a:cubicBezTo>
                <a:cubicBezTo>
                  <a:pt x="16" y="54"/>
                  <a:pt x="14" y="52"/>
                  <a:pt x="12" y="50"/>
                </a:cubicBezTo>
                <a:cubicBezTo>
                  <a:pt x="10" y="48"/>
                  <a:pt x="8" y="46"/>
                  <a:pt x="7" y="43"/>
                </a:cubicBezTo>
                <a:cubicBezTo>
                  <a:pt x="6" y="40"/>
                  <a:pt x="5" y="37"/>
                  <a:pt x="5" y="34"/>
                </a:cubicBezTo>
                <a:cubicBezTo>
                  <a:pt x="5" y="26"/>
                  <a:pt x="5" y="26"/>
                  <a:pt x="5" y="26"/>
                </a:cubicBezTo>
                <a:cubicBezTo>
                  <a:pt x="5" y="25"/>
                  <a:pt x="4" y="23"/>
                  <a:pt x="2" y="23"/>
                </a:cubicBezTo>
                <a:cubicBezTo>
                  <a:pt x="1" y="23"/>
                  <a:pt x="0" y="25"/>
                  <a:pt x="0" y="26"/>
                </a:cubicBezTo>
                <a:cubicBezTo>
                  <a:pt x="0" y="34"/>
                  <a:pt x="0" y="34"/>
                  <a:pt x="0" y="34"/>
                </a:cubicBezTo>
                <a:cubicBezTo>
                  <a:pt x="0" y="38"/>
                  <a:pt x="0" y="42"/>
                  <a:pt x="2" y="45"/>
                </a:cubicBezTo>
                <a:cubicBezTo>
                  <a:pt x="3" y="48"/>
                  <a:pt x="5" y="51"/>
                  <a:pt x="8" y="54"/>
                </a:cubicBezTo>
                <a:cubicBezTo>
                  <a:pt x="10" y="57"/>
                  <a:pt x="13" y="59"/>
                  <a:pt x="17" y="60"/>
                </a:cubicBezTo>
                <a:cubicBezTo>
                  <a:pt x="19" y="61"/>
                  <a:pt x="22" y="62"/>
                  <a:pt x="24" y="62"/>
                </a:cubicBezTo>
                <a:cubicBezTo>
                  <a:pt x="24" y="69"/>
                  <a:pt x="24" y="69"/>
                  <a:pt x="24" y="69"/>
                </a:cubicBezTo>
                <a:cubicBezTo>
                  <a:pt x="10" y="69"/>
                  <a:pt x="10" y="69"/>
                  <a:pt x="10" y="69"/>
                </a:cubicBezTo>
                <a:cubicBezTo>
                  <a:pt x="9" y="69"/>
                  <a:pt x="7" y="70"/>
                  <a:pt x="7" y="72"/>
                </a:cubicBezTo>
                <a:cubicBezTo>
                  <a:pt x="7" y="73"/>
                  <a:pt x="9" y="75"/>
                  <a:pt x="10" y="75"/>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noEditPoints="1"/>
          </p:cNvSpPr>
          <p:nvPr/>
        </p:nvSpPr>
        <p:spPr bwMode="auto">
          <a:xfrm>
            <a:off x="1127227" y="1584477"/>
            <a:ext cx="180803" cy="162961"/>
          </a:xfrm>
          <a:custGeom>
            <a:avLst/>
            <a:gdLst>
              <a:gd name="T0" fmla="*/ 36 w 76"/>
              <a:gd name="T1" fmla="*/ 67 h 68"/>
              <a:gd name="T2" fmla="*/ 8 w 76"/>
              <a:gd name="T3" fmla="*/ 38 h 68"/>
              <a:gd name="T4" fmla="*/ 1 w 76"/>
              <a:gd name="T5" fmla="*/ 28 h 68"/>
              <a:gd name="T6" fmla="*/ 2 w 76"/>
              <a:gd name="T7" fmla="*/ 16 h 68"/>
              <a:gd name="T8" fmla="*/ 8 w 76"/>
              <a:gd name="T9" fmla="*/ 7 h 68"/>
              <a:gd name="T10" fmla="*/ 17 w 76"/>
              <a:gd name="T11" fmla="*/ 1 h 68"/>
              <a:gd name="T12" fmla="*/ 29 w 76"/>
              <a:gd name="T13" fmla="*/ 1 h 68"/>
              <a:gd name="T14" fmla="*/ 38 w 76"/>
              <a:gd name="T15" fmla="*/ 6 h 68"/>
              <a:gd name="T16" fmla="*/ 48 w 76"/>
              <a:gd name="T17" fmla="*/ 1 h 68"/>
              <a:gd name="T18" fmla="*/ 60 w 76"/>
              <a:gd name="T19" fmla="*/ 1 h 68"/>
              <a:gd name="T20" fmla="*/ 69 w 76"/>
              <a:gd name="T21" fmla="*/ 7 h 68"/>
              <a:gd name="T22" fmla="*/ 75 w 76"/>
              <a:gd name="T23" fmla="*/ 16 h 68"/>
              <a:gd name="T24" fmla="*/ 75 w 76"/>
              <a:gd name="T25" fmla="*/ 16 h 68"/>
              <a:gd name="T26" fmla="*/ 75 w 76"/>
              <a:gd name="T27" fmla="*/ 28 h 68"/>
              <a:gd name="T28" fmla="*/ 69 w 76"/>
              <a:gd name="T29" fmla="*/ 38 h 68"/>
              <a:gd name="T30" fmla="*/ 69 w 76"/>
              <a:gd name="T31" fmla="*/ 38 h 68"/>
              <a:gd name="T32" fmla="*/ 40 w 76"/>
              <a:gd name="T33" fmla="*/ 67 h 68"/>
              <a:gd name="T34" fmla="*/ 36 w 76"/>
              <a:gd name="T35" fmla="*/ 67 h 68"/>
              <a:gd name="T36" fmla="*/ 36 w 76"/>
              <a:gd name="T37" fmla="*/ 67 h 68"/>
              <a:gd name="T38" fmla="*/ 42 w 76"/>
              <a:gd name="T39" fmla="*/ 11 h 68"/>
              <a:gd name="T40" fmla="*/ 42 w 76"/>
              <a:gd name="T41" fmla="*/ 11 h 68"/>
              <a:gd name="T42" fmla="*/ 42 w 76"/>
              <a:gd name="T43" fmla="*/ 11 h 68"/>
              <a:gd name="T44" fmla="*/ 32 w 76"/>
              <a:gd name="T45" fmla="*/ 20 h 68"/>
              <a:gd name="T46" fmla="*/ 30 w 76"/>
              <a:gd name="T47" fmla="*/ 20 h 68"/>
              <a:gd name="T48" fmla="*/ 30 w 76"/>
              <a:gd name="T49" fmla="*/ 17 h 68"/>
              <a:gd name="T50" fmla="*/ 36 w 76"/>
              <a:gd name="T51" fmla="*/ 11 h 68"/>
              <a:gd name="T52" fmla="*/ 36 w 76"/>
              <a:gd name="T53" fmla="*/ 11 h 68"/>
              <a:gd name="T54" fmla="*/ 27 w 76"/>
              <a:gd name="T55" fmla="*/ 7 h 68"/>
              <a:gd name="T56" fmla="*/ 19 w 76"/>
              <a:gd name="T57" fmla="*/ 7 h 68"/>
              <a:gd name="T58" fmla="*/ 12 w 76"/>
              <a:gd name="T59" fmla="*/ 11 h 68"/>
              <a:gd name="T60" fmla="*/ 7 w 76"/>
              <a:gd name="T61" fmla="*/ 18 h 68"/>
              <a:gd name="T62" fmla="*/ 7 w 76"/>
              <a:gd name="T63" fmla="*/ 26 h 68"/>
              <a:gd name="T64" fmla="*/ 12 w 76"/>
              <a:gd name="T65" fmla="*/ 34 h 68"/>
              <a:gd name="T66" fmla="*/ 38 w 76"/>
              <a:gd name="T67" fmla="*/ 61 h 68"/>
              <a:gd name="T68" fmla="*/ 65 w 76"/>
              <a:gd name="T69" fmla="*/ 34 h 68"/>
              <a:gd name="T70" fmla="*/ 65 w 76"/>
              <a:gd name="T71" fmla="*/ 34 h 68"/>
              <a:gd name="T72" fmla="*/ 70 w 76"/>
              <a:gd name="T73" fmla="*/ 26 h 68"/>
              <a:gd name="T74" fmla="*/ 69 w 76"/>
              <a:gd name="T75" fmla="*/ 18 h 68"/>
              <a:gd name="T76" fmla="*/ 65 w 76"/>
              <a:gd name="T77" fmla="*/ 11 h 68"/>
              <a:gd name="T78" fmla="*/ 58 w 76"/>
              <a:gd name="T79" fmla="*/ 7 h 68"/>
              <a:gd name="T80" fmla="*/ 49 w 76"/>
              <a:gd name="T81" fmla="*/ 7 h 68"/>
              <a:gd name="T82" fmla="*/ 42 w 76"/>
              <a:gd name="T8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68">
                <a:moveTo>
                  <a:pt x="36" y="67"/>
                </a:moveTo>
                <a:cubicBezTo>
                  <a:pt x="8" y="38"/>
                  <a:pt x="8" y="38"/>
                  <a:pt x="8" y="38"/>
                </a:cubicBezTo>
                <a:cubicBezTo>
                  <a:pt x="5" y="35"/>
                  <a:pt x="2" y="32"/>
                  <a:pt x="1" y="28"/>
                </a:cubicBezTo>
                <a:cubicBezTo>
                  <a:pt x="0" y="24"/>
                  <a:pt x="0" y="20"/>
                  <a:pt x="2" y="16"/>
                </a:cubicBezTo>
                <a:cubicBezTo>
                  <a:pt x="3" y="13"/>
                  <a:pt x="5" y="10"/>
                  <a:pt x="8" y="7"/>
                </a:cubicBezTo>
                <a:cubicBezTo>
                  <a:pt x="10" y="4"/>
                  <a:pt x="13" y="2"/>
                  <a:pt x="17" y="1"/>
                </a:cubicBezTo>
                <a:cubicBezTo>
                  <a:pt x="21" y="0"/>
                  <a:pt x="25" y="0"/>
                  <a:pt x="29" y="1"/>
                </a:cubicBezTo>
                <a:cubicBezTo>
                  <a:pt x="32" y="2"/>
                  <a:pt x="35" y="4"/>
                  <a:pt x="38" y="6"/>
                </a:cubicBezTo>
                <a:cubicBezTo>
                  <a:pt x="41" y="4"/>
                  <a:pt x="44" y="2"/>
                  <a:pt x="48" y="1"/>
                </a:cubicBezTo>
                <a:cubicBezTo>
                  <a:pt x="51" y="0"/>
                  <a:pt x="55" y="0"/>
                  <a:pt x="60" y="1"/>
                </a:cubicBezTo>
                <a:cubicBezTo>
                  <a:pt x="63" y="2"/>
                  <a:pt x="66" y="4"/>
                  <a:pt x="69" y="7"/>
                </a:cubicBezTo>
                <a:cubicBezTo>
                  <a:pt x="72" y="10"/>
                  <a:pt x="74" y="13"/>
                  <a:pt x="75" y="16"/>
                </a:cubicBezTo>
                <a:cubicBezTo>
                  <a:pt x="75" y="16"/>
                  <a:pt x="75" y="16"/>
                  <a:pt x="75" y="16"/>
                </a:cubicBezTo>
                <a:cubicBezTo>
                  <a:pt x="76" y="20"/>
                  <a:pt x="76" y="24"/>
                  <a:pt x="75" y="28"/>
                </a:cubicBezTo>
                <a:cubicBezTo>
                  <a:pt x="74" y="32"/>
                  <a:pt x="72" y="35"/>
                  <a:pt x="69" y="38"/>
                </a:cubicBezTo>
                <a:cubicBezTo>
                  <a:pt x="69" y="38"/>
                  <a:pt x="69" y="38"/>
                  <a:pt x="69" y="38"/>
                </a:cubicBezTo>
                <a:cubicBezTo>
                  <a:pt x="40" y="67"/>
                  <a:pt x="40" y="67"/>
                  <a:pt x="40" y="67"/>
                </a:cubicBezTo>
                <a:cubicBezTo>
                  <a:pt x="39" y="68"/>
                  <a:pt x="37" y="68"/>
                  <a:pt x="36" y="67"/>
                </a:cubicBezTo>
                <a:cubicBezTo>
                  <a:pt x="36" y="67"/>
                  <a:pt x="36" y="67"/>
                  <a:pt x="36" y="67"/>
                </a:cubicBezTo>
                <a:close/>
                <a:moveTo>
                  <a:pt x="42" y="11"/>
                </a:moveTo>
                <a:cubicBezTo>
                  <a:pt x="42" y="11"/>
                  <a:pt x="42" y="11"/>
                  <a:pt x="42" y="11"/>
                </a:cubicBezTo>
                <a:cubicBezTo>
                  <a:pt x="42" y="11"/>
                  <a:pt x="42" y="11"/>
                  <a:pt x="42" y="11"/>
                </a:cubicBezTo>
                <a:cubicBezTo>
                  <a:pt x="32" y="20"/>
                  <a:pt x="32" y="20"/>
                  <a:pt x="32" y="20"/>
                </a:cubicBezTo>
                <a:cubicBezTo>
                  <a:pt x="32" y="20"/>
                  <a:pt x="31" y="20"/>
                  <a:pt x="30" y="20"/>
                </a:cubicBezTo>
                <a:cubicBezTo>
                  <a:pt x="29" y="19"/>
                  <a:pt x="29" y="18"/>
                  <a:pt x="30" y="17"/>
                </a:cubicBezTo>
                <a:cubicBezTo>
                  <a:pt x="36" y="11"/>
                  <a:pt x="36" y="11"/>
                  <a:pt x="36" y="11"/>
                </a:cubicBezTo>
                <a:cubicBezTo>
                  <a:pt x="36" y="11"/>
                  <a:pt x="36" y="11"/>
                  <a:pt x="36" y="11"/>
                </a:cubicBezTo>
                <a:cubicBezTo>
                  <a:pt x="33" y="9"/>
                  <a:pt x="30" y="7"/>
                  <a:pt x="27" y="7"/>
                </a:cubicBezTo>
                <a:cubicBezTo>
                  <a:pt x="25" y="6"/>
                  <a:pt x="22" y="6"/>
                  <a:pt x="19" y="7"/>
                </a:cubicBezTo>
                <a:cubicBezTo>
                  <a:pt x="16" y="8"/>
                  <a:pt x="14" y="9"/>
                  <a:pt x="12" y="11"/>
                </a:cubicBezTo>
                <a:cubicBezTo>
                  <a:pt x="10" y="13"/>
                  <a:pt x="8" y="15"/>
                  <a:pt x="7" y="18"/>
                </a:cubicBezTo>
                <a:cubicBezTo>
                  <a:pt x="6" y="21"/>
                  <a:pt x="6" y="24"/>
                  <a:pt x="7" y="26"/>
                </a:cubicBezTo>
                <a:cubicBezTo>
                  <a:pt x="8" y="29"/>
                  <a:pt x="9" y="32"/>
                  <a:pt x="12" y="34"/>
                </a:cubicBezTo>
                <a:cubicBezTo>
                  <a:pt x="38" y="61"/>
                  <a:pt x="38" y="61"/>
                  <a:pt x="38" y="61"/>
                </a:cubicBezTo>
                <a:cubicBezTo>
                  <a:pt x="65" y="34"/>
                  <a:pt x="65" y="34"/>
                  <a:pt x="65" y="34"/>
                </a:cubicBezTo>
                <a:cubicBezTo>
                  <a:pt x="65" y="34"/>
                  <a:pt x="65" y="34"/>
                  <a:pt x="65" y="34"/>
                </a:cubicBezTo>
                <a:cubicBezTo>
                  <a:pt x="67" y="32"/>
                  <a:pt x="69" y="29"/>
                  <a:pt x="70" y="26"/>
                </a:cubicBezTo>
                <a:cubicBezTo>
                  <a:pt x="70" y="24"/>
                  <a:pt x="70" y="21"/>
                  <a:pt x="69" y="18"/>
                </a:cubicBezTo>
                <a:cubicBezTo>
                  <a:pt x="68" y="15"/>
                  <a:pt x="67" y="13"/>
                  <a:pt x="65" y="11"/>
                </a:cubicBezTo>
                <a:cubicBezTo>
                  <a:pt x="63" y="9"/>
                  <a:pt x="60" y="8"/>
                  <a:pt x="58" y="7"/>
                </a:cubicBezTo>
                <a:cubicBezTo>
                  <a:pt x="55" y="6"/>
                  <a:pt x="52" y="6"/>
                  <a:pt x="49" y="7"/>
                </a:cubicBezTo>
                <a:cubicBezTo>
                  <a:pt x="46" y="7"/>
                  <a:pt x="44" y="9"/>
                  <a:pt x="42" y="11"/>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1391295" y="2710927"/>
            <a:ext cx="1610574"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1">
              <a:alpha val="70000"/>
            </a:schemeClr>
          </a:solidFill>
          <a:ln>
            <a:noFill/>
          </a:ln>
        </p:spPr>
        <p:txBody>
          <a:bodyPr vert="horz" wrap="square" lIns="91440" tIns="45720" rIns="91440" bIns="45720" numCol="1" anchor="ctr" anchorCtr="0" compatLnSpc="1">
            <a:prstTxWarp prst="textNoShape">
              <a:avLst/>
            </a:prstTxWarp>
          </a:bodyPr>
          <a:lstStyle/>
          <a:p>
            <a:pPr algn="ctr"/>
            <a:r>
              <a:rPr lang="en-US" altLang="zh-CN" sz="1000" dirty="0">
                <a:solidFill>
                  <a:schemeClr val="bg1"/>
                </a:solidFill>
              </a:rPr>
              <a:t>PROCESS 01</a:t>
            </a:r>
            <a:endParaRPr lang="zh-CN" altLang="en-US" sz="1000" dirty="0">
              <a:solidFill>
                <a:schemeClr val="bg1"/>
              </a:solidFill>
            </a:endParaRPr>
          </a:p>
        </p:txBody>
      </p:sp>
      <p:sp>
        <p:nvSpPr>
          <p:cNvPr id="10" name="Freeform 10"/>
          <p:cNvSpPr>
            <a:spLocks/>
          </p:cNvSpPr>
          <p:nvPr/>
        </p:nvSpPr>
        <p:spPr bwMode="auto">
          <a:xfrm>
            <a:off x="4734961" y="2710927"/>
            <a:ext cx="1610574"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3">
              <a:alpha val="70000"/>
            </a:schemeClr>
          </a:solidFill>
          <a:ln>
            <a:noFill/>
          </a:ln>
        </p:spPr>
        <p:txBody>
          <a:bodyPr vert="horz" wrap="square" lIns="91440" tIns="45720" rIns="91440" bIns="45720" numCol="1" anchor="ctr" anchorCtr="0" compatLnSpc="1">
            <a:prstTxWarp prst="textNoShape">
              <a:avLst/>
            </a:prstTxWarp>
          </a:bodyPr>
          <a:lstStyle/>
          <a:p>
            <a:pPr algn="ctr"/>
            <a:r>
              <a:rPr lang="en-US" altLang="zh-CN" sz="1000" dirty="0">
                <a:solidFill>
                  <a:schemeClr val="bg1"/>
                </a:solidFill>
              </a:rPr>
              <a:t>PROCESS 03</a:t>
            </a:r>
            <a:endParaRPr lang="zh-CN" altLang="en-US" sz="1000" dirty="0">
              <a:solidFill>
                <a:schemeClr val="bg1"/>
              </a:solidFill>
            </a:endParaRPr>
          </a:p>
        </p:txBody>
      </p:sp>
      <p:sp>
        <p:nvSpPr>
          <p:cNvPr id="20" name="Rectangle 24"/>
          <p:cNvSpPr>
            <a:spLocks noChangeArrowheads="1"/>
          </p:cNvSpPr>
          <p:nvPr/>
        </p:nvSpPr>
        <p:spPr bwMode="auto">
          <a:xfrm>
            <a:off x="1473112" y="15773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1" name="矩形 20"/>
          <p:cNvSpPr/>
          <p:nvPr/>
        </p:nvSpPr>
        <p:spPr>
          <a:xfrm>
            <a:off x="1473112" y="1784823"/>
            <a:ext cx="19525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22" name="Rectangle 24"/>
          <p:cNvSpPr>
            <a:spLocks noChangeArrowheads="1"/>
          </p:cNvSpPr>
          <p:nvPr/>
        </p:nvSpPr>
        <p:spPr bwMode="auto">
          <a:xfrm>
            <a:off x="4832262" y="15773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3" name="矩形 22"/>
          <p:cNvSpPr/>
          <p:nvPr/>
        </p:nvSpPr>
        <p:spPr>
          <a:xfrm>
            <a:off x="4832262" y="1784823"/>
            <a:ext cx="19525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24" name="Rectangle 24"/>
          <p:cNvSpPr>
            <a:spLocks noChangeArrowheads="1"/>
          </p:cNvSpPr>
          <p:nvPr/>
        </p:nvSpPr>
        <p:spPr bwMode="auto">
          <a:xfrm>
            <a:off x="3155862" y="34950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5" name="矩形 24"/>
          <p:cNvSpPr/>
          <p:nvPr/>
        </p:nvSpPr>
        <p:spPr>
          <a:xfrm>
            <a:off x="3155862" y="3702523"/>
            <a:ext cx="19525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26" name="Rectangle 24"/>
          <p:cNvSpPr>
            <a:spLocks noChangeArrowheads="1"/>
          </p:cNvSpPr>
          <p:nvPr/>
        </p:nvSpPr>
        <p:spPr bwMode="auto">
          <a:xfrm>
            <a:off x="6515012" y="34950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7" name="矩形 26"/>
          <p:cNvSpPr/>
          <p:nvPr/>
        </p:nvSpPr>
        <p:spPr>
          <a:xfrm>
            <a:off x="6515012" y="3702523"/>
            <a:ext cx="19525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8" name="Freeform 8"/>
          <p:cNvSpPr>
            <a:spLocks/>
          </p:cNvSpPr>
          <p:nvPr/>
        </p:nvSpPr>
        <p:spPr bwMode="auto">
          <a:xfrm>
            <a:off x="3063722" y="2710927"/>
            <a:ext cx="1609385"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2">
              <a:alpha val="70000"/>
            </a:schemeClr>
          </a:solidFill>
          <a:ln>
            <a:noFill/>
          </a:ln>
        </p:spPr>
        <p:txBody>
          <a:bodyPr vert="horz" wrap="square" lIns="91440" tIns="45720" rIns="91440" bIns="45720" numCol="1" anchor="ctr" anchorCtr="0" compatLnSpc="1">
            <a:prstTxWarp prst="textNoShape">
              <a:avLst/>
            </a:prstTxWarp>
          </a:bodyPr>
          <a:lstStyle/>
          <a:p>
            <a:pPr algn="ctr"/>
            <a:r>
              <a:rPr lang="en-US" altLang="zh-CN" sz="1000" dirty="0">
                <a:solidFill>
                  <a:schemeClr val="bg1"/>
                </a:solidFill>
              </a:rPr>
              <a:t>PROCESS 02</a:t>
            </a:r>
            <a:endParaRPr lang="zh-CN" altLang="en-US" sz="1000" dirty="0">
              <a:solidFill>
                <a:schemeClr val="bg1"/>
              </a:solidFill>
            </a:endParaRPr>
          </a:p>
        </p:txBody>
      </p:sp>
      <p:sp>
        <p:nvSpPr>
          <p:cNvPr id="12" name="Freeform 12"/>
          <p:cNvSpPr>
            <a:spLocks/>
          </p:cNvSpPr>
          <p:nvPr/>
        </p:nvSpPr>
        <p:spPr bwMode="auto">
          <a:xfrm>
            <a:off x="6407388" y="2710927"/>
            <a:ext cx="1609385"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4">
              <a:alpha val="70000"/>
            </a:schemeClr>
          </a:solidFill>
          <a:ln>
            <a:noFill/>
          </a:ln>
        </p:spPr>
        <p:txBody>
          <a:bodyPr vert="horz" wrap="square" lIns="91440" tIns="45720" rIns="91440" bIns="45720" numCol="1" anchor="ctr" anchorCtr="0" compatLnSpc="1">
            <a:prstTxWarp prst="textNoShape">
              <a:avLst/>
            </a:prstTxWarp>
          </a:bodyPr>
          <a:lstStyle/>
          <a:p>
            <a:pPr algn="ctr"/>
            <a:r>
              <a:rPr lang="en-US" altLang="zh-CN" sz="1000" dirty="0">
                <a:solidFill>
                  <a:schemeClr val="bg1"/>
                </a:solidFill>
              </a:rPr>
              <a:t>PROCESS 04</a:t>
            </a:r>
            <a:endParaRPr lang="zh-CN" altLang="en-US" sz="1000" dirty="0">
              <a:solidFill>
                <a:schemeClr val="bg1"/>
              </a:solidFill>
            </a:endParaRPr>
          </a:p>
        </p:txBody>
      </p:sp>
    </p:spTree>
    <p:extLst>
      <p:ext uri="{BB962C8B-B14F-4D97-AF65-F5344CB8AC3E}">
        <p14:creationId xmlns:p14="http://schemas.microsoft.com/office/powerpoint/2010/main" val="7283071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Effect transition="in" filter="fade">
                                      <p:cBhvr>
                                        <p:cTn id="24" dur="750"/>
                                        <p:tgtEl>
                                          <p:spTgt spid="17"/>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anim calcmode="lin" valueType="num">
                                      <p:cBhvr>
                                        <p:cTn id="28" dur="750" fill="hold"/>
                                        <p:tgtEl>
                                          <p:spTgt spid="20"/>
                                        </p:tgtEl>
                                        <p:attrNameLst>
                                          <p:attrName>ppt_x</p:attrName>
                                        </p:attrNameLst>
                                      </p:cBhvr>
                                      <p:tavLst>
                                        <p:tav tm="0">
                                          <p:val>
                                            <p:strVal val="#ppt_x"/>
                                          </p:val>
                                        </p:tav>
                                        <p:tav tm="100000">
                                          <p:val>
                                            <p:strVal val="#ppt_x"/>
                                          </p:val>
                                        </p:tav>
                                      </p:tavLst>
                                    </p:anim>
                                    <p:anim calcmode="lin" valueType="num">
                                      <p:cBhvr>
                                        <p:cTn id="29" dur="75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anim calcmode="lin" valueType="num">
                                      <p:cBhvr>
                                        <p:cTn id="33" dur="750" fill="hold"/>
                                        <p:tgtEl>
                                          <p:spTgt spid="21"/>
                                        </p:tgtEl>
                                        <p:attrNameLst>
                                          <p:attrName>ppt_x</p:attrName>
                                        </p:attrNameLst>
                                      </p:cBhvr>
                                      <p:tavLst>
                                        <p:tav tm="0">
                                          <p:val>
                                            <p:strVal val="#ppt_x"/>
                                          </p:val>
                                        </p:tav>
                                        <p:tav tm="100000">
                                          <p:val>
                                            <p:strVal val="#ppt_x"/>
                                          </p:val>
                                        </p:tav>
                                      </p:tavLst>
                                    </p:anim>
                                    <p:anim calcmode="lin" valueType="num">
                                      <p:cBhvr>
                                        <p:cTn id="34" dur="7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325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750" fill="hold"/>
                                        <p:tgtEl>
                                          <p:spTgt spid="14"/>
                                        </p:tgtEl>
                                        <p:attrNameLst>
                                          <p:attrName>ppt_w</p:attrName>
                                        </p:attrNameLst>
                                      </p:cBhvr>
                                      <p:tavLst>
                                        <p:tav tm="0">
                                          <p:val>
                                            <p:fltVal val="0"/>
                                          </p:val>
                                        </p:tav>
                                        <p:tav tm="100000">
                                          <p:val>
                                            <p:strVal val="#ppt_w"/>
                                          </p:val>
                                        </p:tav>
                                      </p:tavLst>
                                    </p:anim>
                                    <p:anim calcmode="lin" valueType="num">
                                      <p:cBhvr>
                                        <p:cTn id="54" dur="750" fill="hold"/>
                                        <p:tgtEl>
                                          <p:spTgt spid="14"/>
                                        </p:tgtEl>
                                        <p:attrNameLst>
                                          <p:attrName>ppt_h</p:attrName>
                                        </p:attrNameLst>
                                      </p:cBhvr>
                                      <p:tavLst>
                                        <p:tav tm="0">
                                          <p:val>
                                            <p:fltVal val="0"/>
                                          </p:val>
                                        </p:tav>
                                        <p:tav tm="100000">
                                          <p:val>
                                            <p:strVal val="#ppt_h"/>
                                          </p:val>
                                        </p:tav>
                                      </p:tavLst>
                                    </p:anim>
                                    <p:animEffect transition="in" filter="fade">
                                      <p:cBhvr>
                                        <p:cTn id="55" dur="750"/>
                                        <p:tgtEl>
                                          <p:spTgt spid="14"/>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750"/>
                                        <p:tgtEl>
                                          <p:spTgt spid="24"/>
                                        </p:tgtEl>
                                      </p:cBhvr>
                                    </p:animEffect>
                                    <p:anim calcmode="lin" valueType="num">
                                      <p:cBhvr>
                                        <p:cTn id="59" dur="750" fill="hold"/>
                                        <p:tgtEl>
                                          <p:spTgt spid="24"/>
                                        </p:tgtEl>
                                        <p:attrNameLst>
                                          <p:attrName>ppt_x</p:attrName>
                                        </p:attrNameLst>
                                      </p:cBhvr>
                                      <p:tavLst>
                                        <p:tav tm="0">
                                          <p:val>
                                            <p:strVal val="#ppt_x"/>
                                          </p:val>
                                        </p:tav>
                                        <p:tav tm="100000">
                                          <p:val>
                                            <p:strVal val="#ppt_x"/>
                                          </p:val>
                                        </p:tav>
                                      </p:tavLst>
                                    </p:anim>
                                    <p:anim calcmode="lin" valueType="num">
                                      <p:cBhvr>
                                        <p:cTn id="60" dur="7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anim calcmode="lin" valueType="num">
                                      <p:cBhvr>
                                        <p:cTn id="64" dur="750" fill="hold"/>
                                        <p:tgtEl>
                                          <p:spTgt spid="25"/>
                                        </p:tgtEl>
                                        <p:attrNameLst>
                                          <p:attrName>ppt_x</p:attrName>
                                        </p:attrNameLst>
                                      </p:cBhvr>
                                      <p:tavLst>
                                        <p:tav tm="0">
                                          <p:val>
                                            <p:strVal val="#ppt_x"/>
                                          </p:val>
                                        </p:tav>
                                        <p:tav tm="100000">
                                          <p:val>
                                            <p:strVal val="#ppt_x"/>
                                          </p:val>
                                        </p:tav>
                                      </p:tavLst>
                                    </p:anim>
                                    <p:anim calcmode="lin" valueType="num">
                                      <p:cBhvr>
                                        <p:cTn id="65" dur="750" fill="hold"/>
                                        <p:tgtEl>
                                          <p:spTgt spid="25"/>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25"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2" dur="1000" fill="hold"/>
                                        <p:tgtEl>
                                          <p:spTgt spid="10"/>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0"/>
                                        </p:tgtEl>
                                      </p:cBhvr>
                                    </p:animEffect>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750" fill="hold"/>
                                        <p:tgtEl>
                                          <p:spTgt spid="16"/>
                                        </p:tgtEl>
                                        <p:attrNameLst>
                                          <p:attrName>ppt_w</p:attrName>
                                        </p:attrNameLst>
                                      </p:cBhvr>
                                      <p:tavLst>
                                        <p:tav tm="0">
                                          <p:val>
                                            <p:fltVal val="0"/>
                                          </p:val>
                                        </p:tav>
                                        <p:tav tm="100000">
                                          <p:val>
                                            <p:strVal val="#ppt_w"/>
                                          </p:val>
                                        </p:tav>
                                      </p:tavLst>
                                    </p:anim>
                                    <p:anim calcmode="lin" valueType="num">
                                      <p:cBhvr>
                                        <p:cTn id="85" dur="750" fill="hold"/>
                                        <p:tgtEl>
                                          <p:spTgt spid="16"/>
                                        </p:tgtEl>
                                        <p:attrNameLst>
                                          <p:attrName>ppt_h</p:attrName>
                                        </p:attrNameLst>
                                      </p:cBhvr>
                                      <p:tavLst>
                                        <p:tav tm="0">
                                          <p:val>
                                            <p:fltVal val="0"/>
                                          </p:val>
                                        </p:tav>
                                        <p:tav tm="100000">
                                          <p:val>
                                            <p:strVal val="#ppt_h"/>
                                          </p:val>
                                        </p:tav>
                                      </p:tavLst>
                                    </p:anim>
                                    <p:animEffect transition="in" filter="fade">
                                      <p:cBhvr>
                                        <p:cTn id="86" dur="750"/>
                                        <p:tgtEl>
                                          <p:spTgt spid="16"/>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750"/>
                                        <p:tgtEl>
                                          <p:spTgt spid="22"/>
                                        </p:tgtEl>
                                      </p:cBhvr>
                                    </p:animEffect>
                                    <p:anim calcmode="lin" valueType="num">
                                      <p:cBhvr>
                                        <p:cTn id="90" dur="750" fill="hold"/>
                                        <p:tgtEl>
                                          <p:spTgt spid="22"/>
                                        </p:tgtEl>
                                        <p:attrNameLst>
                                          <p:attrName>ppt_x</p:attrName>
                                        </p:attrNameLst>
                                      </p:cBhvr>
                                      <p:tavLst>
                                        <p:tav tm="0">
                                          <p:val>
                                            <p:strVal val="#ppt_x"/>
                                          </p:val>
                                        </p:tav>
                                        <p:tav tm="100000">
                                          <p:val>
                                            <p:strVal val="#ppt_x"/>
                                          </p:val>
                                        </p:tav>
                                      </p:tavLst>
                                    </p:anim>
                                    <p:anim calcmode="lin" valueType="num">
                                      <p:cBhvr>
                                        <p:cTn id="91" dur="75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750"/>
                                        <p:tgtEl>
                                          <p:spTgt spid="23"/>
                                        </p:tgtEl>
                                      </p:cBhvr>
                                    </p:animEffect>
                                    <p:anim calcmode="lin" valueType="num">
                                      <p:cBhvr>
                                        <p:cTn id="95" dur="750" fill="hold"/>
                                        <p:tgtEl>
                                          <p:spTgt spid="23"/>
                                        </p:tgtEl>
                                        <p:attrNameLst>
                                          <p:attrName>ppt_x</p:attrName>
                                        </p:attrNameLst>
                                      </p:cBhvr>
                                      <p:tavLst>
                                        <p:tav tm="0">
                                          <p:val>
                                            <p:strVal val="#ppt_x"/>
                                          </p:val>
                                        </p:tav>
                                        <p:tav tm="100000">
                                          <p:val>
                                            <p:strVal val="#ppt_x"/>
                                          </p:val>
                                        </p:tav>
                                      </p:tavLst>
                                    </p:anim>
                                    <p:anim calcmode="lin" valueType="num">
                                      <p:cBhvr>
                                        <p:cTn id="96" dur="750" fill="hold"/>
                                        <p:tgtEl>
                                          <p:spTgt spid="23"/>
                                        </p:tgtEl>
                                        <p:attrNameLst>
                                          <p:attrName>ppt_y</p:attrName>
                                        </p:attrNameLst>
                                      </p:cBhvr>
                                      <p:tavLst>
                                        <p:tav tm="0">
                                          <p:val>
                                            <p:strVal val="#ppt_y+.1"/>
                                          </p:val>
                                        </p:tav>
                                        <p:tav tm="100000">
                                          <p:val>
                                            <p:strVal val="#ppt_y"/>
                                          </p:val>
                                        </p:tav>
                                      </p:tavLst>
                                    </p:anim>
                                  </p:childTnLst>
                                </p:cTn>
                              </p:par>
                            </p:childTnLst>
                          </p:cTn>
                        </p:par>
                        <p:par>
                          <p:cTn id="97" fill="hold">
                            <p:stCondLst>
                              <p:cond delay="6750"/>
                            </p:stCondLst>
                            <p:childTnLst>
                              <p:par>
                                <p:cTn id="98" presetID="25"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3" dur="1000" fill="hold"/>
                                        <p:tgtEl>
                                          <p:spTgt spid="12"/>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2"/>
                                        </p:tgtEl>
                                      </p:cBhvr>
                                    </p:animEffect>
                                  </p:childTnLst>
                                </p:cTn>
                              </p:par>
                            </p:childTnLst>
                          </p:cTn>
                        </p:par>
                        <p:par>
                          <p:cTn id="108" fill="hold">
                            <p:stCondLst>
                              <p:cond delay="7750"/>
                            </p:stCondLst>
                            <p:childTnLst>
                              <p:par>
                                <p:cTn id="109" presetID="22" presetClass="entr" presetSubtype="1"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up)">
                                      <p:cBhvr>
                                        <p:cTn id="111" dur="500"/>
                                        <p:tgtEl>
                                          <p:spTgt spid="13"/>
                                        </p:tgtEl>
                                      </p:cBhvr>
                                    </p:animEffect>
                                  </p:childTnLst>
                                </p:cTn>
                              </p:par>
                            </p:childTnLst>
                          </p:cTn>
                        </p:par>
                        <p:par>
                          <p:cTn id="112" fill="hold">
                            <p:stCondLst>
                              <p:cond delay="8250"/>
                            </p:stCondLst>
                            <p:childTnLst>
                              <p:par>
                                <p:cTn id="113" presetID="53" presetClass="entr" presetSubtype="16"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750" fill="hold"/>
                                        <p:tgtEl>
                                          <p:spTgt spid="15"/>
                                        </p:tgtEl>
                                        <p:attrNameLst>
                                          <p:attrName>ppt_w</p:attrName>
                                        </p:attrNameLst>
                                      </p:cBhvr>
                                      <p:tavLst>
                                        <p:tav tm="0">
                                          <p:val>
                                            <p:fltVal val="0"/>
                                          </p:val>
                                        </p:tav>
                                        <p:tav tm="100000">
                                          <p:val>
                                            <p:strVal val="#ppt_w"/>
                                          </p:val>
                                        </p:tav>
                                      </p:tavLst>
                                    </p:anim>
                                    <p:anim calcmode="lin" valueType="num">
                                      <p:cBhvr>
                                        <p:cTn id="116" dur="750" fill="hold"/>
                                        <p:tgtEl>
                                          <p:spTgt spid="15"/>
                                        </p:tgtEl>
                                        <p:attrNameLst>
                                          <p:attrName>ppt_h</p:attrName>
                                        </p:attrNameLst>
                                      </p:cBhvr>
                                      <p:tavLst>
                                        <p:tav tm="0">
                                          <p:val>
                                            <p:fltVal val="0"/>
                                          </p:val>
                                        </p:tav>
                                        <p:tav tm="100000">
                                          <p:val>
                                            <p:strVal val="#ppt_h"/>
                                          </p:val>
                                        </p:tav>
                                      </p:tavLst>
                                    </p:anim>
                                    <p:animEffect transition="in" filter="fade">
                                      <p:cBhvr>
                                        <p:cTn id="117" dur="750"/>
                                        <p:tgtEl>
                                          <p:spTgt spid="15"/>
                                        </p:tgtEl>
                                      </p:cBhvr>
                                    </p:animEffect>
                                  </p:childTnLst>
                                </p:cTn>
                              </p:par>
                              <p:par>
                                <p:cTn id="118" presetID="47"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750"/>
                                        <p:tgtEl>
                                          <p:spTgt spid="26"/>
                                        </p:tgtEl>
                                      </p:cBhvr>
                                    </p:animEffect>
                                    <p:anim calcmode="lin" valueType="num">
                                      <p:cBhvr>
                                        <p:cTn id="121" dur="750" fill="hold"/>
                                        <p:tgtEl>
                                          <p:spTgt spid="26"/>
                                        </p:tgtEl>
                                        <p:attrNameLst>
                                          <p:attrName>ppt_x</p:attrName>
                                        </p:attrNameLst>
                                      </p:cBhvr>
                                      <p:tavLst>
                                        <p:tav tm="0">
                                          <p:val>
                                            <p:strVal val="#ppt_x"/>
                                          </p:val>
                                        </p:tav>
                                        <p:tav tm="100000">
                                          <p:val>
                                            <p:strVal val="#ppt_x"/>
                                          </p:val>
                                        </p:tav>
                                      </p:tavLst>
                                    </p:anim>
                                    <p:anim calcmode="lin" valueType="num">
                                      <p:cBhvr>
                                        <p:cTn id="122" dur="750" fill="hold"/>
                                        <p:tgtEl>
                                          <p:spTgt spid="2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750"/>
                                        <p:tgtEl>
                                          <p:spTgt spid="27"/>
                                        </p:tgtEl>
                                      </p:cBhvr>
                                    </p:animEffect>
                                    <p:anim calcmode="lin" valueType="num">
                                      <p:cBhvr>
                                        <p:cTn id="126" dur="750" fill="hold"/>
                                        <p:tgtEl>
                                          <p:spTgt spid="27"/>
                                        </p:tgtEl>
                                        <p:attrNameLst>
                                          <p:attrName>ppt_x</p:attrName>
                                        </p:attrNameLst>
                                      </p:cBhvr>
                                      <p:tavLst>
                                        <p:tav tm="0">
                                          <p:val>
                                            <p:strVal val="#ppt_x"/>
                                          </p:val>
                                        </p:tav>
                                        <p:tav tm="100000">
                                          <p:val>
                                            <p:strVal val="#ppt_x"/>
                                          </p:val>
                                        </p:tav>
                                      </p:tavLst>
                                    </p:anim>
                                    <p:anim calcmode="lin" valueType="num">
                                      <p:cBhvr>
                                        <p:cTn id="12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15" grpId="0" animBg="1"/>
      <p:bldP spid="16" grpId="0" animBg="1"/>
      <p:bldP spid="17" grpId="0" animBg="1"/>
      <p:bldP spid="6" grpId="0" animBg="1"/>
      <p:bldP spid="10" grpId="0" animBg="1"/>
      <p:bldP spid="20" grpId="0"/>
      <p:bldP spid="21" grpId="0"/>
      <p:bldP spid="22" grpId="0"/>
      <p:bldP spid="23" grpId="0"/>
      <p:bldP spid="24" grpId="0"/>
      <p:bldP spid="25" grpId="0"/>
      <p:bldP spid="26" grpId="0"/>
      <p:bldP spid="27" grpId="0"/>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8"/>
          <p:cNvSpPr>
            <a:spLocks/>
          </p:cNvSpPr>
          <p:nvPr/>
        </p:nvSpPr>
        <p:spPr bwMode="auto">
          <a:xfrm>
            <a:off x="665163" y="2649538"/>
            <a:ext cx="1781175" cy="688975"/>
          </a:xfrm>
          <a:custGeom>
            <a:avLst/>
            <a:gdLst>
              <a:gd name="T0" fmla="*/ 930 w 1122"/>
              <a:gd name="T1" fmla="*/ 434 h 434"/>
              <a:gd name="T2" fmla="*/ 0 w 1122"/>
              <a:gd name="T3" fmla="*/ 434 h 434"/>
              <a:gd name="T4" fmla="*/ 0 w 1122"/>
              <a:gd name="T5" fmla="*/ 0 h 434"/>
              <a:gd name="T6" fmla="*/ 930 w 1122"/>
              <a:gd name="T7" fmla="*/ 0 h 434"/>
              <a:gd name="T8" fmla="*/ 1122 w 1122"/>
              <a:gd name="T9" fmla="*/ 217 h 434"/>
              <a:gd name="T10" fmla="*/ 930 w 1122"/>
              <a:gd name="T11" fmla="*/ 434 h 434"/>
            </a:gdLst>
            <a:ahLst/>
            <a:cxnLst>
              <a:cxn ang="0">
                <a:pos x="T0" y="T1"/>
              </a:cxn>
              <a:cxn ang="0">
                <a:pos x="T2" y="T3"/>
              </a:cxn>
              <a:cxn ang="0">
                <a:pos x="T4" y="T5"/>
              </a:cxn>
              <a:cxn ang="0">
                <a:pos x="T6" y="T7"/>
              </a:cxn>
              <a:cxn ang="0">
                <a:pos x="T8" y="T9"/>
              </a:cxn>
              <a:cxn ang="0">
                <a:pos x="T10" y="T11"/>
              </a:cxn>
            </a:cxnLst>
            <a:rect l="0" t="0" r="r" b="b"/>
            <a:pathLst>
              <a:path w="1122" h="434">
                <a:moveTo>
                  <a:pt x="930" y="434"/>
                </a:moveTo>
                <a:lnTo>
                  <a:pt x="0" y="434"/>
                </a:lnTo>
                <a:lnTo>
                  <a:pt x="0" y="0"/>
                </a:lnTo>
                <a:lnTo>
                  <a:pt x="930" y="0"/>
                </a:lnTo>
                <a:lnTo>
                  <a:pt x="1122" y="217"/>
                </a:lnTo>
                <a:lnTo>
                  <a:pt x="930" y="434"/>
                </a:lnTo>
                <a:close/>
              </a:path>
            </a:pathLst>
          </a:custGeom>
          <a:solidFill>
            <a:schemeClr val="accent1">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22" name="Freeform 9"/>
          <p:cNvSpPr>
            <a:spLocks/>
          </p:cNvSpPr>
          <p:nvPr/>
        </p:nvSpPr>
        <p:spPr bwMode="auto">
          <a:xfrm>
            <a:off x="2244725" y="2649538"/>
            <a:ext cx="1708150" cy="688975"/>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2">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23" name="Freeform 10"/>
          <p:cNvSpPr>
            <a:spLocks/>
          </p:cNvSpPr>
          <p:nvPr/>
        </p:nvSpPr>
        <p:spPr bwMode="auto">
          <a:xfrm>
            <a:off x="3751263" y="2649538"/>
            <a:ext cx="1712912" cy="688975"/>
          </a:xfrm>
          <a:custGeom>
            <a:avLst/>
            <a:gdLst>
              <a:gd name="T0" fmla="*/ 887 w 1079"/>
              <a:gd name="T1" fmla="*/ 0 h 434"/>
              <a:gd name="T2" fmla="*/ 0 w 1079"/>
              <a:gd name="T3" fmla="*/ 0 h 434"/>
              <a:gd name="T4" fmla="*/ 192 w 1079"/>
              <a:gd name="T5" fmla="*/ 217 h 434"/>
              <a:gd name="T6" fmla="*/ 0 w 1079"/>
              <a:gd name="T7" fmla="*/ 434 h 434"/>
              <a:gd name="T8" fmla="*/ 887 w 1079"/>
              <a:gd name="T9" fmla="*/ 434 h 434"/>
              <a:gd name="T10" fmla="*/ 1079 w 1079"/>
              <a:gd name="T11" fmla="*/ 217 h 434"/>
              <a:gd name="T12" fmla="*/ 887 w 1079"/>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9" h="434">
                <a:moveTo>
                  <a:pt x="887" y="0"/>
                </a:moveTo>
                <a:lnTo>
                  <a:pt x="0" y="0"/>
                </a:lnTo>
                <a:lnTo>
                  <a:pt x="192" y="217"/>
                </a:lnTo>
                <a:lnTo>
                  <a:pt x="0" y="434"/>
                </a:lnTo>
                <a:lnTo>
                  <a:pt x="887" y="434"/>
                </a:lnTo>
                <a:lnTo>
                  <a:pt x="1079" y="217"/>
                </a:lnTo>
                <a:lnTo>
                  <a:pt x="887" y="0"/>
                </a:lnTo>
                <a:close/>
              </a:path>
            </a:pathLst>
          </a:custGeom>
          <a:solidFill>
            <a:schemeClr val="accent3">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24" name="Freeform 11"/>
          <p:cNvSpPr>
            <a:spLocks/>
          </p:cNvSpPr>
          <p:nvPr/>
        </p:nvSpPr>
        <p:spPr bwMode="auto">
          <a:xfrm>
            <a:off x="5262563" y="2649538"/>
            <a:ext cx="1708150" cy="688975"/>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4">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25" name="Freeform 12"/>
          <p:cNvSpPr>
            <a:spLocks/>
          </p:cNvSpPr>
          <p:nvPr/>
        </p:nvSpPr>
        <p:spPr bwMode="auto">
          <a:xfrm>
            <a:off x="6769100" y="2649538"/>
            <a:ext cx="1709738" cy="688975"/>
          </a:xfrm>
          <a:custGeom>
            <a:avLst/>
            <a:gdLst>
              <a:gd name="T0" fmla="*/ 885 w 1077"/>
              <a:gd name="T1" fmla="*/ 0 h 434"/>
              <a:gd name="T2" fmla="*/ 0 w 1077"/>
              <a:gd name="T3" fmla="*/ 0 h 434"/>
              <a:gd name="T4" fmla="*/ 192 w 1077"/>
              <a:gd name="T5" fmla="*/ 217 h 434"/>
              <a:gd name="T6" fmla="*/ 0 w 1077"/>
              <a:gd name="T7" fmla="*/ 434 h 434"/>
              <a:gd name="T8" fmla="*/ 885 w 1077"/>
              <a:gd name="T9" fmla="*/ 434 h 434"/>
              <a:gd name="T10" fmla="*/ 1077 w 1077"/>
              <a:gd name="T11" fmla="*/ 217 h 434"/>
              <a:gd name="T12" fmla="*/ 885 w 1077"/>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7" h="434">
                <a:moveTo>
                  <a:pt x="885" y="0"/>
                </a:moveTo>
                <a:lnTo>
                  <a:pt x="0" y="0"/>
                </a:lnTo>
                <a:lnTo>
                  <a:pt x="192" y="217"/>
                </a:lnTo>
                <a:lnTo>
                  <a:pt x="0" y="434"/>
                </a:lnTo>
                <a:lnTo>
                  <a:pt x="885" y="434"/>
                </a:lnTo>
                <a:lnTo>
                  <a:pt x="1077" y="217"/>
                </a:lnTo>
                <a:lnTo>
                  <a:pt x="885" y="0"/>
                </a:lnTo>
                <a:close/>
              </a:path>
            </a:pathLst>
          </a:custGeom>
          <a:solidFill>
            <a:schemeClr val="accent5">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26" name="Freeform 13"/>
          <p:cNvSpPr>
            <a:spLocks noEditPoints="1"/>
          </p:cNvSpPr>
          <p:nvPr/>
        </p:nvSpPr>
        <p:spPr bwMode="auto">
          <a:xfrm>
            <a:off x="6027204" y="2814720"/>
            <a:ext cx="337618" cy="290350"/>
          </a:xfrm>
          <a:custGeom>
            <a:avLst/>
            <a:gdLst>
              <a:gd name="T0" fmla="*/ 4 w 116"/>
              <a:gd name="T1" fmla="*/ 24 h 100"/>
              <a:gd name="T2" fmla="*/ 4 w 116"/>
              <a:gd name="T3" fmla="*/ 24 h 100"/>
              <a:gd name="T4" fmla="*/ 65 w 116"/>
              <a:gd name="T5" fmla="*/ 24 h 100"/>
              <a:gd name="T6" fmla="*/ 68 w 116"/>
              <a:gd name="T7" fmla="*/ 28 h 100"/>
              <a:gd name="T8" fmla="*/ 65 w 116"/>
              <a:gd name="T9" fmla="*/ 31 h 100"/>
              <a:gd name="T10" fmla="*/ 7 w 116"/>
              <a:gd name="T11" fmla="*/ 31 h 100"/>
              <a:gd name="T12" fmla="*/ 7 w 116"/>
              <a:gd name="T13" fmla="*/ 85 h 100"/>
              <a:gd name="T14" fmla="*/ 85 w 116"/>
              <a:gd name="T15" fmla="*/ 85 h 100"/>
              <a:gd name="T16" fmla="*/ 85 w 116"/>
              <a:gd name="T17" fmla="*/ 48 h 100"/>
              <a:gd name="T18" fmla="*/ 88 w 116"/>
              <a:gd name="T19" fmla="*/ 45 h 100"/>
              <a:gd name="T20" fmla="*/ 92 w 116"/>
              <a:gd name="T21" fmla="*/ 48 h 100"/>
              <a:gd name="T22" fmla="*/ 92 w 116"/>
              <a:gd name="T23" fmla="*/ 88 h 100"/>
              <a:gd name="T24" fmla="*/ 88 w 116"/>
              <a:gd name="T25" fmla="*/ 92 h 100"/>
              <a:gd name="T26" fmla="*/ 88 w 116"/>
              <a:gd name="T27" fmla="*/ 92 h 100"/>
              <a:gd name="T28" fmla="*/ 50 w 116"/>
              <a:gd name="T29" fmla="*/ 92 h 100"/>
              <a:gd name="T30" fmla="*/ 50 w 116"/>
              <a:gd name="T31" fmla="*/ 96 h 100"/>
              <a:gd name="T32" fmla="*/ 50 w 116"/>
              <a:gd name="T33" fmla="*/ 96 h 100"/>
              <a:gd name="T34" fmla="*/ 69 w 116"/>
              <a:gd name="T35" fmla="*/ 96 h 100"/>
              <a:gd name="T36" fmla="*/ 71 w 116"/>
              <a:gd name="T37" fmla="*/ 98 h 100"/>
              <a:gd name="T38" fmla="*/ 69 w 116"/>
              <a:gd name="T39" fmla="*/ 100 h 100"/>
              <a:gd name="T40" fmla="*/ 23 w 116"/>
              <a:gd name="T41" fmla="*/ 100 h 100"/>
              <a:gd name="T42" fmla="*/ 21 w 116"/>
              <a:gd name="T43" fmla="*/ 98 h 100"/>
              <a:gd name="T44" fmla="*/ 23 w 116"/>
              <a:gd name="T45" fmla="*/ 96 h 100"/>
              <a:gd name="T46" fmla="*/ 43 w 116"/>
              <a:gd name="T47" fmla="*/ 96 h 100"/>
              <a:gd name="T48" fmla="*/ 42 w 116"/>
              <a:gd name="T49" fmla="*/ 96 h 100"/>
              <a:gd name="T50" fmla="*/ 42 w 116"/>
              <a:gd name="T51" fmla="*/ 92 h 100"/>
              <a:gd name="T52" fmla="*/ 4 w 116"/>
              <a:gd name="T53" fmla="*/ 92 h 100"/>
              <a:gd name="T54" fmla="*/ 0 w 116"/>
              <a:gd name="T55" fmla="*/ 88 h 100"/>
              <a:gd name="T56" fmla="*/ 0 w 116"/>
              <a:gd name="T57" fmla="*/ 88 h 100"/>
              <a:gd name="T58" fmla="*/ 0 w 116"/>
              <a:gd name="T59" fmla="*/ 28 h 100"/>
              <a:gd name="T60" fmla="*/ 4 w 116"/>
              <a:gd name="T61" fmla="*/ 24 h 100"/>
              <a:gd name="T62" fmla="*/ 82 w 116"/>
              <a:gd name="T63" fmla="*/ 10 h 100"/>
              <a:gd name="T64" fmla="*/ 82 w 116"/>
              <a:gd name="T65" fmla="*/ 10 h 100"/>
              <a:gd name="T66" fmla="*/ 77 w 116"/>
              <a:gd name="T67" fmla="*/ 20 h 100"/>
              <a:gd name="T68" fmla="*/ 81 w 116"/>
              <a:gd name="T69" fmla="*/ 28 h 100"/>
              <a:gd name="T70" fmla="*/ 81 w 116"/>
              <a:gd name="T71" fmla="*/ 30 h 100"/>
              <a:gd name="T72" fmla="*/ 82 w 116"/>
              <a:gd name="T73" fmla="*/ 36 h 100"/>
              <a:gd name="T74" fmla="*/ 89 w 116"/>
              <a:gd name="T75" fmla="*/ 33 h 100"/>
              <a:gd name="T76" fmla="*/ 90 w 116"/>
              <a:gd name="T77" fmla="*/ 33 h 100"/>
              <a:gd name="T78" fmla="*/ 94 w 116"/>
              <a:gd name="T79" fmla="*/ 34 h 100"/>
              <a:gd name="T80" fmla="*/ 112 w 116"/>
              <a:gd name="T81" fmla="*/ 20 h 100"/>
              <a:gd name="T82" fmla="*/ 107 w 116"/>
              <a:gd name="T83" fmla="*/ 10 h 100"/>
              <a:gd name="T84" fmla="*/ 82 w 116"/>
              <a:gd name="T85" fmla="*/ 10 h 100"/>
              <a:gd name="T86" fmla="*/ 79 w 116"/>
              <a:gd name="T87" fmla="*/ 7 h 100"/>
              <a:gd name="T88" fmla="*/ 79 w 116"/>
              <a:gd name="T89" fmla="*/ 7 h 100"/>
              <a:gd name="T90" fmla="*/ 109 w 116"/>
              <a:gd name="T91" fmla="*/ 7 h 100"/>
              <a:gd name="T92" fmla="*/ 116 w 116"/>
              <a:gd name="T93" fmla="*/ 20 h 100"/>
              <a:gd name="T94" fmla="*/ 94 w 116"/>
              <a:gd name="T95" fmla="*/ 38 h 100"/>
              <a:gd name="T96" fmla="*/ 90 w 116"/>
              <a:gd name="T97" fmla="*/ 38 h 100"/>
              <a:gd name="T98" fmla="*/ 80 w 116"/>
              <a:gd name="T99" fmla="*/ 41 h 100"/>
              <a:gd name="T100" fmla="*/ 79 w 116"/>
              <a:gd name="T101" fmla="*/ 42 h 100"/>
              <a:gd name="T102" fmla="*/ 77 w 116"/>
              <a:gd name="T103" fmla="*/ 40 h 100"/>
              <a:gd name="T104" fmla="*/ 77 w 116"/>
              <a:gd name="T105" fmla="*/ 31 h 100"/>
              <a:gd name="T106" fmla="*/ 73 w 116"/>
              <a:gd name="T107" fmla="*/ 20 h 100"/>
              <a:gd name="T108" fmla="*/ 79 w 116"/>
              <a:gd name="T109" fmla="*/ 7 h 100"/>
              <a:gd name="T110" fmla="*/ 78 w 116"/>
              <a:gd name="T111" fmla="*/ 75 h 100"/>
              <a:gd name="T112" fmla="*/ 78 w 116"/>
              <a:gd name="T113" fmla="*/ 75 h 100"/>
              <a:gd name="T114" fmla="*/ 82 w 116"/>
              <a:gd name="T115" fmla="*/ 79 h 100"/>
              <a:gd name="T116" fmla="*/ 78 w 116"/>
              <a:gd name="T117" fmla="*/ 82 h 100"/>
              <a:gd name="T118" fmla="*/ 75 w 116"/>
              <a:gd name="T119" fmla="*/ 79 h 100"/>
              <a:gd name="T120" fmla="*/ 78 w 116"/>
              <a:gd name="T121"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100">
                <a:moveTo>
                  <a:pt x="4" y="24"/>
                </a:moveTo>
                <a:cubicBezTo>
                  <a:pt x="4" y="24"/>
                  <a:pt x="4" y="24"/>
                  <a:pt x="4" y="24"/>
                </a:cubicBezTo>
                <a:cubicBezTo>
                  <a:pt x="65" y="24"/>
                  <a:pt x="65" y="24"/>
                  <a:pt x="65" y="24"/>
                </a:cubicBezTo>
                <a:cubicBezTo>
                  <a:pt x="67" y="24"/>
                  <a:pt x="68" y="26"/>
                  <a:pt x="68" y="28"/>
                </a:cubicBezTo>
                <a:cubicBezTo>
                  <a:pt x="68" y="30"/>
                  <a:pt x="67" y="31"/>
                  <a:pt x="65" y="31"/>
                </a:cubicBezTo>
                <a:cubicBezTo>
                  <a:pt x="7" y="31"/>
                  <a:pt x="7" y="31"/>
                  <a:pt x="7" y="31"/>
                </a:cubicBezTo>
                <a:cubicBezTo>
                  <a:pt x="7" y="49"/>
                  <a:pt x="7" y="67"/>
                  <a:pt x="7" y="85"/>
                </a:cubicBezTo>
                <a:cubicBezTo>
                  <a:pt x="33" y="85"/>
                  <a:pt x="59" y="85"/>
                  <a:pt x="85" y="85"/>
                </a:cubicBezTo>
                <a:cubicBezTo>
                  <a:pt x="85" y="48"/>
                  <a:pt x="85" y="48"/>
                  <a:pt x="85" y="48"/>
                </a:cubicBezTo>
                <a:cubicBezTo>
                  <a:pt x="85" y="46"/>
                  <a:pt x="86" y="45"/>
                  <a:pt x="88" y="45"/>
                </a:cubicBezTo>
                <a:cubicBezTo>
                  <a:pt x="90" y="45"/>
                  <a:pt x="92" y="46"/>
                  <a:pt x="92" y="48"/>
                </a:cubicBezTo>
                <a:cubicBezTo>
                  <a:pt x="92" y="88"/>
                  <a:pt x="92" y="88"/>
                  <a:pt x="92" y="88"/>
                </a:cubicBezTo>
                <a:cubicBezTo>
                  <a:pt x="92" y="90"/>
                  <a:pt x="90" y="92"/>
                  <a:pt x="88" y="92"/>
                </a:cubicBezTo>
                <a:cubicBezTo>
                  <a:pt x="88" y="92"/>
                  <a:pt x="88" y="92"/>
                  <a:pt x="88" y="92"/>
                </a:cubicBezTo>
                <a:cubicBezTo>
                  <a:pt x="50" y="92"/>
                  <a:pt x="50" y="92"/>
                  <a:pt x="50" y="92"/>
                </a:cubicBezTo>
                <a:cubicBezTo>
                  <a:pt x="50" y="96"/>
                  <a:pt x="50" y="96"/>
                  <a:pt x="50" y="96"/>
                </a:cubicBezTo>
                <a:cubicBezTo>
                  <a:pt x="50" y="96"/>
                  <a:pt x="50" y="96"/>
                  <a:pt x="50" y="96"/>
                </a:cubicBezTo>
                <a:cubicBezTo>
                  <a:pt x="69" y="96"/>
                  <a:pt x="69" y="96"/>
                  <a:pt x="69" y="96"/>
                </a:cubicBezTo>
                <a:cubicBezTo>
                  <a:pt x="70" y="96"/>
                  <a:pt x="71" y="97"/>
                  <a:pt x="71" y="98"/>
                </a:cubicBezTo>
                <a:cubicBezTo>
                  <a:pt x="71" y="99"/>
                  <a:pt x="70" y="100"/>
                  <a:pt x="69" y="100"/>
                </a:cubicBezTo>
                <a:cubicBezTo>
                  <a:pt x="23" y="100"/>
                  <a:pt x="23" y="100"/>
                  <a:pt x="23" y="100"/>
                </a:cubicBezTo>
                <a:cubicBezTo>
                  <a:pt x="22" y="100"/>
                  <a:pt x="21" y="99"/>
                  <a:pt x="21" y="98"/>
                </a:cubicBezTo>
                <a:cubicBezTo>
                  <a:pt x="21" y="97"/>
                  <a:pt x="22" y="96"/>
                  <a:pt x="23" y="96"/>
                </a:cubicBezTo>
                <a:cubicBezTo>
                  <a:pt x="43" y="96"/>
                  <a:pt x="43" y="96"/>
                  <a:pt x="43" y="96"/>
                </a:cubicBezTo>
                <a:cubicBezTo>
                  <a:pt x="42" y="96"/>
                  <a:pt x="42" y="96"/>
                  <a:pt x="42" y="96"/>
                </a:cubicBezTo>
                <a:cubicBezTo>
                  <a:pt x="42" y="92"/>
                  <a:pt x="42" y="92"/>
                  <a:pt x="42" y="92"/>
                </a:cubicBezTo>
                <a:cubicBezTo>
                  <a:pt x="4" y="92"/>
                  <a:pt x="4" y="92"/>
                  <a:pt x="4" y="92"/>
                </a:cubicBezTo>
                <a:cubicBezTo>
                  <a:pt x="2" y="92"/>
                  <a:pt x="0" y="90"/>
                  <a:pt x="0" y="88"/>
                </a:cubicBezTo>
                <a:cubicBezTo>
                  <a:pt x="0" y="88"/>
                  <a:pt x="0" y="88"/>
                  <a:pt x="0" y="88"/>
                </a:cubicBezTo>
                <a:cubicBezTo>
                  <a:pt x="0" y="28"/>
                  <a:pt x="0" y="28"/>
                  <a:pt x="0" y="28"/>
                </a:cubicBezTo>
                <a:cubicBezTo>
                  <a:pt x="0" y="26"/>
                  <a:pt x="2" y="24"/>
                  <a:pt x="4" y="24"/>
                </a:cubicBezTo>
                <a:close/>
                <a:moveTo>
                  <a:pt x="82" y="10"/>
                </a:moveTo>
                <a:cubicBezTo>
                  <a:pt x="82" y="10"/>
                  <a:pt x="82" y="10"/>
                  <a:pt x="82" y="10"/>
                </a:cubicBezTo>
                <a:cubicBezTo>
                  <a:pt x="79" y="12"/>
                  <a:pt x="77" y="16"/>
                  <a:pt x="77" y="20"/>
                </a:cubicBezTo>
                <a:cubicBezTo>
                  <a:pt x="77" y="23"/>
                  <a:pt x="79" y="26"/>
                  <a:pt x="81" y="28"/>
                </a:cubicBezTo>
                <a:cubicBezTo>
                  <a:pt x="81" y="29"/>
                  <a:pt x="81" y="29"/>
                  <a:pt x="81" y="30"/>
                </a:cubicBezTo>
                <a:cubicBezTo>
                  <a:pt x="82" y="36"/>
                  <a:pt x="82" y="36"/>
                  <a:pt x="82" y="36"/>
                </a:cubicBezTo>
                <a:cubicBezTo>
                  <a:pt x="89" y="33"/>
                  <a:pt x="89" y="33"/>
                  <a:pt x="89" y="33"/>
                </a:cubicBezTo>
                <a:cubicBezTo>
                  <a:pt x="89" y="33"/>
                  <a:pt x="90" y="33"/>
                  <a:pt x="90" y="33"/>
                </a:cubicBezTo>
                <a:cubicBezTo>
                  <a:pt x="92" y="34"/>
                  <a:pt x="93" y="34"/>
                  <a:pt x="94" y="34"/>
                </a:cubicBezTo>
                <a:cubicBezTo>
                  <a:pt x="102" y="34"/>
                  <a:pt x="112" y="29"/>
                  <a:pt x="112" y="20"/>
                </a:cubicBezTo>
                <a:cubicBezTo>
                  <a:pt x="112" y="16"/>
                  <a:pt x="110" y="12"/>
                  <a:pt x="107" y="10"/>
                </a:cubicBezTo>
                <a:cubicBezTo>
                  <a:pt x="100" y="4"/>
                  <a:pt x="89" y="4"/>
                  <a:pt x="82" y="10"/>
                </a:cubicBezTo>
                <a:close/>
                <a:moveTo>
                  <a:pt x="79" y="7"/>
                </a:moveTo>
                <a:cubicBezTo>
                  <a:pt x="79" y="7"/>
                  <a:pt x="79" y="7"/>
                  <a:pt x="79" y="7"/>
                </a:cubicBezTo>
                <a:cubicBezTo>
                  <a:pt x="88" y="0"/>
                  <a:pt x="101" y="0"/>
                  <a:pt x="109" y="7"/>
                </a:cubicBezTo>
                <a:cubicBezTo>
                  <a:pt x="113" y="10"/>
                  <a:pt x="116" y="15"/>
                  <a:pt x="116" y="20"/>
                </a:cubicBezTo>
                <a:cubicBezTo>
                  <a:pt x="116" y="31"/>
                  <a:pt x="105" y="38"/>
                  <a:pt x="94" y="38"/>
                </a:cubicBezTo>
                <a:cubicBezTo>
                  <a:pt x="93" y="38"/>
                  <a:pt x="91" y="38"/>
                  <a:pt x="90" y="38"/>
                </a:cubicBezTo>
                <a:cubicBezTo>
                  <a:pt x="80" y="41"/>
                  <a:pt x="80" y="41"/>
                  <a:pt x="80" y="41"/>
                </a:cubicBezTo>
                <a:cubicBezTo>
                  <a:pt x="80" y="42"/>
                  <a:pt x="80" y="42"/>
                  <a:pt x="79" y="42"/>
                </a:cubicBezTo>
                <a:cubicBezTo>
                  <a:pt x="78" y="42"/>
                  <a:pt x="77" y="41"/>
                  <a:pt x="77" y="40"/>
                </a:cubicBezTo>
                <a:cubicBezTo>
                  <a:pt x="77" y="31"/>
                  <a:pt x="77" y="31"/>
                  <a:pt x="77" y="31"/>
                </a:cubicBezTo>
                <a:cubicBezTo>
                  <a:pt x="75" y="28"/>
                  <a:pt x="73" y="24"/>
                  <a:pt x="73" y="20"/>
                </a:cubicBezTo>
                <a:cubicBezTo>
                  <a:pt x="73" y="15"/>
                  <a:pt x="75" y="10"/>
                  <a:pt x="79" y="7"/>
                </a:cubicBezTo>
                <a:close/>
                <a:moveTo>
                  <a:pt x="78" y="75"/>
                </a:moveTo>
                <a:cubicBezTo>
                  <a:pt x="78" y="75"/>
                  <a:pt x="78" y="75"/>
                  <a:pt x="78" y="75"/>
                </a:cubicBezTo>
                <a:cubicBezTo>
                  <a:pt x="80" y="75"/>
                  <a:pt x="82" y="77"/>
                  <a:pt x="82" y="79"/>
                </a:cubicBezTo>
                <a:cubicBezTo>
                  <a:pt x="82" y="80"/>
                  <a:pt x="80" y="82"/>
                  <a:pt x="78" y="82"/>
                </a:cubicBezTo>
                <a:cubicBezTo>
                  <a:pt x="76" y="82"/>
                  <a:pt x="75" y="80"/>
                  <a:pt x="75" y="79"/>
                </a:cubicBezTo>
                <a:cubicBezTo>
                  <a:pt x="75" y="77"/>
                  <a:pt x="76" y="75"/>
                  <a:pt x="7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7" name="Freeform 14"/>
          <p:cNvSpPr>
            <a:spLocks noEditPoints="1"/>
          </p:cNvSpPr>
          <p:nvPr/>
        </p:nvSpPr>
        <p:spPr bwMode="auto">
          <a:xfrm>
            <a:off x="7541723" y="2827467"/>
            <a:ext cx="229580" cy="272794"/>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8" name="Freeform 15"/>
          <p:cNvSpPr>
            <a:spLocks noEditPoints="1"/>
          </p:cNvSpPr>
          <p:nvPr/>
        </p:nvSpPr>
        <p:spPr bwMode="auto">
          <a:xfrm>
            <a:off x="1270272" y="2852228"/>
            <a:ext cx="310608" cy="283596"/>
          </a:xfrm>
          <a:custGeom>
            <a:avLst/>
            <a:gdLst>
              <a:gd name="T0" fmla="*/ 70 w 107"/>
              <a:gd name="T1" fmla="*/ 66 h 98"/>
              <a:gd name="T2" fmla="*/ 70 w 107"/>
              <a:gd name="T3" fmla="*/ 59 h 98"/>
              <a:gd name="T4" fmla="*/ 67 w 107"/>
              <a:gd name="T5" fmla="*/ 46 h 98"/>
              <a:gd name="T6" fmla="*/ 54 w 107"/>
              <a:gd name="T7" fmla="*/ 39 h 98"/>
              <a:gd name="T8" fmla="*/ 70 w 107"/>
              <a:gd name="T9" fmla="*/ 42 h 98"/>
              <a:gd name="T10" fmla="*/ 75 w 107"/>
              <a:gd name="T11" fmla="*/ 61 h 98"/>
              <a:gd name="T12" fmla="*/ 54 w 107"/>
              <a:gd name="T13" fmla="*/ 0 h 98"/>
              <a:gd name="T14" fmla="*/ 61 w 107"/>
              <a:gd name="T15" fmla="*/ 3 h 98"/>
              <a:gd name="T16" fmla="*/ 63 w 107"/>
              <a:gd name="T17" fmla="*/ 17 h 98"/>
              <a:gd name="T18" fmla="*/ 107 w 107"/>
              <a:gd name="T19" fmla="*/ 21 h 98"/>
              <a:gd name="T20" fmla="*/ 100 w 107"/>
              <a:gd name="T21" fmla="*/ 25 h 98"/>
              <a:gd name="T22" fmla="*/ 103 w 107"/>
              <a:gd name="T23" fmla="*/ 90 h 98"/>
              <a:gd name="T24" fmla="*/ 103 w 107"/>
              <a:gd name="T25" fmla="*/ 98 h 98"/>
              <a:gd name="T26" fmla="*/ 0 w 107"/>
              <a:gd name="T27" fmla="*/ 94 h 98"/>
              <a:gd name="T28" fmla="*/ 7 w 107"/>
              <a:gd name="T29" fmla="*/ 90 h 98"/>
              <a:gd name="T30" fmla="*/ 4 w 107"/>
              <a:gd name="T31" fmla="*/ 25 h 98"/>
              <a:gd name="T32" fmla="*/ 4 w 107"/>
              <a:gd name="T33" fmla="*/ 17 h 98"/>
              <a:gd name="T34" fmla="*/ 43 w 107"/>
              <a:gd name="T35" fmla="*/ 11 h 98"/>
              <a:gd name="T36" fmla="*/ 54 w 107"/>
              <a:gd name="T37" fmla="*/ 0 h 98"/>
              <a:gd name="T38" fmla="*/ 58 w 107"/>
              <a:gd name="T39" fmla="*/ 7 h 98"/>
              <a:gd name="T40" fmla="*/ 49 w 107"/>
              <a:gd name="T41" fmla="*/ 7 h 98"/>
              <a:gd name="T42" fmla="*/ 49 w 107"/>
              <a:gd name="T43" fmla="*/ 15 h 98"/>
              <a:gd name="T44" fmla="*/ 54 w 107"/>
              <a:gd name="T45" fmla="*/ 17 h 98"/>
              <a:gd name="T46" fmla="*/ 58 w 107"/>
              <a:gd name="T47" fmla="*/ 15 h 98"/>
              <a:gd name="T48" fmla="*/ 58 w 107"/>
              <a:gd name="T49" fmla="*/ 7 h 98"/>
              <a:gd name="T50" fmla="*/ 12 w 107"/>
              <a:gd name="T51" fmla="*/ 25 h 98"/>
              <a:gd name="T52" fmla="*/ 95 w 107"/>
              <a:gd name="T53" fmla="*/ 90 h 98"/>
              <a:gd name="T54" fmla="*/ 12 w 107"/>
              <a:gd name="T55" fmla="*/ 25 h 98"/>
              <a:gd name="T56" fmla="*/ 53 w 107"/>
              <a:gd name="T57" fmla="*/ 58 h 98"/>
              <a:gd name="T58" fmla="*/ 67 w 107"/>
              <a:gd name="T59" fmla="*/ 69 h 98"/>
              <a:gd name="T60" fmla="*/ 60 w 107"/>
              <a:gd name="T61" fmla="*/ 76 h 98"/>
              <a:gd name="T62" fmla="*/ 37 w 107"/>
              <a:gd name="T63" fmla="*/ 72 h 98"/>
              <a:gd name="T64" fmla="*/ 37 w 107"/>
              <a:gd name="T65" fmla="*/ 46 h 98"/>
              <a:gd name="T66" fmla="*/ 53 w 107"/>
              <a:gd name="T67" fmla="*/ 42 h 98"/>
              <a:gd name="T68" fmla="*/ 53 w 107"/>
              <a:gd name="T69" fmla="*/ 58 h 98"/>
              <a:gd name="T70" fmla="*/ 61 w 107"/>
              <a:gd name="T71" fmla="*/ 68 h 98"/>
              <a:gd name="T72" fmla="*/ 48 w 107"/>
              <a:gd name="T73" fmla="*/ 59 h 98"/>
              <a:gd name="T74" fmla="*/ 40 w 107"/>
              <a:gd name="T75" fmla="*/ 49 h 98"/>
              <a:gd name="T76" fmla="*/ 40 w 107"/>
              <a:gd name="T77" fmla="*/ 69 h 98"/>
              <a:gd name="T78" fmla="*/ 57 w 107"/>
              <a:gd name="T79" fmla="*/ 71 h 98"/>
              <a:gd name="T80" fmla="*/ 61 w 107"/>
              <a:gd name="T81"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98">
                <a:moveTo>
                  <a:pt x="73" y="65"/>
                </a:moveTo>
                <a:cubicBezTo>
                  <a:pt x="73" y="66"/>
                  <a:pt x="71" y="67"/>
                  <a:pt x="70" y="66"/>
                </a:cubicBezTo>
                <a:cubicBezTo>
                  <a:pt x="69" y="65"/>
                  <a:pt x="68" y="64"/>
                  <a:pt x="69" y="63"/>
                </a:cubicBezTo>
                <a:cubicBezTo>
                  <a:pt x="70" y="62"/>
                  <a:pt x="70" y="61"/>
                  <a:pt x="70" y="59"/>
                </a:cubicBezTo>
                <a:cubicBezTo>
                  <a:pt x="71" y="58"/>
                  <a:pt x="71" y="57"/>
                  <a:pt x="71" y="56"/>
                </a:cubicBezTo>
                <a:cubicBezTo>
                  <a:pt x="71" y="52"/>
                  <a:pt x="69" y="48"/>
                  <a:pt x="67" y="46"/>
                </a:cubicBezTo>
                <a:cubicBezTo>
                  <a:pt x="64" y="43"/>
                  <a:pt x="61" y="42"/>
                  <a:pt x="57" y="42"/>
                </a:cubicBezTo>
                <a:cubicBezTo>
                  <a:pt x="55" y="42"/>
                  <a:pt x="54" y="40"/>
                  <a:pt x="54" y="39"/>
                </a:cubicBezTo>
                <a:cubicBezTo>
                  <a:pt x="54" y="38"/>
                  <a:pt x="55" y="37"/>
                  <a:pt x="57" y="37"/>
                </a:cubicBezTo>
                <a:cubicBezTo>
                  <a:pt x="62" y="37"/>
                  <a:pt x="67" y="39"/>
                  <a:pt x="70" y="42"/>
                </a:cubicBezTo>
                <a:cubicBezTo>
                  <a:pt x="74" y="46"/>
                  <a:pt x="76" y="50"/>
                  <a:pt x="76" y="56"/>
                </a:cubicBezTo>
                <a:cubicBezTo>
                  <a:pt x="76" y="57"/>
                  <a:pt x="76" y="59"/>
                  <a:pt x="75" y="61"/>
                </a:cubicBezTo>
                <a:cubicBezTo>
                  <a:pt x="75" y="62"/>
                  <a:pt x="74" y="64"/>
                  <a:pt x="73" y="65"/>
                </a:cubicBezTo>
                <a:close/>
                <a:moveTo>
                  <a:pt x="54" y="0"/>
                </a:moveTo>
                <a:cubicBezTo>
                  <a:pt x="54" y="0"/>
                  <a:pt x="54" y="0"/>
                  <a:pt x="54" y="0"/>
                </a:cubicBezTo>
                <a:cubicBezTo>
                  <a:pt x="56" y="0"/>
                  <a:pt x="59" y="1"/>
                  <a:pt x="61" y="3"/>
                </a:cubicBezTo>
                <a:cubicBezTo>
                  <a:pt x="63" y="5"/>
                  <a:pt x="64" y="8"/>
                  <a:pt x="64" y="11"/>
                </a:cubicBezTo>
                <a:cubicBezTo>
                  <a:pt x="64" y="13"/>
                  <a:pt x="64" y="15"/>
                  <a:pt x="63" y="17"/>
                </a:cubicBezTo>
                <a:cubicBezTo>
                  <a:pt x="103" y="17"/>
                  <a:pt x="103" y="17"/>
                  <a:pt x="103" y="17"/>
                </a:cubicBezTo>
                <a:cubicBezTo>
                  <a:pt x="105" y="17"/>
                  <a:pt x="107" y="19"/>
                  <a:pt x="107" y="21"/>
                </a:cubicBezTo>
                <a:cubicBezTo>
                  <a:pt x="107" y="23"/>
                  <a:pt x="105" y="25"/>
                  <a:pt x="103" y="25"/>
                </a:cubicBezTo>
                <a:cubicBezTo>
                  <a:pt x="100" y="25"/>
                  <a:pt x="100" y="25"/>
                  <a:pt x="100" y="25"/>
                </a:cubicBezTo>
                <a:cubicBezTo>
                  <a:pt x="100" y="90"/>
                  <a:pt x="100" y="90"/>
                  <a:pt x="100" y="90"/>
                </a:cubicBezTo>
                <a:cubicBezTo>
                  <a:pt x="103" y="90"/>
                  <a:pt x="103" y="90"/>
                  <a:pt x="103" y="90"/>
                </a:cubicBezTo>
                <a:cubicBezTo>
                  <a:pt x="105" y="90"/>
                  <a:pt x="107" y="91"/>
                  <a:pt x="107" y="94"/>
                </a:cubicBezTo>
                <a:cubicBezTo>
                  <a:pt x="107" y="96"/>
                  <a:pt x="105" y="98"/>
                  <a:pt x="103" y="98"/>
                </a:cubicBezTo>
                <a:cubicBezTo>
                  <a:pt x="4" y="98"/>
                  <a:pt x="4" y="98"/>
                  <a:pt x="4" y="98"/>
                </a:cubicBezTo>
                <a:cubicBezTo>
                  <a:pt x="2" y="98"/>
                  <a:pt x="0" y="96"/>
                  <a:pt x="0" y="94"/>
                </a:cubicBezTo>
                <a:cubicBezTo>
                  <a:pt x="0" y="91"/>
                  <a:pt x="2" y="90"/>
                  <a:pt x="4" y="90"/>
                </a:cubicBezTo>
                <a:cubicBezTo>
                  <a:pt x="7" y="90"/>
                  <a:pt x="7" y="90"/>
                  <a:pt x="7" y="90"/>
                </a:cubicBezTo>
                <a:cubicBezTo>
                  <a:pt x="7" y="25"/>
                  <a:pt x="7" y="25"/>
                  <a:pt x="7" y="25"/>
                </a:cubicBezTo>
                <a:cubicBezTo>
                  <a:pt x="4" y="25"/>
                  <a:pt x="4" y="25"/>
                  <a:pt x="4" y="25"/>
                </a:cubicBezTo>
                <a:cubicBezTo>
                  <a:pt x="2" y="25"/>
                  <a:pt x="0" y="23"/>
                  <a:pt x="0" y="21"/>
                </a:cubicBezTo>
                <a:cubicBezTo>
                  <a:pt x="0" y="19"/>
                  <a:pt x="2" y="17"/>
                  <a:pt x="4" y="17"/>
                </a:cubicBezTo>
                <a:cubicBezTo>
                  <a:pt x="44" y="17"/>
                  <a:pt x="44" y="17"/>
                  <a:pt x="44" y="17"/>
                </a:cubicBezTo>
                <a:cubicBezTo>
                  <a:pt x="43" y="15"/>
                  <a:pt x="43" y="13"/>
                  <a:pt x="43" y="11"/>
                </a:cubicBezTo>
                <a:cubicBezTo>
                  <a:pt x="43" y="8"/>
                  <a:pt x="44" y="5"/>
                  <a:pt x="46" y="3"/>
                </a:cubicBezTo>
                <a:cubicBezTo>
                  <a:pt x="48" y="1"/>
                  <a:pt x="51" y="0"/>
                  <a:pt x="54" y="0"/>
                </a:cubicBezTo>
                <a:close/>
                <a:moveTo>
                  <a:pt x="58" y="7"/>
                </a:moveTo>
                <a:cubicBezTo>
                  <a:pt x="58" y="7"/>
                  <a:pt x="58" y="7"/>
                  <a:pt x="58" y="7"/>
                </a:cubicBezTo>
                <a:cubicBezTo>
                  <a:pt x="57" y="6"/>
                  <a:pt x="55" y="5"/>
                  <a:pt x="54" y="5"/>
                </a:cubicBezTo>
                <a:cubicBezTo>
                  <a:pt x="52" y="5"/>
                  <a:pt x="50" y="6"/>
                  <a:pt x="49" y="7"/>
                </a:cubicBezTo>
                <a:cubicBezTo>
                  <a:pt x="48" y="8"/>
                  <a:pt x="48" y="9"/>
                  <a:pt x="48" y="11"/>
                </a:cubicBezTo>
                <a:cubicBezTo>
                  <a:pt x="48" y="13"/>
                  <a:pt x="48" y="14"/>
                  <a:pt x="49" y="15"/>
                </a:cubicBezTo>
                <a:cubicBezTo>
                  <a:pt x="50" y="16"/>
                  <a:pt x="52" y="17"/>
                  <a:pt x="53" y="17"/>
                </a:cubicBezTo>
                <a:cubicBezTo>
                  <a:pt x="54" y="17"/>
                  <a:pt x="54" y="17"/>
                  <a:pt x="54" y="17"/>
                </a:cubicBezTo>
                <a:cubicBezTo>
                  <a:pt x="54" y="17"/>
                  <a:pt x="54" y="17"/>
                  <a:pt x="54" y="17"/>
                </a:cubicBezTo>
                <a:cubicBezTo>
                  <a:pt x="55" y="17"/>
                  <a:pt x="57" y="16"/>
                  <a:pt x="58" y="15"/>
                </a:cubicBezTo>
                <a:cubicBezTo>
                  <a:pt x="59" y="14"/>
                  <a:pt x="59" y="13"/>
                  <a:pt x="59" y="11"/>
                </a:cubicBezTo>
                <a:cubicBezTo>
                  <a:pt x="59" y="9"/>
                  <a:pt x="59" y="8"/>
                  <a:pt x="58" y="7"/>
                </a:cubicBezTo>
                <a:close/>
                <a:moveTo>
                  <a:pt x="12" y="25"/>
                </a:moveTo>
                <a:cubicBezTo>
                  <a:pt x="12" y="25"/>
                  <a:pt x="12" y="25"/>
                  <a:pt x="12" y="25"/>
                </a:cubicBezTo>
                <a:cubicBezTo>
                  <a:pt x="12" y="90"/>
                  <a:pt x="12" y="90"/>
                  <a:pt x="12" y="90"/>
                </a:cubicBezTo>
                <a:cubicBezTo>
                  <a:pt x="95" y="90"/>
                  <a:pt x="95" y="90"/>
                  <a:pt x="95" y="90"/>
                </a:cubicBezTo>
                <a:cubicBezTo>
                  <a:pt x="95" y="25"/>
                  <a:pt x="95" y="25"/>
                  <a:pt x="95" y="25"/>
                </a:cubicBezTo>
                <a:cubicBezTo>
                  <a:pt x="12" y="25"/>
                  <a:pt x="12" y="25"/>
                  <a:pt x="12" y="25"/>
                </a:cubicBezTo>
                <a:close/>
                <a:moveTo>
                  <a:pt x="53" y="58"/>
                </a:moveTo>
                <a:cubicBezTo>
                  <a:pt x="53" y="58"/>
                  <a:pt x="53" y="58"/>
                  <a:pt x="53" y="58"/>
                </a:cubicBezTo>
                <a:cubicBezTo>
                  <a:pt x="66" y="65"/>
                  <a:pt x="66" y="65"/>
                  <a:pt x="66" y="65"/>
                </a:cubicBezTo>
                <a:cubicBezTo>
                  <a:pt x="67" y="66"/>
                  <a:pt x="67" y="67"/>
                  <a:pt x="67" y="69"/>
                </a:cubicBezTo>
                <a:cubicBezTo>
                  <a:pt x="65" y="71"/>
                  <a:pt x="63" y="74"/>
                  <a:pt x="60" y="75"/>
                </a:cubicBezTo>
                <a:cubicBezTo>
                  <a:pt x="60" y="76"/>
                  <a:pt x="60" y="76"/>
                  <a:pt x="60" y="76"/>
                </a:cubicBezTo>
                <a:cubicBezTo>
                  <a:pt x="57" y="77"/>
                  <a:pt x="54" y="78"/>
                  <a:pt x="50" y="78"/>
                </a:cubicBezTo>
                <a:cubicBezTo>
                  <a:pt x="45" y="78"/>
                  <a:pt x="40" y="76"/>
                  <a:pt x="37" y="72"/>
                </a:cubicBezTo>
                <a:cubicBezTo>
                  <a:pt x="33" y="69"/>
                  <a:pt x="31" y="64"/>
                  <a:pt x="31" y="59"/>
                </a:cubicBezTo>
                <a:cubicBezTo>
                  <a:pt x="31" y="54"/>
                  <a:pt x="33" y="49"/>
                  <a:pt x="37" y="46"/>
                </a:cubicBezTo>
                <a:cubicBezTo>
                  <a:pt x="40" y="42"/>
                  <a:pt x="45" y="40"/>
                  <a:pt x="50" y="40"/>
                </a:cubicBezTo>
                <a:cubicBezTo>
                  <a:pt x="52" y="40"/>
                  <a:pt x="53" y="41"/>
                  <a:pt x="53" y="42"/>
                </a:cubicBezTo>
                <a:cubicBezTo>
                  <a:pt x="53" y="42"/>
                  <a:pt x="53" y="42"/>
                  <a:pt x="53" y="42"/>
                </a:cubicBezTo>
                <a:cubicBezTo>
                  <a:pt x="53" y="58"/>
                  <a:pt x="53" y="58"/>
                  <a:pt x="53" y="58"/>
                </a:cubicBezTo>
                <a:close/>
                <a:moveTo>
                  <a:pt x="61" y="68"/>
                </a:moveTo>
                <a:cubicBezTo>
                  <a:pt x="61" y="68"/>
                  <a:pt x="61" y="68"/>
                  <a:pt x="61" y="68"/>
                </a:cubicBezTo>
                <a:cubicBezTo>
                  <a:pt x="49" y="61"/>
                  <a:pt x="49" y="61"/>
                  <a:pt x="49" y="61"/>
                </a:cubicBezTo>
                <a:cubicBezTo>
                  <a:pt x="48" y="61"/>
                  <a:pt x="48" y="60"/>
                  <a:pt x="48" y="59"/>
                </a:cubicBezTo>
                <a:cubicBezTo>
                  <a:pt x="48" y="45"/>
                  <a:pt x="48" y="45"/>
                  <a:pt x="48" y="45"/>
                </a:cubicBezTo>
                <a:cubicBezTo>
                  <a:pt x="45" y="46"/>
                  <a:pt x="42" y="47"/>
                  <a:pt x="40" y="49"/>
                </a:cubicBezTo>
                <a:cubicBezTo>
                  <a:pt x="38" y="52"/>
                  <a:pt x="36" y="55"/>
                  <a:pt x="36" y="59"/>
                </a:cubicBezTo>
                <a:cubicBezTo>
                  <a:pt x="36" y="63"/>
                  <a:pt x="38" y="66"/>
                  <a:pt x="40" y="69"/>
                </a:cubicBezTo>
                <a:cubicBezTo>
                  <a:pt x="43" y="72"/>
                  <a:pt x="46" y="73"/>
                  <a:pt x="50" y="73"/>
                </a:cubicBezTo>
                <a:cubicBezTo>
                  <a:pt x="53" y="73"/>
                  <a:pt x="55" y="72"/>
                  <a:pt x="57" y="71"/>
                </a:cubicBezTo>
                <a:cubicBezTo>
                  <a:pt x="57" y="71"/>
                  <a:pt x="57" y="71"/>
                  <a:pt x="57" y="71"/>
                </a:cubicBezTo>
                <a:cubicBezTo>
                  <a:pt x="59" y="70"/>
                  <a:pt x="60" y="69"/>
                  <a:pt x="61"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29" name="Freeform 16"/>
          <p:cNvSpPr>
            <a:spLocks noEditPoints="1"/>
          </p:cNvSpPr>
          <p:nvPr/>
        </p:nvSpPr>
        <p:spPr bwMode="auto">
          <a:xfrm>
            <a:off x="3029268" y="2842774"/>
            <a:ext cx="293052" cy="302504"/>
          </a:xfrm>
          <a:custGeom>
            <a:avLst/>
            <a:gdLst>
              <a:gd name="T0" fmla="*/ 66 w 101"/>
              <a:gd name="T1" fmla="*/ 96 h 104"/>
              <a:gd name="T2" fmla="*/ 51 w 101"/>
              <a:gd name="T3" fmla="*/ 104 h 104"/>
              <a:gd name="T4" fmla="*/ 35 w 101"/>
              <a:gd name="T5" fmla="*/ 96 h 104"/>
              <a:gd name="T6" fmla="*/ 26 w 101"/>
              <a:gd name="T7" fmla="*/ 75 h 104"/>
              <a:gd name="T8" fmla="*/ 51 w 101"/>
              <a:gd name="T9" fmla="*/ 16 h 104"/>
              <a:gd name="T10" fmla="*/ 75 w 101"/>
              <a:gd name="T11" fmla="*/ 75 h 104"/>
              <a:gd name="T12" fmla="*/ 51 w 101"/>
              <a:gd name="T13" fmla="*/ 47 h 104"/>
              <a:gd name="T14" fmla="*/ 62 w 101"/>
              <a:gd name="T15" fmla="*/ 46 h 104"/>
              <a:gd name="T16" fmla="*/ 63 w 101"/>
              <a:gd name="T17" fmla="*/ 52 h 104"/>
              <a:gd name="T18" fmla="*/ 55 w 101"/>
              <a:gd name="T19" fmla="*/ 50 h 104"/>
              <a:gd name="T20" fmla="*/ 46 w 101"/>
              <a:gd name="T21" fmla="*/ 50 h 104"/>
              <a:gd name="T22" fmla="*/ 39 w 101"/>
              <a:gd name="T23" fmla="*/ 52 h 104"/>
              <a:gd name="T24" fmla="*/ 39 w 101"/>
              <a:gd name="T25" fmla="*/ 46 h 104"/>
              <a:gd name="T26" fmla="*/ 51 w 101"/>
              <a:gd name="T27" fmla="*/ 47 h 104"/>
              <a:gd name="T28" fmla="*/ 51 w 101"/>
              <a:gd name="T29" fmla="*/ 13 h 104"/>
              <a:gd name="T30" fmla="*/ 51 w 101"/>
              <a:gd name="T31" fmla="*/ 0 h 104"/>
              <a:gd name="T32" fmla="*/ 73 w 101"/>
              <a:gd name="T33" fmla="*/ 17 h 104"/>
              <a:gd name="T34" fmla="*/ 69 w 101"/>
              <a:gd name="T35" fmla="*/ 15 h 104"/>
              <a:gd name="T36" fmla="*/ 77 w 101"/>
              <a:gd name="T37" fmla="*/ 10 h 104"/>
              <a:gd name="T38" fmla="*/ 87 w 101"/>
              <a:gd name="T39" fmla="*/ 33 h 104"/>
              <a:gd name="T40" fmla="*/ 91 w 101"/>
              <a:gd name="T41" fmla="*/ 25 h 104"/>
              <a:gd name="T42" fmla="*/ 87 w 101"/>
              <a:gd name="T43" fmla="*/ 33 h 104"/>
              <a:gd name="T44" fmla="*/ 88 w 101"/>
              <a:gd name="T45" fmla="*/ 51 h 104"/>
              <a:gd name="T46" fmla="*/ 101 w 101"/>
              <a:gd name="T47" fmla="*/ 51 h 104"/>
              <a:gd name="T48" fmla="*/ 84 w 101"/>
              <a:gd name="T49" fmla="*/ 73 h 104"/>
              <a:gd name="T50" fmla="*/ 87 w 101"/>
              <a:gd name="T51" fmla="*/ 69 h 104"/>
              <a:gd name="T52" fmla="*/ 91 w 101"/>
              <a:gd name="T53" fmla="*/ 77 h 104"/>
              <a:gd name="T54" fmla="*/ 14 w 101"/>
              <a:gd name="T55" fmla="*/ 69 h 104"/>
              <a:gd name="T56" fmla="*/ 10 w 101"/>
              <a:gd name="T57" fmla="*/ 77 h 104"/>
              <a:gd name="T58" fmla="*/ 14 w 101"/>
              <a:gd name="T59" fmla="*/ 69 h 104"/>
              <a:gd name="T60" fmla="*/ 13 w 101"/>
              <a:gd name="T61" fmla="*/ 51 h 104"/>
              <a:gd name="T62" fmla="*/ 0 w 101"/>
              <a:gd name="T63" fmla="*/ 51 h 104"/>
              <a:gd name="T64" fmla="*/ 17 w 101"/>
              <a:gd name="T65" fmla="*/ 29 h 104"/>
              <a:gd name="T66" fmla="*/ 14 w 101"/>
              <a:gd name="T67" fmla="*/ 33 h 104"/>
              <a:gd name="T68" fmla="*/ 10 w 101"/>
              <a:gd name="T69" fmla="*/ 25 h 104"/>
              <a:gd name="T70" fmla="*/ 33 w 101"/>
              <a:gd name="T71" fmla="*/ 15 h 104"/>
              <a:gd name="T72" fmla="*/ 24 w 101"/>
              <a:gd name="T73" fmla="*/ 10 h 104"/>
              <a:gd name="T74" fmla="*/ 33 w 101"/>
              <a:gd name="T75" fmla="*/ 15 h 104"/>
              <a:gd name="T76" fmla="*/ 64 w 101"/>
              <a:gd name="T77" fmla="*/ 73 h 104"/>
              <a:gd name="T78" fmla="*/ 69 w 101"/>
              <a:gd name="T79" fmla="*/ 32 h 104"/>
              <a:gd name="T80" fmla="*/ 24 w 101"/>
              <a:gd name="T81" fmla="*/ 51 h 104"/>
              <a:gd name="T82" fmla="*/ 37 w 101"/>
              <a:gd name="T83" fmla="*/ 74 h 104"/>
              <a:gd name="T84" fmla="*/ 39 w 101"/>
              <a:gd name="T85" fmla="*/ 84 h 104"/>
              <a:gd name="T86" fmla="*/ 43 w 101"/>
              <a:gd name="T87" fmla="*/ 88 h 104"/>
              <a:gd name="T88" fmla="*/ 48 w 101"/>
              <a:gd name="T89" fmla="*/ 95 h 104"/>
              <a:gd name="T90" fmla="*/ 53 w 101"/>
              <a:gd name="T91" fmla="*/ 95 h 104"/>
              <a:gd name="T92" fmla="*/ 54 w 101"/>
              <a:gd name="T93" fmla="*/ 92 h 104"/>
              <a:gd name="T94" fmla="*/ 62 w 101"/>
              <a:gd name="T95"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104">
                <a:moveTo>
                  <a:pt x="71" y="79"/>
                </a:moveTo>
                <a:cubicBezTo>
                  <a:pt x="71" y="92"/>
                  <a:pt x="71" y="92"/>
                  <a:pt x="71" y="92"/>
                </a:cubicBezTo>
                <a:cubicBezTo>
                  <a:pt x="71" y="95"/>
                  <a:pt x="69" y="96"/>
                  <a:pt x="66" y="96"/>
                </a:cubicBezTo>
                <a:cubicBezTo>
                  <a:pt x="61" y="96"/>
                  <a:pt x="61" y="96"/>
                  <a:pt x="61" y="96"/>
                </a:cubicBezTo>
                <a:cubicBezTo>
                  <a:pt x="60" y="98"/>
                  <a:pt x="60" y="99"/>
                  <a:pt x="59" y="100"/>
                </a:cubicBezTo>
                <a:cubicBezTo>
                  <a:pt x="56" y="102"/>
                  <a:pt x="54" y="104"/>
                  <a:pt x="51" y="104"/>
                </a:cubicBezTo>
                <a:cubicBezTo>
                  <a:pt x="48" y="104"/>
                  <a:pt x="45" y="102"/>
                  <a:pt x="43" y="100"/>
                </a:cubicBezTo>
                <a:cubicBezTo>
                  <a:pt x="41" y="99"/>
                  <a:pt x="41" y="98"/>
                  <a:pt x="40" y="96"/>
                </a:cubicBezTo>
                <a:cubicBezTo>
                  <a:pt x="35" y="96"/>
                  <a:pt x="35" y="96"/>
                  <a:pt x="35" y="96"/>
                </a:cubicBezTo>
                <a:cubicBezTo>
                  <a:pt x="32" y="96"/>
                  <a:pt x="31" y="95"/>
                  <a:pt x="31" y="92"/>
                </a:cubicBezTo>
                <a:cubicBezTo>
                  <a:pt x="31" y="79"/>
                  <a:pt x="31" y="79"/>
                  <a:pt x="31" y="79"/>
                </a:cubicBezTo>
                <a:cubicBezTo>
                  <a:pt x="29" y="78"/>
                  <a:pt x="27" y="77"/>
                  <a:pt x="26" y="75"/>
                </a:cubicBezTo>
                <a:cubicBezTo>
                  <a:pt x="20" y="69"/>
                  <a:pt x="16" y="60"/>
                  <a:pt x="16" y="51"/>
                </a:cubicBezTo>
                <a:cubicBezTo>
                  <a:pt x="16" y="42"/>
                  <a:pt x="20" y="33"/>
                  <a:pt x="26" y="26"/>
                </a:cubicBezTo>
                <a:cubicBezTo>
                  <a:pt x="33" y="20"/>
                  <a:pt x="41" y="16"/>
                  <a:pt x="51" y="16"/>
                </a:cubicBezTo>
                <a:cubicBezTo>
                  <a:pt x="60" y="16"/>
                  <a:pt x="68" y="20"/>
                  <a:pt x="75" y="26"/>
                </a:cubicBezTo>
                <a:cubicBezTo>
                  <a:pt x="82" y="33"/>
                  <a:pt x="85" y="42"/>
                  <a:pt x="85" y="51"/>
                </a:cubicBezTo>
                <a:cubicBezTo>
                  <a:pt x="85" y="60"/>
                  <a:pt x="82" y="69"/>
                  <a:pt x="75" y="75"/>
                </a:cubicBezTo>
                <a:cubicBezTo>
                  <a:pt x="74" y="77"/>
                  <a:pt x="72" y="78"/>
                  <a:pt x="71" y="79"/>
                </a:cubicBezTo>
                <a:close/>
                <a:moveTo>
                  <a:pt x="51" y="47"/>
                </a:moveTo>
                <a:cubicBezTo>
                  <a:pt x="51" y="47"/>
                  <a:pt x="51" y="47"/>
                  <a:pt x="51" y="47"/>
                </a:cubicBezTo>
                <a:cubicBezTo>
                  <a:pt x="51" y="46"/>
                  <a:pt x="52" y="46"/>
                  <a:pt x="53" y="46"/>
                </a:cubicBezTo>
                <a:cubicBezTo>
                  <a:pt x="54" y="45"/>
                  <a:pt x="56" y="45"/>
                  <a:pt x="57" y="45"/>
                </a:cubicBezTo>
                <a:cubicBezTo>
                  <a:pt x="59" y="45"/>
                  <a:pt x="61" y="45"/>
                  <a:pt x="62" y="46"/>
                </a:cubicBezTo>
                <a:cubicBezTo>
                  <a:pt x="64" y="46"/>
                  <a:pt x="65" y="47"/>
                  <a:pt x="66" y="48"/>
                </a:cubicBezTo>
                <a:cubicBezTo>
                  <a:pt x="67" y="49"/>
                  <a:pt x="67" y="51"/>
                  <a:pt x="66" y="52"/>
                </a:cubicBezTo>
                <a:cubicBezTo>
                  <a:pt x="65" y="53"/>
                  <a:pt x="63" y="53"/>
                  <a:pt x="63" y="52"/>
                </a:cubicBezTo>
                <a:cubicBezTo>
                  <a:pt x="62" y="51"/>
                  <a:pt x="61" y="51"/>
                  <a:pt x="60" y="50"/>
                </a:cubicBezTo>
                <a:cubicBezTo>
                  <a:pt x="59" y="50"/>
                  <a:pt x="58" y="50"/>
                  <a:pt x="57" y="50"/>
                </a:cubicBezTo>
                <a:cubicBezTo>
                  <a:pt x="56" y="50"/>
                  <a:pt x="55" y="50"/>
                  <a:pt x="55" y="50"/>
                </a:cubicBezTo>
                <a:cubicBezTo>
                  <a:pt x="54" y="51"/>
                  <a:pt x="53" y="51"/>
                  <a:pt x="52" y="52"/>
                </a:cubicBezTo>
                <a:cubicBezTo>
                  <a:pt x="51" y="53"/>
                  <a:pt x="50" y="53"/>
                  <a:pt x="49" y="52"/>
                </a:cubicBezTo>
                <a:cubicBezTo>
                  <a:pt x="48" y="51"/>
                  <a:pt x="47" y="51"/>
                  <a:pt x="46" y="50"/>
                </a:cubicBezTo>
                <a:cubicBezTo>
                  <a:pt x="46" y="50"/>
                  <a:pt x="45" y="50"/>
                  <a:pt x="44" y="50"/>
                </a:cubicBezTo>
                <a:cubicBezTo>
                  <a:pt x="43" y="50"/>
                  <a:pt x="42" y="50"/>
                  <a:pt x="41" y="50"/>
                </a:cubicBezTo>
                <a:cubicBezTo>
                  <a:pt x="40" y="51"/>
                  <a:pt x="39" y="51"/>
                  <a:pt x="39" y="52"/>
                </a:cubicBezTo>
                <a:cubicBezTo>
                  <a:pt x="38" y="53"/>
                  <a:pt x="36" y="53"/>
                  <a:pt x="35" y="52"/>
                </a:cubicBezTo>
                <a:cubicBezTo>
                  <a:pt x="34" y="51"/>
                  <a:pt x="34" y="49"/>
                  <a:pt x="35" y="48"/>
                </a:cubicBezTo>
                <a:cubicBezTo>
                  <a:pt x="36" y="47"/>
                  <a:pt x="38" y="46"/>
                  <a:pt x="39" y="46"/>
                </a:cubicBezTo>
                <a:cubicBezTo>
                  <a:pt x="41" y="45"/>
                  <a:pt x="42" y="45"/>
                  <a:pt x="44" y="45"/>
                </a:cubicBezTo>
                <a:cubicBezTo>
                  <a:pt x="45" y="45"/>
                  <a:pt x="47" y="45"/>
                  <a:pt x="48" y="46"/>
                </a:cubicBezTo>
                <a:cubicBezTo>
                  <a:pt x="49" y="46"/>
                  <a:pt x="50" y="46"/>
                  <a:pt x="51" y="47"/>
                </a:cubicBezTo>
                <a:close/>
                <a:moveTo>
                  <a:pt x="53" y="11"/>
                </a:moveTo>
                <a:cubicBezTo>
                  <a:pt x="53" y="11"/>
                  <a:pt x="53" y="11"/>
                  <a:pt x="53" y="11"/>
                </a:cubicBezTo>
                <a:cubicBezTo>
                  <a:pt x="53" y="12"/>
                  <a:pt x="52" y="13"/>
                  <a:pt x="51" y="13"/>
                </a:cubicBezTo>
                <a:cubicBezTo>
                  <a:pt x="49" y="13"/>
                  <a:pt x="48" y="12"/>
                  <a:pt x="48" y="11"/>
                </a:cubicBezTo>
                <a:cubicBezTo>
                  <a:pt x="48" y="3"/>
                  <a:pt x="48" y="3"/>
                  <a:pt x="48" y="3"/>
                </a:cubicBezTo>
                <a:cubicBezTo>
                  <a:pt x="48" y="1"/>
                  <a:pt x="49" y="0"/>
                  <a:pt x="51" y="0"/>
                </a:cubicBezTo>
                <a:cubicBezTo>
                  <a:pt x="52" y="0"/>
                  <a:pt x="53" y="1"/>
                  <a:pt x="53" y="3"/>
                </a:cubicBezTo>
                <a:cubicBezTo>
                  <a:pt x="53" y="11"/>
                  <a:pt x="53" y="11"/>
                  <a:pt x="53" y="11"/>
                </a:cubicBezTo>
                <a:close/>
                <a:moveTo>
                  <a:pt x="73" y="17"/>
                </a:moveTo>
                <a:cubicBezTo>
                  <a:pt x="73" y="17"/>
                  <a:pt x="73" y="17"/>
                  <a:pt x="73" y="17"/>
                </a:cubicBezTo>
                <a:cubicBezTo>
                  <a:pt x="72" y="18"/>
                  <a:pt x="71" y="19"/>
                  <a:pt x="69" y="18"/>
                </a:cubicBezTo>
                <a:cubicBezTo>
                  <a:pt x="68" y="18"/>
                  <a:pt x="68" y="16"/>
                  <a:pt x="69" y="15"/>
                </a:cubicBezTo>
                <a:cubicBezTo>
                  <a:pt x="72" y="8"/>
                  <a:pt x="72" y="8"/>
                  <a:pt x="72" y="8"/>
                </a:cubicBezTo>
                <a:cubicBezTo>
                  <a:pt x="73" y="7"/>
                  <a:pt x="75" y="6"/>
                  <a:pt x="76" y="7"/>
                </a:cubicBezTo>
                <a:cubicBezTo>
                  <a:pt x="77" y="8"/>
                  <a:pt x="77" y="9"/>
                  <a:pt x="77" y="10"/>
                </a:cubicBezTo>
                <a:cubicBezTo>
                  <a:pt x="73" y="17"/>
                  <a:pt x="73" y="17"/>
                  <a:pt x="73" y="17"/>
                </a:cubicBezTo>
                <a:close/>
                <a:moveTo>
                  <a:pt x="87" y="33"/>
                </a:moveTo>
                <a:cubicBezTo>
                  <a:pt x="87" y="33"/>
                  <a:pt x="87" y="33"/>
                  <a:pt x="87" y="33"/>
                </a:cubicBezTo>
                <a:cubicBezTo>
                  <a:pt x="85" y="34"/>
                  <a:pt x="84" y="33"/>
                  <a:pt x="83" y="32"/>
                </a:cubicBezTo>
                <a:cubicBezTo>
                  <a:pt x="83" y="31"/>
                  <a:pt x="83" y="29"/>
                  <a:pt x="84" y="29"/>
                </a:cubicBezTo>
                <a:cubicBezTo>
                  <a:pt x="91" y="25"/>
                  <a:pt x="91" y="25"/>
                  <a:pt x="91" y="25"/>
                </a:cubicBezTo>
                <a:cubicBezTo>
                  <a:pt x="92" y="24"/>
                  <a:pt x="94" y="24"/>
                  <a:pt x="94" y="26"/>
                </a:cubicBezTo>
                <a:cubicBezTo>
                  <a:pt x="95" y="27"/>
                  <a:pt x="95" y="28"/>
                  <a:pt x="93" y="29"/>
                </a:cubicBezTo>
                <a:cubicBezTo>
                  <a:pt x="87" y="33"/>
                  <a:pt x="87" y="33"/>
                  <a:pt x="87" y="33"/>
                </a:cubicBezTo>
                <a:close/>
                <a:moveTo>
                  <a:pt x="91" y="53"/>
                </a:moveTo>
                <a:cubicBezTo>
                  <a:pt x="91" y="53"/>
                  <a:pt x="91" y="53"/>
                  <a:pt x="91" y="53"/>
                </a:cubicBezTo>
                <a:cubicBezTo>
                  <a:pt x="89" y="53"/>
                  <a:pt x="88" y="52"/>
                  <a:pt x="88" y="51"/>
                </a:cubicBezTo>
                <a:cubicBezTo>
                  <a:pt x="88" y="50"/>
                  <a:pt x="89" y="48"/>
                  <a:pt x="91" y="48"/>
                </a:cubicBezTo>
                <a:cubicBezTo>
                  <a:pt x="99" y="48"/>
                  <a:pt x="99" y="48"/>
                  <a:pt x="99" y="48"/>
                </a:cubicBezTo>
                <a:cubicBezTo>
                  <a:pt x="100" y="48"/>
                  <a:pt x="101" y="50"/>
                  <a:pt x="101" y="51"/>
                </a:cubicBezTo>
                <a:cubicBezTo>
                  <a:pt x="101" y="52"/>
                  <a:pt x="100" y="53"/>
                  <a:pt x="99" y="53"/>
                </a:cubicBezTo>
                <a:cubicBezTo>
                  <a:pt x="91" y="53"/>
                  <a:pt x="91" y="53"/>
                  <a:pt x="91" y="53"/>
                </a:cubicBezTo>
                <a:close/>
                <a:moveTo>
                  <a:pt x="84" y="73"/>
                </a:moveTo>
                <a:cubicBezTo>
                  <a:pt x="84" y="73"/>
                  <a:pt x="84" y="73"/>
                  <a:pt x="84" y="73"/>
                </a:cubicBezTo>
                <a:cubicBezTo>
                  <a:pt x="83" y="73"/>
                  <a:pt x="83" y="71"/>
                  <a:pt x="83" y="70"/>
                </a:cubicBezTo>
                <a:cubicBezTo>
                  <a:pt x="84" y="69"/>
                  <a:pt x="85" y="68"/>
                  <a:pt x="87" y="69"/>
                </a:cubicBezTo>
                <a:cubicBezTo>
                  <a:pt x="93" y="73"/>
                  <a:pt x="93" y="73"/>
                  <a:pt x="93" y="73"/>
                </a:cubicBezTo>
                <a:cubicBezTo>
                  <a:pt x="95" y="74"/>
                  <a:pt x="95" y="75"/>
                  <a:pt x="94" y="76"/>
                </a:cubicBezTo>
                <a:cubicBezTo>
                  <a:pt x="94" y="77"/>
                  <a:pt x="92" y="78"/>
                  <a:pt x="91" y="77"/>
                </a:cubicBezTo>
                <a:cubicBezTo>
                  <a:pt x="84" y="73"/>
                  <a:pt x="84" y="73"/>
                  <a:pt x="84" y="73"/>
                </a:cubicBezTo>
                <a:close/>
                <a:moveTo>
                  <a:pt x="14" y="69"/>
                </a:moveTo>
                <a:cubicBezTo>
                  <a:pt x="14" y="69"/>
                  <a:pt x="14" y="69"/>
                  <a:pt x="14" y="69"/>
                </a:cubicBezTo>
                <a:cubicBezTo>
                  <a:pt x="16" y="68"/>
                  <a:pt x="17" y="69"/>
                  <a:pt x="18" y="70"/>
                </a:cubicBezTo>
                <a:cubicBezTo>
                  <a:pt x="18" y="71"/>
                  <a:pt x="18" y="73"/>
                  <a:pt x="17" y="73"/>
                </a:cubicBezTo>
                <a:cubicBezTo>
                  <a:pt x="10" y="77"/>
                  <a:pt x="10" y="77"/>
                  <a:pt x="10" y="77"/>
                </a:cubicBezTo>
                <a:cubicBezTo>
                  <a:pt x="9" y="78"/>
                  <a:pt x="7" y="77"/>
                  <a:pt x="7" y="76"/>
                </a:cubicBezTo>
                <a:cubicBezTo>
                  <a:pt x="6" y="75"/>
                  <a:pt x="6" y="74"/>
                  <a:pt x="8" y="73"/>
                </a:cubicBezTo>
                <a:cubicBezTo>
                  <a:pt x="14" y="69"/>
                  <a:pt x="14" y="69"/>
                  <a:pt x="14" y="69"/>
                </a:cubicBezTo>
                <a:close/>
                <a:moveTo>
                  <a:pt x="10" y="48"/>
                </a:moveTo>
                <a:cubicBezTo>
                  <a:pt x="10" y="48"/>
                  <a:pt x="10" y="48"/>
                  <a:pt x="10" y="48"/>
                </a:cubicBezTo>
                <a:cubicBezTo>
                  <a:pt x="12" y="48"/>
                  <a:pt x="13" y="50"/>
                  <a:pt x="13" y="51"/>
                </a:cubicBezTo>
                <a:cubicBezTo>
                  <a:pt x="13" y="52"/>
                  <a:pt x="12" y="53"/>
                  <a:pt x="10" y="53"/>
                </a:cubicBezTo>
                <a:cubicBezTo>
                  <a:pt x="2" y="53"/>
                  <a:pt x="2" y="53"/>
                  <a:pt x="2" y="53"/>
                </a:cubicBezTo>
                <a:cubicBezTo>
                  <a:pt x="1" y="53"/>
                  <a:pt x="0" y="52"/>
                  <a:pt x="0" y="51"/>
                </a:cubicBezTo>
                <a:cubicBezTo>
                  <a:pt x="0" y="50"/>
                  <a:pt x="1" y="48"/>
                  <a:pt x="2" y="48"/>
                </a:cubicBezTo>
                <a:cubicBezTo>
                  <a:pt x="10" y="48"/>
                  <a:pt x="10" y="48"/>
                  <a:pt x="10" y="48"/>
                </a:cubicBezTo>
                <a:close/>
                <a:moveTo>
                  <a:pt x="17" y="29"/>
                </a:moveTo>
                <a:cubicBezTo>
                  <a:pt x="17" y="29"/>
                  <a:pt x="17" y="29"/>
                  <a:pt x="17" y="29"/>
                </a:cubicBezTo>
                <a:cubicBezTo>
                  <a:pt x="18" y="29"/>
                  <a:pt x="18" y="31"/>
                  <a:pt x="18" y="32"/>
                </a:cubicBezTo>
                <a:cubicBezTo>
                  <a:pt x="17" y="33"/>
                  <a:pt x="16" y="34"/>
                  <a:pt x="14" y="33"/>
                </a:cubicBezTo>
                <a:cubicBezTo>
                  <a:pt x="8" y="29"/>
                  <a:pt x="8" y="29"/>
                  <a:pt x="8" y="29"/>
                </a:cubicBezTo>
                <a:cubicBezTo>
                  <a:pt x="6" y="28"/>
                  <a:pt x="6" y="27"/>
                  <a:pt x="7" y="26"/>
                </a:cubicBezTo>
                <a:cubicBezTo>
                  <a:pt x="7" y="24"/>
                  <a:pt x="9" y="24"/>
                  <a:pt x="10" y="25"/>
                </a:cubicBezTo>
                <a:cubicBezTo>
                  <a:pt x="17" y="29"/>
                  <a:pt x="17" y="29"/>
                  <a:pt x="17" y="29"/>
                </a:cubicBezTo>
                <a:close/>
                <a:moveTo>
                  <a:pt x="33" y="15"/>
                </a:moveTo>
                <a:cubicBezTo>
                  <a:pt x="33" y="15"/>
                  <a:pt x="33" y="15"/>
                  <a:pt x="33" y="15"/>
                </a:cubicBezTo>
                <a:cubicBezTo>
                  <a:pt x="33" y="16"/>
                  <a:pt x="33" y="18"/>
                  <a:pt x="32" y="18"/>
                </a:cubicBezTo>
                <a:cubicBezTo>
                  <a:pt x="30" y="19"/>
                  <a:pt x="29" y="18"/>
                  <a:pt x="28" y="17"/>
                </a:cubicBezTo>
                <a:cubicBezTo>
                  <a:pt x="24" y="10"/>
                  <a:pt x="24" y="10"/>
                  <a:pt x="24" y="10"/>
                </a:cubicBezTo>
                <a:cubicBezTo>
                  <a:pt x="24" y="9"/>
                  <a:pt x="24" y="8"/>
                  <a:pt x="25" y="7"/>
                </a:cubicBezTo>
                <a:cubicBezTo>
                  <a:pt x="26" y="6"/>
                  <a:pt x="28" y="7"/>
                  <a:pt x="29" y="8"/>
                </a:cubicBezTo>
                <a:cubicBezTo>
                  <a:pt x="33" y="15"/>
                  <a:pt x="33" y="15"/>
                  <a:pt x="33" y="15"/>
                </a:cubicBezTo>
                <a:close/>
                <a:moveTo>
                  <a:pt x="64" y="73"/>
                </a:moveTo>
                <a:cubicBezTo>
                  <a:pt x="64" y="73"/>
                  <a:pt x="64" y="73"/>
                  <a:pt x="64" y="73"/>
                </a:cubicBezTo>
                <a:cubicBezTo>
                  <a:pt x="64" y="73"/>
                  <a:pt x="64" y="73"/>
                  <a:pt x="64" y="73"/>
                </a:cubicBezTo>
                <a:cubicBezTo>
                  <a:pt x="66" y="72"/>
                  <a:pt x="68" y="71"/>
                  <a:pt x="69" y="70"/>
                </a:cubicBezTo>
                <a:cubicBezTo>
                  <a:pt x="74" y="65"/>
                  <a:pt x="77" y="58"/>
                  <a:pt x="77" y="51"/>
                </a:cubicBezTo>
                <a:cubicBezTo>
                  <a:pt x="77" y="44"/>
                  <a:pt x="74" y="37"/>
                  <a:pt x="69" y="32"/>
                </a:cubicBezTo>
                <a:cubicBezTo>
                  <a:pt x="64" y="27"/>
                  <a:pt x="58" y="25"/>
                  <a:pt x="51" y="25"/>
                </a:cubicBezTo>
                <a:cubicBezTo>
                  <a:pt x="44" y="25"/>
                  <a:pt x="37" y="27"/>
                  <a:pt x="32" y="32"/>
                </a:cubicBezTo>
                <a:cubicBezTo>
                  <a:pt x="27" y="37"/>
                  <a:pt x="24" y="44"/>
                  <a:pt x="24" y="51"/>
                </a:cubicBezTo>
                <a:cubicBezTo>
                  <a:pt x="24" y="58"/>
                  <a:pt x="27" y="65"/>
                  <a:pt x="32" y="70"/>
                </a:cubicBezTo>
                <a:cubicBezTo>
                  <a:pt x="33" y="71"/>
                  <a:pt x="35" y="72"/>
                  <a:pt x="37" y="73"/>
                </a:cubicBezTo>
                <a:cubicBezTo>
                  <a:pt x="37" y="74"/>
                  <a:pt x="37" y="74"/>
                  <a:pt x="37" y="74"/>
                </a:cubicBezTo>
                <a:cubicBezTo>
                  <a:pt x="41" y="76"/>
                  <a:pt x="46" y="77"/>
                  <a:pt x="51" y="77"/>
                </a:cubicBezTo>
                <a:cubicBezTo>
                  <a:pt x="55" y="77"/>
                  <a:pt x="60" y="76"/>
                  <a:pt x="64" y="73"/>
                </a:cubicBezTo>
                <a:close/>
                <a:moveTo>
                  <a:pt x="39" y="84"/>
                </a:moveTo>
                <a:cubicBezTo>
                  <a:pt x="39" y="84"/>
                  <a:pt x="39" y="84"/>
                  <a:pt x="39" y="84"/>
                </a:cubicBezTo>
                <a:cubicBezTo>
                  <a:pt x="39" y="88"/>
                  <a:pt x="39" y="88"/>
                  <a:pt x="39" y="88"/>
                </a:cubicBezTo>
                <a:cubicBezTo>
                  <a:pt x="43" y="88"/>
                  <a:pt x="43" y="88"/>
                  <a:pt x="43" y="88"/>
                </a:cubicBezTo>
                <a:cubicBezTo>
                  <a:pt x="46" y="88"/>
                  <a:pt x="48" y="90"/>
                  <a:pt x="48" y="92"/>
                </a:cubicBezTo>
                <a:cubicBezTo>
                  <a:pt x="48" y="92"/>
                  <a:pt x="48" y="92"/>
                  <a:pt x="48" y="92"/>
                </a:cubicBezTo>
                <a:cubicBezTo>
                  <a:pt x="48" y="93"/>
                  <a:pt x="48" y="94"/>
                  <a:pt x="48" y="95"/>
                </a:cubicBezTo>
                <a:cubicBezTo>
                  <a:pt x="48" y="95"/>
                  <a:pt x="48" y="95"/>
                  <a:pt x="48" y="95"/>
                </a:cubicBezTo>
                <a:cubicBezTo>
                  <a:pt x="49" y="95"/>
                  <a:pt x="50" y="95"/>
                  <a:pt x="51" y="95"/>
                </a:cubicBezTo>
                <a:cubicBezTo>
                  <a:pt x="51" y="95"/>
                  <a:pt x="52" y="95"/>
                  <a:pt x="53" y="95"/>
                </a:cubicBezTo>
                <a:cubicBezTo>
                  <a:pt x="53" y="95"/>
                  <a:pt x="53" y="95"/>
                  <a:pt x="53" y="95"/>
                </a:cubicBezTo>
                <a:cubicBezTo>
                  <a:pt x="53" y="94"/>
                  <a:pt x="54" y="93"/>
                  <a:pt x="54" y="92"/>
                </a:cubicBezTo>
                <a:cubicBezTo>
                  <a:pt x="54" y="92"/>
                  <a:pt x="54" y="92"/>
                  <a:pt x="54" y="92"/>
                </a:cubicBezTo>
                <a:cubicBezTo>
                  <a:pt x="54" y="90"/>
                  <a:pt x="55" y="88"/>
                  <a:pt x="58" y="88"/>
                </a:cubicBezTo>
                <a:cubicBezTo>
                  <a:pt x="62" y="88"/>
                  <a:pt x="62" y="88"/>
                  <a:pt x="62" y="88"/>
                </a:cubicBezTo>
                <a:cubicBezTo>
                  <a:pt x="62" y="84"/>
                  <a:pt x="62" y="84"/>
                  <a:pt x="62" y="84"/>
                </a:cubicBezTo>
                <a:cubicBezTo>
                  <a:pt x="59" y="85"/>
                  <a:pt x="55" y="86"/>
                  <a:pt x="51" y="86"/>
                </a:cubicBezTo>
                <a:cubicBezTo>
                  <a:pt x="47" y="86"/>
                  <a:pt x="43" y="85"/>
                  <a:pt x="39"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30" name="Freeform 17"/>
          <p:cNvSpPr>
            <a:spLocks noEditPoints="1"/>
          </p:cNvSpPr>
          <p:nvPr/>
        </p:nvSpPr>
        <p:spPr bwMode="auto">
          <a:xfrm>
            <a:off x="4552650" y="2837371"/>
            <a:ext cx="249838" cy="313310"/>
          </a:xfrm>
          <a:custGeom>
            <a:avLst/>
            <a:gdLst>
              <a:gd name="T0" fmla="*/ 6 w 86"/>
              <a:gd name="T1" fmla="*/ 72 h 108"/>
              <a:gd name="T2" fmla="*/ 4 w 86"/>
              <a:gd name="T3" fmla="*/ 58 h 108"/>
              <a:gd name="T4" fmla="*/ 0 w 86"/>
              <a:gd name="T5" fmla="*/ 53 h 108"/>
              <a:gd name="T6" fmla="*/ 7 w 86"/>
              <a:gd name="T7" fmla="*/ 41 h 108"/>
              <a:gd name="T8" fmla="*/ 7 w 86"/>
              <a:gd name="T9" fmla="*/ 35 h 108"/>
              <a:gd name="T10" fmla="*/ 9 w 86"/>
              <a:gd name="T11" fmla="*/ 20 h 108"/>
              <a:gd name="T12" fmla="*/ 83 w 86"/>
              <a:gd name="T13" fmla="*/ 28 h 108"/>
              <a:gd name="T14" fmla="*/ 67 w 86"/>
              <a:gd name="T15" fmla="*/ 78 h 108"/>
              <a:gd name="T16" fmla="*/ 66 w 86"/>
              <a:gd name="T17" fmla="*/ 105 h 108"/>
              <a:gd name="T18" fmla="*/ 62 w 86"/>
              <a:gd name="T19" fmla="*/ 68 h 108"/>
              <a:gd name="T20" fmla="*/ 46 w 86"/>
              <a:gd name="T21" fmla="*/ 9 h 108"/>
              <a:gd name="T22" fmla="*/ 15 w 86"/>
              <a:gd name="T23" fmla="*/ 31 h 108"/>
              <a:gd name="T24" fmla="*/ 16 w 86"/>
              <a:gd name="T25" fmla="*/ 40 h 108"/>
              <a:gd name="T26" fmla="*/ 11 w 86"/>
              <a:gd name="T27" fmla="*/ 49 h 108"/>
              <a:gd name="T28" fmla="*/ 11 w 86"/>
              <a:gd name="T29" fmla="*/ 51 h 108"/>
              <a:gd name="T30" fmla="*/ 12 w 86"/>
              <a:gd name="T31" fmla="*/ 62 h 108"/>
              <a:gd name="T32" fmla="*/ 13 w 86"/>
              <a:gd name="T33" fmla="*/ 68 h 108"/>
              <a:gd name="T34" fmla="*/ 14 w 86"/>
              <a:gd name="T35" fmla="*/ 78 h 108"/>
              <a:gd name="T36" fmla="*/ 37 w 86"/>
              <a:gd name="T37" fmla="*/ 103 h 108"/>
              <a:gd name="T38" fmla="*/ 23 w 86"/>
              <a:gd name="T39" fmla="*/ 88 h 108"/>
              <a:gd name="T40" fmla="*/ 6 w 86"/>
              <a:gd name="T41" fmla="*/ 77 h 108"/>
              <a:gd name="T42" fmla="*/ 57 w 86"/>
              <a:gd name="T43" fmla="*/ 26 h 108"/>
              <a:gd name="T44" fmla="*/ 68 w 86"/>
              <a:gd name="T45" fmla="*/ 31 h 108"/>
              <a:gd name="T46" fmla="*/ 63 w 86"/>
              <a:gd name="T47" fmla="*/ 37 h 108"/>
              <a:gd name="T48" fmla="*/ 68 w 86"/>
              <a:gd name="T49" fmla="*/ 48 h 108"/>
              <a:gd name="T50" fmla="*/ 57 w 86"/>
              <a:gd name="T51" fmla="*/ 54 h 108"/>
              <a:gd name="T52" fmla="*/ 49 w 86"/>
              <a:gd name="T53" fmla="*/ 64 h 108"/>
              <a:gd name="T54" fmla="*/ 33 w 86"/>
              <a:gd name="T55" fmla="*/ 54 h 108"/>
              <a:gd name="T56" fmla="*/ 22 w 86"/>
              <a:gd name="T57" fmla="*/ 48 h 108"/>
              <a:gd name="T58" fmla="*/ 27 w 86"/>
              <a:gd name="T59" fmla="*/ 37 h 108"/>
              <a:gd name="T60" fmla="*/ 29 w 86"/>
              <a:gd name="T61" fmla="*/ 23 h 108"/>
              <a:gd name="T62" fmla="*/ 38 w 86"/>
              <a:gd name="T63" fmla="*/ 18 h 108"/>
              <a:gd name="T64" fmla="*/ 51 w 86"/>
              <a:gd name="T65" fmla="*/ 22 h 108"/>
              <a:gd name="T66" fmla="*/ 46 w 86"/>
              <a:gd name="T67" fmla="*/ 24 h 108"/>
              <a:gd name="T68" fmla="*/ 41 w 86"/>
              <a:gd name="T69" fmla="*/ 27 h 108"/>
              <a:gd name="T70" fmla="*/ 29 w 86"/>
              <a:gd name="T71" fmla="*/ 29 h 108"/>
              <a:gd name="T72" fmla="*/ 32 w 86"/>
              <a:gd name="T73" fmla="*/ 44 h 108"/>
              <a:gd name="T74" fmla="*/ 29 w 86"/>
              <a:gd name="T75" fmla="*/ 51 h 108"/>
              <a:gd name="T76" fmla="*/ 41 w 86"/>
              <a:gd name="T77" fmla="*/ 53 h 108"/>
              <a:gd name="T78" fmla="*/ 47 w 86"/>
              <a:gd name="T79" fmla="*/ 59 h 108"/>
              <a:gd name="T80" fmla="*/ 58 w 86"/>
              <a:gd name="T81" fmla="*/ 49 h 108"/>
              <a:gd name="T82" fmla="*/ 58 w 86"/>
              <a:gd name="T83" fmla="*/ 44 h 108"/>
              <a:gd name="T84" fmla="*/ 62 w 86"/>
              <a:gd name="T85" fmla="*/ 32 h 108"/>
              <a:gd name="T86" fmla="*/ 55 w 86"/>
              <a:gd name="T87" fmla="*/ 30 h 108"/>
              <a:gd name="T88" fmla="*/ 51 w 86"/>
              <a:gd name="T89" fmla="*/ 34 h 108"/>
              <a:gd name="T90" fmla="*/ 45 w 86"/>
              <a:gd name="T91" fmla="*/ 48 h 108"/>
              <a:gd name="T92" fmla="*/ 37 w 86"/>
              <a:gd name="T93" fmla="*/ 40 h 108"/>
              <a:gd name="T94" fmla="*/ 47 w 86"/>
              <a:gd name="T95" fmla="*/ 37 h 108"/>
              <a:gd name="T96" fmla="*/ 43 w 86"/>
              <a:gd name="T97" fmla="*/ 37 h 108"/>
              <a:gd name="T98" fmla="*/ 45 w 86"/>
              <a:gd name="T99" fmla="*/ 43 h 108"/>
              <a:gd name="T100" fmla="*/ 48 w 86"/>
              <a:gd name="T101"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108">
                <a:moveTo>
                  <a:pt x="7" y="74"/>
                </a:moveTo>
                <a:cubicBezTo>
                  <a:pt x="7" y="74"/>
                  <a:pt x="7" y="73"/>
                  <a:pt x="6" y="73"/>
                </a:cubicBezTo>
                <a:cubicBezTo>
                  <a:pt x="6" y="73"/>
                  <a:pt x="6" y="73"/>
                  <a:pt x="6" y="73"/>
                </a:cubicBezTo>
                <a:cubicBezTo>
                  <a:pt x="6" y="73"/>
                  <a:pt x="6" y="72"/>
                  <a:pt x="6" y="72"/>
                </a:cubicBezTo>
                <a:cubicBezTo>
                  <a:pt x="5" y="71"/>
                  <a:pt x="4" y="69"/>
                  <a:pt x="4" y="68"/>
                </a:cubicBezTo>
                <a:cubicBezTo>
                  <a:pt x="4" y="67"/>
                  <a:pt x="4" y="66"/>
                  <a:pt x="4" y="65"/>
                </a:cubicBezTo>
                <a:cubicBezTo>
                  <a:pt x="4" y="64"/>
                  <a:pt x="3" y="62"/>
                  <a:pt x="3" y="61"/>
                </a:cubicBezTo>
                <a:cubicBezTo>
                  <a:pt x="3" y="60"/>
                  <a:pt x="3" y="59"/>
                  <a:pt x="4" y="58"/>
                </a:cubicBezTo>
                <a:cubicBezTo>
                  <a:pt x="3" y="58"/>
                  <a:pt x="2" y="57"/>
                  <a:pt x="2" y="57"/>
                </a:cubicBezTo>
                <a:cubicBezTo>
                  <a:pt x="2" y="57"/>
                  <a:pt x="2" y="57"/>
                  <a:pt x="2" y="57"/>
                </a:cubicBezTo>
                <a:cubicBezTo>
                  <a:pt x="0" y="56"/>
                  <a:pt x="0" y="54"/>
                  <a:pt x="0" y="53"/>
                </a:cubicBezTo>
                <a:cubicBezTo>
                  <a:pt x="0" y="53"/>
                  <a:pt x="0" y="53"/>
                  <a:pt x="0" y="53"/>
                </a:cubicBezTo>
                <a:cubicBezTo>
                  <a:pt x="0" y="52"/>
                  <a:pt x="0" y="52"/>
                  <a:pt x="0" y="52"/>
                </a:cubicBezTo>
                <a:cubicBezTo>
                  <a:pt x="0" y="50"/>
                  <a:pt x="2" y="47"/>
                  <a:pt x="4" y="45"/>
                </a:cubicBezTo>
                <a:cubicBezTo>
                  <a:pt x="4" y="44"/>
                  <a:pt x="4" y="44"/>
                  <a:pt x="4" y="44"/>
                </a:cubicBezTo>
                <a:cubicBezTo>
                  <a:pt x="5" y="43"/>
                  <a:pt x="6" y="42"/>
                  <a:pt x="7" y="41"/>
                </a:cubicBezTo>
                <a:cubicBezTo>
                  <a:pt x="7" y="41"/>
                  <a:pt x="7" y="41"/>
                  <a:pt x="7" y="41"/>
                </a:cubicBezTo>
                <a:cubicBezTo>
                  <a:pt x="7" y="40"/>
                  <a:pt x="7" y="40"/>
                  <a:pt x="7" y="39"/>
                </a:cubicBezTo>
                <a:cubicBezTo>
                  <a:pt x="7" y="39"/>
                  <a:pt x="7" y="38"/>
                  <a:pt x="7" y="37"/>
                </a:cubicBezTo>
                <a:cubicBezTo>
                  <a:pt x="7" y="37"/>
                  <a:pt x="7" y="36"/>
                  <a:pt x="7" y="35"/>
                </a:cubicBezTo>
                <a:cubicBezTo>
                  <a:pt x="7" y="35"/>
                  <a:pt x="7" y="34"/>
                  <a:pt x="7" y="34"/>
                </a:cubicBezTo>
                <a:cubicBezTo>
                  <a:pt x="7" y="33"/>
                  <a:pt x="7" y="33"/>
                  <a:pt x="7" y="33"/>
                </a:cubicBezTo>
                <a:cubicBezTo>
                  <a:pt x="6" y="31"/>
                  <a:pt x="7" y="28"/>
                  <a:pt x="7" y="26"/>
                </a:cubicBezTo>
                <a:cubicBezTo>
                  <a:pt x="8" y="24"/>
                  <a:pt x="8" y="22"/>
                  <a:pt x="9" y="20"/>
                </a:cubicBezTo>
                <a:cubicBezTo>
                  <a:pt x="12" y="13"/>
                  <a:pt x="17" y="8"/>
                  <a:pt x="23" y="5"/>
                </a:cubicBezTo>
                <a:cubicBezTo>
                  <a:pt x="30" y="1"/>
                  <a:pt x="39" y="0"/>
                  <a:pt x="47" y="0"/>
                </a:cubicBezTo>
                <a:cubicBezTo>
                  <a:pt x="55" y="1"/>
                  <a:pt x="63" y="3"/>
                  <a:pt x="69" y="8"/>
                </a:cubicBezTo>
                <a:cubicBezTo>
                  <a:pt x="76" y="13"/>
                  <a:pt x="81" y="20"/>
                  <a:pt x="83" y="28"/>
                </a:cubicBezTo>
                <a:cubicBezTo>
                  <a:pt x="86" y="37"/>
                  <a:pt x="85" y="45"/>
                  <a:pt x="82" y="53"/>
                </a:cubicBezTo>
                <a:cubicBezTo>
                  <a:pt x="78" y="61"/>
                  <a:pt x="73" y="67"/>
                  <a:pt x="68" y="73"/>
                </a:cubicBezTo>
                <a:cubicBezTo>
                  <a:pt x="68" y="73"/>
                  <a:pt x="67" y="74"/>
                  <a:pt x="67" y="75"/>
                </a:cubicBezTo>
                <a:cubicBezTo>
                  <a:pt x="67" y="75"/>
                  <a:pt x="67" y="77"/>
                  <a:pt x="67" y="78"/>
                </a:cubicBezTo>
                <a:cubicBezTo>
                  <a:pt x="68" y="82"/>
                  <a:pt x="69" y="86"/>
                  <a:pt x="70" y="90"/>
                </a:cubicBezTo>
                <a:cubicBezTo>
                  <a:pt x="71" y="94"/>
                  <a:pt x="72" y="98"/>
                  <a:pt x="73" y="102"/>
                </a:cubicBezTo>
                <a:cubicBezTo>
                  <a:pt x="74" y="104"/>
                  <a:pt x="73" y="107"/>
                  <a:pt x="71" y="107"/>
                </a:cubicBezTo>
                <a:cubicBezTo>
                  <a:pt x="69" y="108"/>
                  <a:pt x="66" y="107"/>
                  <a:pt x="66" y="105"/>
                </a:cubicBezTo>
                <a:cubicBezTo>
                  <a:pt x="64" y="100"/>
                  <a:pt x="63" y="96"/>
                  <a:pt x="62" y="92"/>
                </a:cubicBezTo>
                <a:cubicBezTo>
                  <a:pt x="61" y="88"/>
                  <a:pt x="60" y="83"/>
                  <a:pt x="59" y="79"/>
                </a:cubicBezTo>
                <a:cubicBezTo>
                  <a:pt x="59" y="77"/>
                  <a:pt x="59" y="75"/>
                  <a:pt x="59" y="73"/>
                </a:cubicBezTo>
                <a:cubicBezTo>
                  <a:pt x="60" y="71"/>
                  <a:pt x="61" y="69"/>
                  <a:pt x="62" y="68"/>
                </a:cubicBezTo>
                <a:cubicBezTo>
                  <a:pt x="67" y="63"/>
                  <a:pt x="71" y="57"/>
                  <a:pt x="74" y="50"/>
                </a:cubicBezTo>
                <a:cubicBezTo>
                  <a:pt x="77" y="44"/>
                  <a:pt x="77" y="38"/>
                  <a:pt x="75" y="31"/>
                </a:cubicBezTo>
                <a:cubicBezTo>
                  <a:pt x="73" y="25"/>
                  <a:pt x="70" y="19"/>
                  <a:pt x="64" y="15"/>
                </a:cubicBezTo>
                <a:cubicBezTo>
                  <a:pt x="59" y="11"/>
                  <a:pt x="53" y="9"/>
                  <a:pt x="46" y="9"/>
                </a:cubicBezTo>
                <a:cubicBezTo>
                  <a:pt x="40" y="8"/>
                  <a:pt x="33" y="9"/>
                  <a:pt x="27" y="12"/>
                </a:cubicBezTo>
                <a:cubicBezTo>
                  <a:pt x="22" y="15"/>
                  <a:pt x="19" y="18"/>
                  <a:pt x="17" y="23"/>
                </a:cubicBezTo>
                <a:cubicBezTo>
                  <a:pt x="16" y="25"/>
                  <a:pt x="15" y="26"/>
                  <a:pt x="15" y="28"/>
                </a:cubicBezTo>
                <a:cubicBezTo>
                  <a:pt x="15" y="29"/>
                  <a:pt x="15" y="30"/>
                  <a:pt x="15" y="31"/>
                </a:cubicBezTo>
                <a:cubicBezTo>
                  <a:pt x="15" y="31"/>
                  <a:pt x="15" y="32"/>
                  <a:pt x="15" y="32"/>
                </a:cubicBezTo>
                <a:cubicBezTo>
                  <a:pt x="15" y="33"/>
                  <a:pt x="15" y="34"/>
                  <a:pt x="15" y="34"/>
                </a:cubicBezTo>
                <a:cubicBezTo>
                  <a:pt x="16" y="35"/>
                  <a:pt x="16" y="36"/>
                  <a:pt x="16" y="37"/>
                </a:cubicBezTo>
                <a:cubicBezTo>
                  <a:pt x="16" y="38"/>
                  <a:pt x="16" y="39"/>
                  <a:pt x="16" y="40"/>
                </a:cubicBezTo>
                <a:cubicBezTo>
                  <a:pt x="15" y="42"/>
                  <a:pt x="15" y="43"/>
                  <a:pt x="14" y="45"/>
                </a:cubicBezTo>
                <a:cubicBezTo>
                  <a:pt x="14" y="45"/>
                  <a:pt x="14" y="45"/>
                  <a:pt x="14" y="45"/>
                </a:cubicBezTo>
                <a:cubicBezTo>
                  <a:pt x="13" y="46"/>
                  <a:pt x="12" y="48"/>
                  <a:pt x="11" y="49"/>
                </a:cubicBezTo>
                <a:cubicBezTo>
                  <a:pt x="11" y="49"/>
                  <a:pt x="11" y="49"/>
                  <a:pt x="11" y="49"/>
                </a:cubicBezTo>
                <a:cubicBezTo>
                  <a:pt x="10" y="50"/>
                  <a:pt x="10" y="50"/>
                  <a:pt x="10" y="50"/>
                </a:cubicBezTo>
                <a:cubicBezTo>
                  <a:pt x="10" y="50"/>
                  <a:pt x="10" y="51"/>
                  <a:pt x="9" y="51"/>
                </a:cubicBezTo>
                <a:cubicBezTo>
                  <a:pt x="10" y="51"/>
                  <a:pt x="10" y="51"/>
                  <a:pt x="11" y="51"/>
                </a:cubicBezTo>
                <a:cubicBezTo>
                  <a:pt x="11" y="51"/>
                  <a:pt x="11" y="51"/>
                  <a:pt x="11" y="51"/>
                </a:cubicBezTo>
                <a:cubicBezTo>
                  <a:pt x="15" y="54"/>
                  <a:pt x="14" y="57"/>
                  <a:pt x="12" y="60"/>
                </a:cubicBezTo>
                <a:cubicBezTo>
                  <a:pt x="12" y="61"/>
                  <a:pt x="12" y="61"/>
                  <a:pt x="12" y="61"/>
                </a:cubicBezTo>
                <a:cubicBezTo>
                  <a:pt x="12" y="62"/>
                  <a:pt x="11" y="60"/>
                  <a:pt x="12" y="61"/>
                </a:cubicBezTo>
                <a:cubicBezTo>
                  <a:pt x="12" y="61"/>
                  <a:pt x="12" y="62"/>
                  <a:pt x="12" y="62"/>
                </a:cubicBezTo>
                <a:cubicBezTo>
                  <a:pt x="13" y="63"/>
                  <a:pt x="13" y="63"/>
                  <a:pt x="13" y="64"/>
                </a:cubicBezTo>
                <a:cubicBezTo>
                  <a:pt x="13" y="65"/>
                  <a:pt x="13" y="66"/>
                  <a:pt x="13" y="66"/>
                </a:cubicBezTo>
                <a:cubicBezTo>
                  <a:pt x="13" y="67"/>
                  <a:pt x="13" y="67"/>
                  <a:pt x="12" y="68"/>
                </a:cubicBezTo>
                <a:cubicBezTo>
                  <a:pt x="13" y="68"/>
                  <a:pt x="13" y="68"/>
                  <a:pt x="13" y="68"/>
                </a:cubicBezTo>
                <a:cubicBezTo>
                  <a:pt x="13" y="68"/>
                  <a:pt x="13" y="68"/>
                  <a:pt x="13" y="68"/>
                </a:cubicBezTo>
                <a:cubicBezTo>
                  <a:pt x="13" y="68"/>
                  <a:pt x="14" y="69"/>
                  <a:pt x="14" y="70"/>
                </a:cubicBezTo>
                <a:cubicBezTo>
                  <a:pt x="16" y="72"/>
                  <a:pt x="16" y="74"/>
                  <a:pt x="15" y="77"/>
                </a:cubicBezTo>
                <a:cubicBezTo>
                  <a:pt x="15" y="77"/>
                  <a:pt x="14" y="78"/>
                  <a:pt x="14" y="78"/>
                </a:cubicBezTo>
                <a:cubicBezTo>
                  <a:pt x="15" y="78"/>
                  <a:pt x="15" y="78"/>
                  <a:pt x="15" y="78"/>
                </a:cubicBezTo>
                <a:cubicBezTo>
                  <a:pt x="17" y="79"/>
                  <a:pt x="20" y="80"/>
                  <a:pt x="23" y="80"/>
                </a:cubicBezTo>
                <a:cubicBezTo>
                  <a:pt x="33" y="80"/>
                  <a:pt x="36" y="84"/>
                  <a:pt x="37" y="95"/>
                </a:cubicBezTo>
                <a:cubicBezTo>
                  <a:pt x="37" y="98"/>
                  <a:pt x="37" y="101"/>
                  <a:pt x="37" y="103"/>
                </a:cubicBezTo>
                <a:cubicBezTo>
                  <a:pt x="37" y="106"/>
                  <a:pt x="35" y="108"/>
                  <a:pt x="33" y="108"/>
                </a:cubicBezTo>
                <a:cubicBezTo>
                  <a:pt x="31" y="108"/>
                  <a:pt x="29" y="106"/>
                  <a:pt x="29" y="103"/>
                </a:cubicBezTo>
                <a:cubicBezTo>
                  <a:pt x="29" y="101"/>
                  <a:pt x="29" y="98"/>
                  <a:pt x="28" y="96"/>
                </a:cubicBezTo>
                <a:cubicBezTo>
                  <a:pt x="28" y="91"/>
                  <a:pt x="28" y="88"/>
                  <a:pt x="23" y="88"/>
                </a:cubicBezTo>
                <a:cubicBezTo>
                  <a:pt x="18" y="88"/>
                  <a:pt x="14" y="87"/>
                  <a:pt x="10" y="85"/>
                </a:cubicBezTo>
                <a:cubicBezTo>
                  <a:pt x="9" y="84"/>
                  <a:pt x="8" y="83"/>
                  <a:pt x="7" y="81"/>
                </a:cubicBezTo>
                <a:cubicBezTo>
                  <a:pt x="6" y="80"/>
                  <a:pt x="6" y="79"/>
                  <a:pt x="6" y="77"/>
                </a:cubicBezTo>
                <a:cubicBezTo>
                  <a:pt x="6" y="77"/>
                  <a:pt x="6" y="77"/>
                  <a:pt x="6" y="77"/>
                </a:cubicBezTo>
                <a:cubicBezTo>
                  <a:pt x="6" y="76"/>
                  <a:pt x="7" y="75"/>
                  <a:pt x="7" y="74"/>
                </a:cubicBezTo>
                <a:close/>
                <a:moveTo>
                  <a:pt x="51" y="22"/>
                </a:moveTo>
                <a:cubicBezTo>
                  <a:pt x="51" y="22"/>
                  <a:pt x="51" y="22"/>
                  <a:pt x="51" y="22"/>
                </a:cubicBezTo>
                <a:cubicBezTo>
                  <a:pt x="53" y="23"/>
                  <a:pt x="55" y="24"/>
                  <a:pt x="57" y="26"/>
                </a:cubicBezTo>
                <a:cubicBezTo>
                  <a:pt x="60" y="23"/>
                  <a:pt x="60" y="23"/>
                  <a:pt x="60" y="23"/>
                </a:cubicBezTo>
                <a:cubicBezTo>
                  <a:pt x="62" y="23"/>
                  <a:pt x="63" y="23"/>
                  <a:pt x="64" y="24"/>
                </a:cubicBezTo>
                <a:cubicBezTo>
                  <a:pt x="64" y="25"/>
                  <a:pt x="64" y="25"/>
                  <a:pt x="64" y="25"/>
                </a:cubicBezTo>
                <a:cubicBezTo>
                  <a:pt x="68" y="31"/>
                  <a:pt x="68" y="31"/>
                  <a:pt x="68" y="31"/>
                </a:cubicBezTo>
                <a:cubicBezTo>
                  <a:pt x="69" y="33"/>
                  <a:pt x="68" y="34"/>
                  <a:pt x="67" y="35"/>
                </a:cubicBezTo>
                <a:cubicBezTo>
                  <a:pt x="67" y="35"/>
                  <a:pt x="67" y="35"/>
                  <a:pt x="67" y="35"/>
                </a:cubicBezTo>
                <a:cubicBezTo>
                  <a:pt x="63" y="37"/>
                  <a:pt x="63" y="37"/>
                  <a:pt x="63" y="37"/>
                </a:cubicBezTo>
                <a:cubicBezTo>
                  <a:pt x="63" y="37"/>
                  <a:pt x="63" y="37"/>
                  <a:pt x="63" y="37"/>
                </a:cubicBezTo>
                <a:cubicBezTo>
                  <a:pt x="64" y="39"/>
                  <a:pt x="64" y="41"/>
                  <a:pt x="63" y="42"/>
                </a:cubicBezTo>
                <a:cubicBezTo>
                  <a:pt x="63" y="43"/>
                  <a:pt x="63" y="43"/>
                  <a:pt x="63" y="43"/>
                </a:cubicBezTo>
                <a:cubicBezTo>
                  <a:pt x="67" y="45"/>
                  <a:pt x="67" y="45"/>
                  <a:pt x="67" y="45"/>
                </a:cubicBezTo>
                <a:cubicBezTo>
                  <a:pt x="68" y="46"/>
                  <a:pt x="69" y="47"/>
                  <a:pt x="68" y="48"/>
                </a:cubicBezTo>
                <a:cubicBezTo>
                  <a:pt x="64" y="55"/>
                  <a:pt x="64" y="55"/>
                  <a:pt x="64" y="55"/>
                </a:cubicBezTo>
                <a:cubicBezTo>
                  <a:pt x="63" y="57"/>
                  <a:pt x="62" y="57"/>
                  <a:pt x="60" y="56"/>
                </a:cubicBezTo>
                <a:cubicBezTo>
                  <a:pt x="60" y="56"/>
                  <a:pt x="60" y="56"/>
                  <a:pt x="60" y="56"/>
                </a:cubicBezTo>
                <a:cubicBezTo>
                  <a:pt x="57" y="54"/>
                  <a:pt x="57" y="54"/>
                  <a:pt x="57" y="54"/>
                </a:cubicBezTo>
                <a:cubicBezTo>
                  <a:pt x="55" y="56"/>
                  <a:pt x="53" y="57"/>
                  <a:pt x="51" y="57"/>
                </a:cubicBezTo>
                <a:cubicBezTo>
                  <a:pt x="51" y="61"/>
                  <a:pt x="51" y="61"/>
                  <a:pt x="51" y="61"/>
                </a:cubicBezTo>
                <a:cubicBezTo>
                  <a:pt x="51" y="63"/>
                  <a:pt x="50" y="64"/>
                  <a:pt x="49" y="64"/>
                </a:cubicBezTo>
                <a:cubicBezTo>
                  <a:pt x="49" y="64"/>
                  <a:pt x="49" y="64"/>
                  <a:pt x="49" y="64"/>
                </a:cubicBezTo>
                <a:cubicBezTo>
                  <a:pt x="41" y="64"/>
                  <a:pt x="41" y="64"/>
                  <a:pt x="41" y="64"/>
                </a:cubicBezTo>
                <a:cubicBezTo>
                  <a:pt x="39" y="64"/>
                  <a:pt x="38" y="63"/>
                  <a:pt x="38" y="61"/>
                </a:cubicBezTo>
                <a:cubicBezTo>
                  <a:pt x="38" y="57"/>
                  <a:pt x="38" y="57"/>
                  <a:pt x="38" y="57"/>
                </a:cubicBezTo>
                <a:cubicBezTo>
                  <a:pt x="36" y="57"/>
                  <a:pt x="35" y="56"/>
                  <a:pt x="33" y="54"/>
                </a:cubicBezTo>
                <a:cubicBezTo>
                  <a:pt x="29" y="56"/>
                  <a:pt x="29" y="56"/>
                  <a:pt x="29" y="56"/>
                </a:cubicBezTo>
                <a:cubicBezTo>
                  <a:pt x="28" y="57"/>
                  <a:pt x="27" y="57"/>
                  <a:pt x="26" y="55"/>
                </a:cubicBezTo>
                <a:cubicBezTo>
                  <a:pt x="26" y="55"/>
                  <a:pt x="26" y="55"/>
                  <a:pt x="26" y="55"/>
                </a:cubicBezTo>
                <a:cubicBezTo>
                  <a:pt x="22" y="48"/>
                  <a:pt x="22" y="48"/>
                  <a:pt x="22" y="48"/>
                </a:cubicBezTo>
                <a:cubicBezTo>
                  <a:pt x="21" y="47"/>
                  <a:pt x="22" y="46"/>
                  <a:pt x="23" y="45"/>
                </a:cubicBezTo>
                <a:cubicBezTo>
                  <a:pt x="23" y="45"/>
                  <a:pt x="23" y="45"/>
                  <a:pt x="23" y="45"/>
                </a:cubicBezTo>
                <a:cubicBezTo>
                  <a:pt x="27" y="43"/>
                  <a:pt x="27" y="43"/>
                  <a:pt x="27" y="43"/>
                </a:cubicBezTo>
                <a:cubicBezTo>
                  <a:pt x="26" y="41"/>
                  <a:pt x="26" y="39"/>
                  <a:pt x="27" y="37"/>
                </a:cubicBezTo>
                <a:cubicBezTo>
                  <a:pt x="23" y="35"/>
                  <a:pt x="23" y="35"/>
                  <a:pt x="23" y="35"/>
                </a:cubicBezTo>
                <a:cubicBezTo>
                  <a:pt x="22" y="34"/>
                  <a:pt x="21" y="33"/>
                  <a:pt x="22" y="31"/>
                </a:cubicBezTo>
                <a:cubicBezTo>
                  <a:pt x="26" y="24"/>
                  <a:pt x="26" y="24"/>
                  <a:pt x="26" y="24"/>
                </a:cubicBezTo>
                <a:cubicBezTo>
                  <a:pt x="27" y="23"/>
                  <a:pt x="28" y="23"/>
                  <a:pt x="29" y="23"/>
                </a:cubicBezTo>
                <a:cubicBezTo>
                  <a:pt x="30" y="23"/>
                  <a:pt x="30" y="23"/>
                  <a:pt x="30" y="23"/>
                </a:cubicBezTo>
                <a:cubicBezTo>
                  <a:pt x="33" y="26"/>
                  <a:pt x="33" y="26"/>
                  <a:pt x="33" y="26"/>
                </a:cubicBezTo>
                <a:cubicBezTo>
                  <a:pt x="35" y="24"/>
                  <a:pt x="36" y="23"/>
                  <a:pt x="38" y="22"/>
                </a:cubicBezTo>
                <a:cubicBezTo>
                  <a:pt x="38" y="18"/>
                  <a:pt x="38" y="18"/>
                  <a:pt x="38" y="18"/>
                </a:cubicBezTo>
                <a:cubicBezTo>
                  <a:pt x="38" y="17"/>
                  <a:pt x="40" y="16"/>
                  <a:pt x="41" y="16"/>
                </a:cubicBezTo>
                <a:cubicBezTo>
                  <a:pt x="49" y="16"/>
                  <a:pt x="49" y="16"/>
                  <a:pt x="49" y="16"/>
                </a:cubicBezTo>
                <a:cubicBezTo>
                  <a:pt x="50" y="16"/>
                  <a:pt x="51" y="17"/>
                  <a:pt x="51" y="18"/>
                </a:cubicBezTo>
                <a:cubicBezTo>
                  <a:pt x="51" y="22"/>
                  <a:pt x="51" y="22"/>
                  <a:pt x="51" y="22"/>
                </a:cubicBezTo>
                <a:close/>
                <a:moveTo>
                  <a:pt x="48" y="27"/>
                </a:moveTo>
                <a:cubicBezTo>
                  <a:pt x="48" y="27"/>
                  <a:pt x="48" y="27"/>
                  <a:pt x="48" y="27"/>
                </a:cubicBezTo>
                <a:cubicBezTo>
                  <a:pt x="48" y="27"/>
                  <a:pt x="48" y="27"/>
                  <a:pt x="48" y="27"/>
                </a:cubicBezTo>
                <a:cubicBezTo>
                  <a:pt x="47" y="26"/>
                  <a:pt x="46" y="25"/>
                  <a:pt x="46" y="24"/>
                </a:cubicBezTo>
                <a:cubicBezTo>
                  <a:pt x="46" y="21"/>
                  <a:pt x="46" y="21"/>
                  <a:pt x="46" y="21"/>
                </a:cubicBezTo>
                <a:cubicBezTo>
                  <a:pt x="43" y="21"/>
                  <a:pt x="43" y="21"/>
                  <a:pt x="43" y="21"/>
                </a:cubicBezTo>
                <a:cubicBezTo>
                  <a:pt x="43" y="24"/>
                  <a:pt x="43" y="24"/>
                  <a:pt x="43" y="24"/>
                </a:cubicBezTo>
                <a:cubicBezTo>
                  <a:pt x="43" y="25"/>
                  <a:pt x="43" y="26"/>
                  <a:pt x="41" y="27"/>
                </a:cubicBezTo>
                <a:cubicBezTo>
                  <a:pt x="39" y="27"/>
                  <a:pt x="37" y="28"/>
                  <a:pt x="35" y="30"/>
                </a:cubicBezTo>
                <a:cubicBezTo>
                  <a:pt x="35" y="30"/>
                  <a:pt x="35" y="30"/>
                  <a:pt x="35" y="30"/>
                </a:cubicBezTo>
                <a:cubicBezTo>
                  <a:pt x="34" y="31"/>
                  <a:pt x="33" y="31"/>
                  <a:pt x="32" y="31"/>
                </a:cubicBezTo>
                <a:cubicBezTo>
                  <a:pt x="29" y="29"/>
                  <a:pt x="29" y="29"/>
                  <a:pt x="29" y="29"/>
                </a:cubicBezTo>
                <a:cubicBezTo>
                  <a:pt x="28" y="32"/>
                  <a:pt x="28" y="32"/>
                  <a:pt x="28" y="32"/>
                </a:cubicBezTo>
                <a:cubicBezTo>
                  <a:pt x="31" y="33"/>
                  <a:pt x="31" y="33"/>
                  <a:pt x="31" y="33"/>
                </a:cubicBezTo>
                <a:cubicBezTo>
                  <a:pt x="32" y="34"/>
                  <a:pt x="32" y="35"/>
                  <a:pt x="32" y="36"/>
                </a:cubicBezTo>
                <a:cubicBezTo>
                  <a:pt x="31" y="39"/>
                  <a:pt x="31" y="41"/>
                  <a:pt x="32" y="44"/>
                </a:cubicBezTo>
                <a:cubicBezTo>
                  <a:pt x="32" y="44"/>
                  <a:pt x="32" y="44"/>
                  <a:pt x="32" y="44"/>
                </a:cubicBezTo>
                <a:cubicBezTo>
                  <a:pt x="32" y="45"/>
                  <a:pt x="32" y="46"/>
                  <a:pt x="31" y="46"/>
                </a:cubicBezTo>
                <a:cubicBezTo>
                  <a:pt x="28" y="48"/>
                  <a:pt x="28" y="48"/>
                  <a:pt x="28" y="48"/>
                </a:cubicBezTo>
                <a:cubicBezTo>
                  <a:pt x="29" y="51"/>
                  <a:pt x="29" y="51"/>
                  <a:pt x="29" y="51"/>
                </a:cubicBezTo>
                <a:cubicBezTo>
                  <a:pt x="32" y="49"/>
                  <a:pt x="32" y="49"/>
                  <a:pt x="32" y="49"/>
                </a:cubicBezTo>
                <a:cubicBezTo>
                  <a:pt x="32" y="49"/>
                  <a:pt x="32" y="49"/>
                  <a:pt x="32" y="49"/>
                </a:cubicBezTo>
                <a:cubicBezTo>
                  <a:pt x="33" y="49"/>
                  <a:pt x="34" y="49"/>
                  <a:pt x="35" y="49"/>
                </a:cubicBezTo>
                <a:cubicBezTo>
                  <a:pt x="37" y="51"/>
                  <a:pt x="39" y="53"/>
                  <a:pt x="41" y="53"/>
                </a:cubicBezTo>
                <a:cubicBezTo>
                  <a:pt x="41" y="53"/>
                  <a:pt x="41" y="53"/>
                  <a:pt x="41" y="53"/>
                </a:cubicBezTo>
                <a:cubicBezTo>
                  <a:pt x="43" y="53"/>
                  <a:pt x="43" y="54"/>
                  <a:pt x="43" y="56"/>
                </a:cubicBezTo>
                <a:cubicBezTo>
                  <a:pt x="43" y="59"/>
                  <a:pt x="43" y="59"/>
                  <a:pt x="43" y="59"/>
                </a:cubicBezTo>
                <a:cubicBezTo>
                  <a:pt x="47" y="59"/>
                  <a:pt x="47" y="59"/>
                  <a:pt x="47" y="59"/>
                </a:cubicBezTo>
                <a:cubicBezTo>
                  <a:pt x="46" y="56"/>
                  <a:pt x="46" y="56"/>
                  <a:pt x="46" y="56"/>
                </a:cubicBezTo>
                <a:cubicBezTo>
                  <a:pt x="46" y="55"/>
                  <a:pt x="47" y="53"/>
                  <a:pt x="48" y="53"/>
                </a:cubicBezTo>
                <a:cubicBezTo>
                  <a:pt x="51" y="53"/>
                  <a:pt x="53" y="51"/>
                  <a:pt x="55" y="49"/>
                </a:cubicBezTo>
                <a:cubicBezTo>
                  <a:pt x="55" y="49"/>
                  <a:pt x="57" y="49"/>
                  <a:pt x="58" y="49"/>
                </a:cubicBezTo>
                <a:cubicBezTo>
                  <a:pt x="61" y="51"/>
                  <a:pt x="61" y="51"/>
                  <a:pt x="61" y="51"/>
                </a:cubicBezTo>
                <a:cubicBezTo>
                  <a:pt x="62" y="48"/>
                  <a:pt x="62" y="48"/>
                  <a:pt x="62" y="48"/>
                </a:cubicBezTo>
                <a:cubicBezTo>
                  <a:pt x="59" y="46"/>
                  <a:pt x="59" y="46"/>
                  <a:pt x="59" y="46"/>
                </a:cubicBezTo>
                <a:cubicBezTo>
                  <a:pt x="58" y="46"/>
                  <a:pt x="58" y="45"/>
                  <a:pt x="58" y="44"/>
                </a:cubicBezTo>
                <a:cubicBezTo>
                  <a:pt x="59" y="41"/>
                  <a:pt x="59" y="39"/>
                  <a:pt x="58" y="36"/>
                </a:cubicBezTo>
                <a:cubicBezTo>
                  <a:pt x="58" y="36"/>
                  <a:pt x="58" y="36"/>
                  <a:pt x="58" y="36"/>
                </a:cubicBezTo>
                <a:cubicBezTo>
                  <a:pt x="58" y="35"/>
                  <a:pt x="58" y="34"/>
                  <a:pt x="59" y="33"/>
                </a:cubicBezTo>
                <a:cubicBezTo>
                  <a:pt x="62" y="32"/>
                  <a:pt x="62" y="32"/>
                  <a:pt x="62" y="32"/>
                </a:cubicBezTo>
                <a:cubicBezTo>
                  <a:pt x="61" y="29"/>
                  <a:pt x="61" y="29"/>
                  <a:pt x="61" y="29"/>
                </a:cubicBezTo>
                <a:cubicBezTo>
                  <a:pt x="58" y="31"/>
                  <a:pt x="58" y="31"/>
                  <a:pt x="58" y="31"/>
                </a:cubicBezTo>
                <a:cubicBezTo>
                  <a:pt x="58" y="31"/>
                  <a:pt x="58" y="31"/>
                  <a:pt x="58" y="31"/>
                </a:cubicBezTo>
                <a:cubicBezTo>
                  <a:pt x="57" y="31"/>
                  <a:pt x="56" y="31"/>
                  <a:pt x="55" y="30"/>
                </a:cubicBezTo>
                <a:cubicBezTo>
                  <a:pt x="53" y="28"/>
                  <a:pt x="51" y="27"/>
                  <a:pt x="48" y="27"/>
                </a:cubicBezTo>
                <a:close/>
                <a:moveTo>
                  <a:pt x="45" y="32"/>
                </a:moveTo>
                <a:cubicBezTo>
                  <a:pt x="45" y="32"/>
                  <a:pt x="45" y="32"/>
                  <a:pt x="45" y="32"/>
                </a:cubicBezTo>
                <a:cubicBezTo>
                  <a:pt x="47" y="32"/>
                  <a:pt x="49" y="33"/>
                  <a:pt x="51" y="34"/>
                </a:cubicBezTo>
                <a:cubicBezTo>
                  <a:pt x="52" y="36"/>
                  <a:pt x="53" y="38"/>
                  <a:pt x="53" y="40"/>
                </a:cubicBezTo>
                <a:cubicBezTo>
                  <a:pt x="53" y="40"/>
                  <a:pt x="53" y="40"/>
                  <a:pt x="53" y="40"/>
                </a:cubicBezTo>
                <a:cubicBezTo>
                  <a:pt x="53" y="42"/>
                  <a:pt x="52" y="44"/>
                  <a:pt x="51" y="46"/>
                </a:cubicBezTo>
                <a:cubicBezTo>
                  <a:pt x="49" y="47"/>
                  <a:pt x="47" y="48"/>
                  <a:pt x="45" y="48"/>
                </a:cubicBezTo>
                <a:cubicBezTo>
                  <a:pt x="45" y="48"/>
                  <a:pt x="45" y="48"/>
                  <a:pt x="45" y="48"/>
                </a:cubicBezTo>
                <a:cubicBezTo>
                  <a:pt x="43" y="48"/>
                  <a:pt x="41" y="47"/>
                  <a:pt x="39" y="46"/>
                </a:cubicBezTo>
                <a:cubicBezTo>
                  <a:pt x="38" y="44"/>
                  <a:pt x="37" y="42"/>
                  <a:pt x="37" y="40"/>
                </a:cubicBezTo>
                <a:cubicBezTo>
                  <a:pt x="37" y="40"/>
                  <a:pt x="37" y="40"/>
                  <a:pt x="37" y="40"/>
                </a:cubicBezTo>
                <a:cubicBezTo>
                  <a:pt x="37" y="37"/>
                  <a:pt x="38" y="35"/>
                  <a:pt x="39" y="34"/>
                </a:cubicBezTo>
                <a:cubicBezTo>
                  <a:pt x="41" y="33"/>
                  <a:pt x="43" y="32"/>
                  <a:pt x="45" y="32"/>
                </a:cubicBezTo>
                <a:cubicBezTo>
                  <a:pt x="45" y="32"/>
                  <a:pt x="45" y="32"/>
                  <a:pt x="45" y="32"/>
                </a:cubicBezTo>
                <a:close/>
                <a:moveTo>
                  <a:pt x="47" y="37"/>
                </a:moveTo>
                <a:cubicBezTo>
                  <a:pt x="47" y="37"/>
                  <a:pt x="47" y="37"/>
                  <a:pt x="47" y="37"/>
                </a:cubicBezTo>
                <a:cubicBezTo>
                  <a:pt x="47" y="37"/>
                  <a:pt x="46" y="37"/>
                  <a:pt x="45" y="37"/>
                </a:cubicBezTo>
                <a:cubicBezTo>
                  <a:pt x="45" y="37"/>
                  <a:pt x="45" y="37"/>
                  <a:pt x="45" y="37"/>
                </a:cubicBezTo>
                <a:cubicBezTo>
                  <a:pt x="44" y="37"/>
                  <a:pt x="43" y="37"/>
                  <a:pt x="43" y="37"/>
                </a:cubicBezTo>
                <a:cubicBezTo>
                  <a:pt x="42" y="38"/>
                  <a:pt x="42" y="39"/>
                  <a:pt x="42" y="40"/>
                </a:cubicBezTo>
                <a:cubicBezTo>
                  <a:pt x="42" y="40"/>
                  <a:pt x="42" y="40"/>
                  <a:pt x="42" y="40"/>
                </a:cubicBezTo>
                <a:cubicBezTo>
                  <a:pt x="42" y="41"/>
                  <a:pt x="42" y="42"/>
                  <a:pt x="43" y="42"/>
                </a:cubicBezTo>
                <a:cubicBezTo>
                  <a:pt x="43" y="43"/>
                  <a:pt x="44" y="43"/>
                  <a:pt x="45" y="43"/>
                </a:cubicBezTo>
                <a:cubicBezTo>
                  <a:pt x="45" y="43"/>
                  <a:pt x="45" y="43"/>
                  <a:pt x="45" y="43"/>
                </a:cubicBezTo>
                <a:cubicBezTo>
                  <a:pt x="46" y="43"/>
                  <a:pt x="47" y="43"/>
                  <a:pt x="47" y="42"/>
                </a:cubicBezTo>
                <a:cubicBezTo>
                  <a:pt x="48" y="42"/>
                  <a:pt x="48" y="41"/>
                  <a:pt x="48" y="40"/>
                </a:cubicBezTo>
                <a:cubicBezTo>
                  <a:pt x="48" y="40"/>
                  <a:pt x="48" y="40"/>
                  <a:pt x="48" y="40"/>
                </a:cubicBezTo>
                <a:cubicBezTo>
                  <a:pt x="48" y="39"/>
                  <a:pt x="48" y="38"/>
                  <a:pt x="4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31" name="Rectangle 18"/>
          <p:cNvSpPr>
            <a:spLocks noChangeArrowheads="1"/>
          </p:cNvSpPr>
          <p:nvPr/>
        </p:nvSpPr>
        <p:spPr bwMode="auto">
          <a:xfrm>
            <a:off x="827088" y="3484563"/>
            <a:ext cx="1149350"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32" name="Rectangle 19"/>
          <p:cNvSpPr>
            <a:spLocks noChangeArrowheads="1"/>
          </p:cNvSpPr>
          <p:nvPr/>
        </p:nvSpPr>
        <p:spPr bwMode="auto">
          <a:xfrm>
            <a:off x="3890963" y="3484563"/>
            <a:ext cx="1149350"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gn="ctr">
              <a:lnSpc>
                <a:spcPct val="120000"/>
              </a:lnSpc>
            </a:pPr>
            <a:r>
              <a:rPr lang="zh-CN" altLang="en-US" sz="800" dirty="0">
                <a:solidFill>
                  <a:schemeClr val="bg1">
                    <a:lumMod val="50000"/>
                  </a:schemeClr>
                </a:solidFill>
              </a:rPr>
              <a:t>请添加文本内容，请添加文本内容。请添加文本内容，请添加文本内容。</a:t>
            </a:r>
          </a:p>
          <a:p>
            <a:pPr algn="ctr">
              <a:lnSpc>
                <a:spcPct val="120000"/>
              </a:lnSpc>
            </a:pPr>
            <a:r>
              <a:rPr lang="zh-CN" altLang="en-US" sz="800" dirty="0">
                <a:solidFill>
                  <a:schemeClr val="bg1">
                    <a:lumMod val="50000"/>
                  </a:schemeClr>
                </a:solidFill>
              </a:rPr>
              <a:t>请添加文本内容，请添加文本内容。请添加文本内容，请添加文本内容。</a:t>
            </a:r>
          </a:p>
          <a:p>
            <a:pPr algn="ctr">
              <a:lnSpc>
                <a:spcPct val="120000"/>
              </a:lnSpc>
              <a:buFont typeface="Arial" charset="0"/>
              <a:buNone/>
            </a:pP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33" name="Rectangle 20"/>
          <p:cNvSpPr>
            <a:spLocks noChangeArrowheads="1"/>
          </p:cNvSpPr>
          <p:nvPr/>
        </p:nvSpPr>
        <p:spPr bwMode="auto">
          <a:xfrm>
            <a:off x="6985000" y="3484563"/>
            <a:ext cx="1149350"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05</a:t>
            </a:r>
            <a:endParaRPr lang="zh-CN" altLang="zh-CN" sz="800" b="1" dirty="0">
              <a:solidFill>
                <a:schemeClr val="bg1">
                  <a:lumMod val="50000"/>
                </a:schemeClr>
              </a:solidFill>
            </a:endParaRPr>
          </a:p>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34" name="Rectangle 21"/>
          <p:cNvSpPr>
            <a:spLocks noChangeArrowheads="1"/>
          </p:cNvSpPr>
          <p:nvPr/>
        </p:nvSpPr>
        <p:spPr bwMode="auto">
          <a:xfrm>
            <a:off x="2484438" y="1763713"/>
            <a:ext cx="1149350"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
        <p:nvSpPr>
          <p:cNvPr id="35" name="Rectangle 22"/>
          <p:cNvSpPr>
            <a:spLocks noChangeArrowheads="1"/>
          </p:cNvSpPr>
          <p:nvPr/>
        </p:nvSpPr>
        <p:spPr bwMode="auto">
          <a:xfrm>
            <a:off x="5540375" y="1763713"/>
            <a:ext cx="1149350" cy="10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r>
              <a:rPr lang="zh-CN" altLang="en-US" sz="800" dirty="0">
                <a:solidFill>
                  <a:schemeClr val="bg1">
                    <a:lumMod val="50000"/>
                  </a:schemeClr>
                </a:solidFill>
              </a:rPr>
              <a:t>请添加文本内容，请添加文本内容。请添加文本内容，请添加文本内容。请添加文本内容，请添加文本内容。请添加文本内容，请添加文本内容。</a:t>
            </a:r>
          </a:p>
          <a:p>
            <a:endParaRPr lang="zh-CN" altLang="en-US" sz="800" dirty="0">
              <a:solidFill>
                <a:schemeClr val="bg1">
                  <a:lumMod val="50000"/>
                </a:schemeClr>
              </a:solidFill>
            </a:endParaRPr>
          </a:p>
        </p:txBody>
      </p:sp>
    </p:spTree>
    <p:extLst>
      <p:ext uri="{BB962C8B-B14F-4D97-AF65-F5344CB8AC3E}">
        <p14:creationId xmlns:p14="http://schemas.microsoft.com/office/powerpoint/2010/main" val="20926309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50"/>
                                        <p:tgtEl>
                                          <p:spTgt spid="31"/>
                                        </p:tgtEl>
                                      </p:cBhvr>
                                    </p:animEffect>
                                    <p:anim calcmode="lin" valueType="num">
                                      <p:cBhvr>
                                        <p:cTn id="17" dur="750" fill="hold"/>
                                        <p:tgtEl>
                                          <p:spTgt spid="31"/>
                                        </p:tgtEl>
                                        <p:attrNameLst>
                                          <p:attrName>ppt_x</p:attrName>
                                        </p:attrNameLst>
                                      </p:cBhvr>
                                      <p:tavLst>
                                        <p:tav tm="0">
                                          <p:val>
                                            <p:strVal val="#ppt_x"/>
                                          </p:val>
                                        </p:tav>
                                        <p:tav tm="100000">
                                          <p:val>
                                            <p:strVal val="#ppt_x"/>
                                          </p:val>
                                        </p:tav>
                                      </p:tavLst>
                                    </p:anim>
                                    <p:anim calcmode="lin" valueType="num">
                                      <p:cBhvr>
                                        <p:cTn id="18" dur="75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750"/>
                                        <p:tgtEl>
                                          <p:spTgt spid="34"/>
                                        </p:tgtEl>
                                      </p:cBhvr>
                                    </p:animEffect>
                                    <p:anim calcmode="lin" valueType="num">
                                      <p:cBhvr>
                                        <p:cTn id="32" dur="750" fill="hold"/>
                                        <p:tgtEl>
                                          <p:spTgt spid="34"/>
                                        </p:tgtEl>
                                        <p:attrNameLst>
                                          <p:attrName>ppt_x</p:attrName>
                                        </p:attrNameLst>
                                      </p:cBhvr>
                                      <p:tavLst>
                                        <p:tav tm="0">
                                          <p:val>
                                            <p:strVal val="#ppt_x"/>
                                          </p:val>
                                        </p:tav>
                                        <p:tav tm="100000">
                                          <p:val>
                                            <p:strVal val="#ppt_x"/>
                                          </p:val>
                                        </p:tav>
                                      </p:tavLst>
                                    </p:anim>
                                    <p:anim calcmode="lin" valueType="num">
                                      <p:cBhvr>
                                        <p:cTn id="33" dur="75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anim calcmode="lin" valueType="num">
                                      <p:cBhvr>
                                        <p:cTn id="47" dur="750" fill="hold"/>
                                        <p:tgtEl>
                                          <p:spTgt spid="32"/>
                                        </p:tgtEl>
                                        <p:attrNameLst>
                                          <p:attrName>ppt_x</p:attrName>
                                        </p:attrNameLst>
                                      </p:cBhvr>
                                      <p:tavLst>
                                        <p:tav tm="0">
                                          <p:val>
                                            <p:strVal val="#ppt_x"/>
                                          </p:val>
                                        </p:tav>
                                        <p:tav tm="100000">
                                          <p:val>
                                            <p:strVal val="#ppt_x"/>
                                          </p:val>
                                        </p:tav>
                                      </p:tavLst>
                                    </p:anim>
                                    <p:anim calcmode="lin" valueType="num">
                                      <p:cBhvr>
                                        <p:cTn id="48" dur="75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childTnLst>
                          </p:cTn>
                        </p:par>
                        <p:par>
                          <p:cTn id="58" fill="hold">
                            <p:stCondLst>
                              <p:cond delay="4250"/>
                            </p:stCondLst>
                            <p:childTnLst>
                              <p:par>
                                <p:cTn id="59" presetID="47"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750"/>
                                        <p:tgtEl>
                                          <p:spTgt spid="35"/>
                                        </p:tgtEl>
                                      </p:cBhvr>
                                    </p:animEffect>
                                    <p:anim calcmode="lin" valueType="num">
                                      <p:cBhvr>
                                        <p:cTn id="62" dur="750" fill="hold"/>
                                        <p:tgtEl>
                                          <p:spTgt spid="35"/>
                                        </p:tgtEl>
                                        <p:attrNameLst>
                                          <p:attrName>ppt_x</p:attrName>
                                        </p:attrNameLst>
                                      </p:cBhvr>
                                      <p:tavLst>
                                        <p:tav tm="0">
                                          <p:val>
                                            <p:strVal val="#ppt_x"/>
                                          </p:val>
                                        </p:tav>
                                        <p:tav tm="100000">
                                          <p:val>
                                            <p:strVal val="#ppt_x"/>
                                          </p:val>
                                        </p:tav>
                                      </p:tavLst>
                                    </p:anim>
                                    <p:anim calcmode="lin" valueType="num">
                                      <p:cBhvr>
                                        <p:cTn id="63" dur="75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750"/>
                                        <p:tgtEl>
                                          <p:spTgt spid="33"/>
                                        </p:tgtEl>
                                      </p:cBhvr>
                                    </p:animEffect>
                                    <p:anim calcmode="lin" valueType="num">
                                      <p:cBhvr>
                                        <p:cTn id="77" dur="750" fill="hold"/>
                                        <p:tgtEl>
                                          <p:spTgt spid="33"/>
                                        </p:tgtEl>
                                        <p:attrNameLst>
                                          <p:attrName>ppt_x</p:attrName>
                                        </p:attrNameLst>
                                      </p:cBhvr>
                                      <p:tavLst>
                                        <p:tav tm="0">
                                          <p:val>
                                            <p:strVal val="#ppt_x"/>
                                          </p:val>
                                        </p:tav>
                                        <p:tav tm="100000">
                                          <p:val>
                                            <p:strVal val="#ppt_x"/>
                                          </p:val>
                                        </p:tav>
                                      </p:tavLst>
                                    </p:anim>
                                    <p:anim calcmode="lin" valueType="num">
                                      <p:cBhvr>
                                        <p:cTn id="78"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auto">
          <a:xfrm>
            <a:off x="635000" y="2367925"/>
            <a:ext cx="1728788" cy="741362"/>
          </a:xfrm>
          <a:custGeom>
            <a:avLst/>
            <a:gdLst>
              <a:gd name="T0" fmla="*/ 265 w 492"/>
              <a:gd name="T1" fmla="*/ 33 h 211"/>
              <a:gd name="T2" fmla="*/ 246 w 492"/>
              <a:gd name="T3" fmla="*/ 0 h 211"/>
              <a:gd name="T4" fmla="*/ 227 w 492"/>
              <a:gd name="T5" fmla="*/ 33 h 211"/>
              <a:gd name="T6" fmla="*/ 0 w 492"/>
              <a:gd name="T7" fmla="*/ 169 h 211"/>
              <a:gd name="T8" fmla="*/ 67 w 492"/>
              <a:gd name="T9" fmla="*/ 211 h 211"/>
              <a:gd name="T10" fmla="*/ 246 w 492"/>
              <a:gd name="T11" fmla="*/ 113 h 211"/>
              <a:gd name="T12" fmla="*/ 425 w 492"/>
              <a:gd name="T13" fmla="*/ 211 h 211"/>
              <a:gd name="T14" fmla="*/ 492 w 492"/>
              <a:gd name="T15" fmla="*/ 169 h 211"/>
              <a:gd name="T16" fmla="*/ 265 w 492"/>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1">
                <a:moveTo>
                  <a:pt x="265" y="33"/>
                </a:moveTo>
                <a:cubicBezTo>
                  <a:pt x="246" y="0"/>
                  <a:pt x="246" y="0"/>
                  <a:pt x="246" y="0"/>
                </a:cubicBezTo>
                <a:cubicBezTo>
                  <a:pt x="227" y="33"/>
                  <a:pt x="227" y="33"/>
                  <a:pt x="227" y="33"/>
                </a:cubicBezTo>
                <a:cubicBezTo>
                  <a:pt x="131" y="39"/>
                  <a:pt x="48" y="92"/>
                  <a:pt x="0" y="169"/>
                </a:cubicBezTo>
                <a:cubicBezTo>
                  <a:pt x="67" y="211"/>
                  <a:pt x="67" y="211"/>
                  <a:pt x="67" y="211"/>
                </a:cubicBezTo>
                <a:cubicBezTo>
                  <a:pt x="105" y="152"/>
                  <a:pt x="171" y="113"/>
                  <a:pt x="246" y="113"/>
                </a:cubicBezTo>
                <a:cubicBezTo>
                  <a:pt x="321" y="113"/>
                  <a:pt x="387" y="152"/>
                  <a:pt x="425" y="211"/>
                </a:cubicBezTo>
                <a:cubicBezTo>
                  <a:pt x="492" y="169"/>
                  <a:pt x="492" y="169"/>
                  <a:pt x="492" y="169"/>
                </a:cubicBezTo>
                <a:cubicBezTo>
                  <a:pt x="444" y="92"/>
                  <a:pt x="361" y="39"/>
                  <a:pt x="265" y="33"/>
                </a:cubicBezTo>
                <a:close/>
              </a:path>
            </a:pathLst>
          </a:custGeom>
          <a:solidFill>
            <a:schemeClr val="accent1">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5" name="Freeform 9"/>
          <p:cNvSpPr>
            <a:spLocks/>
          </p:cNvSpPr>
          <p:nvPr/>
        </p:nvSpPr>
        <p:spPr bwMode="auto">
          <a:xfrm>
            <a:off x="2173288" y="3031500"/>
            <a:ext cx="1728787" cy="738187"/>
          </a:xfrm>
          <a:custGeom>
            <a:avLst/>
            <a:gdLst>
              <a:gd name="T0" fmla="*/ 492 w 492"/>
              <a:gd name="T1" fmla="*/ 42 h 210"/>
              <a:gd name="T2" fmla="*/ 425 w 492"/>
              <a:gd name="T3" fmla="*/ 0 h 210"/>
              <a:gd name="T4" fmla="*/ 246 w 492"/>
              <a:gd name="T5" fmla="*/ 98 h 210"/>
              <a:gd name="T6" fmla="*/ 67 w 492"/>
              <a:gd name="T7" fmla="*/ 0 h 210"/>
              <a:gd name="T8" fmla="*/ 0 w 492"/>
              <a:gd name="T9" fmla="*/ 42 h 210"/>
              <a:gd name="T10" fmla="*/ 227 w 492"/>
              <a:gd name="T11" fmla="*/ 178 h 210"/>
              <a:gd name="T12" fmla="*/ 246 w 492"/>
              <a:gd name="T13" fmla="*/ 210 h 210"/>
              <a:gd name="T14" fmla="*/ 265 w 492"/>
              <a:gd name="T15" fmla="*/ 178 h 210"/>
              <a:gd name="T16" fmla="*/ 492 w 492"/>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0">
                <a:moveTo>
                  <a:pt x="492" y="42"/>
                </a:moveTo>
                <a:cubicBezTo>
                  <a:pt x="425" y="0"/>
                  <a:pt x="425" y="0"/>
                  <a:pt x="425" y="0"/>
                </a:cubicBezTo>
                <a:cubicBezTo>
                  <a:pt x="387" y="59"/>
                  <a:pt x="321" y="98"/>
                  <a:pt x="246" y="98"/>
                </a:cubicBezTo>
                <a:cubicBezTo>
                  <a:pt x="171" y="98"/>
                  <a:pt x="105" y="59"/>
                  <a:pt x="67" y="0"/>
                </a:cubicBezTo>
                <a:cubicBezTo>
                  <a:pt x="0" y="42"/>
                  <a:pt x="0" y="42"/>
                  <a:pt x="0" y="42"/>
                </a:cubicBezTo>
                <a:cubicBezTo>
                  <a:pt x="48" y="119"/>
                  <a:pt x="131" y="171"/>
                  <a:pt x="227" y="178"/>
                </a:cubicBezTo>
                <a:cubicBezTo>
                  <a:pt x="246" y="210"/>
                  <a:pt x="246" y="210"/>
                  <a:pt x="246" y="210"/>
                </a:cubicBezTo>
                <a:cubicBezTo>
                  <a:pt x="265" y="178"/>
                  <a:pt x="265" y="178"/>
                  <a:pt x="265" y="178"/>
                </a:cubicBezTo>
                <a:cubicBezTo>
                  <a:pt x="361" y="171"/>
                  <a:pt x="444" y="119"/>
                  <a:pt x="492" y="42"/>
                </a:cubicBezTo>
                <a:close/>
              </a:path>
            </a:pathLst>
          </a:custGeom>
          <a:solidFill>
            <a:schemeClr val="accent2">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6" name="Freeform 10"/>
          <p:cNvSpPr>
            <a:spLocks/>
          </p:cNvSpPr>
          <p:nvPr/>
        </p:nvSpPr>
        <p:spPr bwMode="auto">
          <a:xfrm>
            <a:off x="5245100" y="3031500"/>
            <a:ext cx="1731963" cy="738187"/>
          </a:xfrm>
          <a:custGeom>
            <a:avLst/>
            <a:gdLst>
              <a:gd name="T0" fmla="*/ 493 w 493"/>
              <a:gd name="T1" fmla="*/ 42 h 210"/>
              <a:gd name="T2" fmla="*/ 425 w 493"/>
              <a:gd name="T3" fmla="*/ 0 h 210"/>
              <a:gd name="T4" fmla="*/ 247 w 493"/>
              <a:gd name="T5" fmla="*/ 98 h 210"/>
              <a:gd name="T6" fmla="*/ 68 w 493"/>
              <a:gd name="T7" fmla="*/ 0 h 210"/>
              <a:gd name="T8" fmla="*/ 0 w 493"/>
              <a:gd name="T9" fmla="*/ 42 h 210"/>
              <a:gd name="T10" fmla="*/ 228 w 493"/>
              <a:gd name="T11" fmla="*/ 178 h 210"/>
              <a:gd name="T12" fmla="*/ 247 w 493"/>
              <a:gd name="T13" fmla="*/ 210 h 210"/>
              <a:gd name="T14" fmla="*/ 266 w 493"/>
              <a:gd name="T15" fmla="*/ 178 h 210"/>
              <a:gd name="T16" fmla="*/ 493 w 493"/>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0">
                <a:moveTo>
                  <a:pt x="493" y="42"/>
                </a:moveTo>
                <a:cubicBezTo>
                  <a:pt x="425" y="0"/>
                  <a:pt x="425" y="0"/>
                  <a:pt x="425" y="0"/>
                </a:cubicBezTo>
                <a:cubicBezTo>
                  <a:pt x="388" y="59"/>
                  <a:pt x="322" y="98"/>
                  <a:pt x="247" y="98"/>
                </a:cubicBezTo>
                <a:cubicBezTo>
                  <a:pt x="171" y="98"/>
                  <a:pt x="105" y="59"/>
                  <a:pt x="68" y="0"/>
                </a:cubicBezTo>
                <a:cubicBezTo>
                  <a:pt x="0" y="42"/>
                  <a:pt x="0" y="42"/>
                  <a:pt x="0" y="42"/>
                </a:cubicBezTo>
                <a:cubicBezTo>
                  <a:pt x="49" y="119"/>
                  <a:pt x="132" y="171"/>
                  <a:pt x="228" y="178"/>
                </a:cubicBezTo>
                <a:cubicBezTo>
                  <a:pt x="247" y="210"/>
                  <a:pt x="247" y="210"/>
                  <a:pt x="247" y="210"/>
                </a:cubicBezTo>
                <a:cubicBezTo>
                  <a:pt x="266" y="178"/>
                  <a:pt x="266" y="178"/>
                  <a:pt x="266" y="178"/>
                </a:cubicBezTo>
                <a:cubicBezTo>
                  <a:pt x="361" y="171"/>
                  <a:pt x="445" y="119"/>
                  <a:pt x="493" y="42"/>
                </a:cubicBezTo>
                <a:close/>
              </a:path>
            </a:pathLst>
          </a:custGeom>
          <a:solidFill>
            <a:schemeClr val="accent4">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7" name="Freeform 11"/>
          <p:cNvSpPr>
            <a:spLocks/>
          </p:cNvSpPr>
          <p:nvPr/>
        </p:nvSpPr>
        <p:spPr bwMode="auto">
          <a:xfrm>
            <a:off x="3705225" y="2367925"/>
            <a:ext cx="1733550" cy="741362"/>
          </a:xfrm>
          <a:custGeom>
            <a:avLst/>
            <a:gdLst>
              <a:gd name="T0" fmla="*/ 266 w 493"/>
              <a:gd name="T1" fmla="*/ 33 h 211"/>
              <a:gd name="T2" fmla="*/ 247 w 493"/>
              <a:gd name="T3" fmla="*/ 0 h 211"/>
              <a:gd name="T4" fmla="*/ 227 w 493"/>
              <a:gd name="T5" fmla="*/ 33 h 211"/>
              <a:gd name="T6" fmla="*/ 0 w 493"/>
              <a:gd name="T7" fmla="*/ 169 h 211"/>
              <a:gd name="T8" fmla="*/ 68 w 493"/>
              <a:gd name="T9" fmla="*/ 211 h 211"/>
              <a:gd name="T10" fmla="*/ 247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7" y="0"/>
                  <a:pt x="247" y="0"/>
                  <a:pt x="247" y="0"/>
                </a:cubicBezTo>
                <a:cubicBezTo>
                  <a:pt x="227" y="33"/>
                  <a:pt x="227" y="33"/>
                  <a:pt x="227" y="33"/>
                </a:cubicBezTo>
                <a:cubicBezTo>
                  <a:pt x="132" y="39"/>
                  <a:pt x="49" y="92"/>
                  <a:pt x="0" y="169"/>
                </a:cubicBezTo>
                <a:cubicBezTo>
                  <a:pt x="68" y="211"/>
                  <a:pt x="68" y="211"/>
                  <a:pt x="68" y="211"/>
                </a:cubicBezTo>
                <a:cubicBezTo>
                  <a:pt x="105" y="152"/>
                  <a:pt x="171" y="113"/>
                  <a:pt x="247" y="113"/>
                </a:cubicBezTo>
                <a:cubicBezTo>
                  <a:pt x="322" y="113"/>
                  <a:pt x="388" y="152"/>
                  <a:pt x="425" y="211"/>
                </a:cubicBezTo>
                <a:cubicBezTo>
                  <a:pt x="493" y="169"/>
                  <a:pt x="493" y="169"/>
                  <a:pt x="493" y="169"/>
                </a:cubicBezTo>
                <a:cubicBezTo>
                  <a:pt x="445" y="92"/>
                  <a:pt x="362" y="39"/>
                  <a:pt x="266" y="33"/>
                </a:cubicBezTo>
                <a:close/>
              </a:path>
            </a:pathLst>
          </a:custGeom>
          <a:solidFill>
            <a:schemeClr val="accent3">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8" name="Freeform 12"/>
          <p:cNvSpPr>
            <a:spLocks/>
          </p:cNvSpPr>
          <p:nvPr/>
        </p:nvSpPr>
        <p:spPr bwMode="auto">
          <a:xfrm>
            <a:off x="6780213" y="2367925"/>
            <a:ext cx="1731962" cy="741362"/>
          </a:xfrm>
          <a:custGeom>
            <a:avLst/>
            <a:gdLst>
              <a:gd name="T0" fmla="*/ 266 w 493"/>
              <a:gd name="T1" fmla="*/ 33 h 211"/>
              <a:gd name="T2" fmla="*/ 246 w 493"/>
              <a:gd name="T3" fmla="*/ 0 h 211"/>
              <a:gd name="T4" fmla="*/ 227 w 493"/>
              <a:gd name="T5" fmla="*/ 33 h 211"/>
              <a:gd name="T6" fmla="*/ 0 w 493"/>
              <a:gd name="T7" fmla="*/ 169 h 211"/>
              <a:gd name="T8" fmla="*/ 68 w 493"/>
              <a:gd name="T9" fmla="*/ 211 h 211"/>
              <a:gd name="T10" fmla="*/ 246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6" y="0"/>
                  <a:pt x="246" y="0"/>
                  <a:pt x="246" y="0"/>
                </a:cubicBezTo>
                <a:cubicBezTo>
                  <a:pt x="227" y="33"/>
                  <a:pt x="227" y="33"/>
                  <a:pt x="227" y="33"/>
                </a:cubicBezTo>
                <a:cubicBezTo>
                  <a:pt x="131" y="39"/>
                  <a:pt x="48" y="92"/>
                  <a:pt x="0" y="169"/>
                </a:cubicBezTo>
                <a:cubicBezTo>
                  <a:pt x="68" y="211"/>
                  <a:pt x="68" y="211"/>
                  <a:pt x="68" y="211"/>
                </a:cubicBezTo>
                <a:cubicBezTo>
                  <a:pt x="105" y="152"/>
                  <a:pt x="171" y="113"/>
                  <a:pt x="246" y="113"/>
                </a:cubicBezTo>
                <a:cubicBezTo>
                  <a:pt x="322" y="113"/>
                  <a:pt x="388" y="152"/>
                  <a:pt x="425" y="211"/>
                </a:cubicBezTo>
                <a:cubicBezTo>
                  <a:pt x="493" y="169"/>
                  <a:pt x="493" y="169"/>
                  <a:pt x="493" y="169"/>
                </a:cubicBezTo>
                <a:cubicBezTo>
                  <a:pt x="444" y="92"/>
                  <a:pt x="361" y="39"/>
                  <a:pt x="266" y="33"/>
                </a:cubicBezTo>
                <a:close/>
              </a:path>
            </a:pathLst>
          </a:custGeom>
          <a:solidFill>
            <a:schemeClr val="accent5">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9" name="Freeform 13"/>
          <p:cNvSpPr>
            <a:spLocks noEditPoints="1"/>
          </p:cNvSpPr>
          <p:nvPr/>
        </p:nvSpPr>
        <p:spPr bwMode="auto">
          <a:xfrm>
            <a:off x="7516777" y="1851670"/>
            <a:ext cx="260422" cy="275272"/>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sp>
        <p:nvSpPr>
          <p:cNvPr id="10" name="Freeform 14"/>
          <p:cNvSpPr>
            <a:spLocks noEditPoints="1"/>
          </p:cNvSpPr>
          <p:nvPr/>
        </p:nvSpPr>
        <p:spPr bwMode="auto">
          <a:xfrm>
            <a:off x="1370896" y="1851670"/>
            <a:ext cx="256996" cy="275272"/>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grpSp>
        <p:nvGrpSpPr>
          <p:cNvPr id="11" name="Group 21"/>
          <p:cNvGrpSpPr>
            <a:grpSpLocks/>
          </p:cNvGrpSpPr>
          <p:nvPr/>
        </p:nvGrpSpPr>
        <p:grpSpPr bwMode="auto">
          <a:xfrm>
            <a:off x="4449784" y="1872453"/>
            <a:ext cx="244434" cy="235294"/>
            <a:chOff x="2773" y="1004"/>
            <a:chExt cx="214" cy="206"/>
          </a:xfrm>
          <a:solidFill>
            <a:schemeClr val="bg1">
              <a:lumMod val="50000"/>
            </a:schemeClr>
          </a:solidFill>
        </p:grpSpPr>
        <p:sp>
          <p:nvSpPr>
            <p:cNvPr id="12" name="Freeform 15"/>
            <p:cNvSpPr>
              <a:spLocks/>
            </p:cNvSpPr>
            <p:nvPr/>
          </p:nvSpPr>
          <p:spPr bwMode="auto">
            <a:xfrm>
              <a:off x="2773" y="1004"/>
              <a:ext cx="152" cy="206"/>
            </a:xfrm>
            <a:custGeom>
              <a:avLst/>
              <a:gdLst>
                <a:gd name="T0" fmla="*/ 46 w 69"/>
                <a:gd name="T1" fmla="*/ 91 h 93"/>
                <a:gd name="T2" fmla="*/ 15 w 69"/>
                <a:gd name="T3" fmla="*/ 91 h 93"/>
                <a:gd name="T4" fmla="*/ 6 w 69"/>
                <a:gd name="T5" fmla="*/ 84 h 93"/>
                <a:gd name="T6" fmla="*/ 1 w 69"/>
                <a:gd name="T7" fmla="*/ 66 h 93"/>
                <a:gd name="T8" fmla="*/ 3 w 69"/>
                <a:gd name="T9" fmla="*/ 44 h 93"/>
                <a:gd name="T10" fmla="*/ 7 w 69"/>
                <a:gd name="T11" fmla="*/ 38 h 93"/>
                <a:gd name="T12" fmla="*/ 17 w 69"/>
                <a:gd name="T13" fmla="*/ 35 h 93"/>
                <a:gd name="T14" fmla="*/ 33 w 69"/>
                <a:gd name="T15" fmla="*/ 38 h 93"/>
                <a:gd name="T16" fmla="*/ 28 w 69"/>
                <a:gd name="T17" fmla="*/ 24 h 93"/>
                <a:gd name="T18" fmla="*/ 28 w 69"/>
                <a:gd name="T19" fmla="*/ 10 h 93"/>
                <a:gd name="T20" fmla="*/ 29 w 69"/>
                <a:gd name="T21" fmla="*/ 5 h 93"/>
                <a:gd name="T22" fmla="*/ 40 w 69"/>
                <a:gd name="T23" fmla="*/ 1 h 93"/>
                <a:gd name="T24" fmla="*/ 55 w 69"/>
                <a:gd name="T25" fmla="*/ 32 h 93"/>
                <a:gd name="T26" fmla="*/ 67 w 69"/>
                <a:gd name="T27" fmla="*/ 42 h 93"/>
                <a:gd name="T28" fmla="*/ 67 w 69"/>
                <a:gd name="T29" fmla="*/ 69 h 93"/>
                <a:gd name="T30" fmla="*/ 64 w 69"/>
                <a:gd name="T31" fmla="*/ 81 h 93"/>
                <a:gd name="T32" fmla="*/ 57 w 69"/>
                <a:gd name="T33" fmla="*/ 88 h 93"/>
                <a:gd name="T34" fmla="*/ 46 w 69"/>
                <a:gd name="T3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93">
                  <a:moveTo>
                    <a:pt x="46" y="91"/>
                  </a:moveTo>
                  <a:cubicBezTo>
                    <a:pt x="37" y="93"/>
                    <a:pt x="20" y="93"/>
                    <a:pt x="15" y="91"/>
                  </a:cubicBezTo>
                  <a:cubicBezTo>
                    <a:pt x="11" y="90"/>
                    <a:pt x="8" y="87"/>
                    <a:pt x="6" y="84"/>
                  </a:cubicBezTo>
                  <a:cubicBezTo>
                    <a:pt x="3" y="79"/>
                    <a:pt x="1" y="72"/>
                    <a:pt x="1" y="66"/>
                  </a:cubicBezTo>
                  <a:cubicBezTo>
                    <a:pt x="0" y="59"/>
                    <a:pt x="1" y="51"/>
                    <a:pt x="3" y="44"/>
                  </a:cubicBezTo>
                  <a:cubicBezTo>
                    <a:pt x="4" y="41"/>
                    <a:pt x="5" y="39"/>
                    <a:pt x="7" y="38"/>
                  </a:cubicBezTo>
                  <a:cubicBezTo>
                    <a:pt x="10" y="36"/>
                    <a:pt x="14" y="36"/>
                    <a:pt x="17" y="35"/>
                  </a:cubicBezTo>
                  <a:cubicBezTo>
                    <a:pt x="23" y="35"/>
                    <a:pt x="28" y="36"/>
                    <a:pt x="33" y="38"/>
                  </a:cubicBezTo>
                  <a:cubicBezTo>
                    <a:pt x="30" y="34"/>
                    <a:pt x="29" y="29"/>
                    <a:pt x="28" y="24"/>
                  </a:cubicBezTo>
                  <a:cubicBezTo>
                    <a:pt x="27" y="19"/>
                    <a:pt x="27" y="14"/>
                    <a:pt x="28" y="10"/>
                  </a:cubicBezTo>
                  <a:cubicBezTo>
                    <a:pt x="28" y="8"/>
                    <a:pt x="28" y="6"/>
                    <a:pt x="29" y="5"/>
                  </a:cubicBezTo>
                  <a:cubicBezTo>
                    <a:pt x="32" y="2"/>
                    <a:pt x="37" y="0"/>
                    <a:pt x="40" y="1"/>
                  </a:cubicBezTo>
                  <a:cubicBezTo>
                    <a:pt x="43" y="3"/>
                    <a:pt x="45" y="22"/>
                    <a:pt x="55" y="32"/>
                  </a:cubicBezTo>
                  <a:cubicBezTo>
                    <a:pt x="59" y="35"/>
                    <a:pt x="63" y="39"/>
                    <a:pt x="67" y="42"/>
                  </a:cubicBezTo>
                  <a:cubicBezTo>
                    <a:pt x="69" y="51"/>
                    <a:pt x="69" y="60"/>
                    <a:pt x="67" y="69"/>
                  </a:cubicBezTo>
                  <a:cubicBezTo>
                    <a:pt x="67" y="74"/>
                    <a:pt x="66" y="78"/>
                    <a:pt x="64" y="81"/>
                  </a:cubicBezTo>
                  <a:cubicBezTo>
                    <a:pt x="63" y="84"/>
                    <a:pt x="60" y="86"/>
                    <a:pt x="57" y="88"/>
                  </a:cubicBezTo>
                  <a:cubicBezTo>
                    <a:pt x="54" y="89"/>
                    <a:pt x="50" y="90"/>
                    <a:pt x="46"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13" name="Freeform 16"/>
            <p:cNvSpPr>
              <a:spLocks/>
            </p:cNvSpPr>
            <p:nvPr/>
          </p:nvSpPr>
          <p:spPr bwMode="auto">
            <a:xfrm>
              <a:off x="2930" y="1088"/>
              <a:ext cx="57" cy="115"/>
            </a:xfrm>
            <a:custGeom>
              <a:avLst/>
              <a:gdLst>
                <a:gd name="T0" fmla="*/ 26 w 26"/>
                <a:gd name="T1" fmla="*/ 0 h 52"/>
                <a:gd name="T2" fmla="*/ 13 w 26"/>
                <a:gd name="T3" fmla="*/ 0 h 52"/>
                <a:gd name="T4" fmla="*/ 0 w 26"/>
                <a:gd name="T5" fmla="*/ 13 h 52"/>
                <a:gd name="T6" fmla="*/ 0 w 26"/>
                <a:gd name="T7" fmla="*/ 39 h 52"/>
                <a:gd name="T8" fmla="*/ 13 w 26"/>
                <a:gd name="T9" fmla="*/ 52 h 52"/>
                <a:gd name="T10" fmla="*/ 26 w 26"/>
                <a:gd name="T11" fmla="*/ 52 h 52"/>
                <a:gd name="T12" fmla="*/ 26 w 2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6" h="52">
                  <a:moveTo>
                    <a:pt x="26" y="0"/>
                  </a:moveTo>
                  <a:cubicBezTo>
                    <a:pt x="13" y="0"/>
                    <a:pt x="13" y="0"/>
                    <a:pt x="13" y="0"/>
                  </a:cubicBezTo>
                  <a:cubicBezTo>
                    <a:pt x="6" y="0"/>
                    <a:pt x="0" y="6"/>
                    <a:pt x="0" y="13"/>
                  </a:cubicBezTo>
                  <a:cubicBezTo>
                    <a:pt x="0" y="39"/>
                    <a:pt x="0" y="39"/>
                    <a:pt x="0" y="39"/>
                  </a:cubicBezTo>
                  <a:cubicBezTo>
                    <a:pt x="0" y="46"/>
                    <a:pt x="6" y="52"/>
                    <a:pt x="13" y="52"/>
                  </a:cubicBezTo>
                  <a:cubicBezTo>
                    <a:pt x="26" y="52"/>
                    <a:pt x="26" y="52"/>
                    <a:pt x="26" y="52"/>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grpSp>
      <p:sp>
        <p:nvSpPr>
          <p:cNvPr id="14" name="Freeform 17"/>
          <p:cNvSpPr>
            <a:spLocks/>
          </p:cNvSpPr>
          <p:nvPr/>
        </p:nvSpPr>
        <p:spPr bwMode="auto">
          <a:xfrm>
            <a:off x="5973445" y="4016864"/>
            <a:ext cx="275274" cy="193034"/>
          </a:xfrm>
          <a:custGeom>
            <a:avLst/>
            <a:gdLst>
              <a:gd name="T0" fmla="*/ 103 w 109"/>
              <a:gd name="T1" fmla="*/ 0 h 76"/>
              <a:gd name="T2" fmla="*/ 82 w 109"/>
              <a:gd name="T3" fmla="*/ 0 h 76"/>
              <a:gd name="T4" fmla="*/ 75 w 109"/>
              <a:gd name="T5" fmla="*/ 7 h 76"/>
              <a:gd name="T6" fmla="*/ 20 w 109"/>
              <a:gd name="T7" fmla="*/ 7 h 76"/>
              <a:gd name="T8" fmla="*/ 20 w 109"/>
              <a:gd name="T9" fmla="*/ 14 h 76"/>
              <a:gd name="T10" fmla="*/ 101 w 109"/>
              <a:gd name="T11" fmla="*/ 14 h 76"/>
              <a:gd name="T12" fmla="*/ 92 w 109"/>
              <a:gd name="T13" fmla="*/ 60 h 76"/>
              <a:gd name="T14" fmla="*/ 82 w 109"/>
              <a:gd name="T15" fmla="*/ 21 h 76"/>
              <a:gd name="T16" fmla="*/ 0 w 109"/>
              <a:gd name="T17" fmla="*/ 21 h 76"/>
              <a:gd name="T18" fmla="*/ 14 w 109"/>
              <a:gd name="T19" fmla="*/ 76 h 76"/>
              <a:gd name="T20" fmla="*/ 96 w 109"/>
              <a:gd name="T21" fmla="*/ 76 h 76"/>
              <a:gd name="T22" fmla="*/ 109 w 109"/>
              <a:gd name="T23" fmla="*/ 7 h 76"/>
              <a:gd name="T24" fmla="*/ 103 w 10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76">
                <a:moveTo>
                  <a:pt x="103" y="0"/>
                </a:moveTo>
                <a:cubicBezTo>
                  <a:pt x="82" y="0"/>
                  <a:pt x="82" y="0"/>
                  <a:pt x="82" y="0"/>
                </a:cubicBezTo>
                <a:cubicBezTo>
                  <a:pt x="78" y="0"/>
                  <a:pt x="75" y="4"/>
                  <a:pt x="75" y="7"/>
                </a:cubicBezTo>
                <a:cubicBezTo>
                  <a:pt x="20" y="7"/>
                  <a:pt x="20" y="7"/>
                  <a:pt x="20" y="7"/>
                </a:cubicBezTo>
                <a:cubicBezTo>
                  <a:pt x="20" y="14"/>
                  <a:pt x="20" y="14"/>
                  <a:pt x="20" y="14"/>
                </a:cubicBezTo>
                <a:cubicBezTo>
                  <a:pt x="101" y="14"/>
                  <a:pt x="101" y="14"/>
                  <a:pt x="101" y="14"/>
                </a:cubicBezTo>
                <a:cubicBezTo>
                  <a:pt x="92" y="60"/>
                  <a:pt x="92" y="60"/>
                  <a:pt x="92" y="60"/>
                </a:cubicBezTo>
                <a:cubicBezTo>
                  <a:pt x="82" y="21"/>
                  <a:pt x="82" y="21"/>
                  <a:pt x="82" y="21"/>
                </a:cubicBezTo>
                <a:cubicBezTo>
                  <a:pt x="0" y="21"/>
                  <a:pt x="0" y="21"/>
                  <a:pt x="0" y="21"/>
                </a:cubicBezTo>
                <a:cubicBezTo>
                  <a:pt x="14" y="76"/>
                  <a:pt x="14" y="76"/>
                  <a:pt x="14" y="76"/>
                </a:cubicBezTo>
                <a:cubicBezTo>
                  <a:pt x="96" y="76"/>
                  <a:pt x="96" y="76"/>
                  <a:pt x="96" y="76"/>
                </a:cubicBezTo>
                <a:cubicBezTo>
                  <a:pt x="109" y="7"/>
                  <a:pt x="109" y="7"/>
                  <a:pt x="109" y="7"/>
                </a:cubicBezTo>
                <a:cubicBezTo>
                  <a:pt x="109" y="4"/>
                  <a:pt x="106" y="0"/>
                  <a:pt x="103" y="0"/>
                </a:cubicBez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grpSp>
        <p:nvGrpSpPr>
          <p:cNvPr id="15" name="Group 22"/>
          <p:cNvGrpSpPr>
            <a:grpSpLocks/>
          </p:cNvGrpSpPr>
          <p:nvPr/>
        </p:nvGrpSpPr>
        <p:grpSpPr bwMode="auto">
          <a:xfrm>
            <a:off x="2899571" y="3975049"/>
            <a:ext cx="280984" cy="279840"/>
            <a:chOff x="1792" y="2323"/>
            <a:chExt cx="246" cy="245"/>
          </a:xfrm>
          <a:solidFill>
            <a:schemeClr val="bg1">
              <a:lumMod val="50000"/>
            </a:schemeClr>
          </a:solidFill>
        </p:grpSpPr>
        <p:sp>
          <p:nvSpPr>
            <p:cNvPr id="16" name="Freeform 18"/>
            <p:cNvSpPr>
              <a:spLocks/>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17"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sp>
          <p:nvSpPr>
            <p:cNvPr id="18" name="Freeform 20"/>
            <p:cNvSpPr>
              <a:spLocks/>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endParaRPr>
            </a:p>
          </p:txBody>
        </p:sp>
      </p:grpSp>
      <p:sp>
        <p:nvSpPr>
          <p:cNvPr id="19" name="Rectangle 23"/>
          <p:cNvSpPr>
            <a:spLocks noChangeArrowheads="1"/>
          </p:cNvSpPr>
          <p:nvPr/>
        </p:nvSpPr>
        <p:spPr bwMode="auto">
          <a:xfrm>
            <a:off x="2484438" y="2155200"/>
            <a:ext cx="1149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800" dirty="0">
                <a:solidFill>
                  <a:schemeClr val="bg1">
                    <a:lumMod val="50000"/>
                  </a:schemeClr>
                </a:solidFill>
              </a:rPr>
              <a:t>请添加文本内容，请添加文本内容。请添加文本内容，请添加文本内容。</a:t>
            </a:r>
          </a:p>
        </p:txBody>
      </p:sp>
      <p:sp>
        <p:nvSpPr>
          <p:cNvPr id="20" name="Rectangle 24"/>
          <p:cNvSpPr>
            <a:spLocks noChangeArrowheads="1"/>
          </p:cNvSpPr>
          <p:nvPr/>
        </p:nvSpPr>
        <p:spPr bwMode="auto">
          <a:xfrm>
            <a:off x="5540375" y="2155200"/>
            <a:ext cx="1149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800" dirty="0">
                <a:solidFill>
                  <a:schemeClr val="bg1">
                    <a:lumMod val="50000"/>
                  </a:schemeClr>
                </a:solidFill>
              </a:rPr>
              <a:t>请添加文本内容，请添加文本内容。请添加文本内容，请添加文本内容。</a:t>
            </a:r>
          </a:p>
        </p:txBody>
      </p:sp>
      <p:sp>
        <p:nvSpPr>
          <p:cNvPr id="21" name="Rectangle 25"/>
          <p:cNvSpPr>
            <a:spLocks noChangeArrowheads="1"/>
          </p:cNvSpPr>
          <p:nvPr/>
        </p:nvSpPr>
        <p:spPr bwMode="auto">
          <a:xfrm>
            <a:off x="922338" y="3214062"/>
            <a:ext cx="1149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800" dirty="0">
                <a:solidFill>
                  <a:schemeClr val="bg1">
                    <a:lumMod val="50000"/>
                  </a:schemeClr>
                </a:solidFill>
              </a:rPr>
              <a:t>请添加文本内容，请添加文本内容。请添加文本内容，请添加文本内容。</a:t>
            </a:r>
          </a:p>
        </p:txBody>
      </p:sp>
      <p:sp>
        <p:nvSpPr>
          <p:cNvPr id="22" name="Rectangle 26"/>
          <p:cNvSpPr>
            <a:spLocks noChangeArrowheads="1"/>
          </p:cNvSpPr>
          <p:nvPr/>
        </p:nvSpPr>
        <p:spPr bwMode="auto">
          <a:xfrm>
            <a:off x="3986213" y="3214062"/>
            <a:ext cx="1149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800" dirty="0">
                <a:solidFill>
                  <a:schemeClr val="bg1">
                    <a:lumMod val="50000"/>
                  </a:schemeClr>
                </a:solidFill>
              </a:rPr>
              <a:t>请添加文本内容，请添加文本内容。请添加文本内容，请添加文本内容。</a:t>
            </a:r>
          </a:p>
        </p:txBody>
      </p:sp>
      <p:sp>
        <p:nvSpPr>
          <p:cNvPr id="23" name="Rectangle 27"/>
          <p:cNvSpPr>
            <a:spLocks noChangeArrowheads="1"/>
          </p:cNvSpPr>
          <p:nvPr/>
        </p:nvSpPr>
        <p:spPr bwMode="auto">
          <a:xfrm>
            <a:off x="7080250" y="3214062"/>
            <a:ext cx="1149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800" dirty="0">
                <a:solidFill>
                  <a:schemeClr val="bg1">
                    <a:lumMod val="50000"/>
                  </a:schemeClr>
                </a:solidFill>
              </a:rPr>
              <a:t>请添加文本内容，请添加文本内容。请添加文本内容，请添加文本内容。</a:t>
            </a:r>
          </a:p>
        </p:txBody>
      </p:sp>
    </p:spTree>
    <p:extLst>
      <p:ext uri="{BB962C8B-B14F-4D97-AF65-F5344CB8AC3E}">
        <p14:creationId xmlns:p14="http://schemas.microsoft.com/office/powerpoint/2010/main" val="27452450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decel="100000"/>
                                        <p:tgtEl>
                                          <p:spTgt spid="4"/>
                                        </p:tgtEl>
                                      </p:cBhvr>
                                    </p:animEffect>
                                    <p:anim calcmode="lin" valueType="num">
                                      <p:cBhvr>
                                        <p:cTn id="8" dur="600" decel="100000" fill="hold"/>
                                        <p:tgtEl>
                                          <p:spTgt spid="4"/>
                                        </p:tgtEl>
                                        <p:attrNameLst>
                                          <p:attrName>style.rotation</p:attrName>
                                        </p:attrNameLst>
                                      </p:cBhvr>
                                      <p:tavLst>
                                        <p:tav tm="0">
                                          <p:val>
                                            <p:fltVal val="-90"/>
                                          </p:val>
                                        </p:tav>
                                        <p:tav tm="100000">
                                          <p:val>
                                            <p:fltVal val="0"/>
                                          </p:val>
                                        </p:tav>
                                      </p:tavLst>
                                    </p:anim>
                                    <p:anim calcmode="lin" valueType="num">
                                      <p:cBhvr>
                                        <p:cTn id="9" dur="600" decel="100000" fill="hold"/>
                                        <p:tgtEl>
                                          <p:spTgt spid="4"/>
                                        </p:tgtEl>
                                        <p:attrNameLst>
                                          <p:attrName>ppt_x</p:attrName>
                                        </p:attrNameLst>
                                      </p:cBhvr>
                                      <p:tavLst>
                                        <p:tav tm="0">
                                          <p:val>
                                            <p:strVal val="#ppt_x+0.4"/>
                                          </p:val>
                                        </p:tav>
                                        <p:tav tm="100000">
                                          <p:val>
                                            <p:strVal val="#ppt_x-0.05"/>
                                          </p:val>
                                        </p:tav>
                                      </p:tavLst>
                                    </p:anim>
                                    <p:anim calcmode="lin" valueType="num">
                                      <p:cBhvr>
                                        <p:cTn id="10" dur="600" decel="100000" fill="hold"/>
                                        <p:tgtEl>
                                          <p:spTgt spid="4"/>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4"/>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75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750"/>
                                        <p:tgtEl>
                                          <p:spTgt spid="21"/>
                                        </p:tgtEl>
                                      </p:cBhvr>
                                    </p:animEffect>
                                    <p:anim calcmode="lin" valueType="num">
                                      <p:cBhvr>
                                        <p:cTn id="22" dur="750" fill="hold"/>
                                        <p:tgtEl>
                                          <p:spTgt spid="21"/>
                                        </p:tgtEl>
                                        <p:attrNameLst>
                                          <p:attrName>ppt_x</p:attrName>
                                        </p:attrNameLst>
                                      </p:cBhvr>
                                      <p:tavLst>
                                        <p:tav tm="0">
                                          <p:val>
                                            <p:strVal val="#ppt_x"/>
                                          </p:val>
                                        </p:tav>
                                        <p:tav tm="100000">
                                          <p:val>
                                            <p:strVal val="#ppt_x"/>
                                          </p:val>
                                        </p:tav>
                                      </p:tavLst>
                                    </p:anim>
                                    <p:anim calcmode="lin" valueType="num">
                                      <p:cBhvr>
                                        <p:cTn id="23" dur="75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3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600" decel="100000"/>
                                        <p:tgtEl>
                                          <p:spTgt spid="5"/>
                                        </p:tgtEl>
                                      </p:cBhvr>
                                    </p:animEffect>
                                    <p:anim calcmode="lin" valueType="num">
                                      <p:cBhvr>
                                        <p:cTn id="28" dur="600" decel="100000" fill="hold"/>
                                        <p:tgtEl>
                                          <p:spTgt spid="5"/>
                                        </p:tgtEl>
                                        <p:attrNameLst>
                                          <p:attrName>style.rotation</p:attrName>
                                        </p:attrNameLst>
                                      </p:cBhvr>
                                      <p:tavLst>
                                        <p:tav tm="0">
                                          <p:val>
                                            <p:fltVal val="-90"/>
                                          </p:val>
                                        </p:tav>
                                        <p:tav tm="100000">
                                          <p:val>
                                            <p:fltVal val="0"/>
                                          </p:val>
                                        </p:tav>
                                      </p:tavLst>
                                    </p:anim>
                                    <p:anim calcmode="lin" valueType="num">
                                      <p:cBhvr>
                                        <p:cTn id="29" dur="600" decel="100000" fill="hold"/>
                                        <p:tgtEl>
                                          <p:spTgt spid="5"/>
                                        </p:tgtEl>
                                        <p:attrNameLst>
                                          <p:attrName>ppt_x</p:attrName>
                                        </p:attrNameLst>
                                      </p:cBhvr>
                                      <p:tavLst>
                                        <p:tav tm="0">
                                          <p:val>
                                            <p:strVal val="#ppt_x+0.4"/>
                                          </p:val>
                                        </p:tav>
                                        <p:tav tm="100000">
                                          <p:val>
                                            <p:strVal val="#ppt_x-0.05"/>
                                          </p:val>
                                        </p:tav>
                                      </p:tavLst>
                                    </p:anim>
                                    <p:anim calcmode="lin" valueType="num">
                                      <p:cBhvr>
                                        <p:cTn id="30" dur="600" decel="100000" fill="hold"/>
                                        <p:tgtEl>
                                          <p:spTgt spid="5"/>
                                        </p:tgtEl>
                                        <p:attrNameLst>
                                          <p:attrName>ppt_y</p:attrName>
                                        </p:attrNameLst>
                                      </p:cBhvr>
                                      <p:tavLst>
                                        <p:tav tm="0">
                                          <p:val>
                                            <p:strVal val="#ppt_y-0.4"/>
                                          </p:val>
                                        </p:tav>
                                        <p:tav tm="100000">
                                          <p:val>
                                            <p:strVal val="#ppt_y+0.1"/>
                                          </p:val>
                                        </p:tav>
                                      </p:tavLst>
                                    </p:anim>
                                    <p:anim calcmode="lin" valueType="num">
                                      <p:cBhvr>
                                        <p:cTn id="31" dur="150" accel="100000" fill="hold">
                                          <p:stCondLst>
                                            <p:cond delay="600"/>
                                          </p:stCondLst>
                                        </p:cTn>
                                        <p:tgtEl>
                                          <p:spTgt spid="5"/>
                                        </p:tgtEl>
                                        <p:attrNameLst>
                                          <p:attrName>ppt_x</p:attrName>
                                        </p:attrNameLst>
                                      </p:cBhvr>
                                      <p:tavLst>
                                        <p:tav tm="0">
                                          <p:val>
                                            <p:strVal val="#ppt_x-0.05"/>
                                          </p:val>
                                        </p:tav>
                                        <p:tav tm="100000">
                                          <p:val>
                                            <p:strVal val="#ppt_x"/>
                                          </p:val>
                                        </p:tav>
                                      </p:tavLst>
                                    </p:anim>
                                    <p:anim calcmode="lin" valueType="num">
                                      <p:cBhvr>
                                        <p:cTn id="32" dur="150" accel="100000" fill="hold">
                                          <p:stCondLst>
                                            <p:cond delay="600"/>
                                          </p:stCondLst>
                                        </p:cTn>
                                        <p:tgtEl>
                                          <p:spTgt spid="5"/>
                                        </p:tgtEl>
                                        <p:attrNameLst>
                                          <p:attrName>ppt_y</p:attrName>
                                        </p:attrNameLst>
                                      </p:cBhvr>
                                      <p:tavLst>
                                        <p:tav tm="0">
                                          <p:val>
                                            <p:strVal val="#ppt_y+0.1"/>
                                          </p:val>
                                        </p:tav>
                                        <p:tav tm="100000">
                                          <p:val>
                                            <p:strVal val="#ppt_y"/>
                                          </p:val>
                                        </p:tav>
                                      </p:tavLst>
                                    </p:anim>
                                  </p:childTnLst>
                                </p:cTn>
                              </p:par>
                            </p:childTnLst>
                          </p:cTn>
                        </p:par>
                        <p:par>
                          <p:cTn id="33" fill="hold">
                            <p:stCondLst>
                              <p:cond delay="2250"/>
                            </p:stCondLst>
                            <p:childTnLst>
                              <p:par>
                                <p:cTn id="34" presetID="47"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anim calcmode="lin" valueType="num">
                                      <p:cBhvr>
                                        <p:cTn id="37" dur="750" fill="hold"/>
                                        <p:tgtEl>
                                          <p:spTgt spid="19"/>
                                        </p:tgtEl>
                                        <p:attrNameLst>
                                          <p:attrName>ppt_x</p:attrName>
                                        </p:attrNameLst>
                                      </p:cBhvr>
                                      <p:tavLst>
                                        <p:tav tm="0">
                                          <p:val>
                                            <p:strVal val="#ppt_x"/>
                                          </p:val>
                                        </p:tav>
                                        <p:tav tm="100000">
                                          <p:val>
                                            <p:strVal val="#ppt_x"/>
                                          </p:val>
                                        </p:tav>
                                      </p:tavLst>
                                    </p:anim>
                                    <p:anim calcmode="lin" valueType="num">
                                      <p:cBhvr>
                                        <p:cTn id="38" dur="75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3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600" decel="100000"/>
                                        <p:tgtEl>
                                          <p:spTgt spid="7"/>
                                        </p:tgtEl>
                                      </p:cBhvr>
                                    </p:animEffect>
                                    <p:anim calcmode="lin" valueType="num">
                                      <p:cBhvr>
                                        <p:cTn id="48" dur="600" decel="100000" fill="hold"/>
                                        <p:tgtEl>
                                          <p:spTgt spid="7"/>
                                        </p:tgtEl>
                                        <p:attrNameLst>
                                          <p:attrName>style.rotation</p:attrName>
                                        </p:attrNameLst>
                                      </p:cBhvr>
                                      <p:tavLst>
                                        <p:tav tm="0">
                                          <p:val>
                                            <p:fltVal val="-90"/>
                                          </p:val>
                                        </p:tav>
                                        <p:tav tm="100000">
                                          <p:val>
                                            <p:fltVal val="0"/>
                                          </p:val>
                                        </p:tav>
                                      </p:tavLst>
                                    </p:anim>
                                    <p:anim calcmode="lin" valueType="num">
                                      <p:cBhvr>
                                        <p:cTn id="49" dur="600" decel="100000" fill="hold"/>
                                        <p:tgtEl>
                                          <p:spTgt spid="7"/>
                                        </p:tgtEl>
                                        <p:attrNameLst>
                                          <p:attrName>ppt_x</p:attrName>
                                        </p:attrNameLst>
                                      </p:cBhvr>
                                      <p:tavLst>
                                        <p:tav tm="0">
                                          <p:val>
                                            <p:strVal val="#ppt_x+0.4"/>
                                          </p:val>
                                        </p:tav>
                                        <p:tav tm="100000">
                                          <p:val>
                                            <p:strVal val="#ppt_x-0.05"/>
                                          </p:val>
                                        </p:tav>
                                      </p:tavLst>
                                    </p:anim>
                                    <p:anim calcmode="lin" valueType="num">
                                      <p:cBhvr>
                                        <p:cTn id="50" dur="600" decel="100000" fill="hold"/>
                                        <p:tgtEl>
                                          <p:spTgt spid="7"/>
                                        </p:tgtEl>
                                        <p:attrNameLst>
                                          <p:attrName>ppt_y</p:attrName>
                                        </p:attrNameLst>
                                      </p:cBhvr>
                                      <p:tavLst>
                                        <p:tav tm="0">
                                          <p:val>
                                            <p:strVal val="#ppt_y-0.4"/>
                                          </p:val>
                                        </p:tav>
                                        <p:tav tm="100000">
                                          <p:val>
                                            <p:strVal val="#ppt_y+0.1"/>
                                          </p:val>
                                        </p:tav>
                                      </p:tavLst>
                                    </p:anim>
                                    <p:anim calcmode="lin" valueType="num">
                                      <p:cBhvr>
                                        <p:cTn id="51" dur="150" accel="100000" fill="hold">
                                          <p:stCondLst>
                                            <p:cond delay="600"/>
                                          </p:stCondLst>
                                        </p:cTn>
                                        <p:tgtEl>
                                          <p:spTgt spid="7"/>
                                        </p:tgtEl>
                                        <p:attrNameLst>
                                          <p:attrName>ppt_x</p:attrName>
                                        </p:attrNameLst>
                                      </p:cBhvr>
                                      <p:tavLst>
                                        <p:tav tm="0">
                                          <p:val>
                                            <p:strVal val="#ppt_x-0.05"/>
                                          </p:val>
                                        </p:tav>
                                        <p:tav tm="100000">
                                          <p:val>
                                            <p:strVal val="#ppt_x"/>
                                          </p:val>
                                        </p:tav>
                                      </p:tavLst>
                                    </p:anim>
                                    <p:anim calcmode="lin" valueType="num">
                                      <p:cBhvr>
                                        <p:cTn id="52" dur="150" accel="100000" fill="hold">
                                          <p:stCondLst>
                                            <p:cond delay="600"/>
                                          </p:stCondLst>
                                        </p:cTn>
                                        <p:tgtEl>
                                          <p:spTgt spid="7"/>
                                        </p:tgtEl>
                                        <p:attrNameLst>
                                          <p:attrName>ppt_y</p:attrName>
                                        </p:attrNameLst>
                                      </p:cBhvr>
                                      <p:tavLst>
                                        <p:tav tm="0">
                                          <p:val>
                                            <p:strVal val="#ppt_y+0.1"/>
                                          </p:val>
                                        </p:tav>
                                        <p:tav tm="100000">
                                          <p:val>
                                            <p:strVal val="#ppt_y"/>
                                          </p:val>
                                        </p:tav>
                                      </p:tavLst>
                                    </p:anim>
                                  </p:childTnLst>
                                </p:cTn>
                              </p:par>
                            </p:childTnLst>
                          </p:cTn>
                        </p:par>
                        <p:par>
                          <p:cTn id="53" fill="hold">
                            <p:stCondLst>
                              <p:cond delay="3750"/>
                            </p:stCondLst>
                            <p:childTnLst>
                              <p:par>
                                <p:cTn id="54" presetID="47"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50"/>
                                        <p:tgtEl>
                                          <p:spTgt spid="11"/>
                                        </p:tgtEl>
                                      </p:cBhvr>
                                    </p:animEffect>
                                    <p:anim calcmode="lin" valueType="num">
                                      <p:cBhvr>
                                        <p:cTn id="57" dur="750" fill="hold"/>
                                        <p:tgtEl>
                                          <p:spTgt spid="11"/>
                                        </p:tgtEl>
                                        <p:attrNameLst>
                                          <p:attrName>ppt_x</p:attrName>
                                        </p:attrNameLst>
                                      </p:cBhvr>
                                      <p:tavLst>
                                        <p:tav tm="0">
                                          <p:val>
                                            <p:strVal val="#ppt_x"/>
                                          </p:val>
                                        </p:tav>
                                        <p:tav tm="100000">
                                          <p:val>
                                            <p:strVal val="#ppt_x"/>
                                          </p:val>
                                        </p:tav>
                                      </p:tavLst>
                                    </p:anim>
                                    <p:anim calcmode="lin" valueType="num">
                                      <p:cBhvr>
                                        <p:cTn id="58" dur="75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50"/>
                                        <p:tgtEl>
                                          <p:spTgt spid="22"/>
                                        </p:tgtEl>
                                      </p:cBhvr>
                                    </p:animEffect>
                                    <p:anim calcmode="lin" valueType="num">
                                      <p:cBhvr>
                                        <p:cTn id="62" dur="750" fill="hold"/>
                                        <p:tgtEl>
                                          <p:spTgt spid="22"/>
                                        </p:tgtEl>
                                        <p:attrNameLst>
                                          <p:attrName>ppt_x</p:attrName>
                                        </p:attrNameLst>
                                      </p:cBhvr>
                                      <p:tavLst>
                                        <p:tav tm="0">
                                          <p:val>
                                            <p:strVal val="#ppt_x"/>
                                          </p:val>
                                        </p:tav>
                                        <p:tav tm="100000">
                                          <p:val>
                                            <p:strVal val="#ppt_x"/>
                                          </p:val>
                                        </p:tav>
                                      </p:tavLst>
                                    </p:anim>
                                    <p:anim calcmode="lin" valueType="num">
                                      <p:cBhvr>
                                        <p:cTn id="63" dur="75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3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600" decel="100000"/>
                                        <p:tgtEl>
                                          <p:spTgt spid="6"/>
                                        </p:tgtEl>
                                      </p:cBhvr>
                                    </p:animEffect>
                                    <p:anim calcmode="lin" valueType="num">
                                      <p:cBhvr>
                                        <p:cTn id="68" dur="600" decel="100000" fill="hold"/>
                                        <p:tgtEl>
                                          <p:spTgt spid="6"/>
                                        </p:tgtEl>
                                        <p:attrNameLst>
                                          <p:attrName>style.rotation</p:attrName>
                                        </p:attrNameLst>
                                      </p:cBhvr>
                                      <p:tavLst>
                                        <p:tav tm="0">
                                          <p:val>
                                            <p:fltVal val="-90"/>
                                          </p:val>
                                        </p:tav>
                                        <p:tav tm="100000">
                                          <p:val>
                                            <p:fltVal val="0"/>
                                          </p:val>
                                        </p:tav>
                                      </p:tavLst>
                                    </p:anim>
                                    <p:anim calcmode="lin" valueType="num">
                                      <p:cBhvr>
                                        <p:cTn id="69" dur="600" decel="100000" fill="hold"/>
                                        <p:tgtEl>
                                          <p:spTgt spid="6"/>
                                        </p:tgtEl>
                                        <p:attrNameLst>
                                          <p:attrName>ppt_x</p:attrName>
                                        </p:attrNameLst>
                                      </p:cBhvr>
                                      <p:tavLst>
                                        <p:tav tm="0">
                                          <p:val>
                                            <p:strVal val="#ppt_x+0.4"/>
                                          </p:val>
                                        </p:tav>
                                        <p:tav tm="100000">
                                          <p:val>
                                            <p:strVal val="#ppt_x-0.05"/>
                                          </p:val>
                                        </p:tav>
                                      </p:tavLst>
                                    </p:anim>
                                    <p:anim calcmode="lin" valueType="num">
                                      <p:cBhvr>
                                        <p:cTn id="70" dur="600" decel="100000" fill="hold"/>
                                        <p:tgtEl>
                                          <p:spTgt spid="6"/>
                                        </p:tgtEl>
                                        <p:attrNameLst>
                                          <p:attrName>ppt_y</p:attrName>
                                        </p:attrNameLst>
                                      </p:cBhvr>
                                      <p:tavLst>
                                        <p:tav tm="0">
                                          <p:val>
                                            <p:strVal val="#ppt_y-0.4"/>
                                          </p:val>
                                        </p:tav>
                                        <p:tav tm="100000">
                                          <p:val>
                                            <p:strVal val="#ppt_y+0.1"/>
                                          </p:val>
                                        </p:tav>
                                      </p:tavLst>
                                    </p:anim>
                                    <p:anim calcmode="lin" valueType="num">
                                      <p:cBhvr>
                                        <p:cTn id="71" dur="150" accel="100000" fill="hold">
                                          <p:stCondLst>
                                            <p:cond delay="600"/>
                                          </p:stCondLst>
                                        </p:cTn>
                                        <p:tgtEl>
                                          <p:spTgt spid="6"/>
                                        </p:tgtEl>
                                        <p:attrNameLst>
                                          <p:attrName>ppt_x</p:attrName>
                                        </p:attrNameLst>
                                      </p:cBhvr>
                                      <p:tavLst>
                                        <p:tav tm="0">
                                          <p:val>
                                            <p:strVal val="#ppt_x-0.05"/>
                                          </p:val>
                                        </p:tav>
                                        <p:tav tm="100000">
                                          <p:val>
                                            <p:strVal val="#ppt_x"/>
                                          </p:val>
                                        </p:tav>
                                      </p:tavLst>
                                    </p:anim>
                                    <p:anim calcmode="lin" valueType="num">
                                      <p:cBhvr>
                                        <p:cTn id="72" dur="150" accel="100000" fill="hold">
                                          <p:stCondLst>
                                            <p:cond delay="600"/>
                                          </p:stCondLst>
                                        </p:cTn>
                                        <p:tgtEl>
                                          <p:spTgt spid="6"/>
                                        </p:tgtEl>
                                        <p:attrNameLst>
                                          <p:attrName>ppt_y</p:attrName>
                                        </p:attrNameLst>
                                      </p:cBhvr>
                                      <p:tavLst>
                                        <p:tav tm="0">
                                          <p:val>
                                            <p:strVal val="#ppt_y+0.1"/>
                                          </p:val>
                                        </p:tav>
                                        <p:tav tm="100000">
                                          <p:val>
                                            <p:strVal val="#ppt_y"/>
                                          </p:val>
                                        </p:tav>
                                      </p:tavLst>
                                    </p:anim>
                                  </p:childTnLst>
                                </p:cTn>
                              </p:par>
                            </p:childTnLst>
                          </p:cTn>
                        </p:par>
                        <p:par>
                          <p:cTn id="73" fill="hold">
                            <p:stCondLst>
                              <p:cond delay="5250"/>
                            </p:stCondLst>
                            <p:childTnLst>
                              <p:par>
                                <p:cTn id="74" presetID="47"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750"/>
                                        <p:tgtEl>
                                          <p:spTgt spid="20"/>
                                        </p:tgtEl>
                                      </p:cBhvr>
                                    </p:animEffect>
                                    <p:anim calcmode="lin" valueType="num">
                                      <p:cBhvr>
                                        <p:cTn id="77" dur="750" fill="hold"/>
                                        <p:tgtEl>
                                          <p:spTgt spid="20"/>
                                        </p:tgtEl>
                                        <p:attrNameLst>
                                          <p:attrName>ppt_x</p:attrName>
                                        </p:attrNameLst>
                                      </p:cBhvr>
                                      <p:tavLst>
                                        <p:tav tm="0">
                                          <p:val>
                                            <p:strVal val="#ppt_x"/>
                                          </p:val>
                                        </p:tav>
                                        <p:tav tm="100000">
                                          <p:val>
                                            <p:strVal val="#ppt_x"/>
                                          </p:val>
                                        </p:tav>
                                      </p:tavLst>
                                    </p:anim>
                                    <p:anim calcmode="lin" valueType="num">
                                      <p:cBhvr>
                                        <p:cTn id="78" dur="75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750"/>
                                        <p:tgtEl>
                                          <p:spTgt spid="14"/>
                                        </p:tgtEl>
                                      </p:cBhvr>
                                    </p:animEffect>
                                    <p:anim calcmode="lin" valueType="num">
                                      <p:cBhvr>
                                        <p:cTn id="82" dur="750" fill="hold"/>
                                        <p:tgtEl>
                                          <p:spTgt spid="14"/>
                                        </p:tgtEl>
                                        <p:attrNameLst>
                                          <p:attrName>ppt_x</p:attrName>
                                        </p:attrNameLst>
                                      </p:cBhvr>
                                      <p:tavLst>
                                        <p:tav tm="0">
                                          <p:val>
                                            <p:strVal val="#ppt_x"/>
                                          </p:val>
                                        </p:tav>
                                        <p:tav tm="100000">
                                          <p:val>
                                            <p:strVal val="#ppt_x"/>
                                          </p:val>
                                        </p:tav>
                                      </p:tavLst>
                                    </p:anim>
                                    <p:anim calcmode="lin" valueType="num">
                                      <p:cBhvr>
                                        <p:cTn id="83" dur="750" fill="hold"/>
                                        <p:tgtEl>
                                          <p:spTgt spid="14"/>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30"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600" decel="100000"/>
                                        <p:tgtEl>
                                          <p:spTgt spid="8"/>
                                        </p:tgtEl>
                                      </p:cBhvr>
                                    </p:animEffect>
                                    <p:anim calcmode="lin" valueType="num">
                                      <p:cBhvr>
                                        <p:cTn id="88" dur="600" decel="100000" fill="hold"/>
                                        <p:tgtEl>
                                          <p:spTgt spid="8"/>
                                        </p:tgtEl>
                                        <p:attrNameLst>
                                          <p:attrName>style.rotation</p:attrName>
                                        </p:attrNameLst>
                                      </p:cBhvr>
                                      <p:tavLst>
                                        <p:tav tm="0">
                                          <p:val>
                                            <p:fltVal val="-90"/>
                                          </p:val>
                                        </p:tav>
                                        <p:tav tm="100000">
                                          <p:val>
                                            <p:fltVal val="0"/>
                                          </p:val>
                                        </p:tav>
                                      </p:tavLst>
                                    </p:anim>
                                    <p:anim calcmode="lin" valueType="num">
                                      <p:cBhvr>
                                        <p:cTn id="89" dur="600" decel="100000" fill="hold"/>
                                        <p:tgtEl>
                                          <p:spTgt spid="8"/>
                                        </p:tgtEl>
                                        <p:attrNameLst>
                                          <p:attrName>ppt_x</p:attrName>
                                        </p:attrNameLst>
                                      </p:cBhvr>
                                      <p:tavLst>
                                        <p:tav tm="0">
                                          <p:val>
                                            <p:strVal val="#ppt_x+0.4"/>
                                          </p:val>
                                        </p:tav>
                                        <p:tav tm="100000">
                                          <p:val>
                                            <p:strVal val="#ppt_x-0.05"/>
                                          </p:val>
                                        </p:tav>
                                      </p:tavLst>
                                    </p:anim>
                                    <p:anim calcmode="lin" valueType="num">
                                      <p:cBhvr>
                                        <p:cTn id="90" dur="600" decel="100000" fill="hold"/>
                                        <p:tgtEl>
                                          <p:spTgt spid="8"/>
                                        </p:tgtEl>
                                        <p:attrNameLst>
                                          <p:attrName>ppt_y</p:attrName>
                                        </p:attrNameLst>
                                      </p:cBhvr>
                                      <p:tavLst>
                                        <p:tav tm="0">
                                          <p:val>
                                            <p:strVal val="#ppt_y-0.4"/>
                                          </p:val>
                                        </p:tav>
                                        <p:tav tm="100000">
                                          <p:val>
                                            <p:strVal val="#ppt_y+0.1"/>
                                          </p:val>
                                        </p:tav>
                                      </p:tavLst>
                                    </p:anim>
                                    <p:anim calcmode="lin" valueType="num">
                                      <p:cBhvr>
                                        <p:cTn id="91" dur="150" accel="100000" fill="hold">
                                          <p:stCondLst>
                                            <p:cond delay="600"/>
                                          </p:stCondLst>
                                        </p:cTn>
                                        <p:tgtEl>
                                          <p:spTgt spid="8"/>
                                        </p:tgtEl>
                                        <p:attrNameLst>
                                          <p:attrName>ppt_x</p:attrName>
                                        </p:attrNameLst>
                                      </p:cBhvr>
                                      <p:tavLst>
                                        <p:tav tm="0">
                                          <p:val>
                                            <p:strVal val="#ppt_x-0.05"/>
                                          </p:val>
                                        </p:tav>
                                        <p:tav tm="100000">
                                          <p:val>
                                            <p:strVal val="#ppt_x"/>
                                          </p:val>
                                        </p:tav>
                                      </p:tavLst>
                                    </p:anim>
                                    <p:anim calcmode="lin" valueType="num">
                                      <p:cBhvr>
                                        <p:cTn id="92" dur="150" accel="100000" fill="hold">
                                          <p:stCondLst>
                                            <p:cond delay="600"/>
                                          </p:stCondLst>
                                        </p:cTn>
                                        <p:tgtEl>
                                          <p:spTgt spid="8"/>
                                        </p:tgtEl>
                                        <p:attrNameLst>
                                          <p:attrName>ppt_y</p:attrName>
                                        </p:attrNameLst>
                                      </p:cBhvr>
                                      <p:tavLst>
                                        <p:tav tm="0">
                                          <p:val>
                                            <p:strVal val="#ppt_y+0.1"/>
                                          </p:val>
                                        </p:tav>
                                        <p:tav tm="100000">
                                          <p:val>
                                            <p:strVal val="#ppt_y"/>
                                          </p:val>
                                        </p:tav>
                                      </p:tavLst>
                                    </p:anim>
                                  </p:childTnLst>
                                </p:cTn>
                              </p:par>
                            </p:childTnLst>
                          </p:cTn>
                        </p:par>
                        <p:par>
                          <p:cTn id="93" fill="hold">
                            <p:stCondLst>
                              <p:cond delay="6750"/>
                            </p:stCondLst>
                            <p:childTnLst>
                              <p:par>
                                <p:cTn id="94" presetID="47" presetClass="entr" presetSubtype="0"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750"/>
                                        <p:tgtEl>
                                          <p:spTgt spid="9"/>
                                        </p:tgtEl>
                                      </p:cBhvr>
                                    </p:animEffect>
                                    <p:anim calcmode="lin" valueType="num">
                                      <p:cBhvr>
                                        <p:cTn id="97" dur="750" fill="hold"/>
                                        <p:tgtEl>
                                          <p:spTgt spid="9"/>
                                        </p:tgtEl>
                                        <p:attrNameLst>
                                          <p:attrName>ppt_x</p:attrName>
                                        </p:attrNameLst>
                                      </p:cBhvr>
                                      <p:tavLst>
                                        <p:tav tm="0">
                                          <p:val>
                                            <p:strVal val="#ppt_x"/>
                                          </p:val>
                                        </p:tav>
                                        <p:tav tm="100000">
                                          <p:val>
                                            <p:strVal val="#ppt_x"/>
                                          </p:val>
                                        </p:tav>
                                      </p:tavLst>
                                    </p:anim>
                                    <p:anim calcmode="lin" valueType="num">
                                      <p:cBhvr>
                                        <p:cTn id="98" dur="750" fill="hold"/>
                                        <p:tgtEl>
                                          <p:spTgt spid="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750"/>
                                        <p:tgtEl>
                                          <p:spTgt spid="23"/>
                                        </p:tgtEl>
                                      </p:cBhvr>
                                    </p:animEffect>
                                    <p:anim calcmode="lin" valueType="num">
                                      <p:cBhvr>
                                        <p:cTn id="102" dur="750" fill="hold"/>
                                        <p:tgtEl>
                                          <p:spTgt spid="23"/>
                                        </p:tgtEl>
                                        <p:attrNameLst>
                                          <p:attrName>ppt_x</p:attrName>
                                        </p:attrNameLst>
                                      </p:cBhvr>
                                      <p:tavLst>
                                        <p:tav tm="0">
                                          <p:val>
                                            <p:strVal val="#ppt_x"/>
                                          </p:val>
                                        </p:tav>
                                        <p:tav tm="100000">
                                          <p:val>
                                            <p:strVal val="#ppt_x"/>
                                          </p:val>
                                        </p:tav>
                                      </p:tavLst>
                                    </p:anim>
                                    <p:anim calcmode="lin" valueType="num">
                                      <p:cBhvr>
                                        <p:cTn id="10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1016001" y="1088572"/>
            <a:ext cx="4288353" cy="584775"/>
          </a:xfrm>
          <a:prstGeom prst="rect">
            <a:avLst/>
          </a:prstGeom>
          <a:noFill/>
        </p:spPr>
        <p:txBody>
          <a:bodyPr wrap="none" rtlCol="0">
            <a:spAutoFit/>
          </a:bodyPr>
          <a:lstStyle/>
          <a:p>
            <a:pPr lvl="0"/>
            <a:r>
              <a:rPr lang="zh-CN" altLang="en-US" sz="3200" b="1" dirty="0">
                <a:solidFill>
                  <a:prstClr val="black"/>
                </a:solidFill>
                <a:latin typeface="微软雅黑" panose="020B0503020204020204" pitchFamily="34" charset="-122"/>
                <a:ea typeface="微软雅黑" panose="020B0503020204020204" pitchFamily="34" charset="-122"/>
              </a:rPr>
              <a:t>感谢各位观看本次演示</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1016001" y="1937579"/>
            <a:ext cx="18473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016001" y="1757120"/>
            <a:ext cx="445807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Package diagram network has its own design copyright, all station design templates can be used, please feel free to download</a:t>
            </a:r>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7" name="文本框 6"/>
          <p:cNvSpPr txBox="1"/>
          <p:nvPr/>
        </p:nvSpPr>
        <p:spPr>
          <a:xfrm>
            <a:off x="1016001" y="2221577"/>
            <a:ext cx="1181734"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演示人：</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XXX</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207124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strVal val="4*#ppt_w"/>
                                          </p:val>
                                        </p:tav>
                                        <p:tav tm="100000">
                                          <p:val>
                                            <p:strVal val="#ppt_w"/>
                                          </p:val>
                                        </p:tav>
                                      </p:tavLst>
                                    </p:anim>
                                    <p:anim calcmode="lin" valueType="num">
                                      <p:cBhvr>
                                        <p:cTn id="8" dur="125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10" presetClass="entr" presetSubtype="0" fill="hold" grpId="0" nodeType="afterEffect">
                                  <p:stCondLst>
                                    <p:cond delay="0"/>
                                  </p:stCondLst>
                                  <p:iterate type="lt">
                                    <p:tmPct val="14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351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451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9" name="椭圆 3079"/>
          <p:cNvSpPr>
            <a:spLocks noChangeArrowheads="1"/>
          </p:cNvSpPr>
          <p:nvPr/>
        </p:nvSpPr>
        <p:spPr bwMode="auto">
          <a:xfrm>
            <a:off x="1525010" y="843431"/>
            <a:ext cx="1144519" cy="1144582"/>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3080"/>
          <p:cNvSpPr txBox="1">
            <a:spLocks noChangeArrowheads="1"/>
          </p:cNvSpPr>
          <p:nvPr/>
        </p:nvSpPr>
        <p:spPr bwMode="auto">
          <a:xfrm>
            <a:off x="2866618" y="999169"/>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defTabSz="914282"/>
            <a:r>
              <a:rPr lang="en-US" altLang="zh-CN" sz="6000" dirty="0">
                <a:solidFill>
                  <a:srgbClr val="308BC4"/>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1" name="椭圆 3088"/>
          <p:cNvSpPr>
            <a:spLocks noChangeArrowheads="1"/>
          </p:cNvSpPr>
          <p:nvPr/>
        </p:nvSpPr>
        <p:spPr bwMode="auto">
          <a:xfrm>
            <a:off x="1222342" y="1767016"/>
            <a:ext cx="120620" cy="120627"/>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3087"/>
          <p:cNvSpPr>
            <a:spLocks noChangeArrowheads="1"/>
          </p:cNvSpPr>
          <p:nvPr/>
        </p:nvSpPr>
        <p:spPr bwMode="auto">
          <a:xfrm>
            <a:off x="2669529" y="565298"/>
            <a:ext cx="342815" cy="342833"/>
          </a:xfrm>
          <a:prstGeom prst="ellipse">
            <a:avLst/>
          </a:prstGeom>
          <a:solidFill>
            <a:srgbClr val="73C8FF"/>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nvSpPr>
        <p:spPr>
          <a:xfrm>
            <a:off x="3931353" y="1114656"/>
            <a:ext cx="2440418" cy="307777"/>
          </a:xfrm>
          <a:prstGeom prst="rect">
            <a:avLst/>
          </a:prstGeom>
        </p:spPr>
        <p:txBody>
          <a:bodyPr wrap="square" lIns="0" tIns="0" rIns="0" bIns="0">
            <a:spAutoFit/>
          </a:bodyPr>
          <a:lstStyle/>
          <a:p>
            <a:pPr defTabSz="914282"/>
            <a:r>
              <a:rPr lang="zh-CN" altLang="en-US" sz="2000" b="1" dirty="0">
                <a:solidFill>
                  <a:prstClr val="white">
                    <a:lumMod val="50000"/>
                  </a:prstClr>
                </a:solidFill>
                <a:latin typeface="微软雅黑" pitchFamily="34" charset="-122"/>
                <a:ea typeface="微软雅黑" pitchFamily="34" charset="-122"/>
              </a:rPr>
              <a:t>单击此处添加标题</a:t>
            </a:r>
            <a:endParaRPr lang="zh-CN" altLang="zh-CN" sz="2000" b="1" dirty="0">
              <a:solidFill>
                <a:prstClr val="white">
                  <a:lumMod val="50000"/>
                </a:prstClr>
              </a:solidFill>
              <a:latin typeface="微软雅黑" pitchFamily="34" charset="-122"/>
              <a:ea typeface="微软雅黑" pitchFamily="34" charset="-122"/>
            </a:endParaRPr>
          </a:p>
        </p:txBody>
      </p:sp>
      <p:sp>
        <p:nvSpPr>
          <p:cNvPr id="94" name="文本框 93"/>
          <p:cNvSpPr txBox="1"/>
          <p:nvPr/>
        </p:nvSpPr>
        <p:spPr>
          <a:xfrm>
            <a:off x="3931352" y="1506760"/>
            <a:ext cx="2829294" cy="323165"/>
          </a:xfrm>
          <a:prstGeom prst="rect">
            <a:avLst/>
          </a:prstGeom>
          <a:noFill/>
        </p:spPr>
        <p:txBody>
          <a:bodyPr wrap="square" lIns="0" tIns="0" rIns="0" bIns="0" rtlCol="0">
            <a:spAutoFit/>
          </a:bodyPr>
          <a:lstStyle/>
          <a:p>
            <a:pPr algn="just" defTabSz="914282">
              <a:lnSpc>
                <a:spcPct val="150000"/>
              </a:lnSpc>
            </a:pPr>
            <a:r>
              <a:rPr lang="zh-CN" altLang="en-US" sz="7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25573380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750" fill="hold"/>
                                        <p:tgtEl>
                                          <p:spTgt spid="89"/>
                                        </p:tgtEl>
                                        <p:attrNameLst>
                                          <p:attrName>ppt_w</p:attrName>
                                        </p:attrNameLst>
                                      </p:cBhvr>
                                      <p:tavLst>
                                        <p:tav tm="0">
                                          <p:val>
                                            <p:fltVal val="0"/>
                                          </p:val>
                                        </p:tav>
                                        <p:tav tm="100000">
                                          <p:val>
                                            <p:strVal val="#ppt_w"/>
                                          </p:val>
                                        </p:tav>
                                      </p:tavLst>
                                    </p:anim>
                                    <p:anim calcmode="lin" valueType="num">
                                      <p:cBhvr>
                                        <p:cTn id="8" dur="750" fill="hold"/>
                                        <p:tgtEl>
                                          <p:spTgt spid="89"/>
                                        </p:tgtEl>
                                        <p:attrNameLst>
                                          <p:attrName>ppt_h</p:attrName>
                                        </p:attrNameLst>
                                      </p:cBhvr>
                                      <p:tavLst>
                                        <p:tav tm="0">
                                          <p:val>
                                            <p:fltVal val="0"/>
                                          </p:val>
                                        </p:tav>
                                        <p:tav tm="100000">
                                          <p:val>
                                            <p:strVal val="#ppt_h"/>
                                          </p:val>
                                        </p:tav>
                                      </p:tavLst>
                                    </p:anim>
                                    <p:animEffect transition="in" filter="fade">
                                      <p:cBhvr>
                                        <p:cTn id="9" dur="75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2"/>
                                        </p:tgtEl>
                                        <p:attrNameLst>
                                          <p:attrName>style.visibility</p:attrName>
                                        </p:attrNameLst>
                                      </p:cBhvr>
                                      <p:to>
                                        <p:strVal val="visible"/>
                                      </p:to>
                                    </p:set>
                                    <p:anim calcmode="lin" valueType="num">
                                      <p:cBhvr>
                                        <p:cTn id="12" dur="750" fill="hold"/>
                                        <p:tgtEl>
                                          <p:spTgt spid="92"/>
                                        </p:tgtEl>
                                        <p:attrNameLst>
                                          <p:attrName>ppt_w</p:attrName>
                                        </p:attrNameLst>
                                      </p:cBhvr>
                                      <p:tavLst>
                                        <p:tav tm="0">
                                          <p:val>
                                            <p:fltVal val="0"/>
                                          </p:val>
                                        </p:tav>
                                        <p:tav tm="100000">
                                          <p:val>
                                            <p:strVal val="#ppt_w"/>
                                          </p:val>
                                        </p:tav>
                                      </p:tavLst>
                                    </p:anim>
                                    <p:anim calcmode="lin" valueType="num">
                                      <p:cBhvr>
                                        <p:cTn id="13" dur="750" fill="hold"/>
                                        <p:tgtEl>
                                          <p:spTgt spid="92"/>
                                        </p:tgtEl>
                                        <p:attrNameLst>
                                          <p:attrName>ppt_h</p:attrName>
                                        </p:attrNameLst>
                                      </p:cBhvr>
                                      <p:tavLst>
                                        <p:tav tm="0">
                                          <p:val>
                                            <p:fltVal val="0"/>
                                          </p:val>
                                        </p:tav>
                                        <p:tav tm="100000">
                                          <p:val>
                                            <p:strVal val="#ppt_h"/>
                                          </p:val>
                                        </p:tav>
                                      </p:tavLst>
                                    </p:anim>
                                    <p:animEffect transition="in" filter="fade">
                                      <p:cBhvr>
                                        <p:cTn id="14" dur="750"/>
                                        <p:tgtEl>
                                          <p:spTgt spid="9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1"/>
                                        </p:tgtEl>
                                        <p:attrNameLst>
                                          <p:attrName>style.visibility</p:attrName>
                                        </p:attrNameLst>
                                      </p:cBhvr>
                                      <p:to>
                                        <p:strVal val="visible"/>
                                      </p:to>
                                    </p:set>
                                    <p:anim calcmode="lin" valueType="num">
                                      <p:cBhvr>
                                        <p:cTn id="17" dur="750" fill="hold"/>
                                        <p:tgtEl>
                                          <p:spTgt spid="91"/>
                                        </p:tgtEl>
                                        <p:attrNameLst>
                                          <p:attrName>ppt_w</p:attrName>
                                        </p:attrNameLst>
                                      </p:cBhvr>
                                      <p:tavLst>
                                        <p:tav tm="0">
                                          <p:val>
                                            <p:fltVal val="0"/>
                                          </p:val>
                                        </p:tav>
                                        <p:tav tm="100000">
                                          <p:val>
                                            <p:strVal val="#ppt_w"/>
                                          </p:val>
                                        </p:tav>
                                      </p:tavLst>
                                    </p:anim>
                                    <p:anim calcmode="lin" valueType="num">
                                      <p:cBhvr>
                                        <p:cTn id="18" dur="750" fill="hold"/>
                                        <p:tgtEl>
                                          <p:spTgt spid="91"/>
                                        </p:tgtEl>
                                        <p:attrNameLst>
                                          <p:attrName>ppt_h</p:attrName>
                                        </p:attrNameLst>
                                      </p:cBhvr>
                                      <p:tavLst>
                                        <p:tav tm="0">
                                          <p:val>
                                            <p:fltVal val="0"/>
                                          </p:val>
                                        </p:tav>
                                        <p:tav tm="100000">
                                          <p:val>
                                            <p:strVal val="#ppt_h"/>
                                          </p:val>
                                        </p:tav>
                                      </p:tavLst>
                                    </p:anim>
                                    <p:animEffect transition="in" filter="fade">
                                      <p:cBhvr>
                                        <p:cTn id="19" dur="750"/>
                                        <p:tgtEl>
                                          <p:spTgt spid="91"/>
                                        </p:tgtEl>
                                      </p:cBhvr>
                                    </p:animEffect>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1750"/>
                            </p:stCondLst>
                            <p:childTnLst>
                              <p:par>
                                <p:cTn id="27" presetID="23" presetClass="entr" presetSubtype="32"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strVal val="4*#ppt_w"/>
                                          </p:val>
                                        </p:tav>
                                        <p:tav tm="100000">
                                          <p:val>
                                            <p:strVal val="#ppt_w"/>
                                          </p:val>
                                        </p:tav>
                                      </p:tavLst>
                                    </p:anim>
                                    <p:anim calcmode="lin" valueType="num">
                                      <p:cBhvr>
                                        <p:cTn id="30" dur="500" fill="hold"/>
                                        <p:tgtEl>
                                          <p:spTgt spid="93"/>
                                        </p:tgtEl>
                                        <p:attrNameLst>
                                          <p:attrName>ppt_h</p:attrName>
                                        </p:attrNameLst>
                                      </p:cBhvr>
                                      <p:tavLst>
                                        <p:tav tm="0">
                                          <p:val>
                                            <p:strVal val="4*#ppt_h"/>
                                          </p:val>
                                        </p:tav>
                                        <p:tav tm="100000">
                                          <p:val>
                                            <p:strVal val="#ppt_h"/>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500" fill="hold"/>
                                        <p:tgtEl>
                                          <p:spTgt spid="94"/>
                                        </p:tgtEl>
                                        <p:attrNameLst>
                                          <p:attrName>ppt_x</p:attrName>
                                        </p:attrNameLst>
                                      </p:cBhvr>
                                      <p:tavLst>
                                        <p:tav tm="0">
                                          <p:val>
                                            <p:strVal val="#ppt_x"/>
                                          </p:val>
                                        </p:tav>
                                        <p:tav tm="100000">
                                          <p:val>
                                            <p:strVal val="#ppt_x"/>
                                          </p:val>
                                        </p:tav>
                                      </p:tavLst>
                                    </p:anim>
                                    <p:anim calcmode="lin" valueType="num">
                                      <p:cBhvr additive="base">
                                        <p:cTn id="3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1" grpId="0" animBg="1"/>
      <p:bldP spid="92" grpId="0" animBg="1"/>
      <p:bldP spid="93" grpId="0"/>
      <p:bldP spid="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7454" y="1694168"/>
            <a:ext cx="4324600" cy="113347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grpFill/>
            <a:ln w="9525">
              <a:noFill/>
              <a:miter lim="800000"/>
              <a:headEnd/>
              <a:tailEnd/>
            </a:ln>
          </p:spPr>
          <p:txBody>
            <a:bodyPr lIns="68570" tIns="34286" rIns="68570" bIns="34286"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grpFill/>
              <a:ln w="9525">
                <a:noFill/>
                <a:miter lim="800000"/>
                <a:headEnd/>
                <a:tailEnd/>
              </a:ln>
            </p:spPr>
            <p:txBody>
              <a:bodyPr lIns="68577" tIns="34289" rIns="68577" bIns="34289"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5" name="组合 3"/>
          <p:cNvGrpSpPr/>
          <p:nvPr/>
        </p:nvGrpSpPr>
        <p:grpSpPr>
          <a:xfrm>
            <a:off x="2213584" y="3007428"/>
            <a:ext cx="3938471" cy="966371"/>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headEnd/>
              <a:tailEnd/>
            </a:ln>
          </p:spPr>
          <p:txBody>
            <a:bodyPr lIns="68570" tIns="34286" rIns="68570" bIns="34286"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headEnd/>
                <a:tailEnd/>
              </a:ln>
            </p:spPr>
            <p:txBody>
              <a:bodyPr lIns="68577" tIns="34289" rIns="68577" bIns="34289"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208" name="矩形 47"/>
          <p:cNvSpPr>
            <a:spLocks noChangeArrowheads="1"/>
          </p:cNvSpPr>
          <p:nvPr/>
        </p:nvSpPr>
        <p:spPr bwMode="auto">
          <a:xfrm>
            <a:off x="6269782" y="2140451"/>
            <a:ext cx="1919288" cy="512434"/>
          </a:xfrm>
          <a:prstGeom prst="rect">
            <a:avLst/>
          </a:prstGeom>
          <a:noFill/>
          <a:ln w="9525">
            <a:noFill/>
            <a:miter lim="800000"/>
            <a:headEnd/>
            <a:tailEnd/>
          </a:ln>
        </p:spPr>
        <p:txBody>
          <a:bodyPr lIns="68563" tIns="34283" rIns="68563" bIns="34283">
            <a:spAutoFit/>
          </a:body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右键点击图片选择设置图片格式可直接替换图片，在此录入上述图表的综合描述说明，</a:t>
            </a:r>
          </a:p>
        </p:txBody>
      </p:sp>
      <p:sp>
        <p:nvSpPr>
          <p:cNvPr id="209" name="矩形 47"/>
          <p:cNvSpPr>
            <a:spLocks noChangeArrowheads="1"/>
          </p:cNvSpPr>
          <p:nvPr/>
        </p:nvSpPr>
        <p:spPr bwMode="auto">
          <a:xfrm>
            <a:off x="6287239" y="3402004"/>
            <a:ext cx="1919288" cy="512434"/>
          </a:xfrm>
          <a:prstGeom prst="rect">
            <a:avLst/>
          </a:prstGeom>
          <a:noFill/>
          <a:ln w="9525">
            <a:noFill/>
            <a:miter lim="800000"/>
            <a:headEnd/>
            <a:tailEnd/>
          </a:ln>
        </p:spPr>
        <p:txBody>
          <a:bodyPr lIns="68563" tIns="34283" rIns="68563" bIns="34283">
            <a:spAutoFit/>
          </a:body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sym typeface="微软雅黑" pitchFamily="34" charset="-122"/>
              </a:rPr>
              <a:t>右键点击图片选择设置图片格式可直接替换图片，在此录入上述图表的综合描述说明，</a:t>
            </a:r>
          </a:p>
        </p:txBody>
      </p:sp>
      <p:sp>
        <p:nvSpPr>
          <p:cNvPr id="211" name="矩形 47"/>
          <p:cNvSpPr>
            <a:spLocks noChangeArrowheads="1"/>
          </p:cNvSpPr>
          <p:nvPr/>
        </p:nvSpPr>
        <p:spPr bwMode="auto">
          <a:xfrm>
            <a:off x="3936415" y="2106303"/>
            <a:ext cx="1919288" cy="512434"/>
          </a:xfrm>
          <a:prstGeom prst="rect">
            <a:avLst/>
          </a:prstGeom>
          <a:noFill/>
          <a:ln w="9525">
            <a:noFill/>
            <a:miter lim="800000"/>
            <a:headEnd/>
            <a:tailEnd/>
          </a:ln>
        </p:spPr>
        <p:txBody>
          <a:bodyPr lIns="68563" tIns="34283" rIns="68563" bIns="34283">
            <a:spAutoFit/>
          </a:body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右键点击图片选择设置图片格式可直接替换图片，在此录入上述图表的综合描述说明，</a:t>
            </a:r>
          </a:p>
        </p:txBody>
      </p:sp>
      <p:sp>
        <p:nvSpPr>
          <p:cNvPr id="212" name="TextBox 211"/>
          <p:cNvSpPr txBox="1"/>
          <p:nvPr/>
        </p:nvSpPr>
        <p:spPr>
          <a:xfrm>
            <a:off x="3940472" y="1728261"/>
            <a:ext cx="1483182" cy="315380"/>
          </a:xfrm>
          <a:prstGeom prst="rect">
            <a:avLst/>
          </a:prstGeom>
          <a:noFill/>
          <a:ln>
            <a:noFill/>
          </a:ln>
        </p:spPr>
        <p:txBody>
          <a:bodyPr wrap="square" lIns="68566" tIns="34283" rIns="68566" bIns="34283"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方正大黑_GBK" pitchFamily="65" charset="-122"/>
                <a:ea typeface="方正大黑_GBK" pitchFamily="65" charset="-122"/>
                <a:cs typeface="+mn-cs"/>
              </a:rPr>
              <a:t>添加标题</a:t>
            </a:r>
          </a:p>
        </p:txBody>
      </p:sp>
      <p:sp>
        <p:nvSpPr>
          <p:cNvPr id="213" name="TextBox 212"/>
          <p:cNvSpPr txBox="1"/>
          <p:nvPr/>
        </p:nvSpPr>
        <p:spPr>
          <a:xfrm>
            <a:off x="3940472" y="3024404"/>
            <a:ext cx="1483182" cy="315380"/>
          </a:xfrm>
          <a:prstGeom prst="rect">
            <a:avLst/>
          </a:prstGeom>
          <a:noFill/>
          <a:ln>
            <a:noFill/>
          </a:ln>
        </p:spPr>
        <p:txBody>
          <a:bodyPr wrap="square" lIns="68566" tIns="34283" rIns="68566" bIns="34283"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方正大黑_GBK" pitchFamily="65" charset="-122"/>
                <a:ea typeface="方正大黑_GBK" pitchFamily="65" charset="-122"/>
                <a:cs typeface="+mn-cs"/>
              </a:rPr>
              <a:t>副标</a:t>
            </a:r>
          </a:p>
        </p:txBody>
      </p:sp>
      <p:sp>
        <p:nvSpPr>
          <p:cNvPr id="214" name="矩形 47"/>
          <p:cNvSpPr>
            <a:spLocks noChangeArrowheads="1"/>
          </p:cNvSpPr>
          <p:nvPr/>
        </p:nvSpPr>
        <p:spPr bwMode="auto">
          <a:xfrm>
            <a:off x="3936415" y="3456453"/>
            <a:ext cx="1919288" cy="364701"/>
          </a:xfrm>
          <a:prstGeom prst="rect">
            <a:avLst/>
          </a:prstGeom>
          <a:noFill/>
          <a:ln w="9525">
            <a:noFill/>
            <a:miter lim="800000"/>
            <a:headEnd/>
            <a:tailEnd/>
          </a:ln>
        </p:spPr>
        <p:txBody>
          <a:bodyPr lIns="68563" tIns="34283" rIns="68563" bIns="34283">
            <a:spAutoFit/>
          </a:body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sym typeface="微软雅黑" pitchFamily="34" charset="-122"/>
              </a:rPr>
              <a:t>右键点击图片选择设置图片格式可直接替换图片</a:t>
            </a:r>
          </a:p>
        </p:txBody>
      </p:sp>
      <p:pic>
        <p:nvPicPr>
          <p:cNvPr id="2" name="图片 1"/>
          <p:cNvPicPr>
            <a:picLocks noChangeAspect="1"/>
          </p:cNvPicPr>
          <p:nvPr/>
        </p:nvPicPr>
        <p:blipFill>
          <a:blip r:embed="rId3" cstate="print"/>
          <a:stretch>
            <a:fillRect/>
          </a:stretch>
        </p:blipFill>
        <p:spPr>
          <a:xfrm>
            <a:off x="467544" y="1923678"/>
            <a:ext cx="3173428" cy="1853281"/>
          </a:xfrm>
          <a:prstGeom prst="rect">
            <a:avLst/>
          </a:prstGeom>
        </p:spPr>
      </p:pic>
      <p:sp>
        <p:nvSpPr>
          <p:cNvPr id="215" name="TextBox 214"/>
          <p:cNvSpPr txBox="1"/>
          <p:nvPr/>
        </p:nvSpPr>
        <p:spPr>
          <a:xfrm>
            <a:off x="6328737" y="1635935"/>
            <a:ext cx="1104476" cy="253844"/>
          </a:xfrm>
          <a:prstGeom prst="rect">
            <a:avLst/>
          </a:prstGeom>
          <a:solidFill>
            <a:schemeClr val="accent1"/>
          </a:solidFill>
        </p:spPr>
        <p:txBody>
          <a:bodyPr wrap="square" lIns="68566" tIns="34283" rIns="68566" bIns="34283"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户外宣传</a:t>
            </a:r>
          </a:p>
        </p:txBody>
      </p:sp>
      <p:sp>
        <p:nvSpPr>
          <p:cNvPr id="216" name="TextBox 215"/>
          <p:cNvSpPr txBox="1"/>
          <p:nvPr/>
        </p:nvSpPr>
        <p:spPr>
          <a:xfrm>
            <a:off x="6328737" y="3000062"/>
            <a:ext cx="1104476" cy="253844"/>
          </a:xfrm>
          <a:prstGeom prst="rect">
            <a:avLst/>
          </a:prstGeom>
          <a:solidFill>
            <a:schemeClr val="accent2"/>
          </a:solidFill>
        </p:spPr>
        <p:txBody>
          <a:bodyPr wrap="square" lIns="68566" tIns="34283" rIns="68566" bIns="34283"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rPr>
              <a:t>百度推广</a:t>
            </a:r>
          </a:p>
        </p:txBody>
      </p:sp>
    </p:spTree>
    <p:extLst>
      <p:ext uri="{BB962C8B-B14F-4D97-AF65-F5344CB8AC3E}">
        <p14:creationId xmlns:p14="http://schemas.microsoft.com/office/powerpoint/2010/main" val="14513232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50"/>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50"/>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550"/>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5496092" y="3047010"/>
            <a:ext cx="497745" cy="187685"/>
          </a:xfrm>
          <a:prstGeom prst="rect">
            <a:avLst/>
          </a:prstGeom>
          <a:solidFill>
            <a:schemeClr val="bg1">
              <a:lumMod val="75000"/>
            </a:schemeClr>
          </a:solidFill>
          <a:ln w="0">
            <a:noFill/>
            <a:prstDash val="solid"/>
            <a:miter lim="800000"/>
            <a:headEnd/>
            <a:tailEnd/>
          </a:ln>
        </p:spPr>
        <p:txBody>
          <a:bodyPr vert="horz" wrap="square" lIns="65012" tIns="32506" rIns="65012" bIns="32506"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Rectangle 7"/>
          <p:cNvSpPr>
            <a:spLocks noChangeArrowheads="1"/>
          </p:cNvSpPr>
          <p:nvPr/>
        </p:nvSpPr>
        <p:spPr bwMode="auto">
          <a:xfrm>
            <a:off x="5496092" y="1704659"/>
            <a:ext cx="497745" cy="185645"/>
          </a:xfrm>
          <a:prstGeom prst="rect">
            <a:avLst/>
          </a:prstGeom>
          <a:solidFill>
            <a:schemeClr val="bg1">
              <a:lumMod val="75000"/>
            </a:schemeClr>
          </a:solidFill>
          <a:ln w="0">
            <a:noFill/>
            <a:prstDash val="solid"/>
            <a:miter lim="800000"/>
            <a:headEnd/>
            <a:tailEnd/>
          </a:ln>
        </p:spPr>
        <p:txBody>
          <a:bodyPr vert="horz" wrap="square" lIns="65012" tIns="32506" rIns="65012" bIns="32506"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8"/>
          <p:cNvSpPr>
            <a:spLocks/>
          </p:cNvSpPr>
          <p:nvPr/>
        </p:nvSpPr>
        <p:spPr bwMode="auto">
          <a:xfrm>
            <a:off x="3150165" y="1204847"/>
            <a:ext cx="2843671" cy="49981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prstTxWarp prst="textNoShape">
              <a:avLst/>
            </a:prstTxWarp>
            <a:no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17" name="Rectangle 9"/>
          <p:cNvSpPr>
            <a:spLocks noChangeArrowheads="1"/>
          </p:cNvSpPr>
          <p:nvPr/>
        </p:nvSpPr>
        <p:spPr bwMode="auto">
          <a:xfrm>
            <a:off x="3150165" y="2381954"/>
            <a:ext cx="491626" cy="169325"/>
          </a:xfrm>
          <a:prstGeom prst="rect">
            <a:avLst/>
          </a:prstGeom>
          <a:solidFill>
            <a:schemeClr val="bg1">
              <a:lumMod val="75000"/>
            </a:schemeClr>
          </a:solidFill>
          <a:ln w="0">
            <a:noFill/>
            <a:prstDash val="solid"/>
            <a:miter lim="800000"/>
            <a:headEnd/>
            <a:tailEnd/>
          </a:ln>
        </p:spPr>
        <p:txBody>
          <a:bodyPr vert="horz" wrap="square" lIns="65012" tIns="32506" rIns="65012" bIns="32506"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10"/>
          <p:cNvSpPr>
            <a:spLocks/>
          </p:cNvSpPr>
          <p:nvPr/>
        </p:nvSpPr>
        <p:spPr bwMode="auto">
          <a:xfrm>
            <a:off x="3150165" y="2547199"/>
            <a:ext cx="2843671" cy="49981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prstTxWarp prst="textNoShape">
              <a:avLst/>
            </a:prstTxWarp>
            <a:no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19" name="Rectangle 11"/>
          <p:cNvSpPr>
            <a:spLocks noChangeArrowheads="1"/>
          </p:cNvSpPr>
          <p:nvPr/>
        </p:nvSpPr>
        <p:spPr bwMode="auto">
          <a:xfrm>
            <a:off x="3150165" y="3724306"/>
            <a:ext cx="491626" cy="175444"/>
          </a:xfrm>
          <a:prstGeom prst="rect">
            <a:avLst/>
          </a:prstGeom>
          <a:solidFill>
            <a:schemeClr val="bg1">
              <a:lumMod val="75000"/>
            </a:schemeClr>
          </a:solidFill>
          <a:ln w="0">
            <a:noFill/>
            <a:prstDash val="solid"/>
            <a:miter lim="800000"/>
            <a:headEnd/>
            <a:tailEnd/>
          </a:ln>
        </p:spPr>
        <p:txBody>
          <a:bodyPr vert="horz" wrap="square" lIns="65012" tIns="32506" rIns="65012" bIns="32506"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 name="Freeform 12"/>
          <p:cNvSpPr>
            <a:spLocks/>
          </p:cNvSpPr>
          <p:nvPr/>
        </p:nvSpPr>
        <p:spPr bwMode="auto">
          <a:xfrm>
            <a:off x="3150165" y="3895669"/>
            <a:ext cx="2558080" cy="493692"/>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prstTxWarp prst="textNoShape">
              <a:avLst/>
            </a:prstTxWarp>
            <a:no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21" name="Freeform 13"/>
          <p:cNvSpPr>
            <a:spLocks/>
          </p:cNvSpPr>
          <p:nvPr/>
        </p:nvSpPr>
        <p:spPr bwMode="auto">
          <a:xfrm>
            <a:off x="3150165" y="1882143"/>
            <a:ext cx="2843671" cy="49981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prstTxWarp prst="textNoShape">
              <a:avLst/>
            </a:prstTxWarp>
            <a:no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sp>
        <p:nvSpPr>
          <p:cNvPr id="22" name="Freeform 14"/>
          <p:cNvSpPr>
            <a:spLocks/>
          </p:cNvSpPr>
          <p:nvPr/>
        </p:nvSpPr>
        <p:spPr bwMode="auto">
          <a:xfrm>
            <a:off x="3150165" y="3226535"/>
            <a:ext cx="2843671" cy="497771"/>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prstTxWarp prst="textNoShape">
              <a:avLst/>
            </a:prstTxWarp>
            <a:noAutofit/>
          </a:bodyP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endParaRPr>
          </a:p>
        </p:txBody>
      </p:sp>
      <p:grpSp>
        <p:nvGrpSpPr>
          <p:cNvPr id="2" name="组合 26"/>
          <p:cNvGrpSpPr/>
          <p:nvPr/>
        </p:nvGrpSpPr>
        <p:grpSpPr>
          <a:xfrm>
            <a:off x="3725427" y="3985431"/>
            <a:ext cx="542623" cy="314168"/>
            <a:chOff x="5238881" y="5604205"/>
            <a:chExt cx="763063" cy="441774"/>
          </a:xfrm>
        </p:grpSpPr>
        <p:sp>
          <p:nvSpPr>
            <p:cNvPr id="87" name="Freeform 79"/>
            <p:cNvSpPr>
              <a:spLocks/>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1" name="Freeform 193"/>
              <p:cNvSpPr>
                <a:spLocks/>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2" name="Freeform 194"/>
              <p:cNvSpPr>
                <a:spLocks/>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3" name="Freeform 195"/>
              <p:cNvSpPr>
                <a:spLocks/>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4" name="Freeform 196"/>
              <p:cNvSpPr>
                <a:spLocks/>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5" name="Freeform 197"/>
              <p:cNvSpPr>
                <a:spLocks/>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6" name="Freeform 198"/>
              <p:cNvSpPr>
                <a:spLocks/>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4" name="组合 25"/>
          <p:cNvGrpSpPr/>
          <p:nvPr/>
        </p:nvGrpSpPr>
        <p:grpSpPr>
          <a:xfrm>
            <a:off x="4863710" y="3318336"/>
            <a:ext cx="530384" cy="314168"/>
            <a:chOff x="6839593" y="4666153"/>
            <a:chExt cx="745852" cy="441774"/>
          </a:xfrm>
        </p:grpSpPr>
        <p:sp>
          <p:nvSpPr>
            <p:cNvPr id="89" name="Freeform 81"/>
            <p:cNvSpPr>
              <a:spLocks/>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3" name="组合 23"/>
          <p:cNvGrpSpPr/>
          <p:nvPr/>
        </p:nvGrpSpPr>
        <p:grpSpPr>
          <a:xfrm>
            <a:off x="4863710" y="1973946"/>
            <a:ext cx="530384" cy="316208"/>
            <a:chOff x="6839593" y="2775708"/>
            <a:chExt cx="745852" cy="444643"/>
          </a:xfrm>
        </p:grpSpPr>
        <p:sp>
          <p:nvSpPr>
            <p:cNvPr id="91" name="Freeform 83"/>
            <p:cNvSpPr>
              <a:spLocks/>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 name="Freeform 207"/>
              <p:cNvSpPr>
                <a:spLocks/>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24" name="组合 22"/>
          <p:cNvGrpSpPr/>
          <p:nvPr/>
        </p:nvGrpSpPr>
        <p:grpSpPr>
          <a:xfrm>
            <a:off x="3725427" y="1298689"/>
            <a:ext cx="542623" cy="312128"/>
            <a:chOff x="5238881" y="1826181"/>
            <a:chExt cx="763063" cy="438906"/>
          </a:xfrm>
        </p:grpSpPr>
        <p:sp>
          <p:nvSpPr>
            <p:cNvPr id="88" name="Freeform 80"/>
            <p:cNvSpPr>
              <a:spLocks/>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26" name="组合 24"/>
          <p:cNvGrpSpPr/>
          <p:nvPr/>
        </p:nvGrpSpPr>
        <p:grpSpPr>
          <a:xfrm>
            <a:off x="3725427" y="2639001"/>
            <a:ext cx="542623" cy="316208"/>
            <a:chOff x="5238881" y="3710891"/>
            <a:chExt cx="763063" cy="444643"/>
          </a:xfrm>
        </p:grpSpPr>
        <p:sp>
          <p:nvSpPr>
            <p:cNvPr id="90" name="Freeform 82"/>
            <p:cNvSpPr>
              <a:spLocks/>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 name="Freeform 211"/>
              <p:cNvSpPr>
                <a:spLocks/>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Freeform 212"/>
              <p:cNvSpPr>
                <a:spLocks/>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64" name="Text Placeholder 7"/>
          <p:cNvSpPr txBox="1">
            <a:spLocks/>
          </p:cNvSpPr>
          <p:nvPr/>
        </p:nvSpPr>
        <p:spPr>
          <a:xfrm>
            <a:off x="972780" y="1171805"/>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65" name="Text Placeholder 2"/>
          <p:cNvSpPr txBox="1">
            <a:spLocks/>
          </p:cNvSpPr>
          <p:nvPr/>
        </p:nvSpPr>
        <p:spPr>
          <a:xfrm>
            <a:off x="1232499" y="1445487"/>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66" name="Text Placeholder 7"/>
          <p:cNvSpPr txBox="1">
            <a:spLocks/>
          </p:cNvSpPr>
          <p:nvPr/>
        </p:nvSpPr>
        <p:spPr>
          <a:xfrm>
            <a:off x="972780" y="2266499"/>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67" name="Text Placeholder 2"/>
          <p:cNvSpPr txBox="1">
            <a:spLocks/>
          </p:cNvSpPr>
          <p:nvPr/>
        </p:nvSpPr>
        <p:spPr>
          <a:xfrm>
            <a:off x="1232499" y="2540181"/>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68" name="Text Placeholder 7"/>
          <p:cNvSpPr txBox="1">
            <a:spLocks/>
          </p:cNvSpPr>
          <p:nvPr/>
        </p:nvSpPr>
        <p:spPr>
          <a:xfrm>
            <a:off x="972780" y="3556149"/>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69" name="Text Placeholder 2"/>
          <p:cNvSpPr txBox="1">
            <a:spLocks/>
          </p:cNvSpPr>
          <p:nvPr/>
        </p:nvSpPr>
        <p:spPr>
          <a:xfrm>
            <a:off x="1232499" y="3829832"/>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r"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70" name="Text Placeholder 7"/>
          <p:cNvSpPr txBox="1">
            <a:spLocks/>
          </p:cNvSpPr>
          <p:nvPr/>
        </p:nvSpPr>
        <p:spPr>
          <a:xfrm>
            <a:off x="6330624" y="1171805"/>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1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71" name="Text Placeholder 2"/>
          <p:cNvSpPr txBox="1">
            <a:spLocks/>
          </p:cNvSpPr>
          <p:nvPr/>
        </p:nvSpPr>
        <p:spPr>
          <a:xfrm>
            <a:off x="6330625" y="1445487"/>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72" name="Text Placeholder 7"/>
          <p:cNvSpPr txBox="1">
            <a:spLocks/>
          </p:cNvSpPr>
          <p:nvPr/>
        </p:nvSpPr>
        <p:spPr>
          <a:xfrm>
            <a:off x="6330624" y="2266499"/>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73" name="Text Placeholder 2"/>
          <p:cNvSpPr txBox="1">
            <a:spLocks/>
          </p:cNvSpPr>
          <p:nvPr/>
        </p:nvSpPr>
        <p:spPr>
          <a:xfrm>
            <a:off x="6330625" y="2540181"/>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
        <p:nvSpPr>
          <p:cNvPr id="74" name="Text Placeholder 7"/>
          <p:cNvSpPr txBox="1">
            <a:spLocks/>
          </p:cNvSpPr>
          <p:nvPr/>
        </p:nvSpPr>
        <p:spPr>
          <a:xfrm>
            <a:off x="6330624" y="3556149"/>
            <a:ext cx="1889754" cy="253769"/>
          </a:xfrm>
          <a:prstGeom prst="rect">
            <a:avLst/>
          </a:prstGeom>
        </p:spPr>
        <p:txBody>
          <a:bodyPr vert="horz" lIns="0" tIns="73847" rIns="0" bIns="73847"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Lato Regular"/>
                <a:ea typeface="微软雅黑" panose="020B0503020204020204" pitchFamily="34" charset="-122"/>
              </a:rPr>
              <a:t>替换文字内容</a:t>
            </a:r>
          </a:p>
        </p:txBody>
      </p:sp>
      <p:sp>
        <p:nvSpPr>
          <p:cNvPr id="75" name="Text Placeholder 2"/>
          <p:cNvSpPr txBox="1">
            <a:spLocks/>
          </p:cNvSpPr>
          <p:nvPr/>
        </p:nvSpPr>
        <p:spPr>
          <a:xfrm>
            <a:off x="6330625" y="3829832"/>
            <a:ext cx="1630035" cy="411351"/>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914282" rtl="0" eaLnBrk="0" fontAlgn="base" latinLnBrk="0" hangingPunct="0">
              <a:lnSpc>
                <a:spcPct val="150000"/>
              </a:lnSpc>
              <a:spcBef>
                <a:spcPts val="0"/>
              </a:spcBef>
              <a:spcAft>
                <a:spcPct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kumimoji="0" lang="en-GB"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mn-lt"/>
            </a:endParaRPr>
          </a:p>
        </p:txBody>
      </p:sp>
    </p:spTree>
    <p:extLst>
      <p:ext uri="{BB962C8B-B14F-4D97-AF65-F5344CB8AC3E}">
        <p14:creationId xmlns:p14="http://schemas.microsoft.com/office/powerpoint/2010/main" val="2407351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400"/>
                            </p:stCondLst>
                            <p:childTnLst>
                              <p:par>
                                <p:cTn id="63" presetID="53" presetClass="entr" presetSubtype="16" fill="hold" grpId="0" nodeType="afterEffect">
                                  <p:stCondLst>
                                    <p:cond delay="0"/>
                                  </p:stCondLst>
                                  <p:childTnLst>
                                    <p:set>
                                      <p:cBhvr>
                                        <p:cTn id="64" dur="1" fill="hold">
                                          <p:stCondLst>
                                            <p:cond delay="0"/>
                                          </p:stCondLst>
                                        </p:cTn>
                                        <p:tgtEl>
                                          <p:spTgt spid="65">
                                            <p:txEl>
                                              <p:pRg st="0" end="0"/>
                                            </p:txEl>
                                          </p:spTgt>
                                        </p:tgtEl>
                                        <p:attrNameLst>
                                          <p:attrName>style.visibility</p:attrName>
                                        </p:attrNameLst>
                                      </p:cBhvr>
                                      <p:to>
                                        <p:strVal val="visible"/>
                                      </p:to>
                                    </p:set>
                                    <p:anim calcmode="lin" valueType="num">
                                      <p:cBhvr>
                                        <p:cTn id="65" dur="4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5">
                                            <p:txEl>
                                              <p:pRg st="0" end="0"/>
                                            </p:txEl>
                                          </p:spTgt>
                                        </p:tgtEl>
                                      </p:cBhvr>
                                    </p:animEffect>
                                  </p:childTnLst>
                                </p:cTn>
                              </p:par>
                            </p:childTnLst>
                          </p:cTn>
                        </p:par>
                        <p:par>
                          <p:cTn id="68" fill="hold">
                            <p:stCondLst>
                              <p:cond delay="5800"/>
                            </p:stCondLst>
                            <p:childTnLst>
                              <p:par>
                                <p:cTn id="69" presetID="53" presetClass="entr" presetSubtype="16" fill="hold" grpId="0" nodeType="afterEffect">
                                  <p:stCondLst>
                                    <p:cond delay="0"/>
                                  </p:stCondLst>
                                  <p:childTnLst>
                                    <p:set>
                                      <p:cBhvr>
                                        <p:cTn id="70" dur="1" fill="hold">
                                          <p:stCondLst>
                                            <p:cond delay="0"/>
                                          </p:stCondLst>
                                        </p:cTn>
                                        <p:tgtEl>
                                          <p:spTgt spid="66">
                                            <p:txEl>
                                              <p:pRg st="0" end="0"/>
                                            </p:txEl>
                                          </p:spTgt>
                                        </p:tgtEl>
                                        <p:attrNameLst>
                                          <p:attrName>style.visibility</p:attrName>
                                        </p:attrNameLst>
                                      </p:cBhvr>
                                      <p:to>
                                        <p:strVal val="visible"/>
                                      </p:to>
                                    </p:set>
                                    <p:anim calcmode="lin" valueType="num">
                                      <p:cBhvr>
                                        <p:cTn id="71"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6">
                                            <p:txEl>
                                              <p:pRg st="0" end="0"/>
                                            </p:txEl>
                                          </p:spTgt>
                                        </p:tgtEl>
                                      </p:cBhvr>
                                    </p:animEffect>
                                  </p:childTnLst>
                                </p:cTn>
                              </p:par>
                            </p:childTnLst>
                          </p:cTn>
                        </p:par>
                        <p:par>
                          <p:cTn id="74" fill="hold">
                            <p:stCondLst>
                              <p:cond delay="6200"/>
                            </p:stCondLst>
                            <p:childTnLst>
                              <p:par>
                                <p:cTn id="75" presetID="53" presetClass="entr" presetSubtype="16" fill="hold" grpId="0" nodeType="afterEffect">
                                  <p:stCondLst>
                                    <p:cond delay="0"/>
                                  </p:stCondLst>
                                  <p:childTnLst>
                                    <p:set>
                                      <p:cBhvr>
                                        <p:cTn id="76" dur="1" fill="hold">
                                          <p:stCondLst>
                                            <p:cond delay="0"/>
                                          </p:stCondLst>
                                        </p:cTn>
                                        <p:tgtEl>
                                          <p:spTgt spid="67">
                                            <p:txEl>
                                              <p:pRg st="0" end="0"/>
                                            </p:txEl>
                                          </p:spTgt>
                                        </p:tgtEl>
                                        <p:attrNameLst>
                                          <p:attrName>style.visibility</p:attrName>
                                        </p:attrNameLst>
                                      </p:cBhvr>
                                      <p:to>
                                        <p:strVal val="visible"/>
                                      </p:to>
                                    </p:set>
                                    <p:anim calcmode="lin" valueType="num">
                                      <p:cBhvr>
                                        <p:cTn id="77" dur="4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67">
                                            <p:txEl>
                                              <p:pRg st="0" end="0"/>
                                            </p:txEl>
                                          </p:spTgt>
                                        </p:tgtEl>
                                      </p:cBhvr>
                                    </p:animEffect>
                                  </p:childTnLst>
                                </p:cTn>
                              </p:par>
                            </p:childTnLst>
                          </p:cTn>
                        </p:par>
                        <p:par>
                          <p:cTn id="80" fill="hold">
                            <p:stCondLst>
                              <p:cond delay="6600"/>
                            </p:stCondLst>
                            <p:childTnLst>
                              <p:par>
                                <p:cTn id="81" presetID="53" presetClass="entr" presetSubtype="16" fill="hold" grpId="0" nodeType="afterEffect">
                                  <p:stCondLst>
                                    <p:cond delay="0"/>
                                  </p:stCondLst>
                                  <p:childTnLst>
                                    <p:set>
                                      <p:cBhvr>
                                        <p:cTn id="82" dur="1" fill="hold">
                                          <p:stCondLst>
                                            <p:cond delay="0"/>
                                          </p:stCondLst>
                                        </p:cTn>
                                        <p:tgtEl>
                                          <p:spTgt spid="68">
                                            <p:txEl>
                                              <p:pRg st="0" end="0"/>
                                            </p:txEl>
                                          </p:spTgt>
                                        </p:tgtEl>
                                        <p:attrNameLst>
                                          <p:attrName>style.visibility</p:attrName>
                                        </p:attrNameLst>
                                      </p:cBhvr>
                                      <p:to>
                                        <p:strVal val="visible"/>
                                      </p:to>
                                    </p:set>
                                    <p:anim calcmode="lin" valueType="num">
                                      <p:cBhvr>
                                        <p:cTn id="83"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68">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69">
                                            <p:txEl>
                                              <p:pRg st="0" end="0"/>
                                            </p:txEl>
                                          </p:spTgt>
                                        </p:tgtEl>
                                        <p:attrNameLst>
                                          <p:attrName>style.visibility</p:attrName>
                                        </p:attrNameLst>
                                      </p:cBhvr>
                                      <p:to>
                                        <p:strVal val="visible"/>
                                      </p:to>
                                    </p:set>
                                    <p:anim calcmode="lin" valueType="num">
                                      <p:cBhvr>
                                        <p:cTn id="89" dur="4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69">
                                            <p:txEl>
                                              <p:pRg st="0" end="0"/>
                                            </p:txEl>
                                          </p:spTgt>
                                        </p:tgtEl>
                                      </p:cBhvr>
                                    </p:animEffect>
                                  </p:childTnLst>
                                </p:cTn>
                              </p:par>
                            </p:childTnLst>
                          </p:cTn>
                        </p:par>
                        <p:par>
                          <p:cTn id="92" fill="hold">
                            <p:stCondLst>
                              <p:cond delay="7400"/>
                            </p:stCondLst>
                            <p:childTnLst>
                              <p:par>
                                <p:cTn id="93" presetID="53" presetClass="entr" presetSubtype="16" fill="hold" grpId="0" nodeType="afterEffect">
                                  <p:stCondLst>
                                    <p:cond delay="0"/>
                                  </p:stCondLst>
                                  <p:childTnLst>
                                    <p:set>
                                      <p:cBhvr>
                                        <p:cTn id="94" dur="1" fill="hold">
                                          <p:stCondLst>
                                            <p:cond delay="0"/>
                                          </p:stCondLst>
                                        </p:cTn>
                                        <p:tgtEl>
                                          <p:spTgt spid="70">
                                            <p:txEl>
                                              <p:pRg st="0" end="0"/>
                                            </p:txEl>
                                          </p:spTgt>
                                        </p:tgtEl>
                                        <p:attrNameLst>
                                          <p:attrName>style.visibility</p:attrName>
                                        </p:attrNameLst>
                                      </p:cBhvr>
                                      <p:to>
                                        <p:strVal val="visible"/>
                                      </p:to>
                                    </p:set>
                                    <p:anim calcmode="lin" valueType="num">
                                      <p:cBhvr>
                                        <p:cTn id="95"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70">
                                            <p:txEl>
                                              <p:pRg st="0" end="0"/>
                                            </p:txEl>
                                          </p:spTgt>
                                        </p:tgtEl>
                                      </p:cBhvr>
                                    </p:animEffect>
                                  </p:childTnLst>
                                </p:cTn>
                              </p:par>
                            </p:childTnLst>
                          </p:cTn>
                        </p:par>
                        <p:par>
                          <p:cTn id="98" fill="hold">
                            <p:stCondLst>
                              <p:cond delay="7800"/>
                            </p:stCondLst>
                            <p:childTnLst>
                              <p:par>
                                <p:cTn id="99" presetID="53" presetClass="entr" presetSubtype="16" fill="hold" grpId="0" nodeType="afterEffect">
                                  <p:stCondLst>
                                    <p:cond delay="0"/>
                                  </p:stCondLst>
                                  <p:childTnLst>
                                    <p:set>
                                      <p:cBhvr>
                                        <p:cTn id="100" dur="1" fill="hold">
                                          <p:stCondLst>
                                            <p:cond delay="0"/>
                                          </p:stCondLst>
                                        </p:cTn>
                                        <p:tgtEl>
                                          <p:spTgt spid="71">
                                            <p:txEl>
                                              <p:pRg st="0" end="0"/>
                                            </p:txEl>
                                          </p:spTgt>
                                        </p:tgtEl>
                                        <p:attrNameLst>
                                          <p:attrName>style.visibility</p:attrName>
                                        </p:attrNameLst>
                                      </p:cBhvr>
                                      <p:to>
                                        <p:strVal val="visible"/>
                                      </p:to>
                                    </p:set>
                                    <p:anim calcmode="lin" valueType="num">
                                      <p:cBhvr>
                                        <p:cTn id="101" dur="4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71">
                                            <p:txEl>
                                              <p:pRg st="0" end="0"/>
                                            </p:txEl>
                                          </p:spTgt>
                                        </p:tgtEl>
                                      </p:cBhvr>
                                    </p:animEffect>
                                  </p:childTnLst>
                                </p:cTn>
                              </p:par>
                            </p:childTnLst>
                          </p:cTn>
                        </p:par>
                        <p:par>
                          <p:cTn id="104" fill="hold">
                            <p:stCondLst>
                              <p:cond delay="8200"/>
                            </p:stCondLst>
                            <p:childTnLst>
                              <p:par>
                                <p:cTn id="105" presetID="53" presetClass="entr" presetSubtype="16" fill="hold" grpId="0" nodeType="afterEffect">
                                  <p:stCondLst>
                                    <p:cond delay="0"/>
                                  </p:stCondLst>
                                  <p:childTnLst>
                                    <p:set>
                                      <p:cBhvr>
                                        <p:cTn id="106" dur="1" fill="hold">
                                          <p:stCondLst>
                                            <p:cond delay="0"/>
                                          </p:stCondLst>
                                        </p:cTn>
                                        <p:tgtEl>
                                          <p:spTgt spid="72">
                                            <p:txEl>
                                              <p:pRg st="0" end="0"/>
                                            </p:txEl>
                                          </p:spTgt>
                                        </p:tgtEl>
                                        <p:attrNameLst>
                                          <p:attrName>style.visibility</p:attrName>
                                        </p:attrNameLst>
                                      </p:cBhvr>
                                      <p:to>
                                        <p:strVal val="visible"/>
                                      </p:to>
                                    </p:set>
                                    <p:anim calcmode="lin" valueType="num">
                                      <p:cBhvr>
                                        <p:cTn id="107"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108"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109" dur="400"/>
                                        <p:tgtEl>
                                          <p:spTgt spid="72">
                                            <p:txEl>
                                              <p:pRg st="0" end="0"/>
                                            </p:txEl>
                                          </p:spTgt>
                                        </p:tgtEl>
                                      </p:cBhvr>
                                    </p:animEffect>
                                  </p:childTnLst>
                                </p:cTn>
                              </p:par>
                            </p:childTnLst>
                          </p:cTn>
                        </p:par>
                        <p:par>
                          <p:cTn id="110" fill="hold">
                            <p:stCondLst>
                              <p:cond delay="8600"/>
                            </p:stCondLst>
                            <p:childTnLst>
                              <p:par>
                                <p:cTn id="111" presetID="53" presetClass="entr" presetSubtype="16" fill="hold" grpId="0" nodeType="afterEffect">
                                  <p:stCondLst>
                                    <p:cond delay="0"/>
                                  </p:stCondLst>
                                  <p:childTnLst>
                                    <p:set>
                                      <p:cBhvr>
                                        <p:cTn id="112" dur="1" fill="hold">
                                          <p:stCondLst>
                                            <p:cond delay="0"/>
                                          </p:stCondLst>
                                        </p:cTn>
                                        <p:tgtEl>
                                          <p:spTgt spid="73">
                                            <p:txEl>
                                              <p:pRg st="0" end="0"/>
                                            </p:txEl>
                                          </p:spTgt>
                                        </p:tgtEl>
                                        <p:attrNameLst>
                                          <p:attrName>style.visibility</p:attrName>
                                        </p:attrNameLst>
                                      </p:cBhvr>
                                      <p:to>
                                        <p:strVal val="visible"/>
                                      </p:to>
                                    </p:set>
                                    <p:anim calcmode="lin" valueType="num">
                                      <p:cBhvr>
                                        <p:cTn id="113" dur="4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114" dur="4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115" dur="400"/>
                                        <p:tgtEl>
                                          <p:spTgt spid="73">
                                            <p:txEl>
                                              <p:pRg st="0" end="0"/>
                                            </p:txEl>
                                          </p:spTgt>
                                        </p:tgtEl>
                                      </p:cBhvr>
                                    </p:animEffect>
                                  </p:childTnLst>
                                </p:cTn>
                              </p:par>
                            </p:childTnLst>
                          </p:cTn>
                        </p:par>
                        <p:par>
                          <p:cTn id="116" fill="hold">
                            <p:stCondLst>
                              <p:cond delay="9000"/>
                            </p:stCondLst>
                            <p:childTnLst>
                              <p:par>
                                <p:cTn id="117" presetID="53" presetClass="entr" presetSubtype="16" fill="hold" grpId="0" nodeType="afterEffect">
                                  <p:stCondLst>
                                    <p:cond delay="0"/>
                                  </p:stCondLst>
                                  <p:childTnLst>
                                    <p:set>
                                      <p:cBhvr>
                                        <p:cTn id="118" dur="1" fill="hold">
                                          <p:stCondLst>
                                            <p:cond delay="0"/>
                                          </p:stCondLst>
                                        </p:cTn>
                                        <p:tgtEl>
                                          <p:spTgt spid="74">
                                            <p:txEl>
                                              <p:pRg st="0" end="0"/>
                                            </p:txEl>
                                          </p:spTgt>
                                        </p:tgtEl>
                                        <p:attrNameLst>
                                          <p:attrName>style.visibility</p:attrName>
                                        </p:attrNameLst>
                                      </p:cBhvr>
                                      <p:to>
                                        <p:strVal val="visible"/>
                                      </p:to>
                                    </p:set>
                                    <p:anim calcmode="lin" valueType="num">
                                      <p:cBhvr>
                                        <p:cTn id="11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12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121" dur="400"/>
                                        <p:tgtEl>
                                          <p:spTgt spid="74">
                                            <p:txEl>
                                              <p:pRg st="0" end="0"/>
                                            </p:txEl>
                                          </p:spTgt>
                                        </p:tgtEl>
                                      </p:cBhvr>
                                    </p:animEffect>
                                  </p:childTnLst>
                                </p:cTn>
                              </p:par>
                            </p:childTnLst>
                          </p:cTn>
                        </p:par>
                        <p:par>
                          <p:cTn id="122" fill="hold">
                            <p:stCondLst>
                              <p:cond delay="9400"/>
                            </p:stCondLst>
                            <p:childTnLst>
                              <p:par>
                                <p:cTn id="123" presetID="53" presetClass="entr" presetSubtype="16" fill="hold" grpId="0" nodeType="afterEffect">
                                  <p:stCondLst>
                                    <p:cond delay="0"/>
                                  </p:stCondLst>
                                  <p:childTnLst>
                                    <p:set>
                                      <p:cBhvr>
                                        <p:cTn id="124" dur="1" fill="hold">
                                          <p:stCondLst>
                                            <p:cond delay="0"/>
                                          </p:stCondLst>
                                        </p:cTn>
                                        <p:tgtEl>
                                          <p:spTgt spid="75">
                                            <p:txEl>
                                              <p:pRg st="0" end="0"/>
                                            </p:txEl>
                                          </p:spTgt>
                                        </p:tgtEl>
                                        <p:attrNameLst>
                                          <p:attrName>style.visibility</p:attrName>
                                        </p:attrNameLst>
                                      </p:cBhvr>
                                      <p:to>
                                        <p:strVal val="visible"/>
                                      </p:to>
                                    </p:set>
                                    <p:anim calcmode="lin" valueType="num">
                                      <p:cBhvr>
                                        <p:cTn id="125" dur="4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126" dur="4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127" dur="4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5" grpId="0" build="p">
        <p:tmplLst>
          <p:tmpl lvl="1">
            <p:tnLst>
              <p:par>
                <p:cTn presetID="53" presetClass="entr" presetSubtype="16"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400" fill="hold"/>
                        <p:tgtEl>
                          <p:spTgt spid="65"/>
                        </p:tgtEl>
                        <p:attrNameLst>
                          <p:attrName>ppt_w</p:attrName>
                        </p:attrNameLst>
                      </p:cBhvr>
                      <p:tavLst>
                        <p:tav tm="0">
                          <p:val>
                            <p:fltVal val="0"/>
                          </p:val>
                        </p:tav>
                        <p:tav tm="100000">
                          <p:val>
                            <p:strVal val="#ppt_w"/>
                          </p:val>
                        </p:tav>
                      </p:tavLst>
                    </p:anim>
                    <p:anim calcmode="lin" valueType="num">
                      <p:cBhvr>
                        <p:cTn dur="400" fill="hold"/>
                        <p:tgtEl>
                          <p:spTgt spid="65"/>
                        </p:tgtEl>
                        <p:attrNameLst>
                          <p:attrName>ppt_h</p:attrName>
                        </p:attrNameLst>
                      </p:cBhvr>
                      <p:tavLst>
                        <p:tav tm="0">
                          <p:val>
                            <p:fltVal val="0"/>
                          </p:val>
                        </p:tav>
                        <p:tav tm="100000">
                          <p:val>
                            <p:strVal val="#ppt_h"/>
                          </p:val>
                        </p:tav>
                      </p:tavLst>
                    </p:anim>
                    <p:animEffect transition="in" filter="fade">
                      <p:cBhvr>
                        <p:cTn dur="400"/>
                        <p:tgtEl>
                          <p:spTgt spid="65"/>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400" fill="hold"/>
                        <p:tgtEl>
                          <p:spTgt spid="67"/>
                        </p:tgtEl>
                        <p:attrNameLst>
                          <p:attrName>ppt_w</p:attrName>
                        </p:attrNameLst>
                      </p:cBhvr>
                      <p:tavLst>
                        <p:tav tm="0">
                          <p:val>
                            <p:fltVal val="0"/>
                          </p:val>
                        </p:tav>
                        <p:tav tm="100000">
                          <p:val>
                            <p:strVal val="#ppt_w"/>
                          </p:val>
                        </p:tav>
                      </p:tavLst>
                    </p:anim>
                    <p:anim calcmode="lin" valueType="num">
                      <p:cBhvr>
                        <p:cTn dur="400" fill="hold"/>
                        <p:tgtEl>
                          <p:spTgt spid="67"/>
                        </p:tgtEl>
                        <p:attrNameLst>
                          <p:attrName>ppt_h</p:attrName>
                        </p:attrNameLst>
                      </p:cBhvr>
                      <p:tavLst>
                        <p:tav tm="0">
                          <p:val>
                            <p:fltVal val="0"/>
                          </p:val>
                        </p:tav>
                        <p:tav tm="100000">
                          <p:val>
                            <p:strVal val="#ppt_h"/>
                          </p:val>
                        </p:tav>
                      </p:tavLst>
                    </p:anim>
                    <p:animEffect transition="in" filter="fade">
                      <p:cBhvr>
                        <p:cTn dur="400"/>
                        <p:tgtEl>
                          <p:spTgt spid="67"/>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69" grpId="0" build="p">
        <p:tmplLst>
          <p:tmpl lvl="1">
            <p:tnLst>
              <p:par>
                <p:cTn presetID="53" presetClass="entr" presetSubtype="16"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p:cTn dur="400" fill="hold"/>
                        <p:tgtEl>
                          <p:spTgt spid="69"/>
                        </p:tgtEl>
                        <p:attrNameLst>
                          <p:attrName>ppt_w</p:attrName>
                        </p:attrNameLst>
                      </p:cBhvr>
                      <p:tavLst>
                        <p:tav tm="0">
                          <p:val>
                            <p:fltVal val="0"/>
                          </p:val>
                        </p:tav>
                        <p:tav tm="100000">
                          <p:val>
                            <p:strVal val="#ppt_w"/>
                          </p:val>
                        </p:tav>
                      </p:tavLst>
                    </p:anim>
                    <p:anim calcmode="lin" valueType="num">
                      <p:cBhvr>
                        <p:cTn dur="400" fill="hold"/>
                        <p:tgtEl>
                          <p:spTgt spid="69"/>
                        </p:tgtEl>
                        <p:attrNameLst>
                          <p:attrName>ppt_h</p:attrName>
                        </p:attrNameLst>
                      </p:cBhvr>
                      <p:tavLst>
                        <p:tav tm="0">
                          <p:val>
                            <p:fltVal val="0"/>
                          </p:val>
                        </p:tav>
                        <p:tav tm="100000">
                          <p:val>
                            <p:strVal val="#ppt_h"/>
                          </p:val>
                        </p:tav>
                      </p:tavLst>
                    </p:anim>
                    <p:animEffect transition="in" filter="fade">
                      <p:cBhvr>
                        <p:cTn dur="400"/>
                        <p:tgtEl>
                          <p:spTgt spid="69"/>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1" grpId="0" build="p">
        <p:tmplLst>
          <p:tmpl lvl="1">
            <p:tnLst>
              <p:par>
                <p:cTn presetID="53" presetClass="entr" presetSubtype="16"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400" fill="hold"/>
                        <p:tgtEl>
                          <p:spTgt spid="71"/>
                        </p:tgtEl>
                        <p:attrNameLst>
                          <p:attrName>ppt_w</p:attrName>
                        </p:attrNameLst>
                      </p:cBhvr>
                      <p:tavLst>
                        <p:tav tm="0">
                          <p:val>
                            <p:fltVal val="0"/>
                          </p:val>
                        </p:tav>
                        <p:tav tm="100000">
                          <p:val>
                            <p:strVal val="#ppt_w"/>
                          </p:val>
                        </p:tav>
                      </p:tavLst>
                    </p:anim>
                    <p:anim calcmode="lin" valueType="num">
                      <p:cBhvr>
                        <p:cTn dur="400" fill="hold"/>
                        <p:tgtEl>
                          <p:spTgt spid="71"/>
                        </p:tgtEl>
                        <p:attrNameLst>
                          <p:attrName>ppt_h</p:attrName>
                        </p:attrNameLst>
                      </p:cBhvr>
                      <p:tavLst>
                        <p:tav tm="0">
                          <p:val>
                            <p:fltVal val="0"/>
                          </p:val>
                        </p:tav>
                        <p:tav tm="100000">
                          <p:val>
                            <p:strVal val="#ppt_h"/>
                          </p:val>
                        </p:tav>
                      </p:tavLst>
                    </p:anim>
                    <p:animEffect transition="in" filter="fade">
                      <p:cBhvr>
                        <p:cTn dur="4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400" fill="hold"/>
                        <p:tgtEl>
                          <p:spTgt spid="73"/>
                        </p:tgtEl>
                        <p:attrNameLst>
                          <p:attrName>ppt_w</p:attrName>
                        </p:attrNameLst>
                      </p:cBhvr>
                      <p:tavLst>
                        <p:tav tm="0">
                          <p:val>
                            <p:fltVal val="0"/>
                          </p:val>
                        </p:tav>
                        <p:tav tm="100000">
                          <p:val>
                            <p:strVal val="#ppt_w"/>
                          </p:val>
                        </p:tav>
                      </p:tavLst>
                    </p:anim>
                    <p:anim calcmode="lin" valueType="num">
                      <p:cBhvr>
                        <p:cTn dur="400" fill="hold"/>
                        <p:tgtEl>
                          <p:spTgt spid="73"/>
                        </p:tgtEl>
                        <p:attrNameLst>
                          <p:attrName>ppt_h</p:attrName>
                        </p:attrNameLst>
                      </p:cBhvr>
                      <p:tavLst>
                        <p:tav tm="0">
                          <p:val>
                            <p:fltVal val="0"/>
                          </p:val>
                        </p:tav>
                        <p:tav tm="100000">
                          <p:val>
                            <p:strVal val="#ppt_h"/>
                          </p:val>
                        </p:tav>
                      </p:tavLst>
                    </p:anim>
                    <p:animEffect transition="in" filter="fade">
                      <p:cBhvr>
                        <p:cTn dur="400"/>
                        <p:tgtEl>
                          <p:spTgt spid="73"/>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400" fill="hold"/>
                        <p:tgtEl>
                          <p:spTgt spid="75"/>
                        </p:tgtEl>
                        <p:attrNameLst>
                          <p:attrName>ppt_w</p:attrName>
                        </p:attrNameLst>
                      </p:cBhvr>
                      <p:tavLst>
                        <p:tav tm="0">
                          <p:val>
                            <p:fltVal val="0"/>
                          </p:val>
                        </p:tav>
                        <p:tav tm="100000">
                          <p:val>
                            <p:strVal val="#ppt_w"/>
                          </p:val>
                        </p:tav>
                      </p:tavLst>
                    </p:anim>
                    <p:anim calcmode="lin" valueType="num">
                      <p:cBhvr>
                        <p:cTn dur="400" fill="hold"/>
                        <p:tgtEl>
                          <p:spTgt spid="75"/>
                        </p:tgtEl>
                        <p:attrNameLst>
                          <p:attrName>ppt_h</p:attrName>
                        </p:attrNameLst>
                      </p:cBhvr>
                      <p:tavLst>
                        <p:tav tm="0">
                          <p:val>
                            <p:fltVal val="0"/>
                          </p:val>
                        </p:tav>
                        <p:tav tm="100000">
                          <p:val>
                            <p:strVal val="#ppt_h"/>
                          </p:val>
                        </p:tav>
                      </p:tavLst>
                    </p:anim>
                    <p:animEffect transition="in" filter="fade">
                      <p:cBhvr>
                        <p:cTn dur="400"/>
                        <p:tgtEl>
                          <p:spTgt spid="75"/>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1560" y="1594610"/>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矩形 16"/>
          <p:cNvSpPr/>
          <p:nvPr/>
        </p:nvSpPr>
        <p:spPr>
          <a:xfrm>
            <a:off x="1709244" y="1594610"/>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Rectangle 24"/>
          <p:cNvSpPr>
            <a:spLocks noChangeArrowheads="1"/>
          </p:cNvSpPr>
          <p:nvPr/>
        </p:nvSpPr>
        <p:spPr bwMode="auto">
          <a:xfrm>
            <a:off x="1853257" y="1694502"/>
            <a:ext cx="2574727"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9" name="矩形 18"/>
          <p:cNvSpPr/>
          <p:nvPr/>
        </p:nvSpPr>
        <p:spPr>
          <a:xfrm>
            <a:off x="611560" y="2821809"/>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矩形 19"/>
          <p:cNvSpPr/>
          <p:nvPr/>
        </p:nvSpPr>
        <p:spPr>
          <a:xfrm>
            <a:off x="1709244" y="2821809"/>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Rectangle 24"/>
          <p:cNvSpPr>
            <a:spLocks noChangeArrowheads="1"/>
          </p:cNvSpPr>
          <p:nvPr/>
        </p:nvSpPr>
        <p:spPr bwMode="auto">
          <a:xfrm>
            <a:off x="1853257" y="2921700"/>
            <a:ext cx="2574727"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2" name="矩形 21"/>
          <p:cNvSpPr/>
          <p:nvPr/>
        </p:nvSpPr>
        <p:spPr>
          <a:xfrm>
            <a:off x="4716016" y="1594610"/>
            <a:ext cx="3814915" cy="2306164"/>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Freeform 14"/>
          <p:cNvSpPr>
            <a:spLocks noEditPoints="1"/>
          </p:cNvSpPr>
          <p:nvPr/>
        </p:nvSpPr>
        <p:spPr bwMode="auto">
          <a:xfrm>
            <a:off x="1040291" y="2000461"/>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Freeform 19"/>
          <p:cNvSpPr>
            <a:spLocks noEditPoints="1"/>
          </p:cNvSpPr>
          <p:nvPr/>
        </p:nvSpPr>
        <p:spPr bwMode="auto">
          <a:xfrm>
            <a:off x="1017690" y="3226448"/>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77681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rot="-1142007">
            <a:off x="1264073" y="1720951"/>
            <a:ext cx="1556078" cy="1558119"/>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 name="Group 16"/>
          <p:cNvGrpSpPr/>
          <p:nvPr/>
        </p:nvGrpSpPr>
        <p:grpSpPr bwMode="auto">
          <a:xfrm rot="-1142007">
            <a:off x="1264073" y="1720550"/>
            <a:ext cx="1556078" cy="1558119"/>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2" name="Group 30"/>
          <p:cNvGrpSpPr/>
          <p:nvPr/>
        </p:nvGrpSpPr>
        <p:grpSpPr bwMode="auto">
          <a:xfrm>
            <a:off x="2569066" y="2119116"/>
            <a:ext cx="2136912" cy="2139715"/>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3"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7" name="Group 44"/>
          <p:cNvGrpSpPr/>
          <p:nvPr/>
        </p:nvGrpSpPr>
        <p:grpSpPr bwMode="auto">
          <a:xfrm>
            <a:off x="2564756" y="2116416"/>
            <a:ext cx="2142300" cy="2145112"/>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2" name="Group 58"/>
          <p:cNvGrpSpPr/>
          <p:nvPr/>
        </p:nvGrpSpPr>
        <p:grpSpPr bwMode="auto">
          <a:xfrm rot="1282349">
            <a:off x="4440884" y="1486804"/>
            <a:ext cx="1901993" cy="1904487"/>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3"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7" name="Group 72"/>
          <p:cNvGrpSpPr/>
          <p:nvPr/>
        </p:nvGrpSpPr>
        <p:grpSpPr bwMode="auto">
          <a:xfrm rot="1283135">
            <a:off x="4443197" y="1485821"/>
            <a:ext cx="1906303" cy="1908804"/>
            <a:chOff x="0" y="0"/>
            <a:chExt cx="1200" cy="1200"/>
          </a:xfrm>
          <a:solidFill>
            <a:schemeClr val="accent3"/>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24" name="Group 86"/>
          <p:cNvGrpSpPr/>
          <p:nvPr/>
        </p:nvGrpSpPr>
        <p:grpSpPr bwMode="auto">
          <a:xfrm>
            <a:off x="6156448" y="2306865"/>
            <a:ext cx="1511896" cy="1513879"/>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25"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6"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7"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44"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45" name="Group 100"/>
          <p:cNvGrpSpPr/>
          <p:nvPr/>
        </p:nvGrpSpPr>
        <p:grpSpPr bwMode="auto">
          <a:xfrm>
            <a:off x="6152139" y="2314245"/>
            <a:ext cx="1516205" cy="1518195"/>
            <a:chOff x="0" y="0"/>
            <a:chExt cx="1200" cy="1200"/>
          </a:xfrm>
          <a:solidFill>
            <a:schemeClr val="accent4"/>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46"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47"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48"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49"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
        <p:nvSpPr>
          <p:cNvPr id="236" name="AutoShape 143"/>
          <p:cNvSpPr>
            <a:spLocks noChangeArrowheads="1"/>
          </p:cNvSpPr>
          <p:nvPr/>
        </p:nvSpPr>
        <p:spPr bwMode="auto">
          <a:xfrm>
            <a:off x="1411288" y="1340553"/>
            <a:ext cx="1395412" cy="390525"/>
          </a:xfrm>
          <a:prstGeom prst="roundRect">
            <a:avLst>
              <a:gd name="adj" fmla="val 50000"/>
            </a:avLst>
          </a:prstGeom>
          <a:noFill/>
          <a:ln w="9525">
            <a:noFill/>
            <a:round/>
            <a:headEnd/>
            <a:tailEnd/>
          </a:ln>
        </p:spPr>
        <p:txBody>
          <a:bodyPr wrap="none" lIns="62077" tIns="31039" rIns="62077" bIns="31039" anchor="ctr"/>
          <a:lstStyle/>
          <a:p>
            <a:pPr marL="0" marR="0" lvl="0" indent="0" algn="ctr" defTabSz="914282" rtl="0" eaLnBrk="0" fontAlgn="auto" latinLnBrk="0" hangingPunct="0">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添加段落文字</a:t>
            </a:r>
          </a:p>
        </p:txBody>
      </p:sp>
      <p:sp>
        <p:nvSpPr>
          <p:cNvPr id="237" name="AutoShape 144"/>
          <p:cNvSpPr>
            <a:spLocks noChangeArrowheads="1"/>
          </p:cNvSpPr>
          <p:nvPr/>
        </p:nvSpPr>
        <p:spPr bwMode="auto">
          <a:xfrm>
            <a:off x="2947988" y="1651703"/>
            <a:ext cx="1395412" cy="390525"/>
          </a:xfrm>
          <a:prstGeom prst="roundRect">
            <a:avLst>
              <a:gd name="adj" fmla="val 50000"/>
            </a:avLst>
          </a:prstGeom>
          <a:noFill/>
          <a:ln w="9525">
            <a:noFill/>
            <a:round/>
            <a:headEnd/>
            <a:tailEnd/>
          </a:ln>
        </p:spPr>
        <p:txBody>
          <a:bodyPr wrap="none" lIns="62077" tIns="31039" rIns="62077" bIns="31039" anchor="ctr"/>
          <a:lstStyle/>
          <a:p>
            <a:pPr marL="0" marR="0" lvl="0" indent="0" algn="ctr" defTabSz="914282" rtl="0" eaLnBrk="0" fontAlgn="auto" latinLnBrk="0" hangingPunct="0">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添加段落文字</a:t>
            </a:r>
          </a:p>
        </p:txBody>
      </p:sp>
      <p:sp>
        <p:nvSpPr>
          <p:cNvPr id="238" name="AutoShape 145"/>
          <p:cNvSpPr>
            <a:spLocks noChangeArrowheads="1"/>
          </p:cNvSpPr>
          <p:nvPr/>
        </p:nvSpPr>
        <p:spPr bwMode="auto">
          <a:xfrm>
            <a:off x="4718050" y="3510666"/>
            <a:ext cx="1397000" cy="390525"/>
          </a:xfrm>
          <a:prstGeom prst="roundRect">
            <a:avLst>
              <a:gd name="adj" fmla="val 50000"/>
            </a:avLst>
          </a:prstGeom>
          <a:noFill/>
          <a:ln w="9525">
            <a:noFill/>
            <a:round/>
            <a:headEnd/>
            <a:tailEnd/>
          </a:ln>
        </p:spPr>
        <p:txBody>
          <a:bodyPr wrap="none" lIns="62077" tIns="31039" rIns="62077" bIns="31039" anchor="ctr"/>
          <a:lstStyle/>
          <a:p>
            <a:pPr marL="0" marR="0" lvl="0" indent="0" algn="ctr" defTabSz="914282" rtl="0" eaLnBrk="0" fontAlgn="auto" latinLnBrk="0" hangingPunct="0">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添加段落文字</a:t>
            </a:r>
          </a:p>
        </p:txBody>
      </p:sp>
      <p:sp>
        <p:nvSpPr>
          <p:cNvPr id="239" name="AutoShape 146"/>
          <p:cNvSpPr>
            <a:spLocks noChangeArrowheads="1"/>
          </p:cNvSpPr>
          <p:nvPr/>
        </p:nvSpPr>
        <p:spPr bwMode="auto">
          <a:xfrm>
            <a:off x="6194426" y="1743779"/>
            <a:ext cx="1397000" cy="390525"/>
          </a:xfrm>
          <a:prstGeom prst="roundRect">
            <a:avLst>
              <a:gd name="adj" fmla="val 50000"/>
            </a:avLst>
          </a:prstGeom>
          <a:noFill/>
          <a:ln w="9525">
            <a:noFill/>
            <a:round/>
            <a:headEnd/>
            <a:tailEnd/>
          </a:ln>
        </p:spPr>
        <p:txBody>
          <a:bodyPr wrap="none" lIns="62077" tIns="31039" rIns="62077" bIns="31039" anchor="ctr"/>
          <a:lstStyle/>
          <a:p>
            <a:pPr marL="0" marR="0" lvl="0" indent="0" algn="ctr" defTabSz="914282" rtl="0" eaLnBrk="0" fontAlgn="auto" latinLnBrk="0" hangingPunct="0">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添加段落文字</a:t>
            </a:r>
          </a:p>
        </p:txBody>
      </p:sp>
      <p:sp>
        <p:nvSpPr>
          <p:cNvPr id="240" name="Rectangle 147"/>
          <p:cNvSpPr>
            <a:spLocks noChangeArrowheads="1"/>
          </p:cNvSpPr>
          <p:nvPr/>
        </p:nvSpPr>
        <p:spPr bwMode="auto">
          <a:xfrm>
            <a:off x="1535113" y="2107317"/>
            <a:ext cx="989012" cy="766762"/>
          </a:xfrm>
          <a:prstGeom prst="rect">
            <a:avLst/>
          </a:prstGeom>
          <a:noFill/>
          <a:ln w="9525">
            <a:noFill/>
            <a:miter lim="800000"/>
            <a:headEnd/>
            <a:tailEnd/>
          </a:ln>
        </p:spPr>
        <p:txBody>
          <a:bodyPr wrap="none" lIns="62077" tIns="31039" rIns="62077" bIns="31039"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p:txBody>
      </p:sp>
      <p:sp>
        <p:nvSpPr>
          <p:cNvPr id="241" name="Rectangle 148"/>
          <p:cNvSpPr>
            <a:spLocks noChangeArrowheads="1"/>
          </p:cNvSpPr>
          <p:nvPr/>
        </p:nvSpPr>
        <p:spPr bwMode="auto">
          <a:xfrm>
            <a:off x="3121026" y="2808992"/>
            <a:ext cx="989013" cy="765175"/>
          </a:xfrm>
          <a:prstGeom prst="rect">
            <a:avLst/>
          </a:prstGeom>
          <a:noFill/>
          <a:ln w="9525">
            <a:noFill/>
            <a:miter lim="800000"/>
            <a:headEnd/>
            <a:tailEnd/>
          </a:ln>
        </p:spPr>
        <p:txBody>
          <a:bodyPr wrap="none" lIns="62077" tIns="31039" rIns="62077" bIns="31039"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p:txBody>
      </p:sp>
      <p:sp>
        <p:nvSpPr>
          <p:cNvPr id="242" name="Rectangle 149"/>
          <p:cNvSpPr>
            <a:spLocks noChangeArrowheads="1"/>
          </p:cNvSpPr>
          <p:nvPr/>
        </p:nvSpPr>
        <p:spPr bwMode="auto">
          <a:xfrm>
            <a:off x="4875213" y="2046992"/>
            <a:ext cx="989012" cy="765175"/>
          </a:xfrm>
          <a:prstGeom prst="rect">
            <a:avLst/>
          </a:prstGeom>
          <a:noFill/>
          <a:ln w="9525">
            <a:noFill/>
            <a:miter lim="800000"/>
            <a:headEnd/>
            <a:tailEnd/>
          </a:ln>
        </p:spPr>
        <p:txBody>
          <a:bodyPr wrap="none" lIns="62077" tIns="31039" rIns="62077" bIns="31039"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p:txBody>
      </p:sp>
      <p:sp>
        <p:nvSpPr>
          <p:cNvPr id="243" name="Rectangle 150"/>
          <p:cNvSpPr>
            <a:spLocks noChangeArrowheads="1"/>
          </p:cNvSpPr>
          <p:nvPr/>
        </p:nvSpPr>
        <p:spPr bwMode="auto">
          <a:xfrm>
            <a:off x="6407151" y="2672467"/>
            <a:ext cx="989013" cy="766762"/>
          </a:xfrm>
          <a:prstGeom prst="rect">
            <a:avLst/>
          </a:prstGeom>
          <a:noFill/>
          <a:ln w="9525">
            <a:noFill/>
            <a:miter lim="800000"/>
            <a:headEnd/>
            <a:tailEnd/>
          </a:ln>
        </p:spPr>
        <p:txBody>
          <a:bodyPr wrap="none" lIns="62077" tIns="31039" rIns="62077" bIns="31039"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点击添加文本</a:t>
            </a:r>
          </a:p>
        </p:txBody>
      </p:sp>
    </p:spTree>
    <p:extLst>
      <p:ext uri="{BB962C8B-B14F-4D97-AF65-F5344CB8AC3E}">
        <p14:creationId xmlns:p14="http://schemas.microsoft.com/office/powerpoint/2010/main" val="40945990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7"/>
                                        </p:tgtEl>
                                      </p:cBhvr>
                                    </p:animEffect>
                                    <p:set>
                                      <p:cBhvr>
                                        <p:cTn id="15" dur="1" fill="hold">
                                          <p:stCondLst>
                                            <p:cond delay="1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7"/>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7"/>
                                        </p:tgtEl>
                                      </p:cBhvr>
                                    </p:animEffect>
                                    <p:set>
                                      <p:cBhvr>
                                        <p:cTn id="27" dur="1" fill="hold">
                                          <p:stCondLst>
                                            <p:cond delay="199"/>
                                          </p:stCondLst>
                                        </p:cTn>
                                        <p:tgtEl>
                                          <p:spTgt spid="17"/>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300" fill="hold"/>
                                        <p:tgtEl>
                                          <p:spTgt spid="22"/>
                                        </p:tgtEl>
                                        <p:attrNameLst>
                                          <p:attrName>ppt_w</p:attrName>
                                        </p:attrNameLst>
                                      </p:cBhvr>
                                      <p:tavLst>
                                        <p:tav tm="0">
                                          <p:val>
                                            <p:fltVal val="0"/>
                                          </p:val>
                                        </p:tav>
                                        <p:tav tm="100000">
                                          <p:val>
                                            <p:strVal val="#ppt_w"/>
                                          </p:val>
                                        </p:tav>
                                      </p:tavLst>
                                    </p:anim>
                                    <p:anim calcmode="lin" valueType="num">
                                      <p:cBhvr>
                                        <p:cTn id="32" dur="300" fill="hold"/>
                                        <p:tgtEl>
                                          <p:spTgt spid="22"/>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27"/>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27"/>
                                        </p:tgtEl>
                                      </p:cBhvr>
                                    </p:animEffect>
                                    <p:set>
                                      <p:cBhvr>
                                        <p:cTn id="39" dur="1" fill="hold">
                                          <p:stCondLst>
                                            <p:cond delay="199"/>
                                          </p:stCondLst>
                                        </p:cTn>
                                        <p:tgtEl>
                                          <p:spTgt spid="27"/>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24"/>
                                        </p:tgtEl>
                                        <p:attrNameLst>
                                          <p:attrName>style.visibility</p:attrName>
                                        </p:attrNameLst>
                                      </p:cBhvr>
                                      <p:to>
                                        <p:strVal val="visible"/>
                                      </p:to>
                                    </p:set>
                                    <p:anim calcmode="lin" valueType="num">
                                      <p:cBhvr>
                                        <p:cTn id="43" dur="300" fill="hold"/>
                                        <p:tgtEl>
                                          <p:spTgt spid="224"/>
                                        </p:tgtEl>
                                        <p:attrNameLst>
                                          <p:attrName>ppt_w</p:attrName>
                                        </p:attrNameLst>
                                      </p:cBhvr>
                                      <p:tavLst>
                                        <p:tav tm="0">
                                          <p:val>
                                            <p:fltVal val="0"/>
                                          </p:val>
                                        </p:tav>
                                        <p:tav tm="100000">
                                          <p:val>
                                            <p:strVal val="#ppt_w"/>
                                          </p:val>
                                        </p:tav>
                                      </p:tavLst>
                                    </p:anim>
                                    <p:anim calcmode="lin" valueType="num">
                                      <p:cBhvr>
                                        <p:cTn id="44" dur="300" fill="hold"/>
                                        <p:tgtEl>
                                          <p:spTgt spid="224"/>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45"/>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45"/>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45"/>
                                        </p:tgtEl>
                                      </p:cBhvr>
                                    </p:animEffect>
                                    <p:set>
                                      <p:cBhvr>
                                        <p:cTn id="51" dur="1" fill="hold">
                                          <p:stCondLst>
                                            <p:cond delay="199"/>
                                          </p:stCondLst>
                                        </p:cTn>
                                        <p:tgtEl>
                                          <p:spTgt spid="245"/>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1">
                                      <p:cBhvr>
                                        <p:cTn id="54" dur="2000" fill="hold"/>
                                        <p:tgtEl>
                                          <p:spTgt spid="2"/>
                                        </p:tgtEl>
                                        <p:attrNameLst>
                                          <p:attrName>r</p:attrName>
                                        </p:attrNameLst>
                                      </p:cBhvr>
                                    </p:animRot>
                                  </p:childTnLst>
                                </p:cTn>
                              </p:par>
                              <p:par>
                                <p:cTn id="55" presetID="8" presetClass="emph" presetSubtype="0" fill="hold" nodeType="withEffect">
                                  <p:stCondLst>
                                    <p:cond delay="0"/>
                                  </p:stCondLst>
                                  <p:childTnLst>
                                    <p:animRot by="-43199941">
                                      <p:cBhvr>
                                        <p:cTn id="56" dur="2000" fill="hold"/>
                                        <p:tgtEl>
                                          <p:spTgt spid="12"/>
                                        </p:tgtEl>
                                        <p:attrNameLst>
                                          <p:attrName>r</p:attrName>
                                        </p:attrNameLst>
                                      </p:cBhvr>
                                    </p:animRot>
                                  </p:childTnLst>
                                </p:cTn>
                              </p:par>
                              <p:par>
                                <p:cTn id="57" presetID="8" presetClass="emph" presetSubtype="0" fill="hold" nodeType="withEffect">
                                  <p:stCondLst>
                                    <p:cond delay="0"/>
                                  </p:stCondLst>
                                  <p:childTnLst>
                                    <p:animRot by="-43199941">
                                      <p:cBhvr>
                                        <p:cTn id="58" dur="2000" fill="hold"/>
                                        <p:tgtEl>
                                          <p:spTgt spid="22"/>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224"/>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184492"/>
            <a:ext cx="9157547" cy="3281142"/>
            <a:chOff x="-251" y="971550"/>
            <a:chExt cx="9158050" cy="3400836"/>
          </a:xfrm>
          <a:solidFill>
            <a:srgbClr val="108036"/>
          </a:solidFill>
        </p:grpSpPr>
        <p:grpSp>
          <p:nvGrpSpPr>
            <p:cNvPr id="3" name="Group 6"/>
            <p:cNvGrpSpPr/>
            <p:nvPr/>
          </p:nvGrpSpPr>
          <p:grpSpPr>
            <a:xfrm>
              <a:off x="7316582" y="971550"/>
              <a:ext cx="1841217" cy="850209"/>
              <a:chOff x="7316582" y="971550"/>
              <a:chExt cx="1841217" cy="850209"/>
            </a:xfrm>
            <a:grpFill/>
          </p:grpSpPr>
          <p:sp>
            <p:nvSpPr>
              <p:cNvPr id="31" name="Round Single Corner Rectangle 30"/>
              <p:cNvSpPr/>
              <p:nvPr/>
            </p:nvSpPr>
            <p:spPr>
              <a:xfrm flipH="1">
                <a:off x="7316582" y="971550"/>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Rectangle 31"/>
              <p:cNvSpPr/>
              <p:nvPr/>
            </p:nvSpPr>
            <p:spPr>
              <a:xfrm>
                <a:off x="8230291" y="971550"/>
                <a:ext cx="927508"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 name="Group 8"/>
            <p:cNvGrpSpPr/>
            <p:nvPr/>
          </p:nvGrpSpPr>
          <p:grpSpPr>
            <a:xfrm>
              <a:off x="5486206" y="1821759"/>
              <a:ext cx="2744086" cy="850209"/>
              <a:chOff x="5486206" y="1821759"/>
              <a:chExt cx="2744086" cy="850209"/>
            </a:xfrm>
            <a:grpFill/>
          </p:grpSpPr>
          <p:sp>
            <p:nvSpPr>
              <p:cNvPr id="25" name="Round Single Corner Rectangle 24"/>
              <p:cNvSpPr/>
              <p:nvPr/>
            </p:nvSpPr>
            <p:spPr>
              <a:xfrm flipH="1">
                <a:off x="5486206" y="1821759"/>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Rectangle 25"/>
              <p:cNvSpPr/>
              <p:nvPr/>
            </p:nvSpPr>
            <p:spPr>
              <a:xfrm>
                <a:off x="6402590" y="1821759"/>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Round Single Corner Rectangle 26"/>
              <p:cNvSpPr/>
              <p:nvPr/>
            </p:nvSpPr>
            <p:spPr>
              <a:xfrm flipV="1">
                <a:off x="7316582" y="1821759"/>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Isosceles Triangle 27"/>
              <p:cNvSpPr/>
              <p:nvPr/>
            </p:nvSpPr>
            <p:spPr>
              <a:xfrm rot="5400000">
                <a:off x="7273447" y="2198347"/>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 name="Group 9"/>
            <p:cNvGrpSpPr/>
            <p:nvPr/>
          </p:nvGrpSpPr>
          <p:grpSpPr>
            <a:xfrm>
              <a:off x="3658788" y="2671968"/>
              <a:ext cx="2741129" cy="850209"/>
              <a:chOff x="3658788" y="2671968"/>
              <a:chExt cx="2741129" cy="850209"/>
            </a:xfrm>
            <a:grpFill/>
          </p:grpSpPr>
          <p:sp>
            <p:nvSpPr>
              <p:cNvPr id="21" name="Round Single Corner Rectangle 20"/>
              <p:cNvSpPr/>
              <p:nvPr/>
            </p:nvSpPr>
            <p:spPr>
              <a:xfrm flipH="1">
                <a:off x="3658788" y="2671968"/>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Rectangle 21"/>
              <p:cNvSpPr/>
              <p:nvPr/>
            </p:nvSpPr>
            <p:spPr>
              <a:xfrm>
                <a:off x="4572497" y="2671968"/>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Round Single Corner Rectangle 22"/>
              <p:cNvSpPr/>
              <p:nvPr/>
            </p:nvSpPr>
            <p:spPr>
              <a:xfrm flipV="1">
                <a:off x="5486207" y="2671968"/>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Isosceles Triangle 23"/>
              <p:cNvSpPr/>
              <p:nvPr/>
            </p:nvSpPr>
            <p:spPr>
              <a:xfrm rot="5400000">
                <a:off x="5443548" y="3035711"/>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 name="Group 10"/>
            <p:cNvGrpSpPr/>
            <p:nvPr/>
          </p:nvGrpSpPr>
          <p:grpSpPr>
            <a:xfrm>
              <a:off x="1831370" y="3522177"/>
              <a:ext cx="2741128" cy="850209"/>
              <a:chOff x="1831370" y="3522177"/>
              <a:chExt cx="2741128" cy="850209"/>
            </a:xfrm>
            <a:grpFill/>
          </p:grpSpPr>
          <p:sp>
            <p:nvSpPr>
              <p:cNvPr id="17" name="Rectangle 16"/>
              <p:cNvSpPr/>
              <p:nvPr/>
            </p:nvSpPr>
            <p:spPr>
              <a:xfrm>
                <a:off x="2745079" y="3522177"/>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Round Single Corner Rectangle 17"/>
              <p:cNvSpPr/>
              <p:nvPr/>
            </p:nvSpPr>
            <p:spPr>
              <a:xfrm flipH="1" flipV="1">
                <a:off x="1831370" y="3522177"/>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Round Single Corner Rectangle 18"/>
              <p:cNvSpPr/>
              <p:nvPr/>
            </p:nvSpPr>
            <p:spPr>
              <a:xfrm flipV="1">
                <a:off x="3658788" y="3522177"/>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Isosceles Triangle 19"/>
              <p:cNvSpPr/>
              <p:nvPr/>
            </p:nvSpPr>
            <p:spPr>
              <a:xfrm rot="5400000">
                <a:off x="3615935" y="3908056"/>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 name="Group 11"/>
            <p:cNvGrpSpPr/>
            <p:nvPr/>
          </p:nvGrpSpPr>
          <p:grpSpPr>
            <a:xfrm>
              <a:off x="-251" y="2671968"/>
              <a:ext cx="2745331" cy="850209"/>
              <a:chOff x="-251" y="2671968"/>
              <a:chExt cx="2745331" cy="850209"/>
            </a:xfrm>
            <a:grpFill/>
          </p:grpSpPr>
          <p:sp>
            <p:nvSpPr>
              <p:cNvPr id="13" name="Rectangle 12"/>
              <p:cNvSpPr/>
              <p:nvPr/>
            </p:nvSpPr>
            <p:spPr>
              <a:xfrm>
                <a:off x="917661" y="2671968"/>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Round Single Corner Rectangle 13"/>
              <p:cNvSpPr/>
              <p:nvPr/>
            </p:nvSpPr>
            <p:spPr>
              <a:xfrm>
                <a:off x="1831370" y="2671968"/>
                <a:ext cx="913710" cy="850209"/>
              </a:xfrm>
              <a:prstGeom prst="round1Rect">
                <a:avLst>
                  <a:gd name="adj" fmla="val 5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Rectangle 14"/>
              <p:cNvSpPr/>
              <p:nvPr/>
            </p:nvSpPr>
            <p:spPr>
              <a:xfrm>
                <a:off x="-251" y="2671968"/>
                <a:ext cx="917912" cy="85020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Isosceles Triangle 15"/>
              <p:cNvSpPr/>
              <p:nvPr/>
            </p:nvSpPr>
            <p:spPr>
              <a:xfrm rot="5400000">
                <a:off x="1785948" y="3035711"/>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34" name="Freeform 6"/>
          <p:cNvSpPr>
            <a:spLocks noChangeAspect="1" noEditPoints="1"/>
          </p:cNvSpPr>
          <p:nvPr/>
        </p:nvSpPr>
        <p:spPr bwMode="auto">
          <a:xfrm>
            <a:off x="1242026" y="2969434"/>
            <a:ext cx="246380" cy="27103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68575" tIns="34288" rIns="68575" bIns="34288" numCol="1" anchor="t" anchorCtr="0" compatLnSpc="1">
            <a:prstTxWarp prst="textNoShape">
              <a:avLst/>
            </a:prstTxWarp>
          </a:bodyPr>
          <a:lstStyle/>
          <a:p>
            <a:pPr marL="0" marR="0" lvl="0" indent="0" algn="l"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Freeform 11"/>
          <p:cNvSpPr>
            <a:spLocks noChangeAspect="1"/>
          </p:cNvSpPr>
          <p:nvPr/>
        </p:nvSpPr>
        <p:spPr bwMode="auto">
          <a:xfrm>
            <a:off x="4885831" y="3010244"/>
            <a:ext cx="303886" cy="19756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68575" tIns="34288" rIns="68575" bIns="34288" numCol="1" anchor="t" anchorCtr="0" compatLnSpc="1">
            <a:prstTxWarp prst="textNoShape">
              <a:avLst/>
            </a:prstTxWarp>
          </a:bodyPr>
          <a:lstStyle/>
          <a:p>
            <a:pPr marL="0" marR="0" lvl="0" indent="0" algn="l"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Freeform 16"/>
          <p:cNvSpPr>
            <a:spLocks noChangeAspect="1" noEditPoints="1"/>
          </p:cNvSpPr>
          <p:nvPr/>
        </p:nvSpPr>
        <p:spPr bwMode="auto">
          <a:xfrm>
            <a:off x="3058118" y="3810746"/>
            <a:ext cx="281104" cy="28080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68575" tIns="34288" rIns="68575" bIns="34288" numCol="1" anchor="t" anchorCtr="0" compatLnSpc="1">
            <a:prstTxWarp prst="textNoShape">
              <a:avLst/>
            </a:prstTxWarp>
          </a:bodyPr>
          <a:lstStyle/>
          <a:p>
            <a:pPr marL="0" marR="0" lvl="0" indent="0" algn="l"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Freeform 21"/>
          <p:cNvSpPr>
            <a:spLocks noChangeAspect="1" noEditPoints="1"/>
          </p:cNvSpPr>
          <p:nvPr/>
        </p:nvSpPr>
        <p:spPr bwMode="auto">
          <a:xfrm>
            <a:off x="8546968" y="1372381"/>
            <a:ext cx="279905" cy="249181"/>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68575" tIns="34288" rIns="68575" bIns="34288" numCol="1" anchor="t" anchorCtr="0" compatLnSpc="1">
            <a:prstTxWarp prst="textNoShape">
              <a:avLst/>
            </a:prstTxWarp>
          </a:bodyPr>
          <a:lstStyle/>
          <a:p>
            <a:pPr marL="0" marR="0" lvl="0" indent="0" algn="l"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Freeform 26"/>
          <p:cNvSpPr>
            <a:spLocks noChangeAspect="1" noEditPoints="1"/>
          </p:cNvSpPr>
          <p:nvPr/>
        </p:nvSpPr>
        <p:spPr bwMode="auto">
          <a:xfrm>
            <a:off x="6772626" y="2179431"/>
            <a:ext cx="206206" cy="258179"/>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68575" tIns="34288" rIns="68575" bIns="34288" numCol="1" anchor="t" anchorCtr="0" compatLnSpc="1">
            <a:prstTxWarp prst="textNoShape">
              <a:avLst/>
            </a:prstTxWarp>
          </a:bodyPr>
          <a:lstStyle/>
          <a:p>
            <a:pPr marL="0" marR="0" lvl="0" indent="0" algn="l" defTabSz="914282" rtl="0" eaLnBrk="1" fontAlgn="auto" latinLnBrk="0" hangingPunct="1">
              <a:lnSpc>
                <a:spcPct val="13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Title 13"/>
          <p:cNvSpPr txBox="1">
            <a:spLocks/>
          </p:cNvSpPr>
          <p:nvPr/>
        </p:nvSpPr>
        <p:spPr>
          <a:xfrm>
            <a:off x="877798" y="3255475"/>
            <a:ext cx="974834" cy="349946"/>
          </a:xfrm>
          <a:prstGeom prst="rect">
            <a:avLst/>
          </a:prstGeom>
        </p:spPr>
        <p:txBody>
          <a:bodyPr vert="horz" lIns="68575" tIns="34288" rIns="68575" bIns="3428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30000"/>
              </a:lnSpc>
              <a:spcBef>
                <a:spcPct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标题文字</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0" name="Title 13"/>
          <p:cNvSpPr txBox="1">
            <a:spLocks/>
          </p:cNvSpPr>
          <p:nvPr/>
        </p:nvSpPr>
        <p:spPr>
          <a:xfrm>
            <a:off x="2711252" y="4058748"/>
            <a:ext cx="974834" cy="349946"/>
          </a:xfrm>
          <a:prstGeom prst="rect">
            <a:avLst/>
          </a:prstGeom>
        </p:spPr>
        <p:txBody>
          <a:bodyPr vert="horz" lIns="68575" tIns="34288" rIns="68575" bIns="3428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30000"/>
              </a:lnSpc>
              <a:spcBef>
                <a:spcPct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标题文字</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1" name="Title 13"/>
          <p:cNvSpPr txBox="1">
            <a:spLocks/>
          </p:cNvSpPr>
          <p:nvPr/>
        </p:nvSpPr>
        <p:spPr>
          <a:xfrm>
            <a:off x="4539815" y="3219161"/>
            <a:ext cx="974834" cy="349946"/>
          </a:xfrm>
          <a:prstGeom prst="rect">
            <a:avLst/>
          </a:prstGeom>
        </p:spPr>
        <p:txBody>
          <a:bodyPr vert="horz" lIns="68575" tIns="34288" rIns="68575" bIns="3428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30000"/>
              </a:lnSpc>
              <a:spcBef>
                <a:spcPct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标题文字</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2" name="Title 13"/>
          <p:cNvSpPr txBox="1">
            <a:spLocks/>
          </p:cNvSpPr>
          <p:nvPr/>
        </p:nvSpPr>
        <p:spPr>
          <a:xfrm>
            <a:off x="6388312" y="2420172"/>
            <a:ext cx="974834" cy="349946"/>
          </a:xfrm>
          <a:prstGeom prst="rect">
            <a:avLst/>
          </a:prstGeom>
        </p:spPr>
        <p:txBody>
          <a:bodyPr vert="horz" lIns="68575" tIns="34288" rIns="68575" bIns="3428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30000"/>
              </a:lnSpc>
              <a:spcBef>
                <a:spcPct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标题文字</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43" name="Title 13"/>
          <p:cNvSpPr txBox="1">
            <a:spLocks/>
          </p:cNvSpPr>
          <p:nvPr/>
        </p:nvSpPr>
        <p:spPr>
          <a:xfrm>
            <a:off x="8195339" y="1621561"/>
            <a:ext cx="974834" cy="349946"/>
          </a:xfrm>
          <a:prstGeom prst="rect">
            <a:avLst/>
          </a:prstGeom>
        </p:spPr>
        <p:txBody>
          <a:bodyPr vert="horz" lIns="68575" tIns="34288" rIns="68575" bIns="3428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30000"/>
              </a:lnSpc>
              <a:spcBef>
                <a:spcPct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rPr>
              <a:t>标题文字</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9" name="文本框 58"/>
          <p:cNvSpPr txBox="1">
            <a:spLocks noChangeArrowheads="1"/>
          </p:cNvSpPr>
          <p:nvPr/>
        </p:nvSpPr>
        <p:spPr bwMode="auto">
          <a:xfrm>
            <a:off x="453815" y="2167972"/>
            <a:ext cx="1916341" cy="4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0" name="文本框 59"/>
          <p:cNvSpPr txBox="1"/>
          <p:nvPr/>
        </p:nvSpPr>
        <p:spPr>
          <a:xfrm>
            <a:off x="453815" y="1851118"/>
            <a:ext cx="2157294" cy="327267"/>
          </a:xfrm>
          <a:prstGeom prst="rect">
            <a:avLst/>
          </a:prstGeom>
          <a:noFill/>
        </p:spPr>
        <p:txBody>
          <a:bodyPr lIns="65023" tIns="32511" rIns="65023" bIns="32511">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rPr>
              <a:t> </a:t>
            </a:r>
            <a:r>
              <a:rPr kumimoji="0" lang="en-US" altLang="zh-CN"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Segoe UI Emoji" panose="020B0502040204020203" pitchFamily="34" charset="0"/>
                <a:cs typeface="+mn-cs"/>
              </a:rPr>
              <a:t>YOUR TITLE</a:t>
            </a:r>
            <a:endParaRPr kumimoji="0" lang="zh-CN" altLang="en-US"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endParaRPr>
          </a:p>
        </p:txBody>
      </p:sp>
      <p:sp>
        <p:nvSpPr>
          <p:cNvPr id="61" name="文本框 60"/>
          <p:cNvSpPr txBox="1">
            <a:spLocks noChangeArrowheads="1"/>
          </p:cNvSpPr>
          <p:nvPr/>
        </p:nvSpPr>
        <p:spPr bwMode="auto">
          <a:xfrm>
            <a:off x="4648911" y="4024404"/>
            <a:ext cx="1916341" cy="4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文本框 61"/>
          <p:cNvSpPr txBox="1"/>
          <p:nvPr/>
        </p:nvSpPr>
        <p:spPr>
          <a:xfrm>
            <a:off x="4648911" y="3707550"/>
            <a:ext cx="2157294" cy="327267"/>
          </a:xfrm>
          <a:prstGeom prst="rect">
            <a:avLst/>
          </a:prstGeom>
          <a:noFill/>
        </p:spPr>
        <p:txBody>
          <a:bodyPr lIns="65023" tIns="32511" rIns="65023" bIns="32511">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rPr>
              <a:t> </a:t>
            </a:r>
            <a:r>
              <a:rPr kumimoji="0" lang="en-US" altLang="zh-CN"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Segoe UI Emoji" panose="020B0502040204020203" pitchFamily="34" charset="0"/>
                <a:cs typeface="+mn-cs"/>
              </a:rPr>
              <a:t>YOUR TITLE</a:t>
            </a:r>
            <a:endParaRPr kumimoji="0" lang="zh-CN" altLang="en-US"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endParaRPr>
          </a:p>
        </p:txBody>
      </p:sp>
      <p:sp>
        <p:nvSpPr>
          <p:cNvPr id="63" name="文本框 62"/>
          <p:cNvSpPr txBox="1">
            <a:spLocks noChangeArrowheads="1"/>
          </p:cNvSpPr>
          <p:nvPr/>
        </p:nvSpPr>
        <p:spPr bwMode="auto">
          <a:xfrm>
            <a:off x="3547698" y="2188949"/>
            <a:ext cx="1916341" cy="4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 name="文本框 63"/>
          <p:cNvSpPr txBox="1"/>
          <p:nvPr/>
        </p:nvSpPr>
        <p:spPr>
          <a:xfrm>
            <a:off x="3547698" y="1872095"/>
            <a:ext cx="2157294" cy="327267"/>
          </a:xfrm>
          <a:prstGeom prst="rect">
            <a:avLst/>
          </a:prstGeom>
          <a:noFill/>
        </p:spPr>
        <p:txBody>
          <a:bodyPr lIns="65023" tIns="32511" rIns="65023" bIns="32511">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rPr>
              <a:t> </a:t>
            </a:r>
            <a:r>
              <a:rPr kumimoji="0" lang="en-US" altLang="zh-CN"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Segoe UI Emoji" panose="020B0502040204020203" pitchFamily="34" charset="0"/>
                <a:cs typeface="+mn-cs"/>
              </a:rPr>
              <a:t>YOUR TITLE</a:t>
            </a:r>
            <a:endParaRPr kumimoji="0" lang="zh-CN" altLang="en-US"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endParaRPr>
          </a:p>
        </p:txBody>
      </p:sp>
      <p:sp>
        <p:nvSpPr>
          <p:cNvPr id="65" name="文本框 64"/>
          <p:cNvSpPr txBox="1">
            <a:spLocks noChangeArrowheads="1"/>
          </p:cNvSpPr>
          <p:nvPr/>
        </p:nvSpPr>
        <p:spPr bwMode="auto">
          <a:xfrm>
            <a:off x="5425004" y="1454767"/>
            <a:ext cx="1916341" cy="4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文本框 65"/>
          <p:cNvSpPr txBox="1"/>
          <p:nvPr/>
        </p:nvSpPr>
        <p:spPr>
          <a:xfrm>
            <a:off x="5425005" y="1137912"/>
            <a:ext cx="2157294" cy="327267"/>
          </a:xfrm>
          <a:prstGeom prst="rect">
            <a:avLst/>
          </a:prstGeom>
          <a:noFill/>
        </p:spPr>
        <p:txBody>
          <a:bodyPr lIns="65023" tIns="32511" rIns="65023" bIns="32511">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rPr>
              <a:t> </a:t>
            </a:r>
            <a:r>
              <a:rPr kumimoji="0" lang="en-US" altLang="zh-CN"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Segoe UI Emoji" panose="020B0502040204020203" pitchFamily="34" charset="0"/>
                <a:cs typeface="+mn-cs"/>
              </a:rPr>
              <a:t>YOUR TITLE</a:t>
            </a:r>
            <a:endParaRPr kumimoji="0" lang="zh-CN" altLang="en-US"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endParaRPr>
          </a:p>
        </p:txBody>
      </p:sp>
      <p:sp>
        <p:nvSpPr>
          <p:cNvPr id="67" name="文本框 66"/>
          <p:cNvSpPr txBox="1">
            <a:spLocks noChangeArrowheads="1"/>
          </p:cNvSpPr>
          <p:nvPr/>
        </p:nvSpPr>
        <p:spPr bwMode="auto">
          <a:xfrm>
            <a:off x="6536705" y="3216804"/>
            <a:ext cx="1916341" cy="48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kumimoji="0" lang="en-GB" altLang="zh-CN" sz="7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8" name="文本框 67"/>
          <p:cNvSpPr txBox="1"/>
          <p:nvPr/>
        </p:nvSpPr>
        <p:spPr>
          <a:xfrm>
            <a:off x="6536705" y="2899950"/>
            <a:ext cx="2157294" cy="327267"/>
          </a:xfrm>
          <a:prstGeom prst="rect">
            <a:avLst/>
          </a:prstGeom>
          <a:noFill/>
        </p:spPr>
        <p:txBody>
          <a:bodyPr lIns="65023" tIns="32511" rIns="65023" bIns="32511">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rPr>
              <a:t> </a:t>
            </a:r>
            <a:r>
              <a:rPr kumimoji="0" lang="en-US" altLang="zh-CN"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Segoe UI Emoji" panose="020B0502040204020203" pitchFamily="34" charset="0"/>
                <a:cs typeface="+mn-cs"/>
              </a:rPr>
              <a:t>YOUR TITLE</a:t>
            </a:r>
            <a:endParaRPr kumimoji="0" lang="zh-CN" altLang="en-US" sz="1700" b="1" i="0" u="none" strike="noStrike" kern="1200" cap="none" spc="0" normalizeH="0" baseline="0" noProof="0" dirty="0">
              <a:ln>
                <a:noFill/>
              </a:ln>
              <a:solidFill>
                <a:prstClr val="white">
                  <a:lumMod val="50000"/>
                </a:prstClr>
              </a:solidFill>
              <a:effectLst/>
              <a:uLnTx/>
              <a:uFillTx/>
              <a:latin typeface="Franklin Gothic Book" panose="020B0503020102020204" pitchFamily="34" charset="0"/>
              <a:ea typeface="宋体" panose="02010600030101010101" pitchFamily="2" charset="-122"/>
              <a:cs typeface="+mn-cs"/>
            </a:endParaRPr>
          </a:p>
        </p:txBody>
      </p:sp>
    </p:spTree>
    <p:extLst>
      <p:ext uri="{BB962C8B-B14F-4D97-AF65-F5344CB8AC3E}">
        <p14:creationId xmlns:p14="http://schemas.microsoft.com/office/powerpoint/2010/main" val="2110194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1000"/>
                                        <p:tgtEl>
                                          <p:spTgt spid="34"/>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750"/>
                                        <p:tgtEl>
                                          <p:spTgt spid="39"/>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anim calcmode="lin" valueType="num">
                                      <p:cBhvr>
                                        <p:cTn id="23" dur="500" fill="hold"/>
                                        <p:tgtEl>
                                          <p:spTgt spid="59"/>
                                        </p:tgtEl>
                                        <p:attrNameLst>
                                          <p:attrName>ppt_x</p:attrName>
                                        </p:attrNameLst>
                                      </p:cBhvr>
                                      <p:tavLst>
                                        <p:tav tm="0">
                                          <p:val>
                                            <p:strVal val="#ppt_x"/>
                                          </p:val>
                                        </p:tav>
                                        <p:tav tm="100000">
                                          <p:val>
                                            <p:strVal val="#ppt_x"/>
                                          </p:val>
                                        </p:tav>
                                      </p:tavLst>
                                    </p:anim>
                                    <p:anim calcmode="lin" valueType="num">
                                      <p:cBhvr>
                                        <p:cTn id="24" dur="500" fill="hold"/>
                                        <p:tgtEl>
                                          <p:spTgt spid="59"/>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21"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heel(1)">
                                      <p:cBhvr>
                                        <p:cTn id="28" dur="1000"/>
                                        <p:tgtEl>
                                          <p:spTgt spid="36"/>
                                        </p:tgtEl>
                                      </p:cBhvr>
                                    </p:animEffect>
                                  </p:childTnLst>
                                </p:cTn>
                              </p:par>
                            </p:childTnLst>
                          </p:cTn>
                        </p:par>
                        <p:par>
                          <p:cTn id="29" fill="hold">
                            <p:stCondLst>
                              <p:cond delay="4250"/>
                            </p:stCondLst>
                            <p:childTnLst>
                              <p:par>
                                <p:cTn id="30" presetID="16" presetClass="entr" presetSubtype="2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750"/>
                                        <p:tgtEl>
                                          <p:spTgt spid="40"/>
                                        </p:tgtEl>
                                      </p:cBhvr>
                                    </p:animEffect>
                                  </p:childTnLst>
                                </p:cTn>
                              </p:par>
                            </p:childTnLst>
                          </p:cTn>
                        </p:par>
                        <p:par>
                          <p:cTn id="33" fill="hold">
                            <p:stCondLst>
                              <p:cond delay="5000"/>
                            </p:stCondLst>
                            <p:childTnLst>
                              <p:par>
                                <p:cTn id="34" presetID="22" presetClass="entr" presetSubtype="1"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up)">
                                      <p:cBhvr>
                                        <p:cTn id="36" dur="500"/>
                                        <p:tgtEl>
                                          <p:spTgt spid="6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anim calcmode="lin" valueType="num">
                                      <p:cBhvr>
                                        <p:cTn id="40" dur="500" fill="hold"/>
                                        <p:tgtEl>
                                          <p:spTgt spid="61"/>
                                        </p:tgtEl>
                                        <p:attrNameLst>
                                          <p:attrName>ppt_x</p:attrName>
                                        </p:attrNameLst>
                                      </p:cBhvr>
                                      <p:tavLst>
                                        <p:tav tm="0">
                                          <p:val>
                                            <p:strVal val="#ppt_x"/>
                                          </p:val>
                                        </p:tav>
                                        <p:tav tm="100000">
                                          <p:val>
                                            <p:strVal val="#ppt_x"/>
                                          </p:val>
                                        </p:tav>
                                      </p:tavLst>
                                    </p:anim>
                                    <p:anim calcmode="lin" valueType="num">
                                      <p:cBhvr>
                                        <p:cTn id="41" dur="500" fill="hold"/>
                                        <p:tgtEl>
                                          <p:spTgt spid="61"/>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1" presetClass="entr" presetSubtype="1"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heel(1)">
                                      <p:cBhvr>
                                        <p:cTn id="45" dur="1000"/>
                                        <p:tgtEl>
                                          <p:spTgt spid="35"/>
                                        </p:tgtEl>
                                      </p:cBhvr>
                                    </p:animEffect>
                                  </p:childTnLst>
                                </p:cTn>
                              </p:par>
                            </p:childTnLst>
                          </p:cTn>
                        </p:par>
                        <p:par>
                          <p:cTn id="46" fill="hold">
                            <p:stCondLst>
                              <p:cond delay="6500"/>
                            </p:stCondLst>
                            <p:childTnLst>
                              <p:par>
                                <p:cTn id="47" presetID="16" presetClass="entr" presetSubtype="2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750"/>
                                        <p:tgtEl>
                                          <p:spTgt spid="41"/>
                                        </p:tgtEl>
                                      </p:cBhvr>
                                    </p:animEffect>
                                  </p:childTnLst>
                                </p:cTn>
                              </p:par>
                            </p:childTnLst>
                          </p:cTn>
                        </p:par>
                        <p:par>
                          <p:cTn id="50" fill="hold">
                            <p:stCondLst>
                              <p:cond delay="7250"/>
                            </p:stCondLst>
                            <p:childTnLst>
                              <p:par>
                                <p:cTn id="51" presetID="22" presetClass="entr" presetSubtype="1"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anim calcmode="lin" valueType="num">
                                      <p:cBhvr>
                                        <p:cTn id="57" dur="500" fill="hold"/>
                                        <p:tgtEl>
                                          <p:spTgt spid="63"/>
                                        </p:tgtEl>
                                        <p:attrNameLst>
                                          <p:attrName>ppt_x</p:attrName>
                                        </p:attrNameLst>
                                      </p:cBhvr>
                                      <p:tavLst>
                                        <p:tav tm="0">
                                          <p:val>
                                            <p:strVal val="#ppt_x"/>
                                          </p:val>
                                        </p:tav>
                                        <p:tav tm="100000">
                                          <p:val>
                                            <p:strVal val="#ppt_x"/>
                                          </p:val>
                                        </p:tav>
                                      </p:tavLst>
                                    </p:anim>
                                    <p:anim calcmode="lin" valueType="num">
                                      <p:cBhvr>
                                        <p:cTn id="58" dur="500" fill="hold"/>
                                        <p:tgtEl>
                                          <p:spTgt spid="63"/>
                                        </p:tgtEl>
                                        <p:attrNameLst>
                                          <p:attrName>ppt_y</p:attrName>
                                        </p:attrNameLst>
                                      </p:cBhvr>
                                      <p:tavLst>
                                        <p:tav tm="0">
                                          <p:val>
                                            <p:strVal val="#ppt_y+.1"/>
                                          </p:val>
                                        </p:tav>
                                        <p:tav tm="100000">
                                          <p:val>
                                            <p:strVal val="#ppt_y"/>
                                          </p:val>
                                        </p:tav>
                                      </p:tavLst>
                                    </p:anim>
                                  </p:childTnLst>
                                </p:cTn>
                              </p:par>
                            </p:childTnLst>
                          </p:cTn>
                        </p:par>
                        <p:par>
                          <p:cTn id="59" fill="hold">
                            <p:stCondLst>
                              <p:cond delay="7750"/>
                            </p:stCondLst>
                            <p:childTnLst>
                              <p:par>
                                <p:cTn id="60" presetID="21" presetClass="entr" presetSubtype="1"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heel(1)">
                                      <p:cBhvr>
                                        <p:cTn id="62" dur="1000"/>
                                        <p:tgtEl>
                                          <p:spTgt spid="38"/>
                                        </p:tgtEl>
                                      </p:cBhvr>
                                    </p:animEffect>
                                  </p:childTnLst>
                                </p:cTn>
                              </p:par>
                            </p:childTnLst>
                          </p:cTn>
                        </p:par>
                        <p:par>
                          <p:cTn id="63" fill="hold">
                            <p:stCondLst>
                              <p:cond delay="8750"/>
                            </p:stCondLst>
                            <p:childTnLst>
                              <p:par>
                                <p:cTn id="64" presetID="16" presetClass="entr" presetSubtype="21"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750"/>
                                        <p:tgtEl>
                                          <p:spTgt spid="42"/>
                                        </p:tgtEl>
                                      </p:cBhvr>
                                    </p:animEffect>
                                  </p:childTnLst>
                                </p:cTn>
                              </p:par>
                            </p:childTnLst>
                          </p:cTn>
                        </p:par>
                        <p:par>
                          <p:cTn id="67" fill="hold">
                            <p:stCondLst>
                              <p:cond delay="9500"/>
                            </p:stCondLst>
                            <p:childTnLst>
                              <p:par>
                                <p:cTn id="68" presetID="22" presetClass="entr" presetSubtype="1"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500"/>
                                        <p:tgtEl>
                                          <p:spTgt spid="6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anim calcmode="lin" valueType="num">
                                      <p:cBhvr>
                                        <p:cTn id="74" dur="500" fill="hold"/>
                                        <p:tgtEl>
                                          <p:spTgt spid="67"/>
                                        </p:tgtEl>
                                        <p:attrNameLst>
                                          <p:attrName>ppt_x</p:attrName>
                                        </p:attrNameLst>
                                      </p:cBhvr>
                                      <p:tavLst>
                                        <p:tav tm="0">
                                          <p:val>
                                            <p:strVal val="#ppt_x"/>
                                          </p:val>
                                        </p:tav>
                                        <p:tav tm="100000">
                                          <p:val>
                                            <p:strVal val="#ppt_x"/>
                                          </p:val>
                                        </p:tav>
                                      </p:tavLst>
                                    </p:anim>
                                    <p:anim calcmode="lin" valueType="num">
                                      <p:cBhvr>
                                        <p:cTn id="75" dur="500" fill="hold"/>
                                        <p:tgtEl>
                                          <p:spTgt spid="67"/>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21" presetClass="entr" presetSubtype="1"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heel(1)">
                                      <p:cBhvr>
                                        <p:cTn id="79" dur="1000"/>
                                        <p:tgtEl>
                                          <p:spTgt spid="37"/>
                                        </p:tgtEl>
                                      </p:cBhvr>
                                    </p:animEffect>
                                  </p:childTnLst>
                                </p:cTn>
                              </p:par>
                            </p:childTnLst>
                          </p:cTn>
                        </p:par>
                        <p:par>
                          <p:cTn id="80" fill="hold">
                            <p:stCondLst>
                              <p:cond delay="11000"/>
                            </p:stCondLst>
                            <p:childTnLst>
                              <p:par>
                                <p:cTn id="81" presetID="16" presetClass="entr" presetSubtype="21"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arn(inVertical)">
                                      <p:cBhvr>
                                        <p:cTn id="83" dur="750"/>
                                        <p:tgtEl>
                                          <p:spTgt spid="43"/>
                                        </p:tgtEl>
                                      </p:cBhvr>
                                    </p:animEffect>
                                  </p:childTnLst>
                                </p:cTn>
                              </p:par>
                            </p:childTnLst>
                          </p:cTn>
                        </p:par>
                        <p:par>
                          <p:cTn id="84" fill="hold">
                            <p:stCondLst>
                              <p:cond delay="11750"/>
                            </p:stCondLst>
                            <p:childTnLst>
                              <p:par>
                                <p:cTn id="85" presetID="22" presetClass="entr" presetSubtype="1"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up)">
                                      <p:cBhvr>
                                        <p:cTn id="87" dur="500"/>
                                        <p:tgtEl>
                                          <p:spTgt spid="66"/>
                                        </p:tgtEl>
                                      </p:cBhvr>
                                    </p:animEffect>
                                  </p:childTnLst>
                                </p:cTn>
                              </p:par>
                              <p:par>
                                <p:cTn id="88" presetID="42"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anim calcmode="lin" valueType="num">
                                      <p:cBhvr>
                                        <p:cTn id="91" dur="500" fill="hold"/>
                                        <p:tgtEl>
                                          <p:spTgt spid="65"/>
                                        </p:tgtEl>
                                        <p:attrNameLst>
                                          <p:attrName>ppt_x</p:attrName>
                                        </p:attrNameLst>
                                      </p:cBhvr>
                                      <p:tavLst>
                                        <p:tav tm="0">
                                          <p:val>
                                            <p:strVal val="#ppt_x"/>
                                          </p:val>
                                        </p:tav>
                                        <p:tav tm="100000">
                                          <p:val>
                                            <p:strVal val="#ppt_x"/>
                                          </p:val>
                                        </p:tav>
                                      </p:tavLst>
                                    </p:anim>
                                    <p:anim calcmode="lin" valueType="num">
                                      <p:cBhvr>
                                        <p:cTn id="9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P spid="59" grpId="0"/>
      <p:bldP spid="60" grpId="0"/>
      <p:bldP spid="61" grpId="0"/>
      <p:bldP spid="62" grpId="0"/>
      <p:bldP spid="63" grpId="0"/>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9" name="椭圆 3079"/>
          <p:cNvSpPr>
            <a:spLocks noChangeArrowheads="1"/>
          </p:cNvSpPr>
          <p:nvPr/>
        </p:nvSpPr>
        <p:spPr bwMode="auto">
          <a:xfrm>
            <a:off x="1525010" y="843431"/>
            <a:ext cx="1144519" cy="1144582"/>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3080"/>
          <p:cNvSpPr txBox="1">
            <a:spLocks noChangeArrowheads="1"/>
          </p:cNvSpPr>
          <p:nvPr/>
        </p:nvSpPr>
        <p:spPr bwMode="auto">
          <a:xfrm>
            <a:off x="2866618" y="999169"/>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defTabSz="914282"/>
            <a:r>
              <a:rPr lang="en-US" altLang="zh-CN" sz="6000" dirty="0">
                <a:solidFill>
                  <a:srgbClr val="308BC4"/>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91" name="椭圆 3088"/>
          <p:cNvSpPr>
            <a:spLocks noChangeArrowheads="1"/>
          </p:cNvSpPr>
          <p:nvPr/>
        </p:nvSpPr>
        <p:spPr bwMode="auto">
          <a:xfrm>
            <a:off x="1222342" y="1767016"/>
            <a:ext cx="120620" cy="120627"/>
          </a:xfrm>
          <a:prstGeom prst="ellipse">
            <a:avLst/>
          </a:prstGeom>
          <a:solidFill>
            <a:srgbClr val="308BC4"/>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3087"/>
          <p:cNvSpPr>
            <a:spLocks noChangeArrowheads="1"/>
          </p:cNvSpPr>
          <p:nvPr/>
        </p:nvSpPr>
        <p:spPr bwMode="auto">
          <a:xfrm>
            <a:off x="2669529" y="565298"/>
            <a:ext cx="342815" cy="342833"/>
          </a:xfrm>
          <a:prstGeom prst="ellipse">
            <a:avLst/>
          </a:prstGeom>
          <a:solidFill>
            <a:srgbClr val="73C8FF"/>
          </a:solidFill>
          <a:ln>
            <a:noFill/>
          </a:ln>
          <a:extLst/>
        </p:spPr>
        <p:txBody>
          <a:bodyPr lIns="65023" tIns="32511" rIns="65023" bIns="32511"/>
          <a:lstStyle/>
          <a:p>
            <a:pPr marL="0" marR="0" lvl="0" indent="0" defTabSz="914282" eaLnBrk="1" fontAlgn="auto" latinLnBrk="0" hangingPunct="1">
              <a:lnSpc>
                <a:spcPct val="100000"/>
              </a:lnSpc>
              <a:spcBef>
                <a:spcPts val="0"/>
              </a:spcBef>
              <a:spcAft>
                <a:spcPts val="0"/>
              </a:spcAft>
              <a:buClrTx/>
              <a:buSzTx/>
              <a:buFontTx/>
              <a:buNone/>
              <a:tabLst/>
              <a:defRPr/>
            </a:pPr>
            <a:endParaRPr kumimoji="0" lang="zh-CN" altLang="en-US" sz="19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nvSpPr>
        <p:spPr>
          <a:xfrm>
            <a:off x="3931353" y="1114656"/>
            <a:ext cx="2440418" cy="307777"/>
          </a:xfrm>
          <a:prstGeom prst="rect">
            <a:avLst/>
          </a:prstGeom>
        </p:spPr>
        <p:txBody>
          <a:bodyPr wrap="square" lIns="0" tIns="0" rIns="0" bIns="0">
            <a:spAutoFit/>
          </a:bodyPr>
          <a:lstStyle/>
          <a:p>
            <a:pPr defTabSz="914282"/>
            <a:r>
              <a:rPr lang="zh-CN" altLang="en-US" sz="2000" b="1" dirty="0">
                <a:solidFill>
                  <a:prstClr val="white">
                    <a:lumMod val="50000"/>
                  </a:prstClr>
                </a:solidFill>
                <a:latin typeface="微软雅黑" pitchFamily="34" charset="-122"/>
                <a:ea typeface="微软雅黑" pitchFamily="34" charset="-122"/>
              </a:rPr>
              <a:t>单击此处添加标题</a:t>
            </a:r>
            <a:endParaRPr lang="zh-CN" altLang="zh-CN" sz="2000" b="1" dirty="0">
              <a:solidFill>
                <a:prstClr val="white">
                  <a:lumMod val="50000"/>
                </a:prstClr>
              </a:solidFill>
              <a:latin typeface="微软雅黑" pitchFamily="34" charset="-122"/>
              <a:ea typeface="微软雅黑" pitchFamily="34" charset="-122"/>
            </a:endParaRPr>
          </a:p>
        </p:txBody>
      </p:sp>
      <p:sp>
        <p:nvSpPr>
          <p:cNvPr id="94" name="文本框 93"/>
          <p:cNvSpPr txBox="1"/>
          <p:nvPr/>
        </p:nvSpPr>
        <p:spPr>
          <a:xfrm>
            <a:off x="3931352" y="1506760"/>
            <a:ext cx="2829294" cy="323165"/>
          </a:xfrm>
          <a:prstGeom prst="rect">
            <a:avLst/>
          </a:prstGeom>
          <a:noFill/>
        </p:spPr>
        <p:txBody>
          <a:bodyPr wrap="square" lIns="0" tIns="0" rIns="0" bIns="0" rtlCol="0">
            <a:spAutoFit/>
          </a:bodyPr>
          <a:lstStyle/>
          <a:p>
            <a:pPr algn="just" defTabSz="914282">
              <a:lnSpc>
                <a:spcPct val="150000"/>
              </a:lnSpc>
            </a:pPr>
            <a:r>
              <a:rPr lang="zh-CN" altLang="en-US" sz="70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1859176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750" fill="hold"/>
                                        <p:tgtEl>
                                          <p:spTgt spid="89"/>
                                        </p:tgtEl>
                                        <p:attrNameLst>
                                          <p:attrName>ppt_w</p:attrName>
                                        </p:attrNameLst>
                                      </p:cBhvr>
                                      <p:tavLst>
                                        <p:tav tm="0">
                                          <p:val>
                                            <p:fltVal val="0"/>
                                          </p:val>
                                        </p:tav>
                                        <p:tav tm="100000">
                                          <p:val>
                                            <p:strVal val="#ppt_w"/>
                                          </p:val>
                                        </p:tav>
                                      </p:tavLst>
                                    </p:anim>
                                    <p:anim calcmode="lin" valueType="num">
                                      <p:cBhvr>
                                        <p:cTn id="8" dur="750" fill="hold"/>
                                        <p:tgtEl>
                                          <p:spTgt spid="89"/>
                                        </p:tgtEl>
                                        <p:attrNameLst>
                                          <p:attrName>ppt_h</p:attrName>
                                        </p:attrNameLst>
                                      </p:cBhvr>
                                      <p:tavLst>
                                        <p:tav tm="0">
                                          <p:val>
                                            <p:fltVal val="0"/>
                                          </p:val>
                                        </p:tav>
                                        <p:tav tm="100000">
                                          <p:val>
                                            <p:strVal val="#ppt_h"/>
                                          </p:val>
                                        </p:tav>
                                      </p:tavLst>
                                    </p:anim>
                                    <p:animEffect transition="in" filter="fade">
                                      <p:cBhvr>
                                        <p:cTn id="9" dur="75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2"/>
                                        </p:tgtEl>
                                        <p:attrNameLst>
                                          <p:attrName>style.visibility</p:attrName>
                                        </p:attrNameLst>
                                      </p:cBhvr>
                                      <p:to>
                                        <p:strVal val="visible"/>
                                      </p:to>
                                    </p:set>
                                    <p:anim calcmode="lin" valueType="num">
                                      <p:cBhvr>
                                        <p:cTn id="12" dur="750" fill="hold"/>
                                        <p:tgtEl>
                                          <p:spTgt spid="92"/>
                                        </p:tgtEl>
                                        <p:attrNameLst>
                                          <p:attrName>ppt_w</p:attrName>
                                        </p:attrNameLst>
                                      </p:cBhvr>
                                      <p:tavLst>
                                        <p:tav tm="0">
                                          <p:val>
                                            <p:fltVal val="0"/>
                                          </p:val>
                                        </p:tav>
                                        <p:tav tm="100000">
                                          <p:val>
                                            <p:strVal val="#ppt_w"/>
                                          </p:val>
                                        </p:tav>
                                      </p:tavLst>
                                    </p:anim>
                                    <p:anim calcmode="lin" valueType="num">
                                      <p:cBhvr>
                                        <p:cTn id="13" dur="750" fill="hold"/>
                                        <p:tgtEl>
                                          <p:spTgt spid="92"/>
                                        </p:tgtEl>
                                        <p:attrNameLst>
                                          <p:attrName>ppt_h</p:attrName>
                                        </p:attrNameLst>
                                      </p:cBhvr>
                                      <p:tavLst>
                                        <p:tav tm="0">
                                          <p:val>
                                            <p:fltVal val="0"/>
                                          </p:val>
                                        </p:tav>
                                        <p:tav tm="100000">
                                          <p:val>
                                            <p:strVal val="#ppt_h"/>
                                          </p:val>
                                        </p:tav>
                                      </p:tavLst>
                                    </p:anim>
                                    <p:animEffect transition="in" filter="fade">
                                      <p:cBhvr>
                                        <p:cTn id="14" dur="750"/>
                                        <p:tgtEl>
                                          <p:spTgt spid="9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1"/>
                                        </p:tgtEl>
                                        <p:attrNameLst>
                                          <p:attrName>style.visibility</p:attrName>
                                        </p:attrNameLst>
                                      </p:cBhvr>
                                      <p:to>
                                        <p:strVal val="visible"/>
                                      </p:to>
                                    </p:set>
                                    <p:anim calcmode="lin" valueType="num">
                                      <p:cBhvr>
                                        <p:cTn id="17" dur="750" fill="hold"/>
                                        <p:tgtEl>
                                          <p:spTgt spid="91"/>
                                        </p:tgtEl>
                                        <p:attrNameLst>
                                          <p:attrName>ppt_w</p:attrName>
                                        </p:attrNameLst>
                                      </p:cBhvr>
                                      <p:tavLst>
                                        <p:tav tm="0">
                                          <p:val>
                                            <p:fltVal val="0"/>
                                          </p:val>
                                        </p:tav>
                                        <p:tav tm="100000">
                                          <p:val>
                                            <p:strVal val="#ppt_w"/>
                                          </p:val>
                                        </p:tav>
                                      </p:tavLst>
                                    </p:anim>
                                    <p:anim calcmode="lin" valueType="num">
                                      <p:cBhvr>
                                        <p:cTn id="18" dur="750" fill="hold"/>
                                        <p:tgtEl>
                                          <p:spTgt spid="91"/>
                                        </p:tgtEl>
                                        <p:attrNameLst>
                                          <p:attrName>ppt_h</p:attrName>
                                        </p:attrNameLst>
                                      </p:cBhvr>
                                      <p:tavLst>
                                        <p:tav tm="0">
                                          <p:val>
                                            <p:fltVal val="0"/>
                                          </p:val>
                                        </p:tav>
                                        <p:tav tm="100000">
                                          <p:val>
                                            <p:strVal val="#ppt_h"/>
                                          </p:val>
                                        </p:tav>
                                      </p:tavLst>
                                    </p:anim>
                                    <p:animEffect transition="in" filter="fade">
                                      <p:cBhvr>
                                        <p:cTn id="19" dur="750"/>
                                        <p:tgtEl>
                                          <p:spTgt spid="91"/>
                                        </p:tgtEl>
                                      </p:cBhvr>
                                    </p:animEffect>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1750"/>
                            </p:stCondLst>
                            <p:childTnLst>
                              <p:par>
                                <p:cTn id="27" presetID="23" presetClass="entr" presetSubtype="32"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strVal val="4*#ppt_w"/>
                                          </p:val>
                                        </p:tav>
                                        <p:tav tm="100000">
                                          <p:val>
                                            <p:strVal val="#ppt_w"/>
                                          </p:val>
                                        </p:tav>
                                      </p:tavLst>
                                    </p:anim>
                                    <p:anim calcmode="lin" valueType="num">
                                      <p:cBhvr>
                                        <p:cTn id="30" dur="500" fill="hold"/>
                                        <p:tgtEl>
                                          <p:spTgt spid="93"/>
                                        </p:tgtEl>
                                        <p:attrNameLst>
                                          <p:attrName>ppt_h</p:attrName>
                                        </p:attrNameLst>
                                      </p:cBhvr>
                                      <p:tavLst>
                                        <p:tav tm="0">
                                          <p:val>
                                            <p:strVal val="4*#ppt_h"/>
                                          </p:val>
                                        </p:tav>
                                        <p:tav tm="100000">
                                          <p:val>
                                            <p:strVal val="#ppt_h"/>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500" fill="hold"/>
                                        <p:tgtEl>
                                          <p:spTgt spid="94"/>
                                        </p:tgtEl>
                                        <p:attrNameLst>
                                          <p:attrName>ppt_x</p:attrName>
                                        </p:attrNameLst>
                                      </p:cBhvr>
                                      <p:tavLst>
                                        <p:tav tm="0">
                                          <p:val>
                                            <p:strVal val="#ppt_x"/>
                                          </p:val>
                                        </p:tav>
                                        <p:tav tm="100000">
                                          <p:val>
                                            <p:strVal val="#ppt_x"/>
                                          </p:val>
                                        </p:tav>
                                      </p:tavLst>
                                    </p:anim>
                                    <p:anim calcmode="lin" valueType="num">
                                      <p:cBhvr additive="base">
                                        <p:cTn id="3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1" grpId="0" animBg="1"/>
      <p:bldP spid="92" grpId="0" animBg="1"/>
      <p:bldP spid="93" grpId="0"/>
      <p:bldP spid="9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2">
      <a:dk1>
        <a:sysClr val="windowText" lastClr="000000"/>
      </a:dk1>
      <a:lt1>
        <a:sysClr val="window" lastClr="FFFFFF"/>
      </a:lt1>
      <a:dk2>
        <a:srgbClr val="1F497D"/>
      </a:dk2>
      <a:lt2>
        <a:srgbClr val="EEECE1"/>
      </a:lt2>
      <a:accent1>
        <a:srgbClr val="308BC4"/>
      </a:accent1>
      <a:accent2>
        <a:srgbClr val="73C8FF"/>
      </a:accent2>
      <a:accent3>
        <a:srgbClr val="308BC4"/>
      </a:accent3>
      <a:accent4>
        <a:srgbClr val="73C8FF"/>
      </a:accent4>
      <a:accent5>
        <a:srgbClr val="308BC4"/>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2501</Words>
  <Application>Microsoft Office PowerPoint</Application>
  <PresentationFormat>全屏显示(16:9)</PresentationFormat>
  <Paragraphs>279</Paragraphs>
  <Slides>27</Slides>
  <Notes>23</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27</vt:i4>
      </vt:variant>
    </vt:vector>
  </HeadingPairs>
  <TitlesOfParts>
    <vt:vector size="54" baseType="lpstr">
      <vt:lpstr>Gill Sans</vt:lpstr>
      <vt:lpstr>Gungsuh</vt:lpstr>
      <vt:lpstr>Helvetica Light</vt:lpstr>
      <vt:lpstr>Impact MT Std</vt:lpstr>
      <vt:lpstr>Lato</vt:lpstr>
      <vt:lpstr>Lato Regular</vt:lpstr>
      <vt:lpstr>ＭＳ Ｐゴシック</vt:lpstr>
      <vt:lpstr>ＭＳ Ｐゴシック</vt:lpstr>
      <vt:lpstr>Open Sans</vt:lpstr>
      <vt:lpstr>等线</vt:lpstr>
      <vt:lpstr>等线 Light</vt:lpstr>
      <vt:lpstr>方正大黑_GBK</vt:lpstr>
      <vt:lpstr>黑体</vt:lpstr>
      <vt:lpstr>华文黑体</vt:lpstr>
      <vt:lpstr>时尚中黑简体</vt:lpstr>
      <vt:lpstr>宋体</vt:lpstr>
      <vt:lpstr>微软雅黑</vt:lpstr>
      <vt:lpstr>Arial</vt:lpstr>
      <vt:lpstr>Calibri</vt:lpstr>
      <vt:lpstr>Calibri Light</vt:lpstr>
      <vt:lpstr>Franklin Gothic Book</vt:lpstr>
      <vt:lpstr>Helvetica</vt:lpstr>
      <vt:lpstr>Impact</vt:lpstr>
      <vt:lpstr>Segoe UI Emoji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2017-12-20T06:44:17Z</dcterms:created>
  <dcterms:modified xsi:type="dcterms:W3CDTF">2017-12-20T06:44:28Z</dcterms:modified>
  <cp:category/>
  <dc:description/>
  <cp:contentStatus/>
  <dc:identifier/>
  <cp:keywords/>
  <dc:language>utf-8</dc:language>
  <dc:subject/>
</cp:coreProperties>
</file>