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9" r:id="rId3"/>
    <p:sldId id="295" r:id="rId4"/>
    <p:sldId id="296" r:id="rId5"/>
    <p:sldId id="305" r:id="rId6"/>
    <p:sldId id="306" r:id="rId7"/>
    <p:sldId id="307" r:id="rId8"/>
    <p:sldId id="308" r:id="rId9"/>
    <p:sldId id="309" r:id="rId10"/>
    <p:sldId id="303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297" r:id="rId21"/>
    <p:sldId id="298" r:id="rId22"/>
    <p:sldId id="299" r:id="rId23"/>
    <p:sldId id="302" r:id="rId24"/>
    <p:sldId id="304" r:id="rId25"/>
    <p:sldId id="318" r:id="rId26"/>
    <p:sldId id="310" r:id="rId27"/>
    <p:sldId id="300" r:id="rId28"/>
    <p:sldId id="311" r:id="rId29"/>
    <p:sldId id="312" r:id="rId30"/>
    <p:sldId id="317" r:id="rId31"/>
    <p:sldId id="313" r:id="rId32"/>
    <p:sldId id="314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FF9933"/>
    <a:srgbClr val="FF9900"/>
    <a:srgbClr val="FF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20CDE-BFE3-4126-A938-03FF5CE786B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1BC81-F09F-4B23-AF36-98C2B94095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BC81-F09F-4B23-AF36-98C2B940951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F94261-B032-4388-9FBC-8A0B0B473F4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		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41825" y="32004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-18281" y="1484784"/>
            <a:ext cx="9144000" cy="23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rgbClr val="0000CC"/>
                </a:solidFill>
                <a:latin typeface="Arial Black" panose="020B0A04020102020204" pitchFamily="34" charset="0"/>
              </a:rPr>
              <a:t>Unit 11 </a:t>
            </a:r>
            <a:endParaRPr lang="en-US" altLang="zh-CN" sz="44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I </a:t>
            </a:r>
            <a:r>
              <a:rPr lang="zh-CN" altLang="en-US" sz="6000" b="1" dirty="0">
                <a:solidFill>
                  <a:srgbClr val="0000CC"/>
                </a:solidFill>
                <a:latin typeface="Arial Black" panose="020B0A04020102020204" pitchFamily="34" charset="0"/>
              </a:rPr>
              <a:t>want </a:t>
            </a:r>
            <a:r>
              <a:rPr lang="zh-CN" altLang="en-US" sz="60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be </a:t>
            </a:r>
            <a:r>
              <a:rPr lang="zh-CN" altLang="en-US" sz="6000" b="1" dirty="0">
                <a:solidFill>
                  <a:srgbClr val="0000CC"/>
                </a:solidFill>
                <a:latin typeface="Arial Black" panose="020B0A04020102020204" pitchFamily="34" charset="0"/>
              </a:rPr>
              <a:t>a painter</a:t>
            </a:r>
          </a:p>
        </p:txBody>
      </p:sp>
      <p:sp>
        <p:nvSpPr>
          <p:cNvPr id="6" name="矩形 5"/>
          <p:cNvSpPr/>
          <p:nvPr/>
        </p:nvSpPr>
        <p:spPr>
          <a:xfrm>
            <a:off x="2988875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s driv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781300"/>
            <a:ext cx="12874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do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341438"/>
            <a:ext cx="1185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fireman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2492375"/>
            <a:ext cx="1409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nurs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1196975"/>
            <a:ext cx="12033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liceman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268413"/>
            <a:ext cx="10652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soldier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484313"/>
            <a:ext cx="1076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postman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636838"/>
            <a:ext cx="14636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worker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292600"/>
            <a:ext cx="12842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Group 10"/>
          <p:cNvGrpSpPr/>
          <p:nvPr/>
        </p:nvGrpSpPr>
        <p:grpSpPr bwMode="auto">
          <a:xfrm>
            <a:off x="395288" y="4292600"/>
            <a:ext cx="1584325" cy="1944688"/>
            <a:chOff x="0" y="0"/>
            <a:chExt cx="2094" cy="2767"/>
          </a:xfrm>
        </p:grpSpPr>
        <p:pic>
          <p:nvPicPr>
            <p:cNvPr id="21515" name="Picture 11" descr="manager 3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2094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998" y="1179"/>
              <a:ext cx="363" cy="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1200" b="1">
                  <a:latin typeface="Arial" panose="020B0604020202020204" pitchFamily="34" charset="0"/>
                </a:rPr>
                <a:t>经理</a:t>
              </a:r>
            </a:p>
          </p:txBody>
        </p:sp>
      </p:grpSp>
      <p:pic>
        <p:nvPicPr>
          <p:cNvPr id="21517" name="Picture 13" descr="teacher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43213" y="4724400"/>
            <a:ext cx="1584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farmer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4292600"/>
            <a:ext cx="13620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oo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18716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too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341438"/>
            <a:ext cx="158273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听诊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52513"/>
            <a:ext cx="1655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针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3213100"/>
            <a:ext cx="14287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枪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3500438"/>
            <a:ext cx="16557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警棒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2852738"/>
            <a:ext cx="1397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187450" y="2924175"/>
            <a:ext cx="849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800">
                <a:latin typeface="Arial" panose="020B0604020202020204" pitchFamily="34" charset="0"/>
              </a:rPr>
              <a:t>①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916238" y="2781300"/>
            <a:ext cx="74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800">
                <a:latin typeface="Arial" panose="020B0604020202020204" pitchFamily="34" charset="0"/>
              </a:rPr>
              <a:t>②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435600" y="2492375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800">
                <a:latin typeface="Arial" panose="020B0604020202020204" pitchFamily="34" charset="0"/>
              </a:rPr>
              <a:t>③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7235825" y="28527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800">
                <a:latin typeface="Arial" panose="020B0604020202020204" pitchFamily="34" charset="0"/>
              </a:rPr>
              <a:t>④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547813" y="5013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800">
                <a:latin typeface="Arial" panose="020B0604020202020204" pitchFamily="34" charset="0"/>
              </a:rPr>
              <a:t>⑤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924300" y="40052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800">
                <a:latin typeface="Arial" panose="020B0604020202020204" pitchFamily="34" charset="0"/>
              </a:rPr>
              <a:t>⑥</a:t>
            </a:r>
          </a:p>
        </p:txBody>
      </p:sp>
      <p:pic>
        <p:nvPicPr>
          <p:cNvPr id="22542" name="Picture 14" descr="邮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1628775"/>
            <a:ext cx="1181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消防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0338" y="4652963"/>
            <a:ext cx="2159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钞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5600" y="4868863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5940425" y="3860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latin typeface="Arial" panose="020B0604020202020204" pitchFamily="34" charset="0"/>
              </a:rPr>
              <a:t>⑦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7885113" y="45085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latin typeface="Arial" panose="020B0604020202020204" pitchFamily="34" charset="0"/>
              </a:rPr>
              <a:t>⑧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3995738" y="55895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latin typeface="Arial" panose="020B0604020202020204" pitchFamily="34" charset="0"/>
              </a:rPr>
              <a:t>⑨</a:t>
            </a:r>
          </a:p>
        </p:txBody>
      </p:sp>
      <p:pic>
        <p:nvPicPr>
          <p:cNvPr id="22548" name="Picture 20" descr="方向盘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92950" y="3429000"/>
            <a:ext cx="12382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6588125" y="55165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>
                <a:latin typeface="Arial" panose="020B0604020202020204" pitchFamily="34" charset="0"/>
              </a:rPr>
              <a:t>⑩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116013" y="188913"/>
            <a:ext cx="66960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>
                <a:solidFill>
                  <a:srgbClr val="FF3399"/>
                </a:solidFill>
                <a:latin typeface="Arial" panose="020B0604020202020204" pitchFamily="34" charset="0"/>
              </a:rPr>
              <a:t>Who will use the tools 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oo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125538"/>
            <a:ext cx="5041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/>
          <p:cNvSpPr>
            <a:spLocks noChangeArrowheads="1" noChangeShapeType="1"/>
          </p:cNvSpPr>
          <p:nvPr/>
        </p:nvSpPr>
        <p:spPr bwMode="auto">
          <a:xfrm>
            <a:off x="381000" y="152400"/>
            <a:ext cx="853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/>
              </a:rPr>
              <a:t>Please guess the job!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/>
            </a:endParaRPr>
          </a:p>
        </p:txBody>
      </p:sp>
      <p:pic>
        <p:nvPicPr>
          <p:cNvPr id="23556" name="Picture 4" descr="worker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3716338"/>
            <a:ext cx="19446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oo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5402262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3"/>
          <p:cNvSpPr>
            <a:spLocks noChangeArrowheads="1" noChangeShapeType="1"/>
          </p:cNvSpPr>
          <p:nvPr/>
        </p:nvSpPr>
        <p:spPr bwMode="auto">
          <a:xfrm>
            <a:off x="381000" y="152400"/>
            <a:ext cx="853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/>
              </a:rPr>
              <a:t>Please guess the job!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/>
            </a:endParaRPr>
          </a:p>
        </p:txBody>
      </p:sp>
      <p:pic>
        <p:nvPicPr>
          <p:cNvPr id="24580" name="Picture 4" descr="farmer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3789363"/>
            <a:ext cx="223202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方向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68413"/>
            <a:ext cx="4175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3"/>
          <p:cNvSpPr>
            <a:spLocks noChangeArrowheads="1" noChangeShapeType="1"/>
          </p:cNvSpPr>
          <p:nvPr/>
        </p:nvSpPr>
        <p:spPr bwMode="auto">
          <a:xfrm>
            <a:off x="381000" y="152400"/>
            <a:ext cx="853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/>
              </a:rPr>
              <a:t>Please guess the job!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/>
            </a:endParaRPr>
          </a:p>
        </p:txBody>
      </p:sp>
      <p:pic>
        <p:nvPicPr>
          <p:cNvPr id="25604" name="Picture 4" descr="bus driv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141663"/>
            <a:ext cx="24399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警棒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5616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"/>
          <p:cNvSpPr>
            <a:spLocks noChangeArrowheads="1" noChangeShapeType="1"/>
          </p:cNvSpPr>
          <p:nvPr/>
        </p:nvSpPr>
        <p:spPr bwMode="auto">
          <a:xfrm>
            <a:off x="381000" y="152400"/>
            <a:ext cx="853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/>
              </a:rPr>
              <a:t>Please guess the job!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/>
            </a:endParaRPr>
          </a:p>
        </p:txBody>
      </p:sp>
      <p:pic>
        <p:nvPicPr>
          <p:cNvPr id="26628" name="Picture 4" descr="policeman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3789363"/>
            <a:ext cx="20891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消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766921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3"/>
          <p:cNvSpPr>
            <a:spLocks noChangeArrowheads="1" noChangeShapeType="1"/>
          </p:cNvSpPr>
          <p:nvPr/>
        </p:nvSpPr>
        <p:spPr bwMode="auto">
          <a:xfrm>
            <a:off x="381000" y="152400"/>
            <a:ext cx="853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/>
              </a:rPr>
              <a:t>Please guess the job!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/>
            </a:endParaRPr>
          </a:p>
        </p:txBody>
      </p:sp>
      <p:pic>
        <p:nvPicPr>
          <p:cNvPr id="27652" name="Picture 4" descr="fireman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3500438"/>
            <a:ext cx="23034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针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532923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3"/>
          <p:cNvSpPr>
            <a:spLocks noChangeArrowheads="1" noChangeShapeType="1"/>
          </p:cNvSpPr>
          <p:nvPr/>
        </p:nvSpPr>
        <p:spPr bwMode="auto">
          <a:xfrm>
            <a:off x="381000" y="152400"/>
            <a:ext cx="853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/>
              </a:rPr>
              <a:t>Please guess the job!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/>
            </a:endParaRPr>
          </a:p>
        </p:txBody>
      </p:sp>
      <p:pic>
        <p:nvPicPr>
          <p:cNvPr id="28676" name="Picture 4" descr="nurs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781300"/>
            <a:ext cx="302418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51117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"/>
          <p:cNvSpPr>
            <a:spLocks noChangeArrowheads="1" noChangeShapeType="1"/>
          </p:cNvSpPr>
          <p:nvPr/>
        </p:nvSpPr>
        <p:spPr bwMode="auto">
          <a:xfrm>
            <a:off x="381000" y="152400"/>
            <a:ext cx="853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/>
              </a:rPr>
              <a:t>Please guess the job!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/>
            </a:endParaRPr>
          </a:p>
        </p:txBody>
      </p:sp>
      <p:pic>
        <p:nvPicPr>
          <p:cNvPr id="29700" name="Picture 4" descr="postman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3429000"/>
            <a:ext cx="2663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57959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3"/>
          <p:cNvSpPr>
            <a:spLocks noChangeArrowheads="1" noChangeShapeType="1"/>
          </p:cNvSpPr>
          <p:nvPr/>
        </p:nvSpPr>
        <p:spPr bwMode="auto">
          <a:xfrm>
            <a:off x="381000" y="152400"/>
            <a:ext cx="8534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/>
              </a:rPr>
              <a:t>Please guess the job!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/>
            </a:endParaRPr>
          </a:p>
        </p:txBody>
      </p:sp>
      <p:pic>
        <p:nvPicPr>
          <p:cNvPr id="30724" name="Picture 4" descr="soldier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3357563"/>
            <a:ext cx="269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ky"/>
          <p:cNvPicPr>
            <a:picLocks noChangeAspect="1" noChangeArrowheads="1"/>
          </p:cNvPicPr>
          <p:nvPr/>
        </p:nvPicPr>
        <p:blipFill>
          <a:blip r:embed="rId2" cstate="email">
            <a:lum bright="48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304800"/>
            <a:ext cx="3124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</a:rPr>
              <a:t>Sing along P32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211263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Tx/>
              <a:buNone/>
            </a:pPr>
            <a:r>
              <a:rPr lang="en-US" altLang="zh-CN" sz="3000" b="1" dirty="0">
                <a:solidFill>
                  <a:srgbClr val="FF9900"/>
                </a:solidFill>
                <a:latin typeface="Comic Sans MS" panose="030F0702030302020204" pitchFamily="66" charset="0"/>
              </a:rPr>
              <a:t>I Want to Be …</a:t>
            </a:r>
          </a:p>
          <a:p>
            <a:pPr marL="342900" indent="-342900" algn="ctr">
              <a:spcBef>
                <a:spcPct val="20000"/>
              </a:spcBef>
              <a:buFontTx/>
              <a:buNone/>
            </a:pPr>
            <a:r>
              <a:rPr lang="en-US" altLang="zh-CN" sz="3000" dirty="0">
                <a:latin typeface="Comic Sans MS" panose="030F0702030302020204" pitchFamily="66" charset="0"/>
              </a:rPr>
              <a:t>I want to be a </a:t>
            </a:r>
            <a:r>
              <a:rPr lang="en-US" altLang="zh-CN" sz="3000" dirty="0">
                <a:solidFill>
                  <a:srgbClr val="FF0066"/>
                </a:solidFill>
                <a:latin typeface="Comic Sans MS" panose="030F0702030302020204" pitchFamily="66" charset="0"/>
              </a:rPr>
              <a:t>teacher</a:t>
            </a:r>
            <a:r>
              <a:rPr lang="en-US" altLang="zh-CN" sz="3000" dirty="0">
                <a:latin typeface="Comic Sans MS" panose="030F0702030302020204" pitchFamily="66" charset="0"/>
              </a:rPr>
              <a:t>, I want to be a </a:t>
            </a:r>
            <a:r>
              <a:rPr lang="en-US" altLang="zh-CN" sz="3000" dirty="0">
                <a:solidFill>
                  <a:srgbClr val="FF0066"/>
                </a:solidFill>
                <a:latin typeface="Comic Sans MS" panose="030F0702030302020204" pitchFamily="66" charset="0"/>
              </a:rPr>
              <a:t>teacher</a:t>
            </a:r>
            <a:r>
              <a:rPr lang="en-US" altLang="zh-CN" sz="3000" dirty="0">
                <a:latin typeface="Comic Sans MS" panose="030F0702030302020204" pitchFamily="66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FontTx/>
              <a:buNone/>
            </a:pPr>
            <a:r>
              <a:rPr lang="en-US" altLang="zh-CN" sz="3000" dirty="0">
                <a:latin typeface="Comic Sans MS" panose="030F0702030302020204" pitchFamily="66" charset="0"/>
              </a:rPr>
              <a:t>I want to be a </a:t>
            </a:r>
            <a:r>
              <a:rPr lang="en-US" altLang="zh-CN" sz="3000" dirty="0">
                <a:solidFill>
                  <a:srgbClr val="FF0066"/>
                </a:solidFill>
                <a:latin typeface="Comic Sans MS" panose="030F0702030302020204" pitchFamily="66" charset="0"/>
              </a:rPr>
              <a:t>teacher</a:t>
            </a:r>
            <a:r>
              <a:rPr lang="en-US" altLang="zh-CN" sz="3000" dirty="0">
                <a:latin typeface="Comic Sans MS" panose="030F0702030302020204" pitchFamily="66" charset="0"/>
              </a:rPr>
              <a:t> when I grow up.</a:t>
            </a:r>
          </a:p>
          <a:p>
            <a:pPr marL="342900" indent="-342900" algn="ctr">
              <a:spcBef>
                <a:spcPct val="20000"/>
              </a:spcBef>
              <a:buFontTx/>
              <a:buNone/>
            </a:pPr>
            <a:r>
              <a:rPr lang="en-US" altLang="zh-CN" sz="3000" dirty="0">
                <a:latin typeface="Comic Sans MS" panose="030F0702030302020204" pitchFamily="66" charset="0"/>
              </a:rPr>
              <a:t>I want to be a </a:t>
            </a:r>
            <a:r>
              <a:rPr lang="en-US" altLang="zh-CN" sz="3000" dirty="0">
                <a:solidFill>
                  <a:srgbClr val="FF0066"/>
                </a:solidFill>
                <a:latin typeface="Comic Sans MS" panose="030F0702030302020204" pitchFamily="66" charset="0"/>
              </a:rPr>
              <a:t>teacher</a:t>
            </a:r>
            <a:r>
              <a:rPr lang="en-US" altLang="zh-CN" sz="3000" dirty="0">
                <a:latin typeface="Comic Sans MS" panose="030F0702030302020204" pitchFamily="66" charset="0"/>
              </a:rPr>
              <a:t>, I want to be a </a:t>
            </a:r>
            <a:r>
              <a:rPr lang="en-US" altLang="zh-CN" sz="3000" dirty="0">
                <a:solidFill>
                  <a:srgbClr val="FF0066"/>
                </a:solidFill>
                <a:latin typeface="Comic Sans MS" panose="030F0702030302020204" pitchFamily="66" charset="0"/>
              </a:rPr>
              <a:t>teacher</a:t>
            </a:r>
            <a:r>
              <a:rPr lang="en-US" altLang="zh-CN" sz="3000" dirty="0">
                <a:latin typeface="Comic Sans MS" panose="030F0702030302020204" pitchFamily="66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FontTx/>
              <a:buNone/>
            </a:pPr>
            <a:r>
              <a:rPr lang="en-US" altLang="zh-CN" sz="3000" dirty="0">
                <a:latin typeface="Comic Sans MS" panose="030F0702030302020204" pitchFamily="66" charset="0"/>
              </a:rPr>
              <a:t>I want to be a </a:t>
            </a:r>
            <a:r>
              <a:rPr lang="en-US" altLang="zh-CN" sz="3000" dirty="0">
                <a:solidFill>
                  <a:srgbClr val="FF0066"/>
                </a:solidFill>
                <a:latin typeface="Comic Sans MS" panose="030F0702030302020204" pitchFamily="66" charset="0"/>
              </a:rPr>
              <a:t>teacher</a:t>
            </a:r>
            <a:r>
              <a:rPr lang="en-US" altLang="zh-CN" sz="3000" dirty="0">
                <a:latin typeface="Comic Sans MS" panose="030F0702030302020204" pitchFamily="66" charset="0"/>
              </a:rPr>
              <a:t> when I grow up.</a:t>
            </a:r>
          </a:p>
          <a:p>
            <a:pPr marL="342900" indent="-342900" algn="ctr">
              <a:spcBef>
                <a:spcPct val="20000"/>
              </a:spcBef>
              <a:buFontTx/>
              <a:buNone/>
            </a:pPr>
            <a:r>
              <a:rPr lang="en-US" altLang="zh-CN" sz="3000" dirty="0">
                <a:latin typeface="Comic Sans MS" panose="030F0702030302020204" pitchFamily="66" charset="0"/>
              </a:rPr>
              <a:t>(</a:t>
            </a:r>
            <a:r>
              <a:rPr lang="en-US" altLang="zh-CN" sz="3000" dirty="0">
                <a:solidFill>
                  <a:srgbClr val="FF0066"/>
                </a:solidFill>
                <a:latin typeface="Comic Sans MS" panose="030F0702030302020204" pitchFamily="66" charset="0"/>
              </a:rPr>
              <a:t>doctor</a:t>
            </a:r>
            <a:r>
              <a:rPr lang="en-US" altLang="zh-CN" sz="3000" dirty="0">
                <a:latin typeface="Comic Sans MS" panose="030F0702030302020204" pitchFamily="66" charset="0"/>
              </a:rPr>
              <a:t>, </a:t>
            </a:r>
            <a:r>
              <a:rPr lang="en-US" altLang="zh-CN" sz="3000" dirty="0">
                <a:solidFill>
                  <a:srgbClr val="FF0066"/>
                </a:solidFill>
                <a:latin typeface="Comic Sans MS" panose="030F0702030302020204" pitchFamily="66" charset="0"/>
              </a:rPr>
              <a:t>driver</a:t>
            </a:r>
            <a:r>
              <a:rPr lang="en-US" altLang="zh-CN" sz="3000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13317" name="Picture 5" descr="teach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581525"/>
            <a:ext cx="17287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医生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989513"/>
            <a:ext cx="1552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driver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724400"/>
            <a:ext cx="16557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amzadori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3"/>
          <p:cNvSpPr>
            <a:spLocks noChangeArrowheads="1" noChangeShapeType="1"/>
          </p:cNvSpPr>
          <p:nvPr/>
        </p:nvSpPr>
        <p:spPr bwMode="auto">
          <a:xfrm>
            <a:off x="900113" y="836613"/>
            <a:ext cx="7489825" cy="1800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/>
              </a:rPr>
              <a:t> Watch and Guess</a:t>
            </a:r>
            <a:endParaRPr lang="zh-CN" altLang="en-US" sz="3600" b="1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500"/>
            <a:ext cx="88741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0375" y="260350"/>
            <a:ext cx="70643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CC"/>
                </a:solidFill>
                <a:latin typeface="Arial Black" panose="020B0A04020102020204" pitchFamily="34" charset="0"/>
              </a:rPr>
              <a:t>1. Who are they?</a:t>
            </a:r>
          </a:p>
          <a:p>
            <a:r>
              <a:rPr lang="zh-CN" altLang="en-US" dirty="0">
                <a:solidFill>
                  <a:srgbClr val="0000CC"/>
                </a:solidFill>
                <a:latin typeface="Arial Black" panose="020B0A04020102020204" pitchFamily="34" charset="0"/>
              </a:rPr>
              <a:t>2. Where are they?</a:t>
            </a:r>
          </a:p>
          <a:p>
            <a:r>
              <a:rPr lang="zh-CN" altLang="en-US" dirty="0">
                <a:solidFill>
                  <a:srgbClr val="0000CC"/>
                </a:solidFill>
                <a:latin typeface="Arial Black" panose="020B0A04020102020204" pitchFamily="34" charset="0"/>
              </a:rPr>
              <a:t>3. What are they doing?</a:t>
            </a:r>
          </a:p>
          <a:p>
            <a:r>
              <a:rPr lang="zh-CN" altLang="en-US" dirty="0">
                <a:solidFill>
                  <a:srgbClr val="0000CC"/>
                </a:solidFill>
                <a:latin typeface="Arial Black" panose="020B0A04020102020204" pitchFamily="34" charset="0"/>
              </a:rPr>
              <a:t>4. What do they want to be when they want to be?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amzadori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WordArt 3"/>
          <p:cNvSpPr>
            <a:spLocks noChangeArrowheads="1" noChangeShapeType="1"/>
          </p:cNvSpPr>
          <p:nvPr/>
        </p:nvSpPr>
        <p:spPr bwMode="auto">
          <a:xfrm>
            <a:off x="684213" y="692150"/>
            <a:ext cx="7920037" cy="1800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/>
              </a:rPr>
              <a:t>Let's Listen!</a:t>
            </a:r>
            <a:endParaRPr lang="zh-CN" altLang="en-US" sz="3600" b="1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9750" y="2924175"/>
            <a:ext cx="5903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Listen and try to get the key information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39552" y="1484784"/>
            <a:ext cx="5330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dirty="0"/>
              <a:t>Listen and Match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amzadori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3"/>
          <p:cNvSpPr>
            <a:spLocks noChangeArrowheads="1" noChangeShapeType="1"/>
          </p:cNvSpPr>
          <p:nvPr/>
        </p:nvSpPr>
        <p:spPr bwMode="auto">
          <a:xfrm>
            <a:off x="250825" y="333375"/>
            <a:ext cx="8424863" cy="22304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/>
              </a:rPr>
              <a:t>Let's Play!</a:t>
            </a:r>
            <a:endParaRPr lang="zh-CN" altLang="en-US" sz="3600" b="1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9750" y="2924175"/>
            <a:ext cx="59039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Let's play a guessing game.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53004"/>
          <p:cNvPicPr>
            <a:picLocks noChangeAspect="1" noChangeArrowheads="1"/>
          </p:cNvPicPr>
          <p:nvPr/>
        </p:nvPicPr>
        <p:blipFill>
          <a:blip r:embed="rId3">
            <a:lum bright="54000" contrast="18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1835150" y="2205038"/>
            <a:ext cx="3095625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F3399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66FF"/>
                </a:solidFill>
                <a:latin typeface="Arial" panose="020B0604020202020204" pitchFamily="34" charset="0"/>
              </a:rPr>
              <a:t>Let’s Play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pic>
        <p:nvPicPr>
          <p:cNvPr id="36868" name="Picture 4" descr="0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989138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5"/>
          <p:cNvGrpSpPr/>
          <p:nvPr/>
        </p:nvGrpSpPr>
        <p:grpSpPr bwMode="auto">
          <a:xfrm>
            <a:off x="827088" y="2708275"/>
            <a:ext cx="3673475" cy="2592388"/>
            <a:chOff x="0" y="0"/>
            <a:chExt cx="2314" cy="1633"/>
          </a:xfrm>
        </p:grpSpPr>
        <p:sp>
          <p:nvSpPr>
            <p:cNvPr id="36870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2314" cy="1633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499" y="545"/>
              <a:ext cx="118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latin typeface="Arial" panose="020B0604020202020204" pitchFamily="34" charset="0"/>
                </a:rPr>
                <a:t>Bom</a:t>
              </a:r>
              <a:r>
                <a:rPr lang="en-US" sz="3200" b="1" dirty="0">
                  <a:latin typeface="Arial" panose="020B0604020202020204" pitchFamily="34" charset="0"/>
                </a:rPr>
                <a:t> Game</a:t>
              </a:r>
            </a:p>
          </p:txBody>
        </p:sp>
      </p:grpSp>
      <p:grpSp>
        <p:nvGrpSpPr>
          <p:cNvPr id="36872" name="Group 8"/>
          <p:cNvGrpSpPr/>
          <p:nvPr/>
        </p:nvGrpSpPr>
        <p:grpSpPr bwMode="auto">
          <a:xfrm>
            <a:off x="5219700" y="2492375"/>
            <a:ext cx="3924300" cy="3095625"/>
            <a:chOff x="0" y="0"/>
            <a:chExt cx="2472" cy="1950"/>
          </a:xfrm>
        </p:grpSpPr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2472" cy="1950"/>
            </a:xfrm>
            <a:prstGeom prst="irregularSeal1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635" y="590"/>
              <a:ext cx="122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</a:rPr>
                <a:t>Guessing Game</a:t>
              </a:r>
            </a:p>
          </p:txBody>
        </p:sp>
      </p:grpSp>
      <p:grpSp>
        <p:nvGrpSpPr>
          <p:cNvPr id="36875" name="Group 11"/>
          <p:cNvGrpSpPr/>
          <p:nvPr/>
        </p:nvGrpSpPr>
        <p:grpSpPr bwMode="auto">
          <a:xfrm>
            <a:off x="5003800" y="-382588"/>
            <a:ext cx="4140200" cy="2874963"/>
            <a:chOff x="0" y="0"/>
            <a:chExt cx="2472" cy="1950"/>
          </a:xfrm>
        </p:grpSpPr>
        <p:sp>
          <p:nvSpPr>
            <p:cNvPr id="36876" name="AutoShape 12"/>
            <p:cNvSpPr>
              <a:spLocks noChangeArrowheads="1"/>
            </p:cNvSpPr>
            <p:nvPr/>
          </p:nvSpPr>
          <p:spPr bwMode="auto">
            <a:xfrm>
              <a:off x="0" y="0"/>
              <a:ext cx="2472" cy="1950"/>
            </a:xfrm>
            <a:prstGeom prst="irregularSeal1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635" y="590"/>
              <a:ext cx="1223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 err="1">
                  <a:latin typeface="Arial" panose="020B0604020202020204" pitchFamily="34" charset="0"/>
                </a:rPr>
                <a:t>DetationMatch</a:t>
              </a:r>
              <a:r>
                <a:rPr lang="en-US" sz="3200" b="1" dirty="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68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68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" y="2514600"/>
            <a:ext cx="86106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A: What do you want to be when you grow up?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</a:rPr>
              <a:t>B: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I want to be a (an) …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   I ... </a:t>
            </a:r>
          </a:p>
        </p:txBody>
      </p:sp>
      <p:grpSp>
        <p:nvGrpSpPr>
          <p:cNvPr id="37892" name="Group 4"/>
          <p:cNvGrpSpPr/>
          <p:nvPr/>
        </p:nvGrpSpPr>
        <p:grpSpPr bwMode="auto">
          <a:xfrm>
            <a:off x="2484438" y="4508500"/>
            <a:ext cx="1800225" cy="2346325"/>
            <a:chOff x="0" y="0"/>
            <a:chExt cx="1429" cy="2069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429" cy="20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7894" name="Picture 6" descr="docto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400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5" name="Group 7"/>
          <p:cNvGrpSpPr/>
          <p:nvPr/>
        </p:nvGrpSpPr>
        <p:grpSpPr bwMode="auto">
          <a:xfrm>
            <a:off x="5076825" y="4508500"/>
            <a:ext cx="1751013" cy="2349500"/>
            <a:chOff x="0" y="0"/>
            <a:chExt cx="1429" cy="2069"/>
          </a:xfrm>
        </p:grpSpPr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429" cy="20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37897" name="Picture 9" descr="nurs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" y="0"/>
              <a:ext cx="1315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8" name="Group 10"/>
          <p:cNvGrpSpPr/>
          <p:nvPr/>
        </p:nvGrpSpPr>
        <p:grpSpPr bwMode="auto">
          <a:xfrm>
            <a:off x="4213225" y="0"/>
            <a:ext cx="2720975" cy="2492375"/>
            <a:chOff x="0" y="0"/>
            <a:chExt cx="1383" cy="2224"/>
          </a:xfrm>
        </p:grpSpPr>
        <p:pic>
          <p:nvPicPr>
            <p:cNvPr id="37899" name="Picture 11" descr="cook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1383" cy="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181" y="1661"/>
              <a:ext cx="1087" cy="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3200">
                <a:latin typeface="Comic Sans MS" panose="030F0702030302020204" pitchFamily="66" charset="0"/>
              </a:endParaRPr>
            </a:p>
          </p:txBody>
        </p:sp>
      </p:grpSp>
      <p:pic>
        <p:nvPicPr>
          <p:cNvPr id="37901" name="Picture 13" descr="postma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34275" y="4572000"/>
            <a:ext cx="1609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是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37063"/>
            <a:ext cx="19065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amzadori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3"/>
          <p:cNvSpPr>
            <a:spLocks noChangeArrowheads="1" noChangeShapeType="1"/>
          </p:cNvSpPr>
          <p:nvPr/>
        </p:nvSpPr>
        <p:spPr bwMode="auto">
          <a:xfrm>
            <a:off x="684213" y="692150"/>
            <a:ext cx="7920037" cy="1800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/>
              </a:rPr>
              <a:t>Let's Read!</a:t>
            </a:r>
            <a:endParaRPr lang="zh-CN" altLang="en-US" sz="3600" b="1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23850" y="2924175"/>
            <a:ext cx="655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rgbClr val="FF3300"/>
                </a:solidFill>
                <a:latin typeface="Arial Black" panose="020B0A04020102020204" pitchFamily="34" charset="0"/>
              </a:rPr>
              <a:t>Find out what they want to be when they grow up.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amzadori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3"/>
          <p:cNvSpPr>
            <a:spLocks noChangeArrowheads="1" noChangeShapeType="1"/>
          </p:cNvSpPr>
          <p:nvPr/>
        </p:nvSpPr>
        <p:spPr bwMode="auto">
          <a:xfrm>
            <a:off x="180975" y="333375"/>
            <a:ext cx="8856663" cy="223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/>
              </a:rPr>
              <a:t>Let's Retell!</a:t>
            </a:r>
            <a:endParaRPr lang="zh-CN" altLang="en-US" sz="3600" b="1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23850" y="2924175"/>
            <a:ext cx="655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79388" y="5373688"/>
            <a:ext cx="5014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CC"/>
                </a:solidFill>
                <a:latin typeface="Arial Black" panose="020B0A04020102020204" pitchFamily="34" charset="0"/>
              </a:rPr>
              <a:t>E: I want to be a ...</a:t>
            </a:r>
          </a:p>
          <a:p>
            <a:r>
              <a:rPr lang="zh-CN" altLang="en-US">
                <a:solidFill>
                  <a:srgbClr val="0000CC"/>
                </a:solidFill>
                <a:latin typeface="Arial Black" panose="020B0A04020102020204" pitchFamily="34" charset="0"/>
              </a:rPr>
              <a:t>     I want to cook ... for...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9388" y="3644900"/>
            <a:ext cx="4760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CC"/>
                </a:solidFill>
                <a:latin typeface="Arial Black" panose="020B0A04020102020204" pitchFamily="34" charset="0"/>
              </a:rPr>
              <a:t>D:I like to help ...</a:t>
            </a:r>
          </a:p>
          <a:p>
            <a:r>
              <a:rPr lang="zh-CN" altLang="en-US">
                <a:solidFill>
                  <a:srgbClr val="0000CC"/>
                </a:solidFill>
                <a:latin typeface="Arial Black" panose="020B0A04020102020204" pitchFamily="34" charset="0"/>
              </a:rPr>
              <a:t>    I want to be 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3850" y="1557338"/>
            <a:ext cx="680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CC"/>
                </a:solidFill>
                <a:latin typeface="Arial Black" panose="020B0A04020102020204" pitchFamily="34" charset="0"/>
              </a:rPr>
              <a:t>B: I'm ... at... ,so I want to be an ...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23850" y="549275"/>
            <a:ext cx="809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CC"/>
                </a:solidFill>
                <a:latin typeface="Arial Black" panose="020B0A04020102020204" pitchFamily="34" charset="0"/>
              </a:rPr>
              <a:t>A: What do you want to be when you grow up?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45989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CC"/>
                </a:solidFill>
                <a:latin typeface="Arial Black" panose="020B0A04020102020204" pitchFamily="34" charset="0"/>
              </a:rPr>
              <a:t>C: When I..., I want to a ...</a:t>
            </a:r>
          </a:p>
          <a:p>
            <a:r>
              <a:rPr lang="zh-CN" altLang="en-US">
                <a:solidFill>
                  <a:srgbClr val="0000CC"/>
                </a:solidFill>
                <a:latin typeface="Arial Black" panose="020B0A04020102020204" pitchFamily="34" charset="0"/>
              </a:rPr>
              <a:t>     I love ...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52400" y="1268413"/>
            <a:ext cx="89916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en-US" altLang="zh-CN" sz="3500" dirty="0">
                <a:solidFill>
                  <a:srgbClr val="FF66FF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I Want To Be...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FF66FF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I want to be a driver, I want to be a driver,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FF66FF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I want to be a driver when I grow up.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FF66FF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I want to be a driver, I want to be a driver,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FF66FF"/>
                </a:solidFill>
                <a:latin typeface="Comic Sans MS" panose="030F0702030302020204" pitchFamily="66" charset="0"/>
                <a:ea typeface="华文新魏" panose="02010800040101010101" pitchFamily="2" charset="-122"/>
              </a:rPr>
              <a:t>I want to be a driver when I grow up.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95600" y="457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340" name="WordArt 4"/>
          <p:cNvSpPr>
            <a:spLocks noChangeArrowheads="1" noChangeShapeType="1"/>
          </p:cNvSpPr>
          <p:nvPr/>
        </p:nvSpPr>
        <p:spPr bwMode="auto">
          <a:xfrm>
            <a:off x="2916238" y="0"/>
            <a:ext cx="2971800" cy="1616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4800">
                <a:gradFill rotWithShape="0">
                  <a:gsLst>
                    <a:gs pos="0">
                      <a:srgbClr val="FF33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Comic Sans MS" panose="030F0702030302020204"/>
              </a:rPr>
              <a:t>sing</a:t>
            </a:r>
            <a:endParaRPr lang="zh-CN" altLang="en-US" sz="4800">
              <a:gradFill rotWithShape="0">
                <a:gsLst>
                  <a:gs pos="0">
                    <a:srgbClr val="FF33CC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amzadori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3"/>
          <p:cNvSpPr>
            <a:spLocks noChangeArrowheads="1" noChangeShapeType="1"/>
          </p:cNvSpPr>
          <p:nvPr/>
        </p:nvSpPr>
        <p:spPr bwMode="auto">
          <a:xfrm>
            <a:off x="180975" y="333375"/>
            <a:ext cx="8856663" cy="223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/>
              </a:rPr>
              <a:t>Performance</a:t>
            </a:r>
            <a:endParaRPr lang="zh-CN" altLang="en-US" sz="3600" b="1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23850" y="2924175"/>
            <a:ext cx="6553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044575" y="620713"/>
            <a:ext cx="626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3200" b="1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92500" y="1701800"/>
            <a:ext cx="57959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Mr tiger, what do you want to be when you grow up?</a:t>
            </a:r>
          </a:p>
        </p:txBody>
      </p:sp>
      <p:pic>
        <p:nvPicPr>
          <p:cNvPr id="44036" name="Picture 4" descr="5e0a43ef6c410ee3b2fb95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1750" y="1484313"/>
            <a:ext cx="35242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411413" y="188913"/>
            <a:ext cx="483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dirty="0">
                <a:latin typeface="Arial Black" panose="020B0A04020102020204" pitchFamily="34" charset="0"/>
              </a:rPr>
              <a:t>Let's act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635375" y="3933825"/>
            <a:ext cx="5016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>I want to be a ... </a:t>
            </a:r>
          </a:p>
          <a:p>
            <a:r>
              <a:rPr lang="zh-CN" alt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>I ...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55650" y="1412875"/>
            <a:ext cx="626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b="1"/>
          </a:p>
        </p:txBody>
      </p:sp>
      <p:pic>
        <p:nvPicPr>
          <p:cNvPr id="45059" name="Picture 3" descr="firem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3348038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Let’s write!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492500" y="1701800"/>
            <a:ext cx="57959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Mr monkey, what do you want to be when you grow up?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635375" y="3933825"/>
            <a:ext cx="5016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>I want to be a ... </a:t>
            </a:r>
          </a:p>
          <a:p>
            <a:r>
              <a:rPr lang="zh-CN" altLang="en-US" sz="3200" dirty="0">
                <a:solidFill>
                  <a:srgbClr val="0000CC"/>
                </a:solidFill>
                <a:latin typeface="Arial Black" panose="020B0A04020102020204" pitchFamily="34" charset="0"/>
              </a:rPr>
              <a:t>I 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2" y="1196752"/>
            <a:ext cx="39020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771775" y="0"/>
            <a:ext cx="3878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rgbClr val="0000FF"/>
                </a:solidFill>
                <a:latin typeface="Impact" panose="020B0806030902050204" pitchFamily="34" charset="0"/>
              </a:rPr>
              <a:t>Brain Storm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79613" y="5013325"/>
            <a:ext cx="6408737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3200" dirty="0">
                <a:solidFill>
                  <a:srgbClr val="FF0066"/>
                </a:solidFill>
                <a:latin typeface="Impact" panose="020B0806030902050204" pitchFamily="34" charset="0"/>
              </a:rPr>
              <a:t>Say out the words about occupations</a:t>
            </a:r>
          </a:p>
          <a:p>
            <a:pPr>
              <a:lnSpc>
                <a:spcPct val="110000"/>
              </a:lnSpc>
            </a:pPr>
            <a:r>
              <a:rPr lang="zh-CN" altLang="en-US" sz="3200" dirty="0">
                <a:solidFill>
                  <a:srgbClr val="FF0066"/>
                </a:solidFill>
                <a:latin typeface="Impact" panose="020B0806030902050204" pitchFamily="34" charset="0"/>
              </a:rPr>
              <a:t>(职业) you know.</a:t>
            </a:r>
          </a:p>
        </p:txBody>
      </p:sp>
      <p:sp>
        <p:nvSpPr>
          <p:cNvPr id="15365" name="WordArt 5"/>
          <p:cNvSpPr>
            <a:spLocks noChangeArrowheads="1" noChangeShapeType="1"/>
          </p:cNvSpPr>
          <p:nvPr/>
        </p:nvSpPr>
        <p:spPr bwMode="auto">
          <a:xfrm>
            <a:off x="1619250" y="908050"/>
            <a:ext cx="223202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头脑风暴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 r="1183"/>
          <a:stretch>
            <a:fillRect/>
          </a:stretch>
        </p:blipFill>
        <p:spPr bwMode="auto">
          <a:xfrm>
            <a:off x="411163" y="504825"/>
            <a:ext cx="82216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236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doctor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 r="1164"/>
          <a:stretch>
            <a:fillRect/>
          </a:stretch>
        </p:blipFill>
        <p:spPr bwMode="auto">
          <a:xfrm>
            <a:off x="411163" y="511175"/>
            <a:ext cx="8223250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38200" y="4267200"/>
            <a:ext cx="327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policeman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 r="1335"/>
          <a:stretch>
            <a:fillRect/>
          </a:stretch>
        </p:blipFill>
        <p:spPr bwMode="auto">
          <a:xfrm>
            <a:off x="411163" y="504825"/>
            <a:ext cx="82089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24384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nurse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 r="1508"/>
          <a:stretch>
            <a:fillRect/>
          </a:stretch>
        </p:blipFill>
        <p:spPr bwMode="auto">
          <a:xfrm>
            <a:off x="411163" y="511175"/>
            <a:ext cx="8194675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2000" y="4191000"/>
            <a:ext cx="236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 r="1335"/>
          <a:stretch>
            <a:fillRect/>
          </a:stretch>
        </p:blipFill>
        <p:spPr bwMode="auto">
          <a:xfrm>
            <a:off x="381000" y="533400"/>
            <a:ext cx="8208963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38200" y="2286000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cook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Default Design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Design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青苹果设计模板</Template>
  <TotalTime>0</TotalTime>
  <Words>478</Words>
  <Application>Microsoft Office PowerPoint</Application>
  <PresentationFormat>全屏显示(4:3)</PresentationFormat>
  <Paragraphs>84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华文新魏</vt:lpstr>
      <vt:lpstr>隶书</vt:lpstr>
      <vt:lpstr>宋体</vt:lpstr>
      <vt:lpstr>微软雅黑</vt:lpstr>
      <vt:lpstr>Arial</vt:lpstr>
      <vt:lpstr>Arial Black</vt:lpstr>
      <vt:lpstr>Calibri</vt:lpstr>
      <vt:lpstr>Comic Sans MS</vt:lpstr>
      <vt:lpstr>Impact</vt:lpstr>
      <vt:lpstr>Times New Roman</vt:lpstr>
      <vt:lpstr>Verdana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2009-10-08T06:32:00Z</dcterms:created>
  <dcterms:modified xsi:type="dcterms:W3CDTF">2023-01-16T19:46:46Z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03AF1AEED06248EF87275C63D137F8DC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