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70" r:id="rId6"/>
    <p:sldId id="271" r:id="rId7"/>
    <p:sldId id="272" r:id="rId8"/>
    <p:sldId id="273" r:id="rId9"/>
    <p:sldId id="263" r:id="rId10"/>
    <p:sldId id="268" r:id="rId11"/>
    <p:sldId id="260" r:id="rId12"/>
    <p:sldId id="261" r:id="rId13"/>
    <p:sldId id="275" r:id="rId14"/>
    <p:sldId id="264" r:id="rId15"/>
    <p:sldId id="266" r:id="rId16"/>
    <p:sldId id="267" r:id="rId17"/>
    <p:sldId id="265" r:id="rId18"/>
    <p:sldId id="274" r:id="rId19"/>
    <p:sldId id="262" r:id="rId20"/>
    <p:sldId id="25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6517-CB69-45EC-B88A-BB63BE229C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D0C9-D681-4CC1-8CA6-62CA33339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6517-CB69-45EC-B88A-BB63BE229C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D0C9-D681-4CC1-8CA6-62CA33339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6517-CB69-45EC-B88A-BB63BE229C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D0C9-D681-4CC1-8CA6-62CA33339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6517-CB69-45EC-B88A-BB63BE229C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D0C9-D681-4CC1-8CA6-62CA33339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6517-CB69-45EC-B88A-BB63BE229C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D0C9-D681-4CC1-8CA6-62CA33339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6517-CB69-45EC-B88A-BB63BE229C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D0C9-D681-4CC1-8CA6-62CA33339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6517-CB69-45EC-B88A-BB63BE229C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D0C9-D681-4CC1-8CA6-62CA33339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6517-CB69-45EC-B88A-BB63BE229C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D0C9-D681-4CC1-8CA6-62CA33339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6517-CB69-45EC-B88A-BB63BE229C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D0C9-D681-4CC1-8CA6-62CA33339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6517-CB69-45EC-B88A-BB63BE229C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D0C9-D681-4CC1-8CA6-62CA33339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76517-CB69-45EC-B88A-BB63BE229C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8D0C9-D681-4CC1-8CA6-62CA333394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14700" y="827269"/>
            <a:ext cx="8402623" cy="545863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445988" cy="753596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65845" y="1628506"/>
            <a:ext cx="2345885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日系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89414" y="1628506"/>
            <a:ext cx="881415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20021" y="2796093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96654" y="4953292"/>
            <a:ext cx="241378" cy="241378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80392" y="4286236"/>
            <a:ext cx="462676" cy="462676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t="-2369" r="-756"/>
          <a:stretch>
            <a:fillRect/>
          </a:stretch>
        </p:blipFill>
        <p:spPr>
          <a:xfrm>
            <a:off x="8991601" y="-117871"/>
            <a:ext cx="3200399" cy="3749362"/>
          </a:xfrm>
          <a:prstGeom prst="rect">
            <a:avLst/>
          </a:prstGeom>
        </p:spPr>
      </p:pic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1924090" y="1398303"/>
            <a:ext cx="750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0 1</a:t>
            </a:r>
            <a:endParaRPr lang="zh-CN" altLang="en-US" sz="2000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123512" y="1982450"/>
            <a:ext cx="23514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16"/>
          <p:cNvSpPr txBox="1">
            <a:spLocks noChangeArrowheads="1"/>
          </p:cNvSpPr>
          <p:nvPr/>
        </p:nvSpPr>
        <p:spPr bwMode="auto">
          <a:xfrm>
            <a:off x="5417636" y="1398303"/>
            <a:ext cx="750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0 2</a:t>
            </a:r>
            <a:endParaRPr lang="zh-CN" altLang="en-US" sz="2000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17058" y="1982450"/>
            <a:ext cx="23514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6"/>
          <p:cNvSpPr txBox="1">
            <a:spLocks noChangeArrowheads="1"/>
          </p:cNvSpPr>
          <p:nvPr/>
        </p:nvSpPr>
        <p:spPr bwMode="auto">
          <a:xfrm>
            <a:off x="5519778" y="3556737"/>
            <a:ext cx="750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0 3</a:t>
            </a:r>
            <a:endParaRPr lang="zh-CN" altLang="en-US" sz="2000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719200" y="4140884"/>
            <a:ext cx="23514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6"/>
          <p:cNvSpPr txBox="1">
            <a:spLocks noChangeArrowheads="1"/>
          </p:cNvSpPr>
          <p:nvPr/>
        </p:nvSpPr>
        <p:spPr bwMode="auto">
          <a:xfrm>
            <a:off x="9013324" y="3556737"/>
            <a:ext cx="750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04</a:t>
            </a:r>
            <a:endParaRPr lang="zh-CN" altLang="en-US" sz="2000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8212746" y="4140884"/>
            <a:ext cx="23514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22660" y="1421513"/>
            <a:ext cx="3969340" cy="56265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02652" y="2135823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点击添加标题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41368" y="2135823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56598" y="2135823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点击添加标题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95314" y="2135823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05904" y="2135823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点击添加标题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44620" y="2135823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 bwMode="auto">
          <a:xfrm>
            <a:off x="4895305" y="1345020"/>
            <a:ext cx="1054100" cy="1054100"/>
            <a:chOff x="4469008" y="1257757"/>
            <a:chExt cx="790629" cy="790118"/>
          </a:xfrm>
        </p:grpSpPr>
        <p:sp>
          <p:nvSpPr>
            <p:cNvPr id="7" name="椭圆 6"/>
            <p:cNvSpPr/>
            <p:nvPr/>
          </p:nvSpPr>
          <p:spPr>
            <a:xfrm>
              <a:off x="4469008" y="1257757"/>
              <a:ext cx="790629" cy="79011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noProof="1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" name="文本框 16"/>
            <p:cNvSpPr txBox="1">
              <a:spLocks noChangeArrowheads="1"/>
            </p:cNvSpPr>
            <p:nvPr/>
          </p:nvSpPr>
          <p:spPr bwMode="auto">
            <a:xfrm>
              <a:off x="4576610" y="1523316"/>
              <a:ext cx="562782" cy="29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0 1</a:t>
              </a:r>
              <a:endParaRPr lang="zh-CN" altLang="en-US" sz="2000" b="1" dirty="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6278171" y="1315651"/>
            <a:ext cx="4923315" cy="1112838"/>
            <a:chOff x="10993" y="3071"/>
            <a:chExt cx="6522" cy="1754"/>
          </a:xfrm>
        </p:grpSpPr>
        <p:sp>
          <p:nvSpPr>
            <p:cNvPr id="10" name="TextBox 9"/>
            <p:cNvSpPr txBox="1"/>
            <p:nvPr/>
          </p:nvSpPr>
          <p:spPr>
            <a:xfrm>
              <a:off x="10993" y="3071"/>
              <a:ext cx="4283" cy="53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r>
                <a:rPr lang="en-US" altLang="zh-CN" sz="1600" spc="300" noProof="1">
                  <a:latin typeface="汉仪良品线简" panose="00020600040101010101" pitchFamily="18" charset="-122"/>
                  <a:ea typeface="汉仪良品线简" panose="00020600040101010101" pitchFamily="18" charset="-122"/>
                  <a:cs typeface="微软雅黑 Light" panose="020B0502040204020203" pitchFamily="34" charset="-122"/>
                </a:rPr>
                <a:t>Tittle here</a:t>
              </a: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10993" y="3692"/>
              <a:ext cx="6522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zh-CN" altLang="en-US" sz="11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6278171" y="2976107"/>
            <a:ext cx="4335311" cy="1098246"/>
            <a:chOff x="10993" y="3071"/>
            <a:chExt cx="5743" cy="1731"/>
          </a:xfrm>
        </p:grpSpPr>
        <p:sp>
          <p:nvSpPr>
            <p:cNvPr id="13" name="TextBox 9"/>
            <p:cNvSpPr txBox="1"/>
            <p:nvPr/>
          </p:nvSpPr>
          <p:spPr>
            <a:xfrm>
              <a:off x="10993" y="3071"/>
              <a:ext cx="4283" cy="53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r>
                <a:rPr lang="en-US" altLang="zh-CN" sz="1600" spc="300" noProof="1">
                  <a:latin typeface="汉仪良品线简" panose="00020600040101010101" pitchFamily="18" charset="-122"/>
                  <a:ea typeface="汉仪良品线简" panose="00020600040101010101" pitchFamily="18" charset="-122"/>
                  <a:cs typeface="微软雅黑 Light" panose="020B0502040204020203" pitchFamily="34" charset="-122"/>
                </a:rPr>
                <a:t>Tittle here</a:t>
              </a:r>
            </a:p>
          </p:txBody>
        </p:sp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10993" y="3714"/>
              <a:ext cx="5743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zh-CN" altLang="en-US" sz="105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105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6278171" y="4670336"/>
            <a:ext cx="4214519" cy="1098246"/>
            <a:chOff x="10993" y="3071"/>
            <a:chExt cx="5583" cy="1731"/>
          </a:xfrm>
        </p:grpSpPr>
        <p:sp>
          <p:nvSpPr>
            <p:cNvPr id="16" name="TextBox 9"/>
            <p:cNvSpPr txBox="1"/>
            <p:nvPr/>
          </p:nvSpPr>
          <p:spPr>
            <a:xfrm>
              <a:off x="10993" y="3071"/>
              <a:ext cx="4283" cy="53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defRPr/>
              </a:pPr>
              <a:r>
                <a:rPr lang="en-US" altLang="zh-CN" sz="1600" spc="300" noProof="1">
                  <a:latin typeface="汉仪良品线简" panose="00020600040101010101" pitchFamily="18" charset="-122"/>
                  <a:ea typeface="汉仪良品线简" panose="00020600040101010101" pitchFamily="18" charset="-122"/>
                  <a:cs typeface="微软雅黑 Light" panose="020B0502040204020203" pitchFamily="34" charset="-122"/>
                </a:rPr>
                <a:t>Tittle here</a:t>
              </a: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10993" y="3714"/>
              <a:ext cx="5583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200000"/>
                </a:lnSpc>
              </a:pPr>
              <a:r>
                <a:rPr lang="zh-CN" altLang="en-US" sz="105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en-US" altLang="zh-CN" sz="105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95304" y="2995507"/>
            <a:ext cx="1054100" cy="1054100"/>
            <a:chOff x="5597371" y="3516313"/>
            <a:chExt cx="1054100" cy="1054100"/>
          </a:xfrm>
        </p:grpSpPr>
        <p:sp>
          <p:nvSpPr>
            <p:cNvPr id="19" name="文本框 21"/>
            <p:cNvSpPr txBox="1">
              <a:spLocks noChangeArrowheads="1"/>
            </p:cNvSpPr>
            <p:nvPr/>
          </p:nvSpPr>
          <p:spPr bwMode="auto">
            <a:xfrm>
              <a:off x="5825382" y="3836327"/>
              <a:ext cx="5982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0 2</a:t>
              </a:r>
              <a:endParaRPr lang="zh-CN" altLang="en-US" sz="2000" b="1" dirty="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5597371" y="3516313"/>
              <a:ext cx="1054100" cy="10541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noProof="1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95304" y="4628312"/>
            <a:ext cx="1054100" cy="1054100"/>
            <a:chOff x="5608999" y="5084723"/>
            <a:chExt cx="1054100" cy="1054100"/>
          </a:xfrm>
        </p:grpSpPr>
        <p:sp>
          <p:nvSpPr>
            <p:cNvPr id="22" name="文本框 24"/>
            <p:cNvSpPr txBox="1">
              <a:spLocks noChangeArrowheads="1"/>
            </p:cNvSpPr>
            <p:nvPr/>
          </p:nvSpPr>
          <p:spPr bwMode="auto">
            <a:xfrm>
              <a:off x="5836928" y="5445613"/>
              <a:ext cx="5982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0 3</a:t>
              </a:r>
              <a:endParaRPr lang="zh-CN" altLang="en-US" sz="2000" b="1" dirty="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5608999" y="5084723"/>
              <a:ext cx="1054100" cy="10541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noProof="1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241996" y="1255927"/>
            <a:ext cx="3324541" cy="5162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9587" y="2055994"/>
            <a:ext cx="8402623" cy="545863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3000389" y="2098092"/>
            <a:ext cx="32170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TITLE HERE</a:t>
            </a:r>
            <a:endParaRPr lang="zh-CN" altLang="en-US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9700" y="2674440"/>
            <a:ext cx="26281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。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54186" y="981773"/>
            <a:ext cx="4286250" cy="59311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37929" y="2674440"/>
            <a:ext cx="26281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。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55901" y="1958312"/>
            <a:ext cx="3324541" cy="51627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6266" y="1358148"/>
            <a:ext cx="2345885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03</a:t>
            </a:r>
            <a:endParaRPr lang="zh-CN" altLang="en-US" sz="7200" b="1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0442" y="2525735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613297" y="1951038"/>
            <a:ext cx="2482703" cy="2955923"/>
            <a:chOff x="1827008" y="2120901"/>
            <a:chExt cx="2298700" cy="2736849"/>
          </a:xfrm>
        </p:grpSpPr>
        <p:sp>
          <p:nvSpPr>
            <p:cNvPr id="7" name="矩形 6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CBE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ysClr val="windowText" lastClr="000000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ysClr val="windowText" lastClr="000000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435528" y="1951038"/>
            <a:ext cx="2482703" cy="2955923"/>
            <a:chOff x="1827008" y="2120901"/>
            <a:chExt cx="2298700" cy="2736849"/>
          </a:xfrm>
        </p:grpSpPr>
        <p:sp>
          <p:nvSpPr>
            <p:cNvPr id="10" name="矩形 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CBE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1066" y="1951038"/>
            <a:ext cx="2482703" cy="2955923"/>
            <a:chOff x="1827008" y="2120901"/>
            <a:chExt cx="2298700" cy="2736849"/>
          </a:xfrm>
        </p:grpSpPr>
        <p:sp>
          <p:nvSpPr>
            <p:cNvPr id="13" name="矩形 1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CBE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sp>
        <p:nvSpPr>
          <p:cNvPr id="15" name="文本框 29"/>
          <p:cNvSpPr txBox="1"/>
          <p:nvPr/>
        </p:nvSpPr>
        <p:spPr>
          <a:xfrm>
            <a:off x="1197846" y="1978717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项目一</a:t>
            </a:r>
          </a:p>
        </p:txBody>
      </p:sp>
      <p:sp>
        <p:nvSpPr>
          <p:cNvPr id="16" name="文本框 30"/>
          <p:cNvSpPr txBox="1"/>
          <p:nvPr/>
        </p:nvSpPr>
        <p:spPr>
          <a:xfrm>
            <a:off x="6842308" y="1978717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项目三</a:t>
            </a:r>
          </a:p>
        </p:txBody>
      </p:sp>
      <p:sp>
        <p:nvSpPr>
          <p:cNvPr id="17" name="文本框 31"/>
          <p:cNvSpPr txBox="1"/>
          <p:nvPr/>
        </p:nvSpPr>
        <p:spPr>
          <a:xfrm>
            <a:off x="4020077" y="1978717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项目二</a:t>
            </a:r>
          </a:p>
        </p:txBody>
      </p:sp>
      <p:sp>
        <p:nvSpPr>
          <p:cNvPr id="18" name="文本框 33"/>
          <p:cNvSpPr txBox="1"/>
          <p:nvPr/>
        </p:nvSpPr>
        <p:spPr>
          <a:xfrm>
            <a:off x="1054970" y="2849406"/>
            <a:ext cx="1929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9" name="文本框 34"/>
          <p:cNvSpPr txBox="1"/>
          <p:nvPr/>
        </p:nvSpPr>
        <p:spPr>
          <a:xfrm>
            <a:off x="3883744" y="2849406"/>
            <a:ext cx="1929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0" name="文本框 35"/>
          <p:cNvSpPr txBox="1"/>
          <p:nvPr/>
        </p:nvSpPr>
        <p:spPr>
          <a:xfrm>
            <a:off x="6712518" y="2849406"/>
            <a:ext cx="1929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680652" y="697846"/>
            <a:ext cx="3341288" cy="462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t="-2369"/>
          <a:stretch>
            <a:fillRect/>
          </a:stretch>
        </p:blipFill>
        <p:spPr>
          <a:xfrm flipH="1">
            <a:off x="8389727" y="266153"/>
            <a:ext cx="3790233" cy="47655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81302" y="2344572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点击添加标题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18537" y="2344572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98809" y="2361189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点击添加标题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36044" y="2361189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92794" y="2344572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点击添加标题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30029" y="2344572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55901" y="1958312"/>
            <a:ext cx="3324541" cy="51627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6266" y="1358148"/>
            <a:ext cx="2345885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04</a:t>
            </a:r>
            <a:endParaRPr lang="zh-CN" altLang="en-US" sz="7200" b="1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0442" y="2525735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471613" y="1615404"/>
            <a:ext cx="2473839" cy="1542133"/>
          </a:xfrm>
          <a:prstGeom prst="rect">
            <a:avLst/>
          </a:prstGeom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357688" y="1908638"/>
            <a:ext cx="5857874" cy="71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81151" y="3782205"/>
            <a:ext cx="2473839" cy="1542133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467226" y="4075439"/>
            <a:ext cx="5857874" cy="71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295009" y="2274204"/>
            <a:ext cx="1739900" cy="2676525"/>
            <a:chOff x="877074" y="1530569"/>
            <a:chExt cx="1303879" cy="2006430"/>
          </a:xfrm>
        </p:grpSpPr>
        <p:sp>
          <p:nvSpPr>
            <p:cNvPr id="7" name="等腰三角形 6"/>
            <p:cNvSpPr/>
            <p:nvPr/>
          </p:nvSpPr>
          <p:spPr>
            <a:xfrm>
              <a:off x="877074" y="1760249"/>
              <a:ext cx="1303879" cy="1776750"/>
            </a:xfrm>
            <a:prstGeom prst="triangle">
              <a:avLst/>
            </a:prstGeom>
            <a:noFill/>
            <a:ln w="3175">
              <a:solidFill>
                <a:srgbClr val="847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noProof="1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316063" y="1530569"/>
              <a:ext cx="361828" cy="19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25%</a:t>
              </a:r>
              <a:endParaRPr lang="zh-CN" altLang="en-US" sz="11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010972" y="1585229"/>
            <a:ext cx="1836737" cy="3365500"/>
            <a:chOff x="1412905" y="1012409"/>
            <a:chExt cx="1378510" cy="2524590"/>
          </a:xfrm>
        </p:grpSpPr>
        <p:sp>
          <p:nvSpPr>
            <p:cNvPr id="10" name="等腰三角形 9"/>
            <p:cNvSpPr/>
            <p:nvPr/>
          </p:nvSpPr>
          <p:spPr>
            <a:xfrm>
              <a:off x="1412905" y="1216043"/>
              <a:ext cx="1378510" cy="2320956"/>
            </a:xfrm>
            <a:prstGeom prst="triangle">
              <a:avLst/>
            </a:prstGeom>
            <a:noFill/>
            <a:ln w="3175">
              <a:solidFill>
                <a:srgbClr val="847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noProof="1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1894252" y="1012409"/>
              <a:ext cx="362370" cy="19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39%</a:t>
              </a:r>
              <a:endParaRPr lang="zh-CN" altLang="en-US" sz="11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2912672" y="2515504"/>
            <a:ext cx="1506537" cy="2435225"/>
            <a:chOff x="2089828" y="1711544"/>
            <a:chExt cx="1129622" cy="1825454"/>
          </a:xfrm>
        </p:grpSpPr>
        <p:sp>
          <p:nvSpPr>
            <p:cNvPr id="13" name="等腰三角形 12"/>
            <p:cNvSpPr/>
            <p:nvPr/>
          </p:nvSpPr>
          <p:spPr>
            <a:xfrm>
              <a:off x="2089828" y="1998333"/>
              <a:ext cx="1129622" cy="1538665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noProof="1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4" name="文本框 7"/>
            <p:cNvSpPr txBox="1">
              <a:spLocks noChangeArrowheads="1"/>
            </p:cNvSpPr>
            <p:nvPr/>
          </p:nvSpPr>
          <p:spPr bwMode="auto">
            <a:xfrm>
              <a:off x="2407646" y="1711544"/>
              <a:ext cx="362028" cy="19610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18%</a:t>
              </a:r>
              <a:endParaRPr lang="zh-CN" altLang="en-US" sz="110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296597" y="5161866"/>
            <a:ext cx="3122612" cy="762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noProof="1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81727" y="1830222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点击添加标题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18962" y="1830222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99234" y="1846839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点击添加标题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36469" y="1846839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93219" y="1830222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点击添加标题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630454" y="1830222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564045" y="2666491"/>
            <a:ext cx="742121" cy="742121"/>
          </a:xfrm>
          <a:prstGeom prst="diamond">
            <a:avLst/>
          </a:prstGeom>
          <a:solidFill>
            <a:srgbClr val="CB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4270674" y="2666491"/>
            <a:ext cx="742121" cy="742121"/>
          </a:xfrm>
          <a:prstGeom prst="diamond">
            <a:avLst/>
          </a:prstGeom>
          <a:solidFill>
            <a:srgbClr val="CB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7020167" y="2666490"/>
            <a:ext cx="742121" cy="742121"/>
          </a:xfrm>
          <a:prstGeom prst="diamond">
            <a:avLst/>
          </a:prstGeom>
          <a:solidFill>
            <a:srgbClr val="CB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9769880" y="2666489"/>
            <a:ext cx="742121" cy="742121"/>
          </a:xfrm>
          <a:prstGeom prst="diamond">
            <a:avLst/>
          </a:prstGeom>
          <a:solidFill>
            <a:srgbClr val="CB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856514" y="4548297"/>
            <a:ext cx="215718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3563143" y="4548297"/>
            <a:ext cx="215718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6312634" y="4548296"/>
            <a:ext cx="215718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9062349" y="4548296"/>
            <a:ext cx="2157182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  <a:p>
            <a:pPr algn="ctr"/>
            <a:endParaRPr 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50183" y="2837494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50186" y="2837494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12933" y="2861454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856019" y="2837494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877001" y="3977183"/>
            <a:ext cx="211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577004" y="3977179"/>
            <a:ext cx="211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0" name="文本框 22"/>
          <p:cNvSpPr txBox="1">
            <a:spLocks noChangeArrowheads="1"/>
          </p:cNvSpPr>
          <p:nvPr/>
        </p:nvSpPr>
        <p:spPr bwMode="auto">
          <a:xfrm>
            <a:off x="6353611" y="3963928"/>
            <a:ext cx="211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1" name="文本框 22"/>
          <p:cNvSpPr txBox="1">
            <a:spLocks noChangeArrowheads="1"/>
          </p:cNvSpPr>
          <p:nvPr/>
        </p:nvSpPr>
        <p:spPr bwMode="auto">
          <a:xfrm>
            <a:off x="9130438" y="3963927"/>
            <a:ext cx="211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43780" y="1124963"/>
            <a:ext cx="5274222" cy="707886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Castellar" panose="020A0402060406010301" pitchFamily="18" charset="0"/>
                <a:ea typeface="微软雅黑" panose="020B0503020204020204" pitchFamily="34" charset="-122"/>
              </a:rPr>
              <a:t>CONTENT</a:t>
            </a:r>
            <a:endParaRPr lang="zh-CN" altLang="en-US" sz="4000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14700" y="827269"/>
            <a:ext cx="8402623" cy="545863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445988" cy="753596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65845" y="1628506"/>
            <a:ext cx="2345885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谢谢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89414" y="1628506"/>
            <a:ext cx="881415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观看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20021" y="2796093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96654" y="4953292"/>
            <a:ext cx="241378" cy="241378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80392" y="4286236"/>
            <a:ext cx="462676" cy="462676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55901" y="1958312"/>
            <a:ext cx="3324541" cy="51627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6266" y="1358148"/>
            <a:ext cx="2345885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01</a:t>
            </a:r>
            <a:endParaRPr lang="zh-CN" altLang="en-US" sz="7200" b="1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0442" y="2525735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9356" y="1121475"/>
            <a:ext cx="3969340" cy="56265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71098" y="2092961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点击添加标题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09814" y="2092961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20404" y="2092961"/>
            <a:ext cx="550258" cy="2308324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点击添加标题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59120" y="2092961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9587" y="2055994"/>
            <a:ext cx="8402623" cy="545863"/>
          </a:xfrm>
          <a:prstGeom prst="rect">
            <a:avLst/>
          </a:prstGeom>
          <a:solidFill>
            <a:srgbClr val="ADD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1409700" y="2055994"/>
            <a:ext cx="32170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TITLE HERE</a:t>
            </a:r>
            <a:endParaRPr lang="zh-CN" altLang="en-US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9699" y="2674440"/>
            <a:ext cx="720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。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9698" y="3947352"/>
            <a:ext cx="720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。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54186" y="981773"/>
            <a:ext cx="4286250" cy="5931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283411" y="984464"/>
            <a:ext cx="3324541" cy="5162732"/>
          </a:xfrm>
          <a:prstGeom prst="rect">
            <a:avLst/>
          </a:prstGeom>
        </p:spPr>
      </p:pic>
      <p:grpSp>
        <p:nvGrpSpPr>
          <p:cNvPr id="6" name="3 Grupo"/>
          <p:cNvGrpSpPr/>
          <p:nvPr/>
        </p:nvGrpSpPr>
        <p:grpSpPr>
          <a:xfrm>
            <a:off x="5068854" y="1802644"/>
            <a:ext cx="1103859" cy="527042"/>
            <a:chOff x="11743761" y="9222159"/>
            <a:chExt cx="1836811" cy="876994"/>
          </a:xfrm>
          <a:solidFill>
            <a:srgbClr val="ADD0AD"/>
          </a:solidFill>
        </p:grpSpPr>
        <p:sp>
          <p:nvSpPr>
            <p:cNvPr id="7" name="1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01</a:t>
              </a:r>
            </a:p>
          </p:txBody>
        </p:sp>
        <p:sp>
          <p:nvSpPr>
            <p:cNvPr id="8" name="2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9" name="18 Grupo"/>
          <p:cNvGrpSpPr/>
          <p:nvPr/>
        </p:nvGrpSpPr>
        <p:grpSpPr>
          <a:xfrm>
            <a:off x="5068856" y="2859094"/>
            <a:ext cx="1103859" cy="527042"/>
            <a:chOff x="11743761" y="9222159"/>
            <a:chExt cx="1836811" cy="876994"/>
          </a:xfrm>
          <a:solidFill>
            <a:srgbClr val="ADD0AD"/>
          </a:solidFill>
        </p:grpSpPr>
        <p:sp>
          <p:nvSpPr>
            <p:cNvPr id="10" name="19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02</a:t>
              </a:r>
            </a:p>
          </p:txBody>
        </p:sp>
        <p:sp>
          <p:nvSpPr>
            <p:cNvPr id="11" name="20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2" name="21 Grupo"/>
          <p:cNvGrpSpPr/>
          <p:nvPr/>
        </p:nvGrpSpPr>
        <p:grpSpPr>
          <a:xfrm>
            <a:off x="5068854" y="3944120"/>
            <a:ext cx="1103859" cy="527042"/>
            <a:chOff x="11743761" y="9222159"/>
            <a:chExt cx="1836811" cy="876994"/>
          </a:xfrm>
          <a:solidFill>
            <a:srgbClr val="ADD0AD"/>
          </a:solidFill>
        </p:grpSpPr>
        <p:sp>
          <p:nvSpPr>
            <p:cNvPr id="13" name="22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03</a:t>
              </a:r>
            </a:p>
          </p:txBody>
        </p:sp>
        <p:sp>
          <p:nvSpPr>
            <p:cNvPr id="14" name="23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5" name="24 Grupo"/>
          <p:cNvGrpSpPr/>
          <p:nvPr/>
        </p:nvGrpSpPr>
        <p:grpSpPr>
          <a:xfrm>
            <a:off x="5068854" y="5043435"/>
            <a:ext cx="1103859" cy="527042"/>
            <a:chOff x="11743761" y="9222159"/>
            <a:chExt cx="1836811" cy="876994"/>
          </a:xfrm>
          <a:solidFill>
            <a:srgbClr val="ADD0AD"/>
          </a:solidFill>
        </p:grpSpPr>
        <p:sp>
          <p:nvSpPr>
            <p:cNvPr id="16" name="25 Rectángulo"/>
            <p:cNvSpPr/>
            <p:nvPr/>
          </p:nvSpPr>
          <p:spPr>
            <a:xfrm>
              <a:off x="11743764" y="9222159"/>
              <a:ext cx="1836808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2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04</a:t>
              </a:r>
            </a:p>
          </p:txBody>
        </p:sp>
        <p:sp>
          <p:nvSpPr>
            <p:cNvPr id="17" name="26 Triángulo rectángulo"/>
            <p:cNvSpPr/>
            <p:nvPr/>
          </p:nvSpPr>
          <p:spPr>
            <a:xfrm flipH="1" flipV="1">
              <a:off x="11743761" y="9953816"/>
              <a:ext cx="448235" cy="14533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400">
                <a:solidFill>
                  <a:schemeClr val="tx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18" name="矩形 27"/>
          <p:cNvSpPr>
            <a:spLocks noChangeArrowheads="1"/>
          </p:cNvSpPr>
          <p:nvPr/>
        </p:nvSpPr>
        <p:spPr bwMode="auto">
          <a:xfrm>
            <a:off x="6260032" y="1662462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9" name="矩形 27"/>
          <p:cNvSpPr>
            <a:spLocks noChangeArrowheads="1"/>
          </p:cNvSpPr>
          <p:nvPr/>
        </p:nvSpPr>
        <p:spPr bwMode="auto">
          <a:xfrm>
            <a:off x="6260032" y="2690336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0" name="矩形 27"/>
          <p:cNvSpPr>
            <a:spLocks noChangeArrowheads="1"/>
          </p:cNvSpPr>
          <p:nvPr/>
        </p:nvSpPr>
        <p:spPr bwMode="auto">
          <a:xfrm>
            <a:off x="6217168" y="3787495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172714" y="4886810"/>
            <a:ext cx="4450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 t="-2369"/>
          <a:stretch>
            <a:fillRect/>
          </a:stretch>
        </p:blipFill>
        <p:spPr>
          <a:xfrm>
            <a:off x="0" y="439341"/>
            <a:ext cx="2982042" cy="3749362"/>
          </a:xfrm>
          <a:prstGeom prst="rect">
            <a:avLst/>
          </a:prstGeom>
        </p:spPr>
      </p:pic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3224212" y="1458599"/>
            <a:ext cx="32170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TITLE HERE</a:t>
            </a:r>
            <a:endParaRPr lang="zh-CN" altLang="en-US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24212" y="2077045"/>
            <a:ext cx="5062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。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algn="just">
              <a:lnSpc>
                <a:spcPct val="200000"/>
              </a:lnSpc>
            </a:pP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6265068" y="3877776"/>
            <a:ext cx="32170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TITLE HERE</a:t>
            </a:r>
            <a:endParaRPr lang="zh-CN" altLang="en-US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65068" y="4496222"/>
            <a:ext cx="5062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。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algn="just">
              <a:lnSpc>
                <a:spcPct val="200000"/>
              </a:lnSpc>
            </a:pP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357314" y="1886867"/>
            <a:ext cx="2473839" cy="1542133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357314" y="3787799"/>
            <a:ext cx="26254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10127" y="1886867"/>
            <a:ext cx="2473839" cy="1542133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810127" y="3787799"/>
            <a:ext cx="26254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11378" y="1849070"/>
            <a:ext cx="2473839" cy="1542133"/>
          </a:xfrm>
          <a:prstGeom prst="rect">
            <a:avLst/>
          </a:prstGeom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111378" y="3750002"/>
            <a:ext cx="26254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9587" y="439341"/>
            <a:ext cx="11172825" cy="59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55901" y="1958312"/>
            <a:ext cx="3324541" cy="51627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6266" y="1358148"/>
            <a:ext cx="2345885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02</a:t>
            </a:r>
            <a:endParaRPr lang="zh-CN" altLang="en-US" sz="7200" b="1" dirty="0"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0442" y="2525735"/>
            <a:ext cx="1292662" cy="33671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2116</Words>
  <Application>Microsoft Office PowerPoint</Application>
  <PresentationFormat>宽屏</PresentationFormat>
  <Paragraphs>98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汉仪黑荔枝体简</vt:lpstr>
      <vt:lpstr>汉仪良品线简</vt:lpstr>
      <vt:lpstr>全字库正楷体</vt:lpstr>
      <vt:lpstr>微软雅黑</vt:lpstr>
      <vt:lpstr>微软雅黑 Light</vt:lpstr>
      <vt:lpstr>Arial</vt:lpstr>
      <vt:lpstr>Castellar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2021-07-12T00:35:22Z</dcterms:created>
  <dcterms:modified xsi:type="dcterms:W3CDTF">2023-01-10T06:05:47Z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32A2F7279AA5405EB637EF552B20A5BC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