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9"/>
  </p:notesMasterIdLst>
  <p:handoutMasterIdLst>
    <p:handoutMasterId r:id="rId30"/>
  </p:handoutMasterIdLst>
  <p:sldIdLst>
    <p:sldId id="259" r:id="rId3"/>
    <p:sldId id="281" r:id="rId4"/>
    <p:sldId id="260" r:id="rId5"/>
    <p:sldId id="262" r:id="rId6"/>
    <p:sldId id="263" r:id="rId7"/>
    <p:sldId id="264" r:id="rId8"/>
    <p:sldId id="28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84" r:id="rId23"/>
    <p:sldId id="278" r:id="rId24"/>
    <p:sldId id="280" r:id="rId25"/>
    <p:sldId id="279" r:id="rId26"/>
    <p:sldId id="283" r:id="rId27"/>
    <p:sldId id="285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86"/>
    <a:srgbClr val="DFB142"/>
    <a:srgbClr val="B40F16"/>
    <a:srgbClr val="000000"/>
    <a:srgbClr val="C11F1F"/>
    <a:srgbClr val="CB211C"/>
    <a:srgbClr val="160C0A"/>
    <a:srgbClr val="C1272D"/>
    <a:srgbClr val="CB9593"/>
    <a:srgbClr val="1A8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2571" autoAdjust="0"/>
  </p:normalViewPr>
  <p:slideViewPr>
    <p:cSldViewPr snapToGrid="0">
      <p:cViewPr>
        <p:scale>
          <a:sx n="50" d="100"/>
          <a:sy n="50" d="100"/>
        </p:scale>
        <p:origin x="-2664" y="-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651A0-E987-4E8E-A4C4-1DC5CEB104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DA363-2E6F-4403-A00E-B9AE22E769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5DA363-2E6F-4403-A00E-B9AE22E769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A363-2E6F-4403-A00E-B9AE22E769F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67545" y="651560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2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5.jpeg"/><Relationship Id="rId11" Type="http://schemas.openxmlformats.org/officeDocument/2006/relationships/image" Target="../media/image12.jpeg"/><Relationship Id="rId5" Type="http://schemas.openxmlformats.org/officeDocument/2006/relationships/image" Target="../media/image10.png"/><Relationship Id="rId10" Type="http://schemas.openxmlformats.org/officeDocument/2006/relationships/image" Target="../media/image49.jpeg"/><Relationship Id="rId4" Type="http://schemas.openxmlformats.org/officeDocument/2006/relationships/image" Target="../media/image9.png"/><Relationship Id="rId9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0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10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alphaModFix amt="48000"/>
          </a:blip>
          <a:srcRect/>
          <a:stretch>
            <a:fillRect/>
          </a:stretch>
        </p:blipFill>
        <p:spPr>
          <a:xfrm flipH="1">
            <a:off x="-1414430" y="1318780"/>
            <a:ext cx="6858000" cy="2082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alphaModFix amt="67000"/>
          </a:blip>
          <a:srcRect/>
          <a:stretch>
            <a:fillRect/>
          </a:stretch>
        </p:blipFill>
        <p:spPr>
          <a:xfrm>
            <a:off x="6685816" y="5243734"/>
            <a:ext cx="6858000" cy="2082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10346645" y="1184654"/>
            <a:ext cx="1845355" cy="3768346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7010399" y="1008873"/>
            <a:ext cx="1522488" cy="2846825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32887" y="1008876"/>
            <a:ext cx="1639813" cy="2846822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646" y="1221011"/>
            <a:ext cx="2185170" cy="1143012"/>
          </a:xfrm>
          <a:prstGeom prst="rect">
            <a:avLst/>
          </a:prstGeom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041860" y="0"/>
            <a:ext cx="810205" cy="190136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39746" y="-30782"/>
            <a:ext cx="810204" cy="190136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348253" y="0"/>
            <a:ext cx="520293" cy="122101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354921" y="5004094"/>
            <a:ext cx="1514734" cy="792322"/>
          </a:xfrm>
          <a:prstGeom prst="rect">
            <a:avLst/>
          </a:prstGeom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76466" y="204984"/>
            <a:ext cx="4053052" cy="608015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036962" y="2499482"/>
            <a:ext cx="1415772" cy="34297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solidFill>
                  <a:srgbClr val="FFE986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年终晚会</a:t>
            </a:r>
            <a:endParaRPr lang="en-US" altLang="zh-CN" sz="3600" dirty="0">
              <a:solidFill>
                <a:srgbClr val="FFE986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  <a:p>
            <a:r>
              <a:rPr lang="zh-CN" altLang="en-US" sz="4400" b="1" dirty="0">
                <a:solidFill>
                  <a:srgbClr val="FFE986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辞旧迎新元旦</a:t>
            </a:r>
            <a:endParaRPr lang="en-US" altLang="zh-CN" sz="4400" b="1" dirty="0">
              <a:solidFill>
                <a:srgbClr val="FFE986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202200" y="2359912"/>
            <a:ext cx="542648" cy="0"/>
          </a:xfrm>
          <a:prstGeom prst="line">
            <a:avLst/>
          </a:prstGeom>
          <a:ln w="38100">
            <a:solidFill>
              <a:srgbClr val="FFE9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202200" y="6243464"/>
            <a:ext cx="542648" cy="0"/>
          </a:xfrm>
          <a:prstGeom prst="line">
            <a:avLst/>
          </a:prstGeom>
          <a:ln w="38100">
            <a:solidFill>
              <a:srgbClr val="FFE9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be83eee3-ba9b-4fd2-911f-a033f1c0a96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11572" y="1972682"/>
            <a:ext cx="8968857" cy="2912636"/>
            <a:chOff x="871742" y="1880828"/>
            <a:chExt cx="10451677" cy="3394181"/>
          </a:xfrm>
        </p:grpSpPr>
        <p:grpSp>
          <p:nvGrpSpPr>
            <p:cNvPr id="14" name="îsľiḑè"/>
            <p:cNvGrpSpPr/>
            <p:nvPr/>
          </p:nvGrpSpPr>
          <p:grpSpPr>
            <a:xfrm>
              <a:off x="972403" y="3560788"/>
              <a:ext cx="2201703" cy="754052"/>
              <a:chOff x="972402" y="3471500"/>
              <a:chExt cx="2201703" cy="754052"/>
            </a:xfrm>
          </p:grpSpPr>
          <p:sp>
            <p:nvSpPr>
              <p:cNvPr id="41" name="iślíḑê"/>
              <p:cNvSpPr txBox="1"/>
              <p:nvPr/>
            </p:nvSpPr>
            <p:spPr>
              <a:xfrm>
                <a:off x="1457700" y="3471500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FFE98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2" name="îŝ1ïdé"/>
              <p:cNvSpPr txBox="1"/>
              <p:nvPr/>
            </p:nvSpPr>
            <p:spPr>
              <a:xfrm>
                <a:off x="972402" y="3717721"/>
                <a:ext cx="2201703" cy="507831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85000" lnSpcReduction="10000"/>
              </a:bodyPr>
              <a:lstStyle/>
              <a:p>
                <a:pPr algn="ctr" defTabSz="12185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sp>
          <p:nvSpPr>
            <p:cNvPr id="15" name="îšḷîďé"/>
            <p:cNvSpPr/>
            <p:nvPr/>
          </p:nvSpPr>
          <p:spPr>
            <a:xfrm>
              <a:off x="1360472" y="1880828"/>
              <a:ext cx="1425565" cy="1384749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cs typeface="+mn-ea"/>
                <a:sym typeface="+mn-lt"/>
              </a:endParaRPr>
            </a:p>
          </p:txBody>
        </p:sp>
        <p:sp>
          <p:nvSpPr>
            <p:cNvPr id="16" name="î$1iďé"/>
            <p:cNvSpPr/>
            <p:nvPr/>
          </p:nvSpPr>
          <p:spPr>
            <a:xfrm>
              <a:off x="871742" y="4660534"/>
              <a:ext cx="2403025" cy="614475"/>
            </a:xfrm>
            <a:prstGeom prst="roundRect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rtl="1"/>
              <a:r>
                <a:rPr lang="zh-CN" altLang="en-US" sz="1865" b="1" dirty="0">
                  <a:solidFill>
                    <a:srgbClr val="C11F1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17" name="ïśļíde"/>
            <p:cNvGrpSpPr/>
            <p:nvPr/>
          </p:nvGrpSpPr>
          <p:grpSpPr>
            <a:xfrm>
              <a:off x="1735324" y="2132649"/>
              <a:ext cx="675860" cy="826308"/>
              <a:chOff x="4106863" y="2003425"/>
              <a:chExt cx="927100" cy="1133476"/>
            </a:xfrm>
            <a:solidFill>
              <a:schemeClr val="bg1"/>
            </a:solidFill>
          </p:grpSpPr>
          <p:sp>
            <p:nvSpPr>
              <p:cNvPr id="38" name="îṩḷíďè"/>
              <p:cNvSpPr/>
              <p:nvPr/>
            </p:nvSpPr>
            <p:spPr bwMode="auto">
              <a:xfrm>
                <a:off x="4106863" y="2484438"/>
                <a:ext cx="927100" cy="652463"/>
              </a:xfrm>
              <a:custGeom>
                <a:avLst/>
                <a:gdLst/>
                <a:ahLst/>
                <a:cxnLst>
                  <a:cxn ang="0">
                    <a:pos x="20" y="172"/>
                  </a:cxn>
                  <a:cxn ang="0">
                    <a:pos x="224" y="172"/>
                  </a:cxn>
                  <a:cxn ang="0">
                    <a:pos x="244" y="153"/>
                  </a:cxn>
                  <a:cxn ang="0">
                    <a:pos x="244" y="20"/>
                  </a:cxn>
                  <a:cxn ang="0">
                    <a:pos x="224" y="0"/>
                  </a:cxn>
                  <a:cxn ang="0">
                    <a:pos x="195" y="0"/>
                  </a:cxn>
                  <a:cxn ang="0">
                    <a:pos x="195" y="40"/>
                  </a:cxn>
                  <a:cxn ang="0">
                    <a:pos x="215" y="66"/>
                  </a:cxn>
                  <a:cxn ang="0">
                    <a:pos x="215" y="88"/>
                  </a:cxn>
                  <a:cxn ang="0">
                    <a:pos x="199" y="88"/>
                  </a:cxn>
                  <a:cxn ang="0">
                    <a:pos x="199" y="66"/>
                  </a:cxn>
                  <a:cxn ang="0">
                    <a:pos x="187" y="54"/>
                  </a:cxn>
                  <a:cxn ang="0">
                    <a:pos x="175" y="66"/>
                  </a:cxn>
                  <a:cxn ang="0">
                    <a:pos x="175" y="88"/>
                  </a:cxn>
                  <a:cxn ang="0">
                    <a:pos x="159" y="88"/>
                  </a:cxn>
                  <a:cxn ang="0">
                    <a:pos x="159" y="66"/>
                  </a:cxn>
                  <a:cxn ang="0">
                    <a:pos x="179" y="40"/>
                  </a:cxn>
                  <a:cxn ang="0">
                    <a:pos x="179" y="1"/>
                  </a:cxn>
                  <a:cxn ang="0">
                    <a:pos x="122" y="25"/>
                  </a:cxn>
                  <a:cxn ang="0">
                    <a:pos x="67" y="3"/>
                  </a:cxn>
                  <a:cxn ang="0">
                    <a:pos x="67" y="46"/>
                  </a:cxn>
                  <a:cxn ang="0">
                    <a:pos x="85" y="70"/>
                  </a:cxn>
                  <a:cxn ang="0">
                    <a:pos x="59" y="96"/>
                  </a:cxn>
                  <a:cxn ang="0">
                    <a:pos x="33" y="70"/>
                  </a:cxn>
                  <a:cxn ang="0">
                    <a:pos x="51" y="46"/>
                  </a:cxn>
                  <a:cxn ang="0">
                    <a:pos x="51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153"/>
                  </a:cxn>
                  <a:cxn ang="0">
                    <a:pos x="20" y="172"/>
                  </a:cxn>
                  <a:cxn ang="0">
                    <a:pos x="20" y="172"/>
                  </a:cxn>
                  <a:cxn ang="0">
                    <a:pos x="20" y="172"/>
                  </a:cxn>
                </a:cxnLst>
                <a:rect l="0" t="0" r="r" b="b"/>
                <a:pathLst>
                  <a:path w="244" h="172">
                    <a:moveTo>
                      <a:pt x="20" y="172"/>
                    </a:moveTo>
                    <a:cubicBezTo>
                      <a:pt x="224" y="172"/>
                      <a:pt x="224" y="172"/>
                      <a:pt x="224" y="172"/>
                    </a:cubicBezTo>
                    <a:cubicBezTo>
                      <a:pt x="235" y="172"/>
                      <a:pt x="244" y="163"/>
                      <a:pt x="244" y="153"/>
                    </a:cubicBezTo>
                    <a:cubicBezTo>
                      <a:pt x="244" y="20"/>
                      <a:pt x="244" y="20"/>
                      <a:pt x="244" y="20"/>
                    </a:cubicBezTo>
                    <a:cubicBezTo>
                      <a:pt x="244" y="9"/>
                      <a:pt x="235" y="0"/>
                      <a:pt x="22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40"/>
                      <a:pt x="195" y="40"/>
                      <a:pt x="195" y="40"/>
                    </a:cubicBezTo>
                    <a:cubicBezTo>
                      <a:pt x="206" y="43"/>
                      <a:pt x="215" y="54"/>
                      <a:pt x="215" y="66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199" y="88"/>
                      <a:pt x="199" y="88"/>
                      <a:pt x="199" y="88"/>
                    </a:cubicBezTo>
                    <a:cubicBezTo>
                      <a:pt x="199" y="66"/>
                      <a:pt x="199" y="66"/>
                      <a:pt x="199" y="66"/>
                    </a:cubicBezTo>
                    <a:cubicBezTo>
                      <a:pt x="199" y="60"/>
                      <a:pt x="193" y="54"/>
                      <a:pt x="187" y="54"/>
                    </a:cubicBezTo>
                    <a:cubicBezTo>
                      <a:pt x="180" y="54"/>
                      <a:pt x="175" y="60"/>
                      <a:pt x="175" y="66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9" y="54"/>
                      <a:pt x="167" y="43"/>
                      <a:pt x="179" y="40"/>
                    </a:cubicBezTo>
                    <a:cubicBezTo>
                      <a:pt x="179" y="1"/>
                      <a:pt x="179" y="1"/>
                      <a:pt x="179" y="1"/>
                    </a:cubicBezTo>
                    <a:cubicBezTo>
                      <a:pt x="164" y="16"/>
                      <a:pt x="144" y="25"/>
                      <a:pt x="122" y="25"/>
                    </a:cubicBezTo>
                    <a:cubicBezTo>
                      <a:pt x="100" y="25"/>
                      <a:pt x="81" y="17"/>
                      <a:pt x="67" y="3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77" y="49"/>
                      <a:pt x="85" y="59"/>
                      <a:pt x="85" y="70"/>
                    </a:cubicBezTo>
                    <a:cubicBezTo>
                      <a:pt x="85" y="85"/>
                      <a:pt x="73" y="96"/>
                      <a:pt x="59" y="96"/>
                    </a:cubicBezTo>
                    <a:cubicBezTo>
                      <a:pt x="44" y="96"/>
                      <a:pt x="33" y="85"/>
                      <a:pt x="33" y="70"/>
                    </a:cubicBezTo>
                    <a:cubicBezTo>
                      <a:pt x="33" y="59"/>
                      <a:pt x="40" y="49"/>
                      <a:pt x="51" y="4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3"/>
                      <a:pt x="9" y="172"/>
                      <a:pt x="20" y="172"/>
                    </a:cubicBezTo>
                    <a:close/>
                    <a:moveTo>
                      <a:pt x="20" y="172"/>
                    </a:moveTo>
                    <a:cubicBezTo>
                      <a:pt x="20" y="172"/>
                      <a:pt x="20" y="172"/>
                      <a:pt x="20" y="172"/>
                    </a:cubicBezTo>
                  </a:path>
                </a:pathLst>
              </a:custGeom>
              <a:solidFill>
                <a:srgbClr val="C11F1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C11F1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iṥḷîḑé"/>
              <p:cNvSpPr/>
              <p:nvPr/>
            </p:nvSpPr>
            <p:spPr bwMode="auto">
              <a:xfrm>
                <a:off x="4300538" y="2003425"/>
                <a:ext cx="539750" cy="538163"/>
              </a:xfrm>
              <a:custGeom>
                <a:avLst/>
                <a:gdLst/>
                <a:ahLst/>
                <a:cxnLst>
                  <a:cxn ang="0">
                    <a:pos x="22" y="123"/>
                  </a:cxn>
                  <a:cxn ang="0">
                    <a:pos x="27" y="127"/>
                  </a:cxn>
                  <a:cxn ang="0">
                    <a:pos x="71" y="142"/>
                  </a:cxn>
                  <a:cxn ang="0">
                    <a:pos x="114" y="127"/>
                  </a:cxn>
                  <a:cxn ang="0">
                    <a:pos x="120" y="123"/>
                  </a:cxn>
                  <a:cxn ang="0">
                    <a:pos x="124" y="118"/>
                  </a:cxn>
                  <a:cxn ang="0">
                    <a:pos x="142" y="71"/>
                  </a:cxn>
                  <a:cxn ang="0">
                    <a:pos x="71" y="0"/>
                  </a:cxn>
                  <a:cxn ang="0">
                    <a:pos x="0" y="71"/>
                  </a:cxn>
                  <a:cxn ang="0">
                    <a:pos x="17" y="118"/>
                  </a:cxn>
                  <a:cxn ang="0">
                    <a:pos x="22" y="123"/>
                  </a:cxn>
                  <a:cxn ang="0">
                    <a:pos x="22" y="123"/>
                  </a:cxn>
                  <a:cxn ang="0">
                    <a:pos x="22" y="123"/>
                  </a:cxn>
                </a:cxnLst>
                <a:rect l="0" t="0" r="r" b="b"/>
                <a:pathLst>
                  <a:path w="142" h="142">
                    <a:moveTo>
                      <a:pt x="22" y="123"/>
                    </a:moveTo>
                    <a:cubicBezTo>
                      <a:pt x="24" y="124"/>
                      <a:pt x="25" y="126"/>
                      <a:pt x="27" y="127"/>
                    </a:cubicBezTo>
                    <a:cubicBezTo>
                      <a:pt x="39" y="137"/>
                      <a:pt x="54" y="142"/>
                      <a:pt x="71" y="142"/>
                    </a:cubicBezTo>
                    <a:cubicBezTo>
                      <a:pt x="87" y="142"/>
                      <a:pt x="102" y="137"/>
                      <a:pt x="114" y="127"/>
                    </a:cubicBezTo>
                    <a:cubicBezTo>
                      <a:pt x="116" y="126"/>
                      <a:pt x="118" y="124"/>
                      <a:pt x="120" y="123"/>
                    </a:cubicBezTo>
                    <a:cubicBezTo>
                      <a:pt x="121" y="121"/>
                      <a:pt x="123" y="120"/>
                      <a:pt x="124" y="118"/>
                    </a:cubicBezTo>
                    <a:cubicBezTo>
                      <a:pt x="135" y="105"/>
                      <a:pt x="142" y="89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89"/>
                      <a:pt x="6" y="105"/>
                      <a:pt x="17" y="118"/>
                    </a:cubicBezTo>
                    <a:cubicBezTo>
                      <a:pt x="19" y="120"/>
                      <a:pt x="20" y="121"/>
                      <a:pt x="22" y="123"/>
                    </a:cubicBezTo>
                    <a:close/>
                    <a:moveTo>
                      <a:pt x="22" y="123"/>
                    </a:moveTo>
                    <a:cubicBezTo>
                      <a:pt x="22" y="123"/>
                      <a:pt x="22" y="123"/>
                      <a:pt x="22" y="123"/>
                    </a:cubicBezTo>
                  </a:path>
                </a:pathLst>
              </a:custGeom>
              <a:solidFill>
                <a:srgbClr val="C11F1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C11F1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íSḻîḍê"/>
              <p:cNvSpPr/>
              <p:nvPr/>
            </p:nvSpPr>
            <p:spPr bwMode="auto">
              <a:xfrm>
                <a:off x="4292601" y="2711450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20"/>
                  </a:cxn>
                  <a:cxn ang="0">
                    <a:pos x="20" y="10"/>
                  </a:cxn>
                  <a:cxn ang="0">
                    <a:pos x="16" y="3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cubicBezTo>
                      <a:pt x="0" y="16"/>
                      <a:pt x="4" y="20"/>
                      <a:pt x="10" y="20"/>
                    </a:cubicBez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7"/>
                      <a:pt x="18" y="5"/>
                      <a:pt x="16" y="3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lose/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í$ḻíḋé"/>
            <p:cNvGrpSpPr/>
            <p:nvPr/>
          </p:nvGrpSpPr>
          <p:grpSpPr>
            <a:xfrm>
              <a:off x="3655287" y="3560788"/>
              <a:ext cx="2201703" cy="754052"/>
              <a:chOff x="3661953" y="3471500"/>
              <a:chExt cx="2201703" cy="754052"/>
            </a:xfrm>
          </p:grpSpPr>
          <p:sp>
            <p:nvSpPr>
              <p:cNvPr id="36" name="ïṩ1îdê"/>
              <p:cNvSpPr txBox="1"/>
              <p:nvPr/>
            </p:nvSpPr>
            <p:spPr>
              <a:xfrm>
                <a:off x="4147251" y="3471500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zh-CN" altLang="en-US" sz="1600" b="1">
                    <a:solidFill>
                      <a:srgbClr val="FFE98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7" name="îšļîḋê"/>
              <p:cNvSpPr txBox="1"/>
              <p:nvPr/>
            </p:nvSpPr>
            <p:spPr>
              <a:xfrm>
                <a:off x="3661953" y="3717721"/>
                <a:ext cx="2201703" cy="507831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85000" lnSpcReduction="10000"/>
              </a:bodyPr>
              <a:lstStyle/>
              <a:p>
                <a:pPr algn="ctr" defTabSz="12185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sp>
          <p:nvSpPr>
            <p:cNvPr id="19" name="ïSľîďe"/>
            <p:cNvSpPr/>
            <p:nvPr/>
          </p:nvSpPr>
          <p:spPr>
            <a:xfrm>
              <a:off x="4043356" y="1880828"/>
              <a:ext cx="1425565" cy="1384749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cs typeface="+mn-ea"/>
                <a:sym typeface="+mn-lt"/>
              </a:endParaRPr>
            </a:p>
          </p:txBody>
        </p:sp>
        <p:sp>
          <p:nvSpPr>
            <p:cNvPr id="20" name="iṡḷïḓé"/>
            <p:cNvSpPr/>
            <p:nvPr/>
          </p:nvSpPr>
          <p:spPr>
            <a:xfrm>
              <a:off x="3554626" y="4660534"/>
              <a:ext cx="2403025" cy="614475"/>
            </a:xfrm>
            <a:prstGeom prst="roundRect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rtl="1"/>
              <a:r>
                <a:rPr lang="zh-CN" altLang="en-US" sz="1865" b="1">
                  <a:solidFill>
                    <a:srgbClr val="C11F1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ïsliḍê"/>
            <p:cNvSpPr/>
            <p:nvPr/>
          </p:nvSpPr>
          <p:spPr bwMode="auto">
            <a:xfrm>
              <a:off x="4399540" y="2186896"/>
              <a:ext cx="713197" cy="73095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6"/>
                </a:cxn>
                <a:cxn ang="0">
                  <a:pos x="16" y="102"/>
                </a:cxn>
                <a:cxn ang="0">
                  <a:pos x="83" y="102"/>
                </a:cxn>
                <a:cxn ang="0">
                  <a:pos x="99" y="86"/>
                </a:cxn>
                <a:cxn ang="0">
                  <a:pos x="99" y="16"/>
                </a:cxn>
                <a:cxn ang="0">
                  <a:pos x="83" y="0"/>
                </a:cxn>
                <a:cxn ang="0">
                  <a:pos x="16" y="0"/>
                </a:cxn>
                <a:cxn ang="0">
                  <a:pos x="72" y="75"/>
                </a:cxn>
                <a:cxn ang="0">
                  <a:pos x="68" y="79"/>
                </a:cxn>
                <a:cxn ang="0">
                  <a:pos x="64" y="79"/>
                </a:cxn>
                <a:cxn ang="0">
                  <a:pos x="60" y="75"/>
                </a:cxn>
                <a:cxn ang="0">
                  <a:pos x="60" y="56"/>
                </a:cxn>
                <a:cxn ang="0">
                  <a:pos x="39" y="56"/>
                </a:cxn>
                <a:cxn ang="0">
                  <a:pos x="39" y="75"/>
                </a:cxn>
                <a:cxn ang="0">
                  <a:pos x="35" y="79"/>
                </a:cxn>
                <a:cxn ang="0">
                  <a:pos x="31" y="79"/>
                </a:cxn>
                <a:cxn ang="0">
                  <a:pos x="27" y="75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5" y="23"/>
                </a:cxn>
                <a:cxn ang="0">
                  <a:pos x="39" y="27"/>
                </a:cxn>
                <a:cxn ang="0">
                  <a:pos x="39" y="45"/>
                </a:cxn>
                <a:cxn ang="0">
                  <a:pos x="60" y="45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68" y="23"/>
                </a:cxn>
                <a:cxn ang="0">
                  <a:pos x="72" y="27"/>
                </a:cxn>
                <a:cxn ang="0">
                  <a:pos x="72" y="75"/>
                </a:cxn>
                <a:cxn ang="0">
                  <a:pos x="72" y="75"/>
                </a:cxn>
                <a:cxn ang="0">
                  <a:pos x="72" y="75"/>
                </a:cxn>
              </a:cxnLst>
              <a:rect l="0" t="0" r="r" b="b"/>
              <a:pathLst>
                <a:path w="99" h="10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7" y="102"/>
                    <a:pt x="16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92" y="102"/>
                    <a:pt x="99" y="95"/>
                    <a:pt x="99" y="8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7"/>
                    <a:pt x="92" y="0"/>
                    <a:pt x="83" y="0"/>
                  </a:cubicBezTo>
                  <a:lnTo>
                    <a:pt x="16" y="0"/>
                  </a:lnTo>
                  <a:close/>
                  <a:moveTo>
                    <a:pt x="72" y="75"/>
                  </a:moveTo>
                  <a:cubicBezTo>
                    <a:pt x="72" y="77"/>
                    <a:pt x="71" y="79"/>
                    <a:pt x="68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2" y="79"/>
                    <a:pt x="60" y="77"/>
                    <a:pt x="60" y="75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7"/>
                    <a:pt x="37" y="79"/>
                    <a:pt x="35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9" y="79"/>
                    <a:pt x="27" y="77"/>
                    <a:pt x="27" y="7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5"/>
                    <a:pt x="29" y="23"/>
                    <a:pt x="31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3"/>
                    <a:pt x="39" y="25"/>
                    <a:pt x="39" y="2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5"/>
                    <a:pt x="62" y="23"/>
                    <a:pt x="64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1" y="23"/>
                    <a:pt x="72" y="25"/>
                    <a:pt x="72" y="27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72" y="75"/>
                  </a:moveTo>
                  <a:cubicBezTo>
                    <a:pt x="72" y="75"/>
                    <a:pt x="72" y="75"/>
                    <a:pt x="72" y="75"/>
                  </a:cubicBezTo>
                </a:path>
              </a:pathLst>
            </a:custGeom>
            <a:solidFill>
              <a:srgbClr val="C11F1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b="1">
                <a:solidFill>
                  <a:srgbClr val="C11F1F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îşľîďè"/>
            <p:cNvGrpSpPr/>
            <p:nvPr/>
          </p:nvGrpSpPr>
          <p:grpSpPr>
            <a:xfrm>
              <a:off x="6338171" y="3560788"/>
              <a:ext cx="2201703" cy="754052"/>
              <a:chOff x="6328265" y="3471500"/>
              <a:chExt cx="2201703" cy="754052"/>
            </a:xfrm>
          </p:grpSpPr>
          <p:sp>
            <p:nvSpPr>
              <p:cNvPr id="34" name="îSḷiḋè"/>
              <p:cNvSpPr txBox="1"/>
              <p:nvPr/>
            </p:nvSpPr>
            <p:spPr>
              <a:xfrm>
                <a:off x="6813563" y="3471500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zh-CN" altLang="en-US" sz="1600" b="1">
                    <a:solidFill>
                      <a:srgbClr val="FFE98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íşľïḓê"/>
              <p:cNvSpPr txBox="1"/>
              <p:nvPr/>
            </p:nvSpPr>
            <p:spPr>
              <a:xfrm>
                <a:off x="6328265" y="3717721"/>
                <a:ext cx="2201703" cy="507831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85000" lnSpcReduction="10000"/>
              </a:bodyPr>
              <a:lstStyle/>
              <a:p>
                <a:pPr algn="ctr" defTabSz="12185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sp>
          <p:nvSpPr>
            <p:cNvPr id="23" name="îṩlïḓé"/>
            <p:cNvSpPr/>
            <p:nvPr/>
          </p:nvSpPr>
          <p:spPr>
            <a:xfrm>
              <a:off x="6726240" y="1880828"/>
              <a:ext cx="1425565" cy="1384749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cs typeface="+mn-ea"/>
                <a:sym typeface="+mn-lt"/>
              </a:endParaRPr>
            </a:p>
          </p:txBody>
        </p:sp>
        <p:sp>
          <p:nvSpPr>
            <p:cNvPr id="24" name="iŝlïḍe"/>
            <p:cNvSpPr/>
            <p:nvPr/>
          </p:nvSpPr>
          <p:spPr>
            <a:xfrm>
              <a:off x="6237510" y="4660534"/>
              <a:ext cx="2403025" cy="614475"/>
            </a:xfrm>
            <a:prstGeom prst="roundRect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rtl="1"/>
              <a:r>
                <a:rPr lang="zh-CN" altLang="en-US" sz="1865" b="1">
                  <a:solidFill>
                    <a:srgbClr val="C11F1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iSļîḓê"/>
            <p:cNvSpPr/>
            <p:nvPr/>
          </p:nvSpPr>
          <p:spPr bwMode="auto">
            <a:xfrm>
              <a:off x="7082289" y="2180559"/>
              <a:ext cx="713467" cy="709892"/>
            </a:xfrm>
            <a:custGeom>
              <a:avLst/>
              <a:gdLst/>
              <a:ahLst/>
              <a:cxnLst>
                <a:cxn ang="0">
                  <a:pos x="165" y="147"/>
                </a:cxn>
                <a:cxn ang="0">
                  <a:pos x="165" y="14"/>
                </a:cxn>
                <a:cxn ang="0">
                  <a:pos x="148" y="0"/>
                </a:cxn>
                <a:cxn ang="0">
                  <a:pos x="18" y="0"/>
                </a:cxn>
                <a:cxn ang="0">
                  <a:pos x="0" y="15"/>
                </a:cxn>
                <a:cxn ang="0">
                  <a:pos x="0" y="145"/>
                </a:cxn>
                <a:cxn ang="0">
                  <a:pos x="16" y="165"/>
                </a:cxn>
                <a:cxn ang="0">
                  <a:pos x="149" y="165"/>
                </a:cxn>
                <a:cxn ang="0">
                  <a:pos x="165" y="147"/>
                </a:cxn>
                <a:cxn ang="0">
                  <a:pos x="38" y="22"/>
                </a:cxn>
                <a:cxn ang="0">
                  <a:pos x="46" y="16"/>
                </a:cxn>
                <a:cxn ang="0">
                  <a:pos x="51" y="15"/>
                </a:cxn>
                <a:cxn ang="0">
                  <a:pos x="55" y="17"/>
                </a:cxn>
                <a:cxn ang="0">
                  <a:pos x="57" y="20"/>
                </a:cxn>
                <a:cxn ang="0">
                  <a:pos x="39" y="34"/>
                </a:cxn>
                <a:cxn ang="0">
                  <a:pos x="36" y="31"/>
                </a:cxn>
                <a:cxn ang="0">
                  <a:pos x="38" y="22"/>
                </a:cxn>
                <a:cxn ang="0">
                  <a:pos x="120" y="150"/>
                </a:cxn>
                <a:cxn ang="0">
                  <a:pos x="116" y="153"/>
                </a:cxn>
                <a:cxn ang="0">
                  <a:pos x="37" y="153"/>
                </a:cxn>
                <a:cxn ang="0">
                  <a:pos x="34" y="150"/>
                </a:cxn>
                <a:cxn ang="0">
                  <a:pos x="34" y="138"/>
                </a:cxn>
                <a:cxn ang="0">
                  <a:pos x="37" y="135"/>
                </a:cxn>
                <a:cxn ang="0">
                  <a:pos x="41" y="135"/>
                </a:cxn>
                <a:cxn ang="0">
                  <a:pos x="43" y="132"/>
                </a:cxn>
                <a:cxn ang="0">
                  <a:pos x="61" y="73"/>
                </a:cxn>
                <a:cxn ang="0">
                  <a:pos x="63" y="68"/>
                </a:cxn>
                <a:cxn ang="0">
                  <a:pos x="45" y="41"/>
                </a:cxn>
                <a:cxn ang="0">
                  <a:pos x="63" y="27"/>
                </a:cxn>
                <a:cxn ang="0">
                  <a:pos x="104" y="82"/>
                </a:cxn>
                <a:cxn ang="0">
                  <a:pos x="98" y="86"/>
                </a:cxn>
                <a:cxn ang="0">
                  <a:pos x="103" y="92"/>
                </a:cxn>
                <a:cxn ang="0">
                  <a:pos x="104" y="95"/>
                </a:cxn>
                <a:cxn ang="0">
                  <a:pos x="102" y="98"/>
                </a:cxn>
                <a:cxn ang="0">
                  <a:pos x="101" y="99"/>
                </a:cxn>
                <a:cxn ang="0">
                  <a:pos x="95" y="99"/>
                </a:cxn>
                <a:cxn ang="0">
                  <a:pos x="90" y="92"/>
                </a:cxn>
                <a:cxn ang="0">
                  <a:pos x="83" y="97"/>
                </a:cxn>
                <a:cxn ang="0">
                  <a:pos x="74" y="84"/>
                </a:cxn>
                <a:cxn ang="0">
                  <a:pos x="68" y="83"/>
                </a:cxn>
                <a:cxn ang="0">
                  <a:pos x="48" y="111"/>
                </a:cxn>
                <a:cxn ang="0">
                  <a:pos x="116" y="134"/>
                </a:cxn>
                <a:cxn ang="0">
                  <a:pos x="120" y="138"/>
                </a:cxn>
                <a:cxn ang="0">
                  <a:pos x="120" y="150"/>
                </a:cxn>
                <a:cxn ang="0">
                  <a:pos x="113" y="115"/>
                </a:cxn>
                <a:cxn ang="0">
                  <a:pos x="90" y="122"/>
                </a:cxn>
                <a:cxn ang="0">
                  <a:pos x="105" y="104"/>
                </a:cxn>
                <a:cxn ang="0">
                  <a:pos x="128" y="96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66" h="165">
                  <a:moveTo>
                    <a:pt x="165" y="147"/>
                  </a:moveTo>
                  <a:cubicBezTo>
                    <a:pt x="165" y="14"/>
                    <a:pt x="165" y="14"/>
                    <a:pt x="165" y="14"/>
                  </a:cubicBezTo>
                  <a:cubicBezTo>
                    <a:pt x="165" y="7"/>
                    <a:pt x="165" y="0"/>
                    <a:pt x="14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0"/>
                    <a:pt x="0" y="1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64"/>
                    <a:pt x="1" y="165"/>
                    <a:pt x="16" y="16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66" y="165"/>
                    <a:pt x="165" y="163"/>
                    <a:pt x="165" y="147"/>
                  </a:cubicBezTo>
                  <a:close/>
                  <a:moveTo>
                    <a:pt x="38" y="22"/>
                  </a:moveTo>
                  <a:cubicBezTo>
                    <a:pt x="46" y="16"/>
                    <a:pt x="46" y="16"/>
                    <a:pt x="46" y="16"/>
                  </a:cubicBezTo>
                  <a:cubicBezTo>
                    <a:pt x="47" y="15"/>
                    <a:pt x="49" y="14"/>
                    <a:pt x="51" y="15"/>
                  </a:cubicBezTo>
                  <a:cubicBezTo>
                    <a:pt x="52" y="15"/>
                    <a:pt x="54" y="16"/>
                    <a:pt x="55" y="17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4" y="28"/>
                    <a:pt x="35" y="24"/>
                    <a:pt x="38" y="22"/>
                  </a:cubicBezTo>
                  <a:close/>
                  <a:moveTo>
                    <a:pt x="120" y="150"/>
                  </a:moveTo>
                  <a:cubicBezTo>
                    <a:pt x="120" y="152"/>
                    <a:pt x="118" y="153"/>
                    <a:pt x="116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5" y="153"/>
                    <a:pt x="34" y="152"/>
                    <a:pt x="34" y="150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6"/>
                    <a:pt x="35" y="135"/>
                    <a:pt x="37" y="135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3" y="135"/>
                    <a:pt x="44" y="133"/>
                    <a:pt x="43" y="132"/>
                  </a:cubicBezTo>
                  <a:cubicBezTo>
                    <a:pt x="31" y="113"/>
                    <a:pt x="41" y="80"/>
                    <a:pt x="61" y="73"/>
                  </a:cubicBezTo>
                  <a:cubicBezTo>
                    <a:pt x="63" y="72"/>
                    <a:pt x="64" y="70"/>
                    <a:pt x="63" y="68"/>
                  </a:cubicBezTo>
                  <a:cubicBezTo>
                    <a:pt x="57" y="59"/>
                    <a:pt x="51" y="50"/>
                    <a:pt x="45" y="41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7" y="47"/>
                    <a:pt x="102" y="78"/>
                    <a:pt x="104" y="82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4"/>
                    <a:pt x="104" y="95"/>
                  </a:cubicBezTo>
                  <a:cubicBezTo>
                    <a:pt x="104" y="96"/>
                    <a:pt x="103" y="97"/>
                    <a:pt x="102" y="98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99" y="101"/>
                    <a:pt x="96" y="100"/>
                    <a:pt x="95" y="9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1" y="94"/>
                    <a:pt x="77" y="89"/>
                    <a:pt x="74" y="84"/>
                  </a:cubicBezTo>
                  <a:cubicBezTo>
                    <a:pt x="72" y="83"/>
                    <a:pt x="70" y="82"/>
                    <a:pt x="68" y="83"/>
                  </a:cubicBezTo>
                  <a:cubicBezTo>
                    <a:pt x="56" y="88"/>
                    <a:pt x="48" y="100"/>
                    <a:pt x="48" y="111"/>
                  </a:cubicBezTo>
                  <a:cubicBezTo>
                    <a:pt x="49" y="139"/>
                    <a:pt x="83" y="135"/>
                    <a:pt x="116" y="134"/>
                  </a:cubicBezTo>
                  <a:cubicBezTo>
                    <a:pt x="118" y="134"/>
                    <a:pt x="120" y="136"/>
                    <a:pt x="120" y="138"/>
                  </a:cubicBezTo>
                  <a:lnTo>
                    <a:pt x="120" y="150"/>
                  </a:lnTo>
                  <a:close/>
                  <a:moveTo>
                    <a:pt x="113" y="115"/>
                  </a:moveTo>
                  <a:cubicBezTo>
                    <a:pt x="102" y="122"/>
                    <a:pt x="92" y="125"/>
                    <a:pt x="90" y="122"/>
                  </a:cubicBezTo>
                  <a:cubicBezTo>
                    <a:pt x="88" y="120"/>
                    <a:pt x="95" y="111"/>
                    <a:pt x="105" y="104"/>
                  </a:cubicBezTo>
                  <a:cubicBezTo>
                    <a:pt x="116" y="97"/>
                    <a:pt x="126" y="93"/>
                    <a:pt x="128" y="96"/>
                  </a:cubicBezTo>
                  <a:cubicBezTo>
                    <a:pt x="130" y="99"/>
                    <a:pt x="123" y="107"/>
                    <a:pt x="113" y="115"/>
                  </a:cubicBezTo>
                  <a:close/>
                  <a:moveTo>
                    <a:pt x="113" y="115"/>
                  </a:moveTo>
                  <a:cubicBezTo>
                    <a:pt x="113" y="115"/>
                    <a:pt x="113" y="115"/>
                    <a:pt x="113" y="115"/>
                  </a:cubicBezTo>
                </a:path>
              </a:pathLst>
            </a:custGeom>
            <a:solidFill>
              <a:srgbClr val="C11F1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b="1">
                <a:solidFill>
                  <a:srgbClr val="C11F1F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îṩľîde"/>
            <p:cNvGrpSpPr/>
            <p:nvPr/>
          </p:nvGrpSpPr>
          <p:grpSpPr>
            <a:xfrm>
              <a:off x="9021055" y="3560788"/>
              <a:ext cx="2201703" cy="754052"/>
              <a:chOff x="9021054" y="3471500"/>
              <a:chExt cx="2201703" cy="754052"/>
            </a:xfrm>
          </p:grpSpPr>
          <p:sp>
            <p:nvSpPr>
              <p:cNvPr id="32" name="îṡľîde"/>
              <p:cNvSpPr txBox="1"/>
              <p:nvPr/>
            </p:nvSpPr>
            <p:spPr>
              <a:xfrm>
                <a:off x="9506352" y="3471500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zh-CN" altLang="en-US" sz="1600" b="1">
                    <a:solidFill>
                      <a:srgbClr val="FFE98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3" name="iṥḷïdê"/>
              <p:cNvSpPr txBox="1"/>
              <p:nvPr/>
            </p:nvSpPr>
            <p:spPr>
              <a:xfrm>
                <a:off x="9021054" y="3717721"/>
                <a:ext cx="2201703" cy="507831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85000" lnSpcReduction="10000"/>
              </a:bodyPr>
              <a:lstStyle/>
              <a:p>
                <a:pPr algn="ctr" defTabSz="12185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sp>
          <p:nvSpPr>
            <p:cNvPr id="27" name="îṡļïdè"/>
            <p:cNvSpPr/>
            <p:nvPr/>
          </p:nvSpPr>
          <p:spPr>
            <a:xfrm>
              <a:off x="9409124" y="1880828"/>
              <a:ext cx="1425565" cy="1384749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cs typeface="+mn-ea"/>
                <a:sym typeface="+mn-lt"/>
              </a:endParaRPr>
            </a:p>
          </p:txBody>
        </p:sp>
        <p:sp>
          <p:nvSpPr>
            <p:cNvPr id="28" name="íslîďê"/>
            <p:cNvSpPr/>
            <p:nvPr/>
          </p:nvSpPr>
          <p:spPr>
            <a:xfrm>
              <a:off x="8920394" y="4660534"/>
              <a:ext cx="2403025" cy="614475"/>
            </a:xfrm>
            <a:prstGeom prst="roundRect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rtl="1"/>
              <a:r>
                <a:rPr lang="zh-CN" altLang="en-US" sz="1865" b="1">
                  <a:solidFill>
                    <a:srgbClr val="C11F1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29" name="ïS1iḋe"/>
            <p:cNvGrpSpPr/>
            <p:nvPr/>
          </p:nvGrpSpPr>
          <p:grpSpPr>
            <a:xfrm>
              <a:off x="9737731" y="2195411"/>
              <a:ext cx="768351" cy="772585"/>
              <a:chOff x="7299325" y="1482725"/>
              <a:chExt cx="576263" cy="579438"/>
            </a:xfrm>
            <a:solidFill>
              <a:schemeClr val="bg1"/>
            </a:solidFill>
          </p:grpSpPr>
          <p:sp>
            <p:nvSpPr>
              <p:cNvPr id="30" name="îṧļîḋe"/>
              <p:cNvSpPr/>
              <p:nvPr/>
            </p:nvSpPr>
            <p:spPr bwMode="auto">
              <a:xfrm>
                <a:off x="7299325" y="1482725"/>
                <a:ext cx="576263" cy="35718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28" y="54"/>
                  </a:cxn>
                  <a:cxn ang="0">
                    <a:pos x="38" y="17"/>
                  </a:cxn>
                  <a:cxn ang="0">
                    <a:pos x="42" y="14"/>
                  </a:cxn>
                  <a:cxn ang="0">
                    <a:pos x="45" y="17"/>
                  </a:cxn>
                  <a:cxn ang="0">
                    <a:pos x="49" y="63"/>
                  </a:cxn>
                  <a:cxn ang="0">
                    <a:pos x="55" y="33"/>
                  </a:cxn>
                  <a:cxn ang="0">
                    <a:pos x="59" y="30"/>
                  </a:cxn>
                  <a:cxn ang="0">
                    <a:pos x="63" y="32"/>
                  </a:cxn>
                  <a:cxn ang="0">
                    <a:pos x="71" y="54"/>
                  </a:cxn>
                  <a:cxn ang="0">
                    <a:pos x="102" y="55"/>
                  </a:cxn>
                  <a:cxn ang="0">
                    <a:pos x="102" y="5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2" h="63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52"/>
                      <a:pt x="0" y="53"/>
                      <a:pt x="0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5"/>
                      <a:pt x="40" y="14"/>
                      <a:pt x="42" y="14"/>
                    </a:cubicBezTo>
                    <a:cubicBezTo>
                      <a:pt x="43" y="14"/>
                      <a:pt x="45" y="15"/>
                      <a:pt x="45" y="17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6" y="31"/>
                      <a:pt x="57" y="30"/>
                      <a:pt x="59" y="30"/>
                    </a:cubicBezTo>
                    <a:cubicBezTo>
                      <a:pt x="61" y="30"/>
                      <a:pt x="62" y="31"/>
                      <a:pt x="63" y="32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102" y="53"/>
                      <a:pt x="102" y="52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C11F1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C11F1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ïş1îḋè"/>
              <p:cNvSpPr/>
              <p:nvPr/>
            </p:nvSpPr>
            <p:spPr bwMode="auto">
              <a:xfrm>
                <a:off x="7304088" y="1709738"/>
                <a:ext cx="566738" cy="352425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59" y="7"/>
                  </a:cxn>
                  <a:cxn ang="0">
                    <a:pos x="50" y="50"/>
                  </a:cxn>
                  <a:cxn ang="0">
                    <a:pos x="46" y="53"/>
                  </a:cxn>
                  <a:cxn ang="0">
                    <a:pos x="46" y="53"/>
                  </a:cxn>
                  <a:cxn ang="0">
                    <a:pos x="43" y="50"/>
                  </a:cxn>
                  <a:cxn ang="0">
                    <a:pos x="38" y="0"/>
                  </a:cxn>
                  <a:cxn ang="0">
                    <a:pos x="34" y="19"/>
                  </a:cxn>
                  <a:cxn ang="0">
                    <a:pos x="30" y="22"/>
                  </a:cxn>
                  <a:cxn ang="0">
                    <a:pos x="0" y="22"/>
                  </a:cxn>
                  <a:cxn ang="0">
                    <a:pos x="50" y="62"/>
                  </a:cxn>
                  <a:cxn ang="0">
                    <a:pos x="100" y="22"/>
                  </a:cxn>
                  <a:cxn ang="0">
                    <a:pos x="67" y="22"/>
                  </a:cxn>
                  <a:cxn ang="0">
                    <a:pos x="63" y="19"/>
                  </a:cxn>
                  <a:cxn ang="0">
                    <a:pos x="63" y="19"/>
                  </a:cxn>
                  <a:cxn ang="0">
                    <a:pos x="63" y="19"/>
                  </a:cxn>
                </a:cxnLst>
                <a:rect l="0" t="0" r="r" b="b"/>
                <a:pathLst>
                  <a:path w="100" h="62">
                    <a:moveTo>
                      <a:pt x="63" y="19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2"/>
                      <a:pt x="48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4" y="53"/>
                      <a:pt x="43" y="52"/>
                      <a:pt x="43" y="5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21"/>
                      <a:pt x="32" y="22"/>
                      <a:pt x="3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45"/>
                      <a:pt x="26" y="62"/>
                      <a:pt x="50" y="62"/>
                    </a:cubicBezTo>
                    <a:cubicBezTo>
                      <a:pt x="75" y="62"/>
                      <a:pt x="95" y="45"/>
                      <a:pt x="100" y="22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5" y="22"/>
                      <a:pt x="64" y="21"/>
                      <a:pt x="63" y="19"/>
                    </a:cubicBezTo>
                    <a:close/>
                    <a:moveTo>
                      <a:pt x="63" y="19"/>
                    </a:moveTo>
                    <a:cubicBezTo>
                      <a:pt x="63" y="19"/>
                      <a:pt x="63" y="19"/>
                      <a:pt x="63" y="19"/>
                    </a:cubicBezTo>
                  </a:path>
                </a:pathLst>
              </a:custGeom>
              <a:solidFill>
                <a:srgbClr val="C11F1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C11F1F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849025" y="17452"/>
            <a:ext cx="810205" cy="190136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13145" y="-8423"/>
            <a:ext cx="520293" cy="122101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681673" y="-8423"/>
            <a:ext cx="520293" cy="1221011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1780712" y="-3016680"/>
            <a:ext cx="8077202" cy="130945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684067" flipV="1">
            <a:off x="10195795" y="4999895"/>
            <a:ext cx="1873978" cy="1873978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8471701" y="0"/>
            <a:ext cx="3059649" cy="2335328"/>
            <a:chOff x="8134350" y="-8422"/>
            <a:chExt cx="1830855" cy="13499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4350" y="-8422"/>
              <a:ext cx="362327" cy="8503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2878" y="-8422"/>
              <a:ext cx="362327" cy="8503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58250" y="17452"/>
              <a:ext cx="564219" cy="1324095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21543" y="-232021"/>
            <a:ext cx="3147135" cy="314713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8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750039" y="2706370"/>
            <a:ext cx="4691921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blipFill>
                  <a:blip r:embed="rId8"/>
                  <a:stretch>
                    <a:fillRect/>
                  </a:stretch>
                </a:blipFill>
                <a:cs typeface="+mn-ea"/>
                <a:sym typeface="+mn-lt"/>
              </a:rPr>
              <a:t>颁奖盛典</a:t>
            </a:r>
          </a:p>
        </p:txBody>
      </p:sp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6"/>
          <p:cNvSpPr txBox="1">
            <a:spLocks noChangeArrowheads="1"/>
          </p:cNvSpPr>
          <p:nvPr/>
        </p:nvSpPr>
        <p:spPr bwMode="auto">
          <a:xfrm>
            <a:off x="3038935" y="859465"/>
            <a:ext cx="6112861" cy="70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2" tIns="45675" rIns="91352" bIns="4567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600" b="1" dirty="0">
                <a:blipFill>
                  <a:blip r:embed="rId3"/>
                  <a:stretch>
                    <a:fillRect/>
                  </a:stretch>
                </a:blipFill>
                <a:latin typeface="+mn-lt"/>
                <a:cs typeface="+mn-ea"/>
                <a:sym typeface="+mn-lt"/>
              </a:rPr>
              <a:t>20XX</a:t>
            </a:r>
            <a:r>
              <a:rPr lang="zh-CN" altLang="en-US" sz="3600" b="1" dirty="0">
                <a:blipFill>
                  <a:blip r:embed="rId3"/>
                  <a:stretch>
                    <a:fillRect/>
                  </a:stretch>
                </a:blipFill>
                <a:latin typeface="+mn-lt"/>
                <a:cs typeface="+mn-ea"/>
                <a:sym typeface="+mn-lt"/>
              </a:rPr>
              <a:t>年度最佳团队奖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766948" y="5058000"/>
            <a:ext cx="4857684" cy="60515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8" rIns="91418" bIns="4570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FFE986"/>
                </a:solidFill>
                <a:latin typeface="+mn-lt"/>
                <a:cs typeface="+mn-ea"/>
                <a:sym typeface="+mn-lt"/>
              </a:rPr>
              <a:t>销售部全体成员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806418"/>
            <a:ext cx="1469404" cy="3000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287000" y="185128"/>
            <a:ext cx="1905000" cy="3890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椭圆 2"/>
          <p:cNvSpPr/>
          <p:nvPr/>
        </p:nvSpPr>
        <p:spPr>
          <a:xfrm>
            <a:off x="4964656" y="2528225"/>
            <a:ext cx="2261419" cy="2261419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2480532" y="1611958"/>
            <a:ext cx="7230936" cy="70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2" tIns="45675" rIns="91352" bIns="4567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600" b="1" dirty="0">
                <a:blipFill>
                  <a:blip r:embed="rId3"/>
                  <a:stretch>
                    <a:fillRect l="-24000" r="-43000" b="-6000"/>
                  </a:stretch>
                </a:blipFill>
                <a:latin typeface="+mn-lt"/>
                <a:cs typeface="+mn-ea"/>
                <a:sym typeface="+mn-lt"/>
              </a:rPr>
              <a:t>20XX</a:t>
            </a:r>
            <a:r>
              <a:rPr lang="zh-CN" altLang="en-US" sz="3600" b="1" dirty="0">
                <a:blipFill>
                  <a:blip r:embed="rId3"/>
                  <a:stretch>
                    <a:fillRect l="-24000" r="-43000" b="-6000"/>
                  </a:stretch>
                </a:blipFill>
                <a:latin typeface="+mn-lt"/>
                <a:cs typeface="+mn-ea"/>
                <a:sym typeface="+mn-lt"/>
              </a:rPr>
              <a:t>年度最佳敬业，奉献奖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810167" y="4535759"/>
            <a:ext cx="6376823" cy="757106"/>
            <a:chOff x="2810167" y="4535759"/>
            <a:chExt cx="6376823" cy="757106"/>
          </a:xfrm>
        </p:grpSpPr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2810167" y="4535759"/>
              <a:ext cx="2813289" cy="757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8" rIns="91418" bIns="45708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E986"/>
                  </a:solidFill>
                  <a:latin typeface="+mn-lt"/>
                  <a:cs typeface="+mn-ea"/>
                  <a:sym typeface="+mn-lt"/>
                </a:rPr>
                <a:t>最佳敬业奖</a:t>
              </a:r>
              <a:endParaRPr lang="en-US" altLang="zh-CN" b="1" dirty="0">
                <a:solidFill>
                  <a:srgbClr val="FFE986"/>
                </a:solidFill>
                <a:latin typeface="+mn-lt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E986"/>
                  </a:solidFill>
                  <a:latin typeface="+mn-lt"/>
                  <a:cs typeface="+mn-ea"/>
                  <a:sym typeface="+mn-lt"/>
                </a:rPr>
                <a:t>（销售部：</a:t>
              </a:r>
              <a:r>
                <a:rPr lang="en-US" altLang="zh-CN" b="1" dirty="0">
                  <a:solidFill>
                    <a:srgbClr val="FFE986"/>
                  </a:solidFill>
                  <a:latin typeface="+mn-lt"/>
                  <a:cs typeface="+mn-ea"/>
                  <a:sym typeface="+mn-lt"/>
                </a:rPr>
                <a:t>XXX</a:t>
              </a:r>
              <a:r>
                <a:rPr lang="zh-CN" altLang="en-US" b="1" dirty="0">
                  <a:solidFill>
                    <a:srgbClr val="FFE986"/>
                  </a:solidFill>
                  <a:latin typeface="+mn-lt"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6373701" y="4535759"/>
              <a:ext cx="2813289" cy="757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8" rIns="91418" bIns="45708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E986"/>
                  </a:solidFill>
                  <a:latin typeface="+mn-lt"/>
                  <a:cs typeface="+mn-ea"/>
                  <a:sym typeface="+mn-lt"/>
                </a:rPr>
                <a:t>最佳奉献奖</a:t>
              </a:r>
              <a:endParaRPr lang="en-US" altLang="zh-CN" b="1" dirty="0">
                <a:solidFill>
                  <a:srgbClr val="FFE986"/>
                </a:solidFill>
                <a:latin typeface="+mn-lt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E986"/>
                  </a:solidFill>
                  <a:latin typeface="+mn-lt"/>
                  <a:cs typeface="+mn-ea"/>
                  <a:sym typeface="+mn-lt"/>
                </a:rPr>
                <a:t>（工程部：</a:t>
              </a:r>
              <a:r>
                <a:rPr lang="en-US" altLang="zh-CN" b="1" dirty="0">
                  <a:solidFill>
                    <a:srgbClr val="FFE986"/>
                  </a:solidFill>
                  <a:latin typeface="+mn-lt"/>
                  <a:cs typeface="+mn-ea"/>
                  <a:sym typeface="+mn-lt"/>
                </a:rPr>
                <a:t>XXX</a:t>
              </a:r>
              <a:r>
                <a:rPr lang="zh-CN" altLang="en-US" b="1" dirty="0">
                  <a:solidFill>
                    <a:srgbClr val="FFE986"/>
                  </a:solidFill>
                  <a:latin typeface="+mn-lt"/>
                  <a:cs typeface="+mn-ea"/>
                  <a:sym typeface="+mn-lt"/>
                </a:rPr>
                <a:t>）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806418"/>
            <a:ext cx="1469404" cy="3000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287000" y="185128"/>
            <a:ext cx="1905000" cy="3890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椭圆 9"/>
          <p:cNvSpPr/>
          <p:nvPr/>
        </p:nvSpPr>
        <p:spPr>
          <a:xfrm>
            <a:off x="3514472" y="2872355"/>
            <a:ext cx="1404678" cy="1404678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078006" y="2872355"/>
            <a:ext cx="1404678" cy="1404678"/>
          </a:xfrm>
          <a:prstGeom prst="ellipse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111460" y="1573052"/>
            <a:ext cx="5839625" cy="70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2" tIns="45675" rIns="91352" bIns="4567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600" b="1" dirty="0">
                <a:blipFill>
                  <a:blip r:embed="rId3"/>
                  <a:stretch>
                    <a:fillRect/>
                  </a:stretch>
                </a:blipFill>
                <a:latin typeface="+mn-lt"/>
                <a:cs typeface="+mn-ea"/>
                <a:sym typeface="+mn-lt"/>
              </a:rPr>
              <a:t>20XX</a:t>
            </a:r>
            <a:r>
              <a:rPr lang="zh-CN" altLang="en-US" sz="3600" b="1" dirty="0">
                <a:blipFill>
                  <a:blip r:embed="rId3"/>
                  <a:stretch>
                    <a:fillRect/>
                  </a:stretch>
                </a:blipFill>
                <a:latin typeface="+mn-lt"/>
                <a:cs typeface="+mn-ea"/>
                <a:sym typeface="+mn-lt"/>
              </a:rPr>
              <a:t>年度最佳员工奖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2815593" y="4483154"/>
            <a:ext cx="1659466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8" rIns="91418" bIns="4570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FFE986"/>
                </a:solidFill>
                <a:latin typeface="+mn-lt"/>
                <a:cs typeface="+mn-ea"/>
                <a:sym typeface="+mn-lt"/>
              </a:rPr>
              <a:t>销售部</a:t>
            </a:r>
            <a:endParaRPr lang="en-US" altLang="zh-CN" sz="2000" b="1" dirty="0">
              <a:solidFill>
                <a:srgbClr val="FFE986"/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FFE986"/>
                </a:solidFill>
                <a:latin typeface="+mn-lt"/>
                <a:cs typeface="+mn-ea"/>
                <a:sym typeface="+mn-lt"/>
              </a:rPr>
              <a:t>（李小小）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5273271" y="4440269"/>
            <a:ext cx="1659466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8" rIns="91418" bIns="4570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rgbClr val="FFE986"/>
                </a:solidFill>
                <a:latin typeface="+mn-lt"/>
                <a:cs typeface="+mn-ea"/>
                <a:sym typeface="+mn-lt"/>
              </a:rPr>
              <a:t>财务部</a:t>
            </a:r>
            <a:endParaRPr lang="en-US" altLang="zh-CN" sz="2000" b="1">
              <a:solidFill>
                <a:srgbClr val="FFE986"/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rgbClr val="FFE986"/>
                </a:solidFill>
                <a:latin typeface="+mn-lt"/>
                <a:cs typeface="+mn-ea"/>
                <a:sym typeface="+mn-lt"/>
              </a:rPr>
              <a:t>（赵大大）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7716942" y="4445637"/>
            <a:ext cx="1659466" cy="8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8" rIns="91418" bIns="4570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FFE986"/>
                </a:solidFill>
                <a:latin typeface="+mn-lt"/>
                <a:cs typeface="+mn-ea"/>
                <a:sym typeface="+mn-lt"/>
              </a:rPr>
              <a:t>公关部</a:t>
            </a:r>
            <a:endParaRPr lang="en-US" altLang="zh-CN" sz="2000" b="1" dirty="0">
              <a:solidFill>
                <a:srgbClr val="FFE986"/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FFE986"/>
                </a:solidFill>
                <a:latin typeface="+mn-lt"/>
                <a:cs typeface="+mn-ea"/>
                <a:sym typeface="+mn-lt"/>
              </a:rPr>
              <a:t>（何美美）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806418"/>
            <a:ext cx="1469404" cy="3000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287000" y="185128"/>
            <a:ext cx="1905000" cy="3890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椭圆 25"/>
          <p:cNvSpPr/>
          <p:nvPr/>
        </p:nvSpPr>
        <p:spPr>
          <a:xfrm>
            <a:off x="2816552" y="2857606"/>
            <a:ext cx="1404678" cy="1404678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215928" y="2857606"/>
            <a:ext cx="1404678" cy="1404678"/>
          </a:xfrm>
          <a:prstGeom prst="ellipse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659599" y="2862324"/>
            <a:ext cx="1404678" cy="1404678"/>
          </a:xfrm>
          <a:prstGeom prst="ellipse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2335308" y="1728556"/>
            <a:ext cx="7521384" cy="70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2" tIns="45675" rIns="91352" bIns="4567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600" b="1" dirty="0">
                <a:blipFill>
                  <a:blip r:embed="rId3"/>
                  <a:stretch>
                    <a:fillRect l="-24000" r="-43000" b="-6000"/>
                  </a:stretch>
                </a:blipFill>
                <a:latin typeface="+mn-lt"/>
                <a:cs typeface="+mn-ea"/>
                <a:sym typeface="+mn-lt"/>
              </a:rPr>
              <a:t>20XX</a:t>
            </a:r>
            <a:r>
              <a:rPr lang="zh-CN" altLang="en-US" sz="3600" b="1" dirty="0">
                <a:blipFill>
                  <a:blip r:embed="rId3"/>
                  <a:stretch>
                    <a:fillRect l="-24000" r="-43000" b="-6000"/>
                  </a:stretch>
                </a:blipFill>
                <a:latin typeface="+mn-lt"/>
                <a:cs typeface="+mn-ea"/>
                <a:sym typeface="+mn-lt"/>
              </a:rPr>
              <a:t>年度最佳销售奖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678184" y="4741669"/>
            <a:ext cx="6632963" cy="396561"/>
            <a:chOff x="2678184" y="4741669"/>
            <a:chExt cx="6632963" cy="396561"/>
          </a:xfrm>
        </p:grpSpPr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2678184" y="4741671"/>
              <a:ext cx="2926291" cy="396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8" rIns="91418" bIns="45708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E986"/>
                  </a:solidFill>
                  <a:latin typeface="+mn-lt"/>
                  <a:cs typeface="+mn-ea"/>
                  <a:sym typeface="+mn-lt"/>
                </a:rPr>
                <a:t>（销售部：</a:t>
              </a:r>
              <a:r>
                <a:rPr lang="en-US" altLang="zh-CN" b="1" dirty="0">
                  <a:solidFill>
                    <a:srgbClr val="FFE986"/>
                  </a:solidFill>
                  <a:latin typeface="+mn-lt"/>
                  <a:cs typeface="+mn-ea"/>
                  <a:sym typeface="+mn-lt"/>
                </a:rPr>
                <a:t>XXX</a:t>
              </a:r>
              <a:r>
                <a:rPr lang="zh-CN" altLang="en-US" b="1" dirty="0">
                  <a:solidFill>
                    <a:srgbClr val="FFE986"/>
                  </a:solidFill>
                  <a:latin typeface="+mn-lt"/>
                  <a:cs typeface="+mn-ea"/>
                  <a:sym typeface="+mn-lt"/>
                </a:rPr>
                <a:t>）</a:t>
              </a: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6384856" y="4741669"/>
              <a:ext cx="2926291" cy="396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8" rIns="91418" bIns="45708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E986"/>
                  </a:solidFill>
                  <a:latin typeface="+mn-lt"/>
                  <a:cs typeface="+mn-ea"/>
                  <a:sym typeface="+mn-lt"/>
                </a:rPr>
                <a:t>（销售部：</a:t>
              </a:r>
              <a:r>
                <a:rPr lang="en-US" altLang="zh-CN" b="1" dirty="0">
                  <a:solidFill>
                    <a:srgbClr val="FFE986"/>
                  </a:solidFill>
                  <a:latin typeface="+mn-lt"/>
                  <a:cs typeface="+mn-ea"/>
                  <a:sym typeface="+mn-lt"/>
                </a:rPr>
                <a:t>XXX</a:t>
              </a:r>
              <a:r>
                <a:rPr lang="zh-CN" altLang="en-US" b="1" dirty="0">
                  <a:solidFill>
                    <a:srgbClr val="FFE986"/>
                  </a:solidFill>
                  <a:latin typeface="+mn-lt"/>
                  <a:cs typeface="+mn-ea"/>
                  <a:sym typeface="+mn-lt"/>
                </a:rPr>
                <a:t>）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806418"/>
            <a:ext cx="1469404" cy="3000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287000" y="185128"/>
            <a:ext cx="1905000" cy="3890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椭圆 11"/>
          <p:cNvSpPr/>
          <p:nvPr/>
        </p:nvSpPr>
        <p:spPr>
          <a:xfrm>
            <a:off x="3517230" y="3104079"/>
            <a:ext cx="1404678" cy="1404678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973881" y="3104079"/>
            <a:ext cx="1404678" cy="1404678"/>
          </a:xfrm>
          <a:prstGeom prst="ellipse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2361385" y="2085969"/>
            <a:ext cx="7469230" cy="157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2" tIns="45675" rIns="91352" bIns="4567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8800" b="1" dirty="0">
                <a:blipFill dpi="0" rotWithShape="1">
                  <a:blip r:embed="rId3"/>
                  <a:srcRect/>
                  <a:stretch>
                    <a:fillRect l="-24000" r="-43000" b="-6000"/>
                  </a:stretch>
                </a:blipFill>
                <a:latin typeface="+mn-lt"/>
                <a:cs typeface="+mn-ea"/>
                <a:sym typeface="+mn-lt"/>
              </a:rPr>
              <a:t>获奖感言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2361386" y="3929807"/>
            <a:ext cx="7469230" cy="63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2" tIns="45675" rIns="91352" bIns="45675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200" b="1" dirty="0">
                <a:blipFill dpi="0" rotWithShape="1">
                  <a:blip r:embed="rId3"/>
                  <a:srcRect/>
                  <a:stretch>
                    <a:fillRect l="-24000" r="-43000" b="-6000"/>
                  </a:stretch>
                </a:blipFill>
                <a:latin typeface="+mn-lt"/>
                <a:cs typeface="+mn-ea"/>
                <a:sym typeface="+mn-lt"/>
              </a:rPr>
              <a:t>下面有请</a:t>
            </a:r>
            <a:r>
              <a:rPr lang="en-US" altLang="zh-CN" sz="3200" b="1" dirty="0">
                <a:blipFill dpi="0" rotWithShape="1">
                  <a:blip r:embed="rId3"/>
                  <a:srcRect/>
                  <a:stretch>
                    <a:fillRect l="-24000" r="-43000" b="-6000"/>
                  </a:stretch>
                </a:blipFill>
                <a:latin typeface="+mn-lt"/>
                <a:cs typeface="+mn-ea"/>
                <a:sym typeface="+mn-lt"/>
              </a:rPr>
              <a:t>XX</a:t>
            </a:r>
            <a:r>
              <a:rPr lang="zh-CN" altLang="en-US" sz="3200" b="1" dirty="0">
                <a:blipFill dpi="0" rotWithShape="1">
                  <a:blip r:embed="rId3"/>
                  <a:srcRect/>
                  <a:stretch>
                    <a:fillRect l="-24000" r="-43000" b="-6000"/>
                  </a:stretch>
                </a:blipFill>
                <a:latin typeface="+mn-lt"/>
                <a:cs typeface="+mn-ea"/>
                <a:sym typeface="+mn-lt"/>
              </a:rPr>
              <a:t>上台代表发言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1780712" y="-3016680"/>
            <a:ext cx="8077202" cy="130945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684067" flipV="1">
            <a:off x="10195795" y="4999895"/>
            <a:ext cx="1873978" cy="1873978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8471701" y="0"/>
            <a:ext cx="3059649" cy="2335328"/>
            <a:chOff x="8134350" y="-8422"/>
            <a:chExt cx="1830855" cy="13499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34350" y="-8422"/>
              <a:ext cx="362327" cy="8503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02878" y="-8422"/>
              <a:ext cx="362327" cy="8503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58250" y="17452"/>
              <a:ext cx="564219" cy="1324095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21543" y="-232021"/>
            <a:ext cx="3147135" cy="314713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8000"/>
              </a:prstClr>
            </a:outerShdw>
          </a:effectLst>
        </p:spPr>
      </p:pic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1780712" y="-3016680"/>
            <a:ext cx="8077202" cy="130945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684067" flipV="1">
            <a:off x="10195795" y="4999895"/>
            <a:ext cx="1873978" cy="1873978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8471701" y="0"/>
            <a:ext cx="3059649" cy="2335328"/>
            <a:chOff x="8134350" y="-8422"/>
            <a:chExt cx="1830855" cy="13499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4350" y="-8422"/>
              <a:ext cx="362327" cy="8503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2878" y="-8422"/>
              <a:ext cx="362327" cy="8503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58250" y="17452"/>
              <a:ext cx="564219" cy="1324095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21543" y="-232021"/>
            <a:ext cx="3147135" cy="314713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8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750039" y="2807971"/>
            <a:ext cx="4691921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blipFill>
                  <a:blip r:embed="rId8"/>
                  <a:stretch>
                    <a:fillRect/>
                  </a:stretch>
                </a:blipFill>
                <a:cs typeface="+mn-ea"/>
                <a:sym typeface="+mn-lt"/>
              </a:rPr>
              <a:t>文艺演出</a:t>
            </a:r>
          </a:p>
        </p:txBody>
      </p:sp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67212"/>
            <a:ext cx="12192000" cy="6490788"/>
          </a:xfrm>
          <a:prstGeom prst="rect">
            <a:avLst/>
          </a:prstGeom>
        </p:spPr>
      </p:pic>
      <p:sp>
        <p:nvSpPr>
          <p:cNvPr id="14" name="TextBox 27"/>
          <p:cNvSpPr txBox="1"/>
          <p:nvPr/>
        </p:nvSpPr>
        <p:spPr>
          <a:xfrm>
            <a:off x="2391410" y="1214281"/>
            <a:ext cx="7409180" cy="1564640"/>
          </a:xfrm>
          <a:prstGeom prst="rect">
            <a:avLst/>
          </a:prstGeom>
          <a:noFill/>
        </p:spPr>
        <p:txBody>
          <a:bodyPr wrap="square" lIns="87751" tIns="43877" rIns="87751" bIns="43877" rtlCol="0">
            <a:spAutoFit/>
          </a:bodyPr>
          <a:lstStyle/>
          <a:p>
            <a:pPr algn="ctr" defTabSz="876935"/>
            <a:r>
              <a:rPr lang="en-US" altLang="zh-CN" sz="9600" b="1" spc="-150" dirty="0">
                <a:blipFill>
                  <a:blip r:embed="rId4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《</a:t>
            </a:r>
            <a:r>
              <a:rPr lang="zh-CN" altLang="en-US" sz="9600" b="1" spc="-150" dirty="0">
                <a:blipFill>
                  <a:blip r:embed="rId4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越来越好</a:t>
            </a:r>
            <a:r>
              <a:rPr lang="en-US" altLang="zh-CN" sz="9600" b="1" spc="-150" dirty="0">
                <a:blipFill>
                  <a:blip r:embed="rId4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》</a:t>
            </a:r>
            <a:endParaRPr lang="zh-CN" altLang="en-US" sz="9600" b="1" spc="-150" dirty="0">
              <a:blipFill>
                <a:blip r:embed="rId4"/>
                <a:stretch>
                  <a:fillRect l="-24000" r="-43000" b="-6000"/>
                </a:stretch>
              </a:blipFill>
              <a:cs typeface="+mn-ea"/>
              <a:sym typeface="+mn-lt"/>
            </a:endParaRPr>
          </a:p>
        </p:txBody>
      </p:sp>
      <p:sp>
        <p:nvSpPr>
          <p:cNvPr id="15" name="TextBox 28"/>
          <p:cNvSpPr txBox="1"/>
          <p:nvPr/>
        </p:nvSpPr>
        <p:spPr>
          <a:xfrm>
            <a:off x="3385282" y="3735859"/>
            <a:ext cx="5249986" cy="581053"/>
          </a:xfrm>
          <a:prstGeom prst="rect">
            <a:avLst/>
          </a:prstGeom>
          <a:effectLst/>
          <a:scene3d>
            <a:camera prst="orthographicFront"/>
            <a:lightRig rig="twoPt" dir="t"/>
          </a:scene3d>
          <a:sp3d extrusionH="44450">
            <a:bevelT w="69850" prst="angle"/>
          </a:sp3d>
        </p:spPr>
        <p:txBody>
          <a:bodyPr wrap="square" lIns="87751" tIns="43877" rIns="87751" bIns="43877">
            <a:spAutoFit/>
            <a:sp3d extrusionH="273050" prstMaterial="flat">
              <a:bevelB w="0" h="0"/>
              <a:extrusionClr>
                <a:srgbClr val="0033CC"/>
              </a:extrusionClr>
              <a:contourClr>
                <a:schemeClr val="bg1">
                  <a:lumMod val="9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4800" b="1" kern="1000">
                <a:ln w="18415" cmpd="sng">
                  <a:noFill/>
                  <a:prstDash val="solid"/>
                </a:ln>
                <a:gradFill>
                  <a:gsLst>
                    <a:gs pos="36000">
                      <a:srgbClr val="C00000"/>
                    </a:gs>
                    <a:gs pos="100000">
                      <a:srgbClr val="FF0000">
                        <a:lumMod val="41000"/>
                      </a:srgbClr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经典特黑简" pitchFamily="49" charset="-122"/>
              </a:defRPr>
            </a:lvl1pPr>
          </a:lstStyle>
          <a:p>
            <a:pPr defTabSz="876935"/>
            <a:r>
              <a:rPr lang="zh-CN" altLang="en-US" sz="3200" dirty="0">
                <a:blipFill>
                  <a:blip r:embed="rId4"/>
                  <a:stretch>
                    <a:fillRect l="-24000" r="-43000" b="-6000"/>
                  </a:stretch>
                </a:blipFill>
                <a:latin typeface="+mn-lt"/>
                <a:ea typeface="+mn-ea"/>
                <a:cs typeface="+mn-ea"/>
                <a:sym typeface="+mn-lt"/>
              </a:rPr>
              <a:t>表演者 ： 工程部全体员工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4075008" y="3022954"/>
            <a:ext cx="3870535" cy="581053"/>
          </a:xfrm>
          <a:prstGeom prst="rect">
            <a:avLst/>
          </a:prstGeom>
          <a:noFill/>
        </p:spPr>
        <p:txBody>
          <a:bodyPr wrap="none" lIns="87751" tIns="43877" rIns="87751" bIns="43877" rtlCol="0">
            <a:spAutoFit/>
          </a:bodyPr>
          <a:lstStyle/>
          <a:p>
            <a:pPr defTabSz="876935"/>
            <a:r>
              <a:rPr lang="zh-CN" altLang="en-US" sz="3200" b="1" dirty="0">
                <a:blipFill>
                  <a:blip r:embed="rId4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（节目类别：合唱）</a:t>
            </a:r>
          </a:p>
        </p:txBody>
      </p:sp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7"/>
          <p:cNvSpPr txBox="1"/>
          <p:nvPr/>
        </p:nvSpPr>
        <p:spPr>
          <a:xfrm>
            <a:off x="2997389" y="1427339"/>
            <a:ext cx="5765423" cy="1565938"/>
          </a:xfrm>
          <a:prstGeom prst="rect">
            <a:avLst/>
          </a:prstGeom>
          <a:noFill/>
        </p:spPr>
        <p:txBody>
          <a:bodyPr wrap="square" lIns="87751" tIns="43877" rIns="87751" bIns="43877" rtlCol="0">
            <a:spAutoFit/>
          </a:bodyPr>
          <a:lstStyle/>
          <a:p>
            <a:pPr algn="ctr" defTabSz="876935"/>
            <a:r>
              <a:rPr lang="en-US" altLang="zh-CN" sz="9600" b="1" spc="-150" dirty="0">
                <a:blipFill>
                  <a:blip r:embed="rId3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《</a:t>
            </a:r>
            <a:r>
              <a:rPr lang="zh-CN" altLang="en-US" sz="9600" b="1" spc="-150" dirty="0">
                <a:blipFill>
                  <a:blip r:embed="rId3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好日子</a:t>
            </a:r>
            <a:r>
              <a:rPr lang="en-US" altLang="zh-CN" sz="9600" b="1" spc="-150" dirty="0">
                <a:blipFill>
                  <a:blip r:embed="rId3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》</a:t>
            </a:r>
            <a:endParaRPr lang="zh-CN" altLang="en-US" sz="9600" b="1" spc="-150" dirty="0">
              <a:blipFill>
                <a:blip r:embed="rId3"/>
                <a:stretch>
                  <a:fillRect l="-24000" r="-43000" b="-6000"/>
                </a:stretch>
              </a:blipFill>
              <a:cs typeface="+mn-ea"/>
              <a:sym typeface="+mn-lt"/>
            </a:endParaRPr>
          </a:p>
        </p:txBody>
      </p:sp>
      <p:sp>
        <p:nvSpPr>
          <p:cNvPr id="19" name="TextBox 28"/>
          <p:cNvSpPr txBox="1"/>
          <p:nvPr/>
        </p:nvSpPr>
        <p:spPr>
          <a:xfrm>
            <a:off x="3255107" y="3949058"/>
            <a:ext cx="5249986" cy="581053"/>
          </a:xfrm>
          <a:prstGeom prst="rect">
            <a:avLst/>
          </a:prstGeom>
          <a:effectLst/>
          <a:scene3d>
            <a:camera prst="orthographicFront"/>
            <a:lightRig rig="twoPt" dir="t"/>
          </a:scene3d>
          <a:sp3d extrusionH="44450">
            <a:bevelT w="69850" prst="angle"/>
          </a:sp3d>
        </p:spPr>
        <p:txBody>
          <a:bodyPr wrap="square" lIns="87751" tIns="43877" rIns="87751" bIns="43877">
            <a:spAutoFit/>
            <a:sp3d extrusionH="273050" prstMaterial="flat">
              <a:bevelB w="0" h="0"/>
              <a:extrusionClr>
                <a:srgbClr val="0033CC"/>
              </a:extrusionClr>
              <a:contourClr>
                <a:schemeClr val="bg1">
                  <a:lumMod val="9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4800" b="1" kern="1000">
                <a:ln w="18415" cmpd="sng">
                  <a:noFill/>
                  <a:prstDash val="solid"/>
                </a:ln>
                <a:gradFill>
                  <a:gsLst>
                    <a:gs pos="36000">
                      <a:srgbClr val="C00000"/>
                    </a:gs>
                    <a:gs pos="100000">
                      <a:srgbClr val="FF0000">
                        <a:lumMod val="41000"/>
                      </a:srgbClr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经典特黑简" pitchFamily="49" charset="-122"/>
              </a:defRPr>
            </a:lvl1pPr>
          </a:lstStyle>
          <a:p>
            <a:pPr defTabSz="876935"/>
            <a:r>
              <a:rPr lang="zh-CN" altLang="en-US" sz="3200" dirty="0">
                <a:blipFill>
                  <a:blip r:embed="rId3"/>
                  <a:stretch>
                    <a:fillRect l="-24000" r="-43000" b="-6000"/>
                  </a:stretch>
                </a:blipFill>
                <a:latin typeface="+mn-lt"/>
                <a:ea typeface="+mn-ea"/>
                <a:cs typeface="+mn-ea"/>
                <a:sym typeface="+mn-lt"/>
              </a:rPr>
              <a:t>表演者 ： 设计部全体员工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3944833" y="3236153"/>
            <a:ext cx="3870535" cy="581053"/>
          </a:xfrm>
          <a:prstGeom prst="rect">
            <a:avLst/>
          </a:prstGeom>
          <a:noFill/>
        </p:spPr>
        <p:txBody>
          <a:bodyPr wrap="none" lIns="87751" tIns="43877" rIns="87751" bIns="43877" rtlCol="0">
            <a:spAutoFit/>
          </a:bodyPr>
          <a:lstStyle/>
          <a:p>
            <a:pPr defTabSz="876935"/>
            <a:r>
              <a:rPr lang="zh-CN" altLang="en-US" sz="3200" b="1" dirty="0">
                <a:blipFill>
                  <a:blip r:embed="rId3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（节目类别：合唱）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67212"/>
            <a:ext cx="12192000" cy="6490788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849025" y="17452"/>
            <a:ext cx="810205" cy="19013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13145" y="-8423"/>
            <a:ext cx="520293" cy="12210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681673" y="-8423"/>
            <a:ext cx="520293" cy="122101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237477" y="1918821"/>
            <a:ext cx="8087181" cy="3648710"/>
            <a:chOff x="2444778" y="1069713"/>
            <a:chExt cx="8087181" cy="3648710"/>
          </a:xfrm>
        </p:grpSpPr>
        <p:sp>
          <p:nvSpPr>
            <p:cNvPr id="17" name="TextBox 71"/>
            <p:cNvSpPr txBox="1"/>
            <p:nvPr/>
          </p:nvSpPr>
          <p:spPr>
            <a:xfrm>
              <a:off x="2444778" y="2379325"/>
              <a:ext cx="8087181" cy="2339098"/>
            </a:xfrm>
            <a:prstGeom prst="rect">
              <a:avLst/>
            </a:prstGeom>
            <a:noFill/>
          </p:spPr>
          <p:txBody>
            <a:bodyPr wrap="square" lIns="121917" tIns="60958" rIns="121917" bIns="60958">
              <a:spAutoFit/>
            </a:bodyPr>
            <a:lstStyle/>
            <a:p>
              <a:pPr algn="just">
                <a:defRPr/>
              </a:pPr>
              <a:r>
                <a:rPr sz="2400" dirty="0">
                  <a:solidFill>
                    <a:srgbClr val="FFE986"/>
                  </a:solidFill>
                  <a:cs typeface="+mn-ea"/>
                  <a:sym typeface="+mn-lt"/>
                </a:rPr>
                <a:t>律回春晖渐，万象始更新。转眼间，我们即将送走充实忙碌、</a:t>
              </a:r>
              <a:r>
                <a:rPr sz="2400" dirty="0" smtClean="0">
                  <a:solidFill>
                    <a:srgbClr val="FFE986"/>
                  </a:solidFill>
                  <a:cs typeface="+mn-ea"/>
                  <a:sym typeface="+mn-lt"/>
                </a:rPr>
                <a:t>硕果累累的</a:t>
              </a:r>
              <a:r>
                <a:rPr lang="en-US" sz="2400" dirty="0" smtClean="0">
                  <a:solidFill>
                    <a:srgbClr val="FFE986"/>
                  </a:solidFill>
                  <a:cs typeface="+mn-ea"/>
                  <a:sym typeface="+mn-lt"/>
                </a:rPr>
                <a:t>20XX</a:t>
              </a:r>
              <a:r>
                <a:rPr sz="2400" dirty="0" smtClean="0">
                  <a:solidFill>
                    <a:srgbClr val="FFE986"/>
                  </a:solidFill>
                  <a:cs typeface="+mn-ea"/>
                  <a:sym typeface="+mn-lt"/>
                </a:rPr>
                <a:t>年</a:t>
              </a:r>
              <a:r>
                <a:rPr sz="2400" dirty="0">
                  <a:solidFill>
                    <a:srgbClr val="FFE986"/>
                  </a:solidFill>
                  <a:cs typeface="+mn-ea"/>
                  <a:sym typeface="+mn-lt"/>
                </a:rPr>
                <a:t>，迎来了充满挑战、</a:t>
              </a:r>
              <a:r>
                <a:rPr sz="2400" dirty="0" smtClean="0">
                  <a:solidFill>
                    <a:srgbClr val="FFE986"/>
                  </a:solidFill>
                  <a:cs typeface="+mn-ea"/>
                  <a:sym typeface="+mn-lt"/>
                </a:rPr>
                <a:t>激情无限的</a:t>
              </a:r>
              <a:r>
                <a:rPr lang="en-US" sz="2400" dirty="0" smtClean="0">
                  <a:solidFill>
                    <a:srgbClr val="FFE986"/>
                  </a:solidFill>
                  <a:cs typeface="+mn-ea"/>
                  <a:sym typeface="+mn-lt"/>
                </a:rPr>
                <a:t>20XX</a:t>
              </a:r>
              <a:r>
                <a:rPr sz="2400" dirty="0" smtClean="0">
                  <a:solidFill>
                    <a:srgbClr val="FFE986"/>
                  </a:solidFill>
                  <a:cs typeface="+mn-ea"/>
                  <a:sym typeface="+mn-lt"/>
                </a:rPr>
                <a:t>年</a:t>
              </a:r>
              <a:r>
                <a:rPr sz="2400" dirty="0">
                  <a:solidFill>
                    <a:srgbClr val="FFE986"/>
                  </a:solidFill>
                  <a:cs typeface="+mn-ea"/>
                  <a:sym typeface="+mn-lt"/>
                </a:rPr>
                <a:t>。值此辞旧迎新之际，我谨代表公司董事会，向一直以来在各个岗位上辛勤工作的全体员工、向关心和支持</a:t>
              </a:r>
              <a:r>
                <a:rPr lang="zh-CN" sz="2400" dirty="0">
                  <a:solidFill>
                    <a:srgbClr val="FFE986"/>
                  </a:solidFill>
                  <a:cs typeface="+mn-ea"/>
                  <a:sym typeface="+mn-lt"/>
                </a:rPr>
                <a:t>我们</a:t>
              </a:r>
              <a:r>
                <a:rPr sz="2400" dirty="0">
                  <a:solidFill>
                    <a:srgbClr val="FFE986"/>
                  </a:solidFill>
                  <a:cs typeface="+mn-ea"/>
                  <a:sym typeface="+mn-lt"/>
                </a:rPr>
                <a:t>发展的广大客户与社会各界朋友，致以最诚挚的问候和最衷心的祝福!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908951" y="1069713"/>
              <a:ext cx="31588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blipFill>
                    <a:blip r:embed="rId5"/>
                    <a:stretch>
                      <a:fillRect l="-24000" r="-43000" b="-6000"/>
                    </a:stretch>
                  </a:blipFill>
                  <a:cs typeface="+mn-ea"/>
                  <a:sym typeface="+mn-lt"/>
                </a:rPr>
                <a:t>领导寄语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67919"/>
            <a:ext cx="2029966" cy="41453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10707253" y="1886870"/>
            <a:ext cx="1494713" cy="305231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7"/>
          <p:cNvSpPr txBox="1"/>
          <p:nvPr/>
        </p:nvSpPr>
        <p:spPr>
          <a:xfrm>
            <a:off x="2851244" y="1160639"/>
            <a:ext cx="6489511" cy="1565938"/>
          </a:xfrm>
          <a:prstGeom prst="rect">
            <a:avLst/>
          </a:prstGeom>
          <a:noFill/>
        </p:spPr>
        <p:txBody>
          <a:bodyPr wrap="square" lIns="87751" tIns="43877" rIns="87751" bIns="43877" rtlCol="0">
            <a:spAutoFit/>
          </a:bodyPr>
          <a:lstStyle/>
          <a:p>
            <a:pPr algn="ctr" defTabSz="876935"/>
            <a:r>
              <a:rPr lang="en-US" altLang="zh-CN" sz="9600" b="1" spc="-150" dirty="0">
                <a:blipFill>
                  <a:blip r:embed="rId3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《</a:t>
            </a:r>
            <a:r>
              <a:rPr lang="zh-CN" altLang="en-US" sz="9600" b="1" spc="-150" dirty="0">
                <a:blipFill>
                  <a:blip r:embed="rId3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沙漠骆驼</a:t>
            </a:r>
            <a:r>
              <a:rPr lang="en-US" altLang="zh-CN" sz="9600" b="1" spc="-150" dirty="0">
                <a:blipFill>
                  <a:blip r:embed="rId3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》</a:t>
            </a:r>
            <a:endParaRPr lang="zh-CN" altLang="en-US" sz="9600" b="1" spc="-150" dirty="0">
              <a:blipFill>
                <a:blip r:embed="rId3"/>
                <a:stretch>
                  <a:fillRect l="-24000" r="-43000" b="-6000"/>
                </a:stretch>
              </a:blipFill>
              <a:cs typeface="+mn-ea"/>
              <a:sym typeface="+mn-lt"/>
            </a:endParaRPr>
          </a:p>
        </p:txBody>
      </p:sp>
      <p:sp>
        <p:nvSpPr>
          <p:cNvPr id="19" name="TextBox 28"/>
          <p:cNvSpPr txBox="1"/>
          <p:nvPr/>
        </p:nvSpPr>
        <p:spPr>
          <a:xfrm>
            <a:off x="3337562" y="3942382"/>
            <a:ext cx="5249986" cy="581053"/>
          </a:xfrm>
          <a:prstGeom prst="rect">
            <a:avLst/>
          </a:prstGeom>
          <a:effectLst/>
          <a:scene3d>
            <a:camera prst="orthographicFront"/>
            <a:lightRig rig="twoPt" dir="t"/>
          </a:scene3d>
          <a:sp3d extrusionH="44450">
            <a:bevelT w="69850" prst="angle"/>
          </a:sp3d>
        </p:spPr>
        <p:txBody>
          <a:bodyPr wrap="square" lIns="87751" tIns="43877" rIns="87751" bIns="43877">
            <a:spAutoFit/>
            <a:sp3d extrusionH="273050" prstMaterial="flat">
              <a:bevelB w="0" h="0"/>
              <a:extrusionClr>
                <a:srgbClr val="0033CC"/>
              </a:extrusionClr>
              <a:contourClr>
                <a:schemeClr val="bg1">
                  <a:lumMod val="9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4800" b="1" kern="1000">
                <a:ln w="18415" cmpd="sng">
                  <a:noFill/>
                  <a:prstDash val="solid"/>
                </a:ln>
                <a:gradFill>
                  <a:gsLst>
                    <a:gs pos="36000">
                      <a:srgbClr val="C00000"/>
                    </a:gs>
                    <a:gs pos="100000">
                      <a:srgbClr val="FF0000">
                        <a:lumMod val="41000"/>
                      </a:srgbClr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经典特黑简" pitchFamily="49" charset="-122"/>
              </a:defRPr>
            </a:lvl1pPr>
          </a:lstStyle>
          <a:p>
            <a:pPr defTabSz="876935"/>
            <a:r>
              <a:rPr lang="zh-CN" altLang="en-US" sz="3200" dirty="0">
                <a:blipFill>
                  <a:blip r:embed="rId3"/>
                  <a:stretch>
                    <a:fillRect l="-24000" r="-43000" b="-6000"/>
                  </a:stretch>
                </a:blipFill>
                <a:latin typeface="+mn-lt"/>
                <a:ea typeface="+mn-ea"/>
                <a:cs typeface="+mn-ea"/>
                <a:sym typeface="+mn-lt"/>
              </a:rPr>
              <a:t>表演者 ： 公关部全体员工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4027288" y="3229477"/>
            <a:ext cx="3870535" cy="581053"/>
          </a:xfrm>
          <a:prstGeom prst="rect">
            <a:avLst/>
          </a:prstGeom>
          <a:noFill/>
        </p:spPr>
        <p:txBody>
          <a:bodyPr wrap="none" lIns="87751" tIns="43877" rIns="87751" bIns="43877" rtlCol="0">
            <a:spAutoFit/>
          </a:bodyPr>
          <a:lstStyle/>
          <a:p>
            <a:pPr defTabSz="876935"/>
            <a:r>
              <a:rPr lang="zh-CN" altLang="en-US" sz="3200" b="1" dirty="0">
                <a:blipFill>
                  <a:blip r:embed="rId3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（节目类别：合唱）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67212"/>
            <a:ext cx="12192000" cy="6490788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7"/>
          <p:cNvSpPr txBox="1"/>
          <p:nvPr/>
        </p:nvSpPr>
        <p:spPr>
          <a:xfrm>
            <a:off x="2165444" y="1140525"/>
            <a:ext cx="7683311" cy="1565938"/>
          </a:xfrm>
          <a:prstGeom prst="rect">
            <a:avLst/>
          </a:prstGeom>
          <a:noFill/>
        </p:spPr>
        <p:txBody>
          <a:bodyPr wrap="square" lIns="87751" tIns="43877" rIns="87751" bIns="43877" rtlCol="0">
            <a:spAutoFit/>
          </a:bodyPr>
          <a:lstStyle/>
          <a:p>
            <a:pPr algn="ctr" defTabSz="876935"/>
            <a:r>
              <a:rPr lang="en-US" altLang="zh-CN" sz="9600" b="1" spc="-150" dirty="0">
                <a:blipFill>
                  <a:blip r:embed="rId3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《</a:t>
            </a:r>
            <a:r>
              <a:rPr lang="zh-CN" altLang="en-US" sz="9600" b="1" spc="-150" dirty="0">
                <a:blipFill>
                  <a:blip r:embed="rId3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公司一家亲</a:t>
            </a:r>
            <a:r>
              <a:rPr lang="en-US" altLang="zh-CN" sz="9600" b="1" spc="-150" dirty="0">
                <a:blipFill>
                  <a:blip r:embed="rId3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》</a:t>
            </a:r>
            <a:endParaRPr lang="zh-CN" altLang="en-US" sz="9600" b="1" spc="-150" dirty="0">
              <a:blipFill>
                <a:blip r:embed="rId3"/>
                <a:stretch>
                  <a:fillRect l="-24000" r="-43000" b="-6000"/>
                </a:stretch>
              </a:blipFill>
              <a:cs typeface="+mn-ea"/>
              <a:sym typeface="+mn-lt"/>
            </a:endParaRPr>
          </a:p>
        </p:txBody>
      </p:sp>
      <p:sp>
        <p:nvSpPr>
          <p:cNvPr id="19" name="TextBox 28"/>
          <p:cNvSpPr txBox="1"/>
          <p:nvPr/>
        </p:nvSpPr>
        <p:spPr>
          <a:xfrm>
            <a:off x="3331307" y="3851378"/>
            <a:ext cx="5249986" cy="581053"/>
          </a:xfrm>
          <a:prstGeom prst="rect">
            <a:avLst/>
          </a:prstGeom>
          <a:effectLst/>
          <a:scene3d>
            <a:camera prst="orthographicFront"/>
            <a:lightRig rig="twoPt" dir="t"/>
          </a:scene3d>
          <a:sp3d extrusionH="44450">
            <a:bevelT w="69850" prst="angle"/>
          </a:sp3d>
        </p:spPr>
        <p:txBody>
          <a:bodyPr wrap="square" lIns="87751" tIns="43877" rIns="87751" bIns="43877">
            <a:spAutoFit/>
            <a:sp3d extrusionH="273050" prstMaterial="flat">
              <a:bevelB w="0" h="0"/>
              <a:extrusionClr>
                <a:srgbClr val="0033CC"/>
              </a:extrusionClr>
              <a:contourClr>
                <a:schemeClr val="bg1">
                  <a:lumMod val="9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4800" b="1" kern="1000">
                <a:ln w="18415" cmpd="sng">
                  <a:noFill/>
                  <a:prstDash val="solid"/>
                </a:ln>
                <a:gradFill>
                  <a:gsLst>
                    <a:gs pos="36000">
                      <a:srgbClr val="C00000"/>
                    </a:gs>
                    <a:gs pos="100000">
                      <a:srgbClr val="FF0000">
                        <a:lumMod val="41000"/>
                      </a:srgbClr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经典特黑简" pitchFamily="49" charset="-122"/>
              </a:defRPr>
            </a:lvl1pPr>
          </a:lstStyle>
          <a:p>
            <a:pPr defTabSz="876935"/>
            <a:r>
              <a:rPr lang="zh-CN" altLang="en-US" sz="3200" dirty="0">
                <a:blipFill>
                  <a:blip r:embed="rId3"/>
                  <a:stretch>
                    <a:fillRect l="-24000" r="-43000" b="-6000"/>
                  </a:stretch>
                </a:blipFill>
                <a:latin typeface="+mn-lt"/>
                <a:ea typeface="+mn-ea"/>
                <a:cs typeface="+mn-ea"/>
                <a:sym typeface="+mn-lt"/>
              </a:rPr>
              <a:t>表演者 ： 公关部员工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4021033" y="3138473"/>
            <a:ext cx="3870535" cy="581053"/>
          </a:xfrm>
          <a:prstGeom prst="rect">
            <a:avLst/>
          </a:prstGeom>
          <a:noFill/>
        </p:spPr>
        <p:txBody>
          <a:bodyPr wrap="none" lIns="87751" tIns="43877" rIns="87751" bIns="43877" rtlCol="0">
            <a:spAutoFit/>
          </a:bodyPr>
          <a:lstStyle/>
          <a:p>
            <a:pPr defTabSz="876935"/>
            <a:r>
              <a:rPr lang="zh-CN" altLang="en-US" sz="3200" b="1" dirty="0">
                <a:blipFill>
                  <a:blip r:embed="rId3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（节目类别：小品）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67212"/>
            <a:ext cx="12192000" cy="6490788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1780712" y="-3016680"/>
            <a:ext cx="8077202" cy="130945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684067" flipV="1">
            <a:off x="10195795" y="4999895"/>
            <a:ext cx="1873978" cy="1873978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8471701" y="0"/>
            <a:ext cx="3059649" cy="2335328"/>
            <a:chOff x="8134350" y="-8422"/>
            <a:chExt cx="1830855" cy="13499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4350" y="-8422"/>
              <a:ext cx="362327" cy="8503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2878" y="-8422"/>
              <a:ext cx="362327" cy="8503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58250" y="17452"/>
              <a:ext cx="564219" cy="1324095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21543" y="-232021"/>
            <a:ext cx="3147135" cy="314713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8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443605" y="2706370"/>
            <a:ext cx="53047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blipFill>
                  <a:blip r:embed="rId8"/>
                  <a:stretch>
                    <a:fillRect/>
                  </a:stretch>
                </a:blipFill>
                <a:cs typeface="+mn-ea"/>
                <a:sym typeface="+mn-lt"/>
              </a:rPr>
              <a:t>展望</a:t>
            </a:r>
            <a:r>
              <a:rPr lang="en-US" altLang="zh-CN" sz="8800" b="1" dirty="0">
                <a:blipFill>
                  <a:blip r:embed="rId8"/>
                  <a:stretch>
                    <a:fillRect/>
                  </a:stretch>
                </a:blipFill>
                <a:cs typeface="+mn-ea"/>
                <a:sym typeface="+mn-lt"/>
              </a:rPr>
              <a:t>20XX</a:t>
            </a:r>
            <a:endParaRPr lang="zh-CN" altLang="en-US" sz="8800" b="1" dirty="0">
              <a:blipFill>
                <a:blip r:embed="rId8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849025" y="17452"/>
            <a:ext cx="810205" cy="19013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213145" y="-8423"/>
            <a:ext cx="520293" cy="12210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681673" y="-8423"/>
            <a:ext cx="520293" cy="1221011"/>
          </a:xfrm>
          <a:prstGeom prst="rect">
            <a:avLst/>
          </a:prstGeom>
        </p:spPr>
      </p:pic>
      <p:grpSp>
        <p:nvGrpSpPr>
          <p:cNvPr id="13" name="a6166293-fc28-4743-83e6-ed7d0878b81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34653" y="2568180"/>
            <a:ext cx="9055696" cy="2732296"/>
            <a:chOff x="830055" y="2420888"/>
            <a:chExt cx="10531887" cy="3177694"/>
          </a:xfrm>
        </p:grpSpPr>
        <p:grpSp>
          <p:nvGrpSpPr>
            <p:cNvPr id="14" name="íSļîḑê"/>
            <p:cNvGrpSpPr/>
            <p:nvPr/>
          </p:nvGrpSpPr>
          <p:grpSpPr>
            <a:xfrm>
              <a:off x="1237855" y="2420888"/>
              <a:ext cx="9716290" cy="1893912"/>
              <a:chOff x="1237855" y="2116113"/>
              <a:chExt cx="9716290" cy="1893912"/>
            </a:xfrm>
          </p:grpSpPr>
          <p:sp>
            <p:nvSpPr>
              <p:cNvPr id="27" name="íṡľîḍè"/>
              <p:cNvSpPr/>
              <p:nvPr/>
            </p:nvSpPr>
            <p:spPr bwMode="auto">
              <a:xfrm>
                <a:off x="2789084" y="2395896"/>
                <a:ext cx="1345111" cy="1334348"/>
              </a:xfrm>
              <a:custGeom>
                <a:avLst/>
                <a:gdLst>
                  <a:gd name="T0" fmla="*/ 0 w 60"/>
                  <a:gd name="T1" fmla="*/ 0 h 58"/>
                  <a:gd name="T2" fmla="*/ 60 w 60"/>
                  <a:gd name="T3" fmla="*/ 0 h 58"/>
                  <a:gd name="T4" fmla="*/ 60 w 60"/>
                  <a:gd name="T5" fmla="*/ 58 h 58"/>
                  <a:gd name="T6" fmla="*/ 0 w 60"/>
                  <a:gd name="T7" fmla="*/ 58 h 58"/>
                  <a:gd name="T8" fmla="*/ 0 w 60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0" y="0"/>
                    </a:moveTo>
                    <a:cubicBezTo>
                      <a:pt x="22" y="21"/>
                      <a:pt x="39" y="21"/>
                      <a:pt x="60" y="0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39" y="37"/>
                      <a:pt x="22" y="37"/>
                      <a:pt x="0" y="58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 cstate="screen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iṥlïḓe"/>
              <p:cNvSpPr/>
              <p:nvPr/>
            </p:nvSpPr>
            <p:spPr bwMode="auto">
              <a:xfrm>
                <a:off x="5418064" y="2395896"/>
                <a:ext cx="1355869" cy="1334348"/>
              </a:xfrm>
              <a:custGeom>
                <a:avLst/>
                <a:gdLst>
                  <a:gd name="T0" fmla="*/ 0 w 60"/>
                  <a:gd name="T1" fmla="*/ 0 h 58"/>
                  <a:gd name="T2" fmla="*/ 60 w 60"/>
                  <a:gd name="T3" fmla="*/ 0 h 58"/>
                  <a:gd name="T4" fmla="*/ 60 w 60"/>
                  <a:gd name="T5" fmla="*/ 58 h 58"/>
                  <a:gd name="T6" fmla="*/ 0 w 60"/>
                  <a:gd name="T7" fmla="*/ 58 h 58"/>
                  <a:gd name="T8" fmla="*/ 0 w 60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0" y="0"/>
                    </a:moveTo>
                    <a:cubicBezTo>
                      <a:pt x="21" y="21"/>
                      <a:pt x="39" y="21"/>
                      <a:pt x="60" y="0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39" y="37"/>
                      <a:pt x="21" y="37"/>
                      <a:pt x="0" y="58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 cstate="screen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í$1ïḍê"/>
              <p:cNvSpPr/>
              <p:nvPr/>
            </p:nvSpPr>
            <p:spPr bwMode="auto">
              <a:xfrm>
                <a:off x="8057802" y="2395896"/>
                <a:ext cx="1345111" cy="1334348"/>
              </a:xfrm>
              <a:custGeom>
                <a:avLst/>
                <a:gdLst>
                  <a:gd name="T0" fmla="*/ 0 w 60"/>
                  <a:gd name="T1" fmla="*/ 0 h 58"/>
                  <a:gd name="T2" fmla="*/ 60 w 60"/>
                  <a:gd name="T3" fmla="*/ 0 h 58"/>
                  <a:gd name="T4" fmla="*/ 60 w 60"/>
                  <a:gd name="T5" fmla="*/ 58 h 58"/>
                  <a:gd name="T6" fmla="*/ 0 w 60"/>
                  <a:gd name="T7" fmla="*/ 58 h 58"/>
                  <a:gd name="T8" fmla="*/ 0 w 60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0" y="0"/>
                    </a:moveTo>
                    <a:cubicBezTo>
                      <a:pt x="21" y="21"/>
                      <a:pt x="38" y="21"/>
                      <a:pt x="60" y="0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38" y="37"/>
                      <a:pt x="21" y="37"/>
                      <a:pt x="0" y="58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 cstate="screen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0" name="išlíde"/>
              <p:cNvGrpSpPr/>
              <p:nvPr/>
            </p:nvGrpSpPr>
            <p:grpSpPr>
              <a:xfrm>
                <a:off x="9135556" y="2116113"/>
                <a:ext cx="1818589" cy="1893912"/>
                <a:chOff x="9580782" y="2517698"/>
                <a:chExt cx="2095838" cy="2182643"/>
              </a:xfrm>
            </p:grpSpPr>
            <p:sp>
              <p:nvSpPr>
                <p:cNvPr id="43" name="íśḷiḋè"/>
                <p:cNvSpPr/>
                <p:nvPr/>
              </p:nvSpPr>
              <p:spPr bwMode="auto">
                <a:xfrm>
                  <a:off x="9580782" y="2517698"/>
                  <a:ext cx="2095838" cy="2182643"/>
                </a:xfrm>
                <a:prstGeom prst="ellipse">
                  <a:avLst/>
                </a:prstGeom>
                <a:blipFill>
                  <a:blip r:embed="rId8" cstate="screen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iSḷîḍè"/>
                <p:cNvSpPr/>
                <p:nvPr/>
              </p:nvSpPr>
              <p:spPr bwMode="auto">
                <a:xfrm>
                  <a:off x="9748203" y="2703718"/>
                  <a:ext cx="1760997" cy="1810602"/>
                </a:xfrm>
                <a:prstGeom prst="ellipse">
                  <a:avLst/>
                </a:prstGeom>
                <a:solidFill>
                  <a:srgbClr val="C11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íṩlïḍè"/>
                <p:cNvSpPr/>
                <p:nvPr/>
              </p:nvSpPr>
              <p:spPr>
                <a:xfrm>
                  <a:off x="10307175" y="3287493"/>
                  <a:ext cx="643052" cy="643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896" y="15577"/>
                      </a:moveTo>
                      <a:cubicBezTo>
                        <a:pt x="12144" y="16865"/>
                        <a:pt x="9844" y="18851"/>
                        <a:pt x="8177" y="21278"/>
                      </a:cubicBezTo>
                      <a:cubicBezTo>
                        <a:pt x="9017" y="21487"/>
                        <a:pt x="9895" y="21600"/>
                        <a:pt x="10801" y="21600"/>
                      </a:cubicBezTo>
                      <a:cubicBezTo>
                        <a:pt x="12429" y="21600"/>
                        <a:pt x="13973" y="21237"/>
                        <a:pt x="15358" y="20591"/>
                      </a:cubicBezTo>
                      <a:cubicBezTo>
                        <a:pt x="15580" y="19502"/>
                        <a:pt x="15699" y="18376"/>
                        <a:pt x="15699" y="17222"/>
                      </a:cubicBezTo>
                      <a:cubicBezTo>
                        <a:pt x="15699" y="16807"/>
                        <a:pt x="15679" y="16394"/>
                        <a:pt x="15648" y="15985"/>
                      </a:cubicBezTo>
                      <a:cubicBezTo>
                        <a:pt x="15371" y="15896"/>
                        <a:pt x="15116" y="15757"/>
                        <a:pt x="14896" y="15577"/>
                      </a:cubicBezTo>
                      <a:close/>
                      <a:moveTo>
                        <a:pt x="18049" y="2796"/>
                      </a:moveTo>
                      <a:cubicBezTo>
                        <a:pt x="16319" y="2963"/>
                        <a:pt x="14667" y="3397"/>
                        <a:pt x="13127" y="4050"/>
                      </a:cubicBezTo>
                      <a:cubicBezTo>
                        <a:pt x="13136" y="4125"/>
                        <a:pt x="13139" y="4202"/>
                        <a:pt x="13139" y="4280"/>
                      </a:cubicBezTo>
                      <a:cubicBezTo>
                        <a:pt x="13139" y="4642"/>
                        <a:pt x="13052" y="4984"/>
                        <a:pt x="12904" y="5289"/>
                      </a:cubicBezTo>
                      <a:cubicBezTo>
                        <a:pt x="14441" y="7094"/>
                        <a:pt x="15635" y="9198"/>
                        <a:pt x="16388" y="11500"/>
                      </a:cubicBezTo>
                      <a:cubicBezTo>
                        <a:pt x="17323" y="11517"/>
                        <a:pt x="18121" y="12090"/>
                        <a:pt x="18465" y="12903"/>
                      </a:cubicBezTo>
                      <a:cubicBezTo>
                        <a:pt x="19505" y="12797"/>
                        <a:pt x="20517" y="12599"/>
                        <a:pt x="21493" y="12312"/>
                      </a:cubicBezTo>
                      <a:cubicBezTo>
                        <a:pt x="21562" y="11817"/>
                        <a:pt x="21600" y="11314"/>
                        <a:pt x="21600" y="10799"/>
                      </a:cubicBezTo>
                      <a:cubicBezTo>
                        <a:pt x="21600" y="7626"/>
                        <a:pt x="20230" y="4772"/>
                        <a:pt x="18049" y="2796"/>
                      </a:cubicBezTo>
                      <a:close/>
                      <a:moveTo>
                        <a:pt x="13739" y="14349"/>
                      </a:moveTo>
                      <a:cubicBezTo>
                        <a:pt x="11074" y="13908"/>
                        <a:pt x="8601" y="12890"/>
                        <a:pt x="6450" y="11433"/>
                      </a:cubicBezTo>
                      <a:cubicBezTo>
                        <a:pt x="6101" y="11646"/>
                        <a:pt x="5691" y="11773"/>
                        <a:pt x="5251" y="11773"/>
                      </a:cubicBezTo>
                      <a:cubicBezTo>
                        <a:pt x="5090" y="11773"/>
                        <a:pt x="4933" y="11755"/>
                        <a:pt x="4781" y="11724"/>
                      </a:cubicBezTo>
                      <a:cubicBezTo>
                        <a:pt x="3750" y="13677"/>
                        <a:pt x="3093" y="15854"/>
                        <a:pt x="2903" y="18164"/>
                      </a:cubicBezTo>
                      <a:cubicBezTo>
                        <a:pt x="3931" y="19266"/>
                        <a:pt x="5186" y="20154"/>
                        <a:pt x="6595" y="20750"/>
                      </a:cubicBezTo>
                      <a:cubicBezTo>
                        <a:pt x="8345" y="18059"/>
                        <a:pt x="10792" y="15833"/>
                        <a:pt x="13739" y="14349"/>
                      </a:cubicBezTo>
                      <a:close/>
                      <a:moveTo>
                        <a:pt x="17258" y="15906"/>
                      </a:moveTo>
                      <a:cubicBezTo>
                        <a:pt x="17290" y="16340"/>
                        <a:pt x="17306" y="16780"/>
                        <a:pt x="17306" y="17222"/>
                      </a:cubicBezTo>
                      <a:cubicBezTo>
                        <a:pt x="17306" y="18003"/>
                        <a:pt x="17256" y="18770"/>
                        <a:pt x="17163" y="19525"/>
                      </a:cubicBezTo>
                      <a:cubicBezTo>
                        <a:pt x="18993" y="18186"/>
                        <a:pt x="20389" y="16288"/>
                        <a:pt x="21091" y="14080"/>
                      </a:cubicBezTo>
                      <a:cubicBezTo>
                        <a:pt x="20259" y="14281"/>
                        <a:pt x="19403" y="14425"/>
                        <a:pt x="18531" y="14508"/>
                      </a:cubicBezTo>
                      <a:cubicBezTo>
                        <a:pt x="18326" y="15137"/>
                        <a:pt x="17860" y="15646"/>
                        <a:pt x="17258" y="15906"/>
                      </a:cubicBezTo>
                      <a:close/>
                      <a:moveTo>
                        <a:pt x="14278" y="12804"/>
                      </a:moveTo>
                      <a:cubicBezTo>
                        <a:pt x="14421" y="12507"/>
                        <a:pt x="14624" y="12244"/>
                        <a:pt x="14874" y="12035"/>
                      </a:cubicBezTo>
                      <a:cubicBezTo>
                        <a:pt x="14196" y="9947"/>
                        <a:pt x="13122" y="8037"/>
                        <a:pt x="11738" y="6396"/>
                      </a:cubicBezTo>
                      <a:cubicBezTo>
                        <a:pt x="11462" y="6512"/>
                        <a:pt x="11160" y="6577"/>
                        <a:pt x="10842" y="6577"/>
                      </a:cubicBezTo>
                      <a:cubicBezTo>
                        <a:pt x="10343" y="6577"/>
                        <a:pt x="9883" y="6417"/>
                        <a:pt x="9507" y="6147"/>
                      </a:cubicBezTo>
                      <a:cubicBezTo>
                        <a:pt x="8673" y="6781"/>
                        <a:pt x="7903" y="7490"/>
                        <a:pt x="7202" y="8265"/>
                      </a:cubicBezTo>
                      <a:cubicBezTo>
                        <a:pt x="7421" y="8615"/>
                        <a:pt x="7550" y="9030"/>
                        <a:pt x="7550" y="9475"/>
                      </a:cubicBezTo>
                      <a:cubicBezTo>
                        <a:pt x="7550" y="9715"/>
                        <a:pt x="7513" y="9946"/>
                        <a:pt x="7444" y="10163"/>
                      </a:cubicBezTo>
                      <a:cubicBezTo>
                        <a:pt x="9459" y="11510"/>
                        <a:pt x="11779" y="12433"/>
                        <a:pt x="14278" y="12804"/>
                      </a:cubicBezTo>
                      <a:close/>
                      <a:moveTo>
                        <a:pt x="10842" y="1982"/>
                      </a:moveTo>
                      <a:cubicBezTo>
                        <a:pt x="11448" y="1982"/>
                        <a:pt x="11999" y="2219"/>
                        <a:pt x="12409" y="2604"/>
                      </a:cubicBezTo>
                      <a:cubicBezTo>
                        <a:pt x="13608" y="2088"/>
                        <a:pt x="14870" y="1692"/>
                        <a:pt x="16183" y="1439"/>
                      </a:cubicBezTo>
                      <a:cubicBezTo>
                        <a:pt x="14599" y="526"/>
                        <a:pt x="12761" y="0"/>
                        <a:pt x="10801" y="0"/>
                      </a:cubicBezTo>
                      <a:cubicBezTo>
                        <a:pt x="9464" y="0"/>
                        <a:pt x="8183" y="245"/>
                        <a:pt x="7001" y="690"/>
                      </a:cubicBezTo>
                      <a:cubicBezTo>
                        <a:pt x="7940" y="1152"/>
                        <a:pt x="8833" y="1693"/>
                        <a:pt x="9674" y="2303"/>
                      </a:cubicBezTo>
                      <a:cubicBezTo>
                        <a:pt x="10018" y="2100"/>
                        <a:pt x="10415" y="1982"/>
                        <a:pt x="10842" y="1982"/>
                      </a:cubicBezTo>
                      <a:close/>
                      <a:moveTo>
                        <a:pt x="2954" y="9475"/>
                      </a:moveTo>
                      <a:cubicBezTo>
                        <a:pt x="2954" y="9153"/>
                        <a:pt x="3021" y="8844"/>
                        <a:pt x="3141" y="8566"/>
                      </a:cubicBezTo>
                      <a:cubicBezTo>
                        <a:pt x="2404" y="7757"/>
                        <a:pt x="1736" y="6884"/>
                        <a:pt x="1151" y="5952"/>
                      </a:cubicBezTo>
                      <a:cubicBezTo>
                        <a:pt x="417" y="7410"/>
                        <a:pt x="0" y="9056"/>
                        <a:pt x="0" y="10799"/>
                      </a:cubicBezTo>
                      <a:cubicBezTo>
                        <a:pt x="0" y="12819"/>
                        <a:pt x="556" y="14708"/>
                        <a:pt x="1521" y="16325"/>
                      </a:cubicBezTo>
                      <a:cubicBezTo>
                        <a:pt x="1866" y="14381"/>
                        <a:pt x="2520" y="12545"/>
                        <a:pt x="3424" y="10861"/>
                      </a:cubicBezTo>
                      <a:cubicBezTo>
                        <a:pt x="3130" y="10477"/>
                        <a:pt x="2954" y="9996"/>
                        <a:pt x="2954" y="9475"/>
                      </a:cubicBezTo>
                      <a:close/>
                      <a:moveTo>
                        <a:pt x="5251" y="7176"/>
                      </a:moveTo>
                      <a:cubicBezTo>
                        <a:pt x="5487" y="7176"/>
                        <a:pt x="5715" y="7213"/>
                        <a:pt x="5930" y="7278"/>
                      </a:cubicBezTo>
                      <a:cubicBezTo>
                        <a:pt x="6738" y="6372"/>
                        <a:pt x="7636" y="5547"/>
                        <a:pt x="8608" y="4813"/>
                      </a:cubicBezTo>
                      <a:cubicBezTo>
                        <a:pt x="8567" y="4642"/>
                        <a:pt x="8543" y="4464"/>
                        <a:pt x="8543" y="4280"/>
                      </a:cubicBezTo>
                      <a:cubicBezTo>
                        <a:pt x="8543" y="4026"/>
                        <a:pt x="8587" y="3781"/>
                        <a:pt x="8663" y="3552"/>
                      </a:cubicBezTo>
                      <a:cubicBezTo>
                        <a:pt x="7575" y="2771"/>
                        <a:pt x="6391" y="2115"/>
                        <a:pt x="5131" y="1609"/>
                      </a:cubicBezTo>
                      <a:cubicBezTo>
                        <a:pt x="3949" y="2338"/>
                        <a:pt x="2920" y="3289"/>
                        <a:pt x="2099" y="4405"/>
                      </a:cubicBezTo>
                      <a:cubicBezTo>
                        <a:pt x="2708" y="5484"/>
                        <a:pt x="3433" y="6491"/>
                        <a:pt x="4256" y="7407"/>
                      </a:cubicBezTo>
                      <a:cubicBezTo>
                        <a:pt x="4557" y="7261"/>
                        <a:pt x="4895" y="7176"/>
                        <a:pt x="5251" y="7176"/>
                      </a:cubicBezTo>
                      <a:close/>
                    </a:path>
                  </a:pathLst>
                </a:custGeom>
                <a:blipFill>
                  <a:blip r:embed="rId9" cstate="screen"/>
                  <a:stretch>
                    <a:fillRect/>
                  </a:stretch>
                </a:blip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iṧḻïḓé"/>
              <p:cNvGrpSpPr/>
              <p:nvPr/>
            </p:nvGrpSpPr>
            <p:grpSpPr>
              <a:xfrm>
                <a:off x="6506573" y="2116113"/>
                <a:ext cx="1818589" cy="1893912"/>
                <a:chOff x="6530041" y="2517698"/>
                <a:chExt cx="2095838" cy="2182643"/>
              </a:xfrm>
            </p:grpSpPr>
            <p:sp>
              <p:nvSpPr>
                <p:cNvPr id="40" name="îṡļîḍè"/>
                <p:cNvSpPr/>
                <p:nvPr/>
              </p:nvSpPr>
              <p:spPr bwMode="auto">
                <a:xfrm>
                  <a:off x="6530041" y="2517698"/>
                  <a:ext cx="2095838" cy="2182643"/>
                </a:xfrm>
                <a:prstGeom prst="ellipse">
                  <a:avLst/>
                </a:prstGeom>
                <a:blipFill>
                  <a:blip r:embed="rId8" cstate="screen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iṣ1iḓê"/>
                <p:cNvSpPr/>
                <p:nvPr/>
              </p:nvSpPr>
              <p:spPr bwMode="auto">
                <a:xfrm>
                  <a:off x="6697462" y="2703718"/>
                  <a:ext cx="1760997" cy="1810602"/>
                </a:xfrm>
                <a:prstGeom prst="ellipse">
                  <a:avLst/>
                </a:prstGeom>
                <a:solidFill>
                  <a:srgbClr val="C11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íṣliḋê"/>
                <p:cNvSpPr/>
                <p:nvPr/>
              </p:nvSpPr>
              <p:spPr bwMode="auto">
                <a:xfrm>
                  <a:off x="7256434" y="3287493"/>
                  <a:ext cx="643052" cy="643052"/>
                </a:xfrm>
                <a:custGeom>
                  <a:avLst/>
                  <a:gdLst>
                    <a:gd name="T0" fmla="*/ 116 w 232"/>
                    <a:gd name="T1" fmla="*/ 0 h 232"/>
                    <a:gd name="T2" fmla="*/ 0 w 232"/>
                    <a:gd name="T3" fmla="*/ 116 h 232"/>
                    <a:gd name="T4" fmla="*/ 116 w 232"/>
                    <a:gd name="T5" fmla="*/ 232 h 232"/>
                    <a:gd name="T6" fmla="*/ 232 w 232"/>
                    <a:gd name="T7" fmla="*/ 116 h 232"/>
                    <a:gd name="T8" fmla="*/ 116 w 232"/>
                    <a:gd name="T9" fmla="*/ 0 h 232"/>
                    <a:gd name="T10" fmla="*/ 129 w 232"/>
                    <a:gd name="T11" fmla="*/ 208 h 232"/>
                    <a:gd name="T12" fmla="*/ 129 w 232"/>
                    <a:gd name="T13" fmla="*/ 190 h 232"/>
                    <a:gd name="T14" fmla="*/ 117 w 232"/>
                    <a:gd name="T15" fmla="*/ 178 h 232"/>
                    <a:gd name="T16" fmla="*/ 105 w 232"/>
                    <a:gd name="T17" fmla="*/ 190 h 232"/>
                    <a:gd name="T18" fmla="*/ 105 w 232"/>
                    <a:gd name="T19" fmla="*/ 208 h 232"/>
                    <a:gd name="T20" fmla="*/ 25 w 232"/>
                    <a:gd name="T21" fmla="*/ 129 h 232"/>
                    <a:gd name="T22" fmla="*/ 42 w 232"/>
                    <a:gd name="T23" fmla="*/ 129 h 232"/>
                    <a:gd name="T24" fmla="*/ 53 w 232"/>
                    <a:gd name="T25" fmla="*/ 117 h 232"/>
                    <a:gd name="T26" fmla="*/ 42 w 232"/>
                    <a:gd name="T27" fmla="*/ 105 h 232"/>
                    <a:gd name="T28" fmla="*/ 24 w 232"/>
                    <a:gd name="T29" fmla="*/ 105 h 232"/>
                    <a:gd name="T30" fmla="*/ 104 w 232"/>
                    <a:gd name="T31" fmla="*/ 25 h 232"/>
                    <a:gd name="T32" fmla="*/ 104 w 232"/>
                    <a:gd name="T33" fmla="*/ 41 h 232"/>
                    <a:gd name="T34" fmla="*/ 116 w 232"/>
                    <a:gd name="T35" fmla="*/ 53 h 232"/>
                    <a:gd name="T36" fmla="*/ 128 w 232"/>
                    <a:gd name="T37" fmla="*/ 41 h 232"/>
                    <a:gd name="T38" fmla="*/ 128 w 232"/>
                    <a:gd name="T39" fmla="*/ 25 h 232"/>
                    <a:gd name="T40" fmla="*/ 208 w 232"/>
                    <a:gd name="T41" fmla="*/ 104 h 232"/>
                    <a:gd name="T42" fmla="*/ 190 w 232"/>
                    <a:gd name="T43" fmla="*/ 104 h 232"/>
                    <a:gd name="T44" fmla="*/ 179 w 232"/>
                    <a:gd name="T45" fmla="*/ 116 h 232"/>
                    <a:gd name="T46" fmla="*/ 190 w 232"/>
                    <a:gd name="T47" fmla="*/ 128 h 232"/>
                    <a:gd name="T48" fmla="*/ 208 w 232"/>
                    <a:gd name="T49" fmla="*/ 128 h 232"/>
                    <a:gd name="T50" fmla="*/ 129 w 232"/>
                    <a:gd name="T51" fmla="*/ 208 h 232"/>
                    <a:gd name="T52" fmla="*/ 124 w 232"/>
                    <a:gd name="T53" fmla="*/ 94 h 232"/>
                    <a:gd name="T54" fmla="*/ 70 w 232"/>
                    <a:gd name="T55" fmla="*/ 69 h 232"/>
                    <a:gd name="T56" fmla="*/ 94 w 232"/>
                    <a:gd name="T57" fmla="*/ 124 h 232"/>
                    <a:gd name="T58" fmla="*/ 109 w 232"/>
                    <a:gd name="T59" fmla="*/ 138 h 232"/>
                    <a:gd name="T60" fmla="*/ 163 w 232"/>
                    <a:gd name="T61" fmla="*/ 163 h 232"/>
                    <a:gd name="T62" fmla="*/ 138 w 232"/>
                    <a:gd name="T63" fmla="*/ 108 h 232"/>
                    <a:gd name="T64" fmla="*/ 124 w 232"/>
                    <a:gd name="T65" fmla="*/ 94 h 232"/>
                    <a:gd name="T66" fmla="*/ 123 w 232"/>
                    <a:gd name="T67" fmla="*/ 123 h 232"/>
                    <a:gd name="T68" fmla="*/ 110 w 232"/>
                    <a:gd name="T69" fmla="*/ 123 h 232"/>
                    <a:gd name="T70" fmla="*/ 110 w 232"/>
                    <a:gd name="T71" fmla="*/ 109 h 232"/>
                    <a:gd name="T72" fmla="*/ 123 w 232"/>
                    <a:gd name="T73" fmla="*/ 109 h 232"/>
                    <a:gd name="T74" fmla="*/ 123 w 232"/>
                    <a:gd name="T75" fmla="*/ 123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2" h="232">
                      <a:moveTo>
                        <a:pt x="116" y="0"/>
                      </a:moveTo>
                      <a:cubicBezTo>
                        <a:pt x="52" y="0"/>
                        <a:pt x="0" y="52"/>
                        <a:pt x="0" y="116"/>
                      </a:cubicBezTo>
                      <a:cubicBezTo>
                        <a:pt x="0" y="180"/>
                        <a:pt x="52" y="232"/>
                        <a:pt x="116" y="232"/>
                      </a:cubicBezTo>
                      <a:cubicBezTo>
                        <a:pt x="180" y="232"/>
                        <a:pt x="232" y="180"/>
                        <a:pt x="232" y="116"/>
                      </a:cubicBezTo>
                      <a:cubicBezTo>
                        <a:pt x="232" y="52"/>
                        <a:pt x="180" y="0"/>
                        <a:pt x="116" y="0"/>
                      </a:cubicBezTo>
                      <a:close/>
                      <a:moveTo>
                        <a:pt x="129" y="208"/>
                      </a:moveTo>
                      <a:cubicBezTo>
                        <a:pt x="129" y="190"/>
                        <a:pt x="129" y="190"/>
                        <a:pt x="129" y="190"/>
                      </a:cubicBezTo>
                      <a:cubicBezTo>
                        <a:pt x="129" y="183"/>
                        <a:pt x="123" y="178"/>
                        <a:pt x="117" y="178"/>
                      </a:cubicBezTo>
                      <a:cubicBezTo>
                        <a:pt x="110" y="178"/>
                        <a:pt x="105" y="183"/>
                        <a:pt x="105" y="190"/>
                      </a:cubicBezTo>
                      <a:cubicBezTo>
                        <a:pt x="105" y="208"/>
                        <a:pt x="105" y="208"/>
                        <a:pt x="105" y="208"/>
                      </a:cubicBezTo>
                      <a:cubicBezTo>
                        <a:pt x="63" y="203"/>
                        <a:pt x="30" y="170"/>
                        <a:pt x="25" y="129"/>
                      </a:cubicBezTo>
                      <a:cubicBezTo>
                        <a:pt x="42" y="129"/>
                        <a:pt x="42" y="129"/>
                        <a:pt x="42" y="129"/>
                      </a:cubicBezTo>
                      <a:cubicBezTo>
                        <a:pt x="48" y="129"/>
                        <a:pt x="53" y="123"/>
                        <a:pt x="53" y="117"/>
                      </a:cubicBezTo>
                      <a:cubicBezTo>
                        <a:pt x="53" y="110"/>
                        <a:pt x="48" y="105"/>
                        <a:pt x="42" y="105"/>
                      </a:cubicBezTo>
                      <a:cubicBezTo>
                        <a:pt x="24" y="105"/>
                        <a:pt x="24" y="105"/>
                        <a:pt x="24" y="105"/>
                      </a:cubicBezTo>
                      <a:cubicBezTo>
                        <a:pt x="29" y="63"/>
                        <a:pt x="63" y="30"/>
                        <a:pt x="104" y="25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4" y="47"/>
                        <a:pt x="109" y="53"/>
                        <a:pt x="116" y="53"/>
                      </a:cubicBezTo>
                      <a:cubicBezTo>
                        <a:pt x="122" y="53"/>
                        <a:pt x="128" y="47"/>
                        <a:pt x="128" y="41"/>
                      </a:cubicBezTo>
                      <a:cubicBezTo>
                        <a:pt x="128" y="25"/>
                        <a:pt x="128" y="25"/>
                        <a:pt x="128" y="25"/>
                      </a:cubicBezTo>
                      <a:cubicBezTo>
                        <a:pt x="169" y="30"/>
                        <a:pt x="202" y="63"/>
                        <a:pt x="208" y="104"/>
                      </a:cubicBezTo>
                      <a:cubicBezTo>
                        <a:pt x="190" y="104"/>
                        <a:pt x="190" y="104"/>
                        <a:pt x="190" y="104"/>
                      </a:cubicBezTo>
                      <a:cubicBezTo>
                        <a:pt x="184" y="104"/>
                        <a:pt x="179" y="109"/>
                        <a:pt x="179" y="116"/>
                      </a:cubicBezTo>
                      <a:cubicBezTo>
                        <a:pt x="179" y="122"/>
                        <a:pt x="184" y="128"/>
                        <a:pt x="190" y="128"/>
                      </a:cubicBezTo>
                      <a:cubicBezTo>
                        <a:pt x="208" y="128"/>
                        <a:pt x="208" y="128"/>
                        <a:pt x="208" y="128"/>
                      </a:cubicBezTo>
                      <a:cubicBezTo>
                        <a:pt x="203" y="169"/>
                        <a:pt x="170" y="202"/>
                        <a:pt x="129" y="208"/>
                      </a:cubicBezTo>
                      <a:close/>
                      <a:moveTo>
                        <a:pt x="124" y="94"/>
                      </a:moveTo>
                      <a:cubicBezTo>
                        <a:pt x="70" y="69"/>
                        <a:pt x="70" y="69"/>
                        <a:pt x="70" y="69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97" y="129"/>
                        <a:pt x="103" y="136"/>
                        <a:pt x="109" y="138"/>
                      </a:cubicBezTo>
                      <a:cubicBezTo>
                        <a:pt x="163" y="163"/>
                        <a:pt x="163" y="163"/>
                        <a:pt x="163" y="163"/>
                      </a:cubicBezTo>
                      <a:cubicBezTo>
                        <a:pt x="138" y="108"/>
                        <a:pt x="138" y="108"/>
                        <a:pt x="138" y="108"/>
                      </a:cubicBezTo>
                      <a:cubicBezTo>
                        <a:pt x="136" y="103"/>
                        <a:pt x="130" y="96"/>
                        <a:pt x="124" y="94"/>
                      </a:cubicBezTo>
                      <a:close/>
                      <a:moveTo>
                        <a:pt x="123" y="123"/>
                      </a:moveTo>
                      <a:cubicBezTo>
                        <a:pt x="119" y="126"/>
                        <a:pt x="113" y="126"/>
                        <a:pt x="110" y="123"/>
                      </a:cubicBezTo>
                      <a:cubicBezTo>
                        <a:pt x="106" y="119"/>
                        <a:pt x="106" y="113"/>
                        <a:pt x="110" y="109"/>
                      </a:cubicBezTo>
                      <a:cubicBezTo>
                        <a:pt x="113" y="106"/>
                        <a:pt x="119" y="106"/>
                        <a:pt x="123" y="109"/>
                      </a:cubicBezTo>
                      <a:cubicBezTo>
                        <a:pt x="127" y="113"/>
                        <a:pt x="127" y="119"/>
                        <a:pt x="123" y="123"/>
                      </a:cubicBezTo>
                      <a:close/>
                    </a:path>
                  </a:pathLst>
                </a:custGeom>
                <a:blipFill>
                  <a:blip r:embed="rId9" cstate="screen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íṩ1ïdé"/>
              <p:cNvGrpSpPr/>
              <p:nvPr/>
            </p:nvGrpSpPr>
            <p:grpSpPr>
              <a:xfrm>
                <a:off x="1237855" y="2116113"/>
                <a:ext cx="1818589" cy="1893912"/>
                <a:chOff x="440956" y="2517698"/>
                <a:chExt cx="2095838" cy="2182643"/>
              </a:xfrm>
            </p:grpSpPr>
            <p:sp>
              <p:nvSpPr>
                <p:cNvPr id="37" name="is1ïḍè"/>
                <p:cNvSpPr/>
                <p:nvPr/>
              </p:nvSpPr>
              <p:spPr bwMode="auto">
                <a:xfrm>
                  <a:off x="440956" y="2517698"/>
                  <a:ext cx="2095838" cy="2182643"/>
                </a:xfrm>
                <a:prstGeom prst="ellipse">
                  <a:avLst/>
                </a:prstGeom>
                <a:blipFill>
                  <a:blip r:embed="rId8" cstate="screen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îṡlîḑè"/>
                <p:cNvSpPr/>
                <p:nvPr/>
              </p:nvSpPr>
              <p:spPr bwMode="auto">
                <a:xfrm>
                  <a:off x="614576" y="2703718"/>
                  <a:ext cx="1748599" cy="1810602"/>
                </a:xfrm>
                <a:prstGeom prst="ellipse">
                  <a:avLst/>
                </a:prstGeom>
                <a:solidFill>
                  <a:srgbClr val="C11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ïṥḷîḋe"/>
                <p:cNvSpPr/>
                <p:nvPr/>
              </p:nvSpPr>
              <p:spPr bwMode="auto">
                <a:xfrm>
                  <a:off x="1167349" y="3287493"/>
                  <a:ext cx="643052" cy="643052"/>
                </a:xfrm>
                <a:custGeom>
                  <a:avLst/>
                  <a:gdLst>
                    <a:gd name="T0" fmla="+- 0 10800 98"/>
                    <a:gd name="T1" fmla="*/ T0 w 21404"/>
                    <a:gd name="T2" fmla="+- 0 10864 128"/>
                    <a:gd name="T3" fmla="*/ 10864 h 21472"/>
                    <a:gd name="T4" fmla="+- 0 10800 98"/>
                    <a:gd name="T5" fmla="*/ T4 w 21404"/>
                    <a:gd name="T6" fmla="+- 0 10864 128"/>
                    <a:gd name="T7" fmla="*/ 10864 h 21472"/>
                    <a:gd name="T8" fmla="+- 0 10800 98"/>
                    <a:gd name="T9" fmla="*/ T8 w 21404"/>
                    <a:gd name="T10" fmla="+- 0 10864 128"/>
                    <a:gd name="T11" fmla="*/ 10864 h 21472"/>
                    <a:gd name="T12" fmla="+- 0 10800 98"/>
                    <a:gd name="T13" fmla="*/ T12 w 21404"/>
                    <a:gd name="T14" fmla="+- 0 10864 128"/>
                    <a:gd name="T15" fmla="*/ 10864 h 2147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04" h="21472">
                      <a:moveTo>
                        <a:pt x="3386" y="13932"/>
                      </a:moveTo>
                      <a:cubicBezTo>
                        <a:pt x="4126" y="16483"/>
                        <a:pt x="4518" y="17503"/>
                        <a:pt x="6826" y="18467"/>
                      </a:cubicBezTo>
                      <a:cubicBezTo>
                        <a:pt x="8742" y="19998"/>
                        <a:pt x="9918" y="21472"/>
                        <a:pt x="10702" y="21472"/>
                      </a:cubicBezTo>
                      <a:cubicBezTo>
                        <a:pt x="11486" y="21472"/>
                        <a:pt x="12662" y="19998"/>
                        <a:pt x="14578" y="18978"/>
                      </a:cubicBezTo>
                      <a:cubicBezTo>
                        <a:pt x="16886" y="17503"/>
                        <a:pt x="16102" y="17503"/>
                        <a:pt x="16886" y="14499"/>
                      </a:cubicBezTo>
                      <a:cubicBezTo>
                        <a:pt x="10702" y="18467"/>
                        <a:pt x="10702" y="18467"/>
                        <a:pt x="10702" y="18467"/>
                      </a:cubicBezTo>
                      <a:lnTo>
                        <a:pt x="3386" y="13932"/>
                      </a:lnTo>
                      <a:close/>
                      <a:moveTo>
                        <a:pt x="21110" y="6902"/>
                      </a:moveTo>
                      <a:cubicBezTo>
                        <a:pt x="11834" y="382"/>
                        <a:pt x="11834" y="382"/>
                        <a:pt x="11834" y="382"/>
                      </a:cubicBezTo>
                      <a:cubicBezTo>
                        <a:pt x="11486" y="-128"/>
                        <a:pt x="10310" y="-128"/>
                        <a:pt x="9526" y="382"/>
                      </a:cubicBezTo>
                      <a:cubicBezTo>
                        <a:pt x="294" y="6902"/>
                        <a:pt x="294" y="6902"/>
                        <a:pt x="294" y="6902"/>
                      </a:cubicBezTo>
                      <a:cubicBezTo>
                        <a:pt x="-98" y="7412"/>
                        <a:pt x="-98" y="7922"/>
                        <a:pt x="294" y="8943"/>
                      </a:cubicBezTo>
                      <a:cubicBezTo>
                        <a:pt x="9526" y="15463"/>
                        <a:pt x="9526" y="15463"/>
                        <a:pt x="9526" y="15463"/>
                      </a:cubicBezTo>
                      <a:cubicBezTo>
                        <a:pt x="10310" y="15973"/>
                        <a:pt x="11486" y="15973"/>
                        <a:pt x="11834" y="15463"/>
                      </a:cubicBezTo>
                      <a:cubicBezTo>
                        <a:pt x="17670" y="10927"/>
                        <a:pt x="17670" y="10927"/>
                        <a:pt x="17670" y="10927"/>
                      </a:cubicBezTo>
                      <a:cubicBezTo>
                        <a:pt x="11486" y="8943"/>
                        <a:pt x="11486" y="8943"/>
                        <a:pt x="11486" y="8943"/>
                      </a:cubicBezTo>
                      <a:cubicBezTo>
                        <a:pt x="11094" y="8943"/>
                        <a:pt x="11094" y="9396"/>
                        <a:pt x="10702" y="9396"/>
                      </a:cubicBezTo>
                      <a:cubicBezTo>
                        <a:pt x="9526" y="9396"/>
                        <a:pt x="8742" y="8433"/>
                        <a:pt x="8742" y="7412"/>
                      </a:cubicBezTo>
                      <a:cubicBezTo>
                        <a:pt x="8742" y="6902"/>
                        <a:pt x="9526" y="5938"/>
                        <a:pt x="10702" y="5938"/>
                      </a:cubicBezTo>
                      <a:cubicBezTo>
                        <a:pt x="11486" y="5938"/>
                        <a:pt x="12270" y="6392"/>
                        <a:pt x="12662" y="6902"/>
                      </a:cubicBezTo>
                      <a:cubicBezTo>
                        <a:pt x="19194" y="9907"/>
                        <a:pt x="19194" y="9907"/>
                        <a:pt x="19194" y="9907"/>
                      </a:cubicBezTo>
                      <a:cubicBezTo>
                        <a:pt x="21110" y="8943"/>
                        <a:pt x="21110" y="8943"/>
                        <a:pt x="21110" y="8943"/>
                      </a:cubicBezTo>
                      <a:cubicBezTo>
                        <a:pt x="21502" y="7922"/>
                        <a:pt x="21502" y="7412"/>
                        <a:pt x="21110" y="6902"/>
                      </a:cubicBezTo>
                      <a:close/>
                      <a:moveTo>
                        <a:pt x="18410" y="19488"/>
                      </a:moveTo>
                      <a:cubicBezTo>
                        <a:pt x="18018" y="19998"/>
                        <a:pt x="19586" y="20508"/>
                        <a:pt x="19978" y="18978"/>
                      </a:cubicBezTo>
                      <a:cubicBezTo>
                        <a:pt x="20326" y="11948"/>
                        <a:pt x="19194" y="9907"/>
                        <a:pt x="19194" y="9907"/>
                      </a:cubicBezTo>
                      <a:cubicBezTo>
                        <a:pt x="17670" y="10927"/>
                        <a:pt x="17670" y="10927"/>
                        <a:pt x="17670" y="10927"/>
                      </a:cubicBezTo>
                      <a:cubicBezTo>
                        <a:pt x="17670" y="10927"/>
                        <a:pt x="19194" y="12458"/>
                        <a:pt x="18410" y="19488"/>
                      </a:cubicBezTo>
                      <a:close/>
                    </a:path>
                  </a:pathLst>
                </a:custGeom>
                <a:blipFill>
                  <a:blip r:embed="rId9" cstate="screen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îSḷíḓe"/>
              <p:cNvGrpSpPr/>
              <p:nvPr/>
            </p:nvGrpSpPr>
            <p:grpSpPr>
              <a:xfrm>
                <a:off x="3866835" y="2116113"/>
                <a:ext cx="1818589" cy="1893912"/>
                <a:chOff x="3491697" y="2517698"/>
                <a:chExt cx="2095838" cy="2182643"/>
              </a:xfrm>
            </p:grpSpPr>
            <p:sp>
              <p:nvSpPr>
                <p:cNvPr id="34" name="íṧḻídé"/>
                <p:cNvSpPr/>
                <p:nvPr/>
              </p:nvSpPr>
              <p:spPr bwMode="auto">
                <a:xfrm>
                  <a:off x="3491697" y="2517698"/>
                  <a:ext cx="2095838" cy="2182643"/>
                </a:xfrm>
                <a:prstGeom prst="ellipse">
                  <a:avLst/>
                </a:prstGeom>
                <a:blipFill>
                  <a:blip r:embed="rId8" cstate="screen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íşľïḍé"/>
                <p:cNvSpPr/>
                <p:nvPr/>
              </p:nvSpPr>
              <p:spPr bwMode="auto">
                <a:xfrm>
                  <a:off x="3659118" y="2703718"/>
                  <a:ext cx="1760997" cy="1810602"/>
                </a:xfrm>
                <a:prstGeom prst="ellipse">
                  <a:avLst/>
                </a:prstGeom>
                <a:solidFill>
                  <a:srgbClr val="C11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iś1îḓe"/>
                <p:cNvSpPr/>
                <p:nvPr/>
              </p:nvSpPr>
              <p:spPr bwMode="auto">
                <a:xfrm>
                  <a:off x="4218090" y="3287493"/>
                  <a:ext cx="643052" cy="6430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413" y="19459"/>
                      </a:moveTo>
                      <a:cubicBezTo>
                        <a:pt x="3413" y="20724"/>
                        <a:pt x="4778" y="21600"/>
                        <a:pt x="6046" y="21600"/>
                      </a:cubicBezTo>
                      <a:cubicBezTo>
                        <a:pt x="7363" y="21600"/>
                        <a:pt x="8191" y="20724"/>
                        <a:pt x="8191" y="19459"/>
                      </a:cubicBezTo>
                      <a:cubicBezTo>
                        <a:pt x="8191" y="18146"/>
                        <a:pt x="7363" y="16832"/>
                        <a:pt x="6046" y="16832"/>
                      </a:cubicBezTo>
                      <a:cubicBezTo>
                        <a:pt x="4778" y="16832"/>
                        <a:pt x="3413" y="18146"/>
                        <a:pt x="3413" y="19459"/>
                      </a:cubicBezTo>
                      <a:close/>
                      <a:moveTo>
                        <a:pt x="15554" y="19459"/>
                      </a:moveTo>
                      <a:cubicBezTo>
                        <a:pt x="15554" y="20724"/>
                        <a:pt x="16822" y="21600"/>
                        <a:pt x="18138" y="21600"/>
                      </a:cubicBezTo>
                      <a:cubicBezTo>
                        <a:pt x="19455" y="21600"/>
                        <a:pt x="20332" y="20724"/>
                        <a:pt x="20332" y="19459"/>
                      </a:cubicBezTo>
                      <a:cubicBezTo>
                        <a:pt x="20332" y="18146"/>
                        <a:pt x="19455" y="16832"/>
                        <a:pt x="18138" y="16832"/>
                      </a:cubicBezTo>
                      <a:cubicBezTo>
                        <a:pt x="16822" y="16832"/>
                        <a:pt x="15554" y="18146"/>
                        <a:pt x="15554" y="19459"/>
                      </a:cubicBezTo>
                      <a:close/>
                      <a:moveTo>
                        <a:pt x="7753" y="13816"/>
                      </a:moveTo>
                      <a:cubicBezTo>
                        <a:pt x="21161" y="9924"/>
                        <a:pt x="21161" y="9924"/>
                        <a:pt x="21161" y="9924"/>
                      </a:cubicBezTo>
                      <a:cubicBezTo>
                        <a:pt x="21600" y="9924"/>
                        <a:pt x="21600" y="9486"/>
                        <a:pt x="21600" y="9097"/>
                      </a:cubicBezTo>
                      <a:cubicBezTo>
                        <a:pt x="21600" y="2627"/>
                        <a:pt x="21600" y="2627"/>
                        <a:pt x="21600" y="2627"/>
                      </a:cubicBezTo>
                      <a:cubicBezTo>
                        <a:pt x="4778" y="2627"/>
                        <a:pt x="4778" y="2627"/>
                        <a:pt x="4778" y="2627"/>
                      </a:cubicBezTo>
                      <a:cubicBezTo>
                        <a:pt x="4778" y="486"/>
                        <a:pt x="4778" y="486"/>
                        <a:pt x="4778" y="486"/>
                      </a:cubicBezTo>
                      <a:lnTo>
                        <a:pt x="4340" y="0"/>
                      </a:lnTo>
                      <a:cubicBezTo>
                        <a:pt x="439" y="0"/>
                        <a:pt x="439" y="0"/>
                        <a:pt x="439" y="0"/>
                      </a:cubicBezTo>
                      <a:cubicBezTo>
                        <a:pt x="0" y="0"/>
                        <a:pt x="0" y="486"/>
                        <a:pt x="0" y="486"/>
                      </a:cubicBezTo>
                      <a:cubicBezTo>
                        <a:pt x="0" y="2627"/>
                        <a:pt x="0" y="2627"/>
                        <a:pt x="0" y="2627"/>
                      </a:cubicBezTo>
                      <a:cubicBezTo>
                        <a:pt x="2194" y="2627"/>
                        <a:pt x="2194" y="2627"/>
                        <a:pt x="2194" y="2627"/>
                      </a:cubicBezTo>
                      <a:cubicBezTo>
                        <a:pt x="4778" y="13378"/>
                        <a:pt x="4778" y="13378"/>
                        <a:pt x="4778" y="13378"/>
                      </a:cubicBezTo>
                      <a:cubicBezTo>
                        <a:pt x="4778" y="14692"/>
                        <a:pt x="4778" y="14692"/>
                        <a:pt x="4778" y="14692"/>
                      </a:cubicBezTo>
                      <a:cubicBezTo>
                        <a:pt x="4778" y="16443"/>
                        <a:pt x="4778" y="16443"/>
                        <a:pt x="4778" y="16443"/>
                      </a:cubicBezTo>
                      <a:cubicBezTo>
                        <a:pt x="4778" y="16832"/>
                        <a:pt x="5168" y="16832"/>
                        <a:pt x="5168" y="16832"/>
                      </a:cubicBezTo>
                      <a:cubicBezTo>
                        <a:pt x="6046" y="16832"/>
                        <a:pt x="6046" y="16832"/>
                        <a:pt x="6046" y="16832"/>
                      </a:cubicBezTo>
                      <a:cubicBezTo>
                        <a:pt x="18138" y="16832"/>
                        <a:pt x="18138" y="16832"/>
                        <a:pt x="18138" y="16832"/>
                      </a:cubicBezTo>
                      <a:cubicBezTo>
                        <a:pt x="21161" y="16832"/>
                        <a:pt x="21161" y="16832"/>
                        <a:pt x="21161" y="16832"/>
                      </a:cubicBezTo>
                      <a:cubicBezTo>
                        <a:pt x="21600" y="16832"/>
                        <a:pt x="21600" y="16832"/>
                        <a:pt x="21600" y="16443"/>
                      </a:cubicBezTo>
                      <a:cubicBezTo>
                        <a:pt x="21600" y="14692"/>
                        <a:pt x="21600" y="14692"/>
                        <a:pt x="21600" y="14692"/>
                      </a:cubicBezTo>
                      <a:cubicBezTo>
                        <a:pt x="8191" y="14692"/>
                        <a:pt x="8191" y="14692"/>
                        <a:pt x="8191" y="14692"/>
                      </a:cubicBezTo>
                      <a:cubicBezTo>
                        <a:pt x="6485" y="14692"/>
                        <a:pt x="6485" y="13816"/>
                        <a:pt x="7753" y="13816"/>
                      </a:cubicBezTo>
                      <a:close/>
                    </a:path>
                  </a:pathLst>
                </a:custGeom>
                <a:blipFill>
                  <a:blip r:embed="rId9" cstate="screen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ïş1idè"/>
            <p:cNvGrpSpPr/>
            <p:nvPr/>
          </p:nvGrpSpPr>
          <p:grpSpPr>
            <a:xfrm>
              <a:off x="830055" y="4617132"/>
              <a:ext cx="2631584" cy="981450"/>
              <a:chOff x="1148901" y="2960948"/>
              <a:chExt cx="2205077" cy="981450"/>
            </a:xfrm>
          </p:grpSpPr>
          <p:sp>
            <p:nvSpPr>
              <p:cNvPr id="25" name="íṧḻiďe"/>
              <p:cNvSpPr txBox="1"/>
              <p:nvPr/>
            </p:nvSpPr>
            <p:spPr>
              <a:xfrm>
                <a:off x="1486040" y="2960948"/>
                <a:ext cx="1530800" cy="340519"/>
              </a:xfrm>
              <a:prstGeom prst="roundRect">
                <a:avLst/>
              </a:prstGeom>
              <a:blipFill>
                <a:blip r:embed="rId10" cstate="screen"/>
                <a:stretch>
                  <a:fillRect/>
                </a:stretch>
              </a:blipFill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rgbClr val="C11F1F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6" name="íṡ1ïḋe"/>
              <p:cNvSpPr txBox="1"/>
              <p:nvPr/>
            </p:nvSpPr>
            <p:spPr bwMode="auto">
              <a:xfrm>
                <a:off x="1148901" y="3368168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6" name="îṩḷïḑé"/>
            <p:cNvGrpSpPr/>
            <p:nvPr/>
          </p:nvGrpSpPr>
          <p:grpSpPr>
            <a:xfrm>
              <a:off x="3463488" y="4617132"/>
              <a:ext cx="2631585" cy="981450"/>
              <a:chOff x="3497671" y="2960948"/>
              <a:chExt cx="2205078" cy="981450"/>
            </a:xfrm>
          </p:grpSpPr>
          <p:sp>
            <p:nvSpPr>
              <p:cNvPr id="23" name="iṣľiḓé"/>
              <p:cNvSpPr txBox="1"/>
              <p:nvPr/>
            </p:nvSpPr>
            <p:spPr>
              <a:xfrm>
                <a:off x="3834808" y="2960948"/>
                <a:ext cx="1530800" cy="340519"/>
              </a:xfrm>
              <a:prstGeom prst="roundRect">
                <a:avLst/>
              </a:prstGeom>
              <a:blipFill>
                <a:blip r:embed="rId10" cstate="screen"/>
                <a:stretch>
                  <a:fillRect/>
                </a:stretch>
              </a:blipFill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rgbClr val="C11F1F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4" name="ïš1íḑé"/>
              <p:cNvSpPr txBox="1"/>
              <p:nvPr/>
            </p:nvSpPr>
            <p:spPr bwMode="auto">
              <a:xfrm>
                <a:off x="3497671" y="336816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7" name="íŝḻïḓè"/>
            <p:cNvGrpSpPr/>
            <p:nvPr/>
          </p:nvGrpSpPr>
          <p:grpSpPr>
            <a:xfrm>
              <a:off x="6096922" y="4617132"/>
              <a:ext cx="2631585" cy="981450"/>
              <a:chOff x="3497670" y="2960948"/>
              <a:chExt cx="2205078" cy="981450"/>
            </a:xfrm>
          </p:grpSpPr>
          <p:sp>
            <p:nvSpPr>
              <p:cNvPr id="21" name="išḻíḍè"/>
              <p:cNvSpPr txBox="1"/>
              <p:nvPr/>
            </p:nvSpPr>
            <p:spPr>
              <a:xfrm>
                <a:off x="3834808" y="2960948"/>
                <a:ext cx="1530800" cy="340519"/>
              </a:xfrm>
              <a:prstGeom prst="roundRect">
                <a:avLst/>
              </a:prstGeom>
              <a:blipFill>
                <a:blip r:embed="rId10" cstate="screen"/>
                <a:stretch>
                  <a:fillRect/>
                </a:stretch>
              </a:blipFill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rgbClr val="C11F1F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2" name="iṩḷîḍè"/>
              <p:cNvSpPr txBox="1"/>
              <p:nvPr/>
            </p:nvSpPr>
            <p:spPr bwMode="auto">
              <a:xfrm>
                <a:off x="3497670" y="336816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8" name="îšḷiḓè"/>
            <p:cNvGrpSpPr/>
            <p:nvPr/>
          </p:nvGrpSpPr>
          <p:grpSpPr>
            <a:xfrm>
              <a:off x="8730357" y="4617132"/>
              <a:ext cx="2631585" cy="981450"/>
              <a:chOff x="3497672" y="2960948"/>
              <a:chExt cx="2205078" cy="981450"/>
            </a:xfrm>
          </p:grpSpPr>
          <p:sp>
            <p:nvSpPr>
              <p:cNvPr id="19" name="isḻïdé"/>
              <p:cNvSpPr txBox="1"/>
              <p:nvPr/>
            </p:nvSpPr>
            <p:spPr>
              <a:xfrm>
                <a:off x="3834808" y="2960948"/>
                <a:ext cx="1530800" cy="340519"/>
              </a:xfrm>
              <a:prstGeom prst="roundRect">
                <a:avLst/>
              </a:prstGeom>
              <a:blipFill>
                <a:blip r:embed="rId10" cstate="screen"/>
                <a:stretch>
                  <a:fillRect/>
                </a:stretch>
              </a:blipFill>
            </p:spPr>
            <p:txBody>
              <a:bodyPr wrap="none">
                <a:normAutofit fontScale="92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rgbClr val="C11F1F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0" name="îṥḷiḓê"/>
              <p:cNvSpPr txBox="1"/>
              <p:nvPr/>
            </p:nvSpPr>
            <p:spPr bwMode="auto">
              <a:xfrm>
                <a:off x="3497672" y="336816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3466224" y="1064025"/>
            <a:ext cx="5392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blipFill>
                  <a:blip r:embed="rId11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20XX</a:t>
            </a:r>
            <a:r>
              <a:rPr lang="zh-CN" altLang="en-US" sz="6000" b="1" dirty="0">
                <a:blipFill>
                  <a:blip r:embed="rId11"/>
                  <a:stretch>
                    <a:fillRect l="-24000" r="-43000" b="-6000"/>
                  </a:stretch>
                </a:blipFill>
                <a:cs typeface="+mn-ea"/>
                <a:sym typeface="+mn-lt"/>
              </a:rPr>
              <a:t>新年目标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849025" y="17452"/>
            <a:ext cx="810205" cy="19013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213145" y="-8423"/>
            <a:ext cx="520293" cy="12210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681673" y="-8423"/>
            <a:ext cx="520293" cy="1221011"/>
          </a:xfrm>
          <a:prstGeom prst="rect">
            <a:avLst/>
          </a:prstGeom>
        </p:spPr>
      </p:pic>
      <p:grpSp>
        <p:nvGrpSpPr>
          <p:cNvPr id="13" name="f889a4cf-83e1-42b4-a3e1-658c6f0b394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83742" y="2267663"/>
            <a:ext cx="9624516" cy="3407320"/>
            <a:chOff x="715898" y="2367921"/>
            <a:chExt cx="10758966" cy="3748716"/>
          </a:xfrm>
        </p:grpSpPr>
        <p:grpSp>
          <p:nvGrpSpPr>
            <p:cNvPr id="14" name="is1iḓè"/>
            <p:cNvGrpSpPr/>
            <p:nvPr/>
          </p:nvGrpSpPr>
          <p:grpSpPr>
            <a:xfrm>
              <a:off x="772446" y="2367921"/>
              <a:ext cx="2506854" cy="1161174"/>
              <a:chOff x="772446" y="2367921"/>
              <a:chExt cx="2506854" cy="1161174"/>
            </a:xfrm>
          </p:grpSpPr>
          <p:sp>
            <p:nvSpPr>
              <p:cNvPr id="36" name="îṩ1idé"/>
              <p:cNvSpPr/>
              <p:nvPr/>
            </p:nvSpPr>
            <p:spPr>
              <a:xfrm>
                <a:off x="772446" y="2367921"/>
                <a:ext cx="2506854" cy="1161174"/>
              </a:xfrm>
              <a:custGeom>
                <a:avLst/>
                <a:gdLst>
                  <a:gd name="connsiteX0" fmla="*/ 0 w 1674206"/>
                  <a:gd name="connsiteY0" fmla="*/ 0 h 775493"/>
                  <a:gd name="connsiteX1" fmla="*/ 1240155 w 1674206"/>
                  <a:gd name="connsiteY1" fmla="*/ 0 h 775493"/>
                  <a:gd name="connsiteX2" fmla="*/ 1674206 w 1674206"/>
                  <a:gd name="connsiteY2" fmla="*/ 387747 h 775493"/>
                  <a:gd name="connsiteX3" fmla="*/ 1240155 w 1674206"/>
                  <a:gd name="connsiteY3" fmla="*/ 775493 h 775493"/>
                  <a:gd name="connsiteX4" fmla="*/ 0 w 1674206"/>
                  <a:gd name="connsiteY4" fmla="*/ 775493 h 775493"/>
                  <a:gd name="connsiteX5" fmla="*/ 434051 w 1674206"/>
                  <a:gd name="connsiteY5" fmla="*/ 387747 h 7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4206" h="775493">
                    <a:moveTo>
                      <a:pt x="0" y="0"/>
                    </a:moveTo>
                    <a:lnTo>
                      <a:pt x="1240155" y="0"/>
                    </a:lnTo>
                    <a:lnTo>
                      <a:pt x="1674206" y="387747"/>
                    </a:lnTo>
                    <a:lnTo>
                      <a:pt x="1240155" y="775493"/>
                    </a:lnTo>
                    <a:lnTo>
                      <a:pt x="0" y="775493"/>
                    </a:lnTo>
                    <a:lnTo>
                      <a:pt x="434051" y="387747"/>
                    </a:lnTo>
                    <a:close/>
                  </a:path>
                </a:pathLst>
              </a:custGeom>
              <a:blipFill>
                <a:blip r:embed="rId6" cstate="screen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25200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600" b="1" dirty="0">
                    <a:solidFill>
                      <a:srgbClr val="C11F1F"/>
                    </a:solidFill>
                    <a:cs typeface="+mn-ea"/>
                    <a:sym typeface="+mn-lt"/>
                  </a:rPr>
                  <a:t>   标题文本预设</a:t>
                </a:r>
              </a:p>
            </p:txBody>
          </p:sp>
          <p:sp>
            <p:nvSpPr>
              <p:cNvPr id="37" name="iṣ1iḑe"/>
              <p:cNvSpPr/>
              <p:nvPr/>
            </p:nvSpPr>
            <p:spPr>
              <a:xfrm>
                <a:off x="778770" y="2582953"/>
                <a:ext cx="682491" cy="684894"/>
              </a:xfrm>
              <a:prstGeom prst="ellipse">
                <a:avLst/>
              </a:prstGeom>
              <a:blipFill>
                <a:blip r:embed="rId7" cstate="screen"/>
                <a:stretch>
                  <a:fillRect/>
                </a:stretch>
              </a:blipFill>
              <a:ln w="25400">
                <a:solidFill>
                  <a:srgbClr val="C11F1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C11F1F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5" name="íṩḻíḓè"/>
            <p:cNvGrpSpPr/>
            <p:nvPr/>
          </p:nvGrpSpPr>
          <p:grpSpPr>
            <a:xfrm>
              <a:off x="3462085" y="2367921"/>
              <a:ext cx="2529966" cy="1161174"/>
              <a:chOff x="3462085" y="2367921"/>
              <a:chExt cx="2529966" cy="1161174"/>
            </a:xfrm>
          </p:grpSpPr>
          <p:sp>
            <p:nvSpPr>
              <p:cNvPr id="34" name="işḷîde"/>
              <p:cNvSpPr/>
              <p:nvPr/>
            </p:nvSpPr>
            <p:spPr>
              <a:xfrm>
                <a:off x="3487202" y="2367921"/>
                <a:ext cx="2504849" cy="1161174"/>
              </a:xfrm>
              <a:custGeom>
                <a:avLst/>
                <a:gdLst>
                  <a:gd name="connsiteX0" fmla="*/ 0 w 1674206"/>
                  <a:gd name="connsiteY0" fmla="*/ 0 h 775493"/>
                  <a:gd name="connsiteX1" fmla="*/ 1240155 w 1674206"/>
                  <a:gd name="connsiteY1" fmla="*/ 0 h 775493"/>
                  <a:gd name="connsiteX2" fmla="*/ 1674206 w 1674206"/>
                  <a:gd name="connsiteY2" fmla="*/ 387747 h 775493"/>
                  <a:gd name="connsiteX3" fmla="*/ 1240155 w 1674206"/>
                  <a:gd name="connsiteY3" fmla="*/ 775493 h 775493"/>
                  <a:gd name="connsiteX4" fmla="*/ 0 w 1674206"/>
                  <a:gd name="connsiteY4" fmla="*/ 775493 h 775493"/>
                  <a:gd name="connsiteX5" fmla="*/ 434051 w 1674206"/>
                  <a:gd name="connsiteY5" fmla="*/ 387747 h 7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4206" h="775493">
                    <a:moveTo>
                      <a:pt x="0" y="0"/>
                    </a:moveTo>
                    <a:lnTo>
                      <a:pt x="1240155" y="0"/>
                    </a:lnTo>
                    <a:lnTo>
                      <a:pt x="1674206" y="387747"/>
                    </a:lnTo>
                    <a:lnTo>
                      <a:pt x="1240155" y="775493"/>
                    </a:lnTo>
                    <a:lnTo>
                      <a:pt x="0" y="775493"/>
                    </a:lnTo>
                    <a:lnTo>
                      <a:pt x="434051" y="387747"/>
                    </a:lnTo>
                    <a:close/>
                  </a:path>
                </a:pathLst>
              </a:custGeom>
              <a:blipFill>
                <a:blip r:embed="rId6" cstate="screen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25200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600" b="1">
                    <a:solidFill>
                      <a:srgbClr val="C11F1F"/>
                    </a:solidFill>
                    <a:cs typeface="+mn-ea"/>
                    <a:sym typeface="+mn-lt"/>
                  </a:rPr>
                  <a:t> 标题文本预设</a:t>
                </a:r>
              </a:p>
            </p:txBody>
          </p:sp>
          <p:sp>
            <p:nvSpPr>
              <p:cNvPr id="35" name="ïṩḻîḑè"/>
              <p:cNvSpPr/>
              <p:nvPr/>
            </p:nvSpPr>
            <p:spPr>
              <a:xfrm>
                <a:off x="3462085" y="2582953"/>
                <a:ext cx="682491" cy="684894"/>
              </a:xfrm>
              <a:prstGeom prst="ellipse">
                <a:avLst/>
              </a:prstGeom>
              <a:blipFill>
                <a:blip r:embed="rId7" cstate="screen"/>
                <a:stretch>
                  <a:fillRect/>
                </a:stretch>
              </a:blipFill>
              <a:ln w="25400">
                <a:solidFill>
                  <a:srgbClr val="C11F1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C11F1F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16" name="ïṩḻíḍé"/>
            <p:cNvGrpSpPr/>
            <p:nvPr/>
          </p:nvGrpSpPr>
          <p:grpSpPr>
            <a:xfrm>
              <a:off x="6174836" y="2367921"/>
              <a:ext cx="2529965" cy="1161174"/>
              <a:chOff x="6174836" y="2367921"/>
              <a:chExt cx="2529965" cy="1161174"/>
            </a:xfrm>
          </p:grpSpPr>
          <p:sp>
            <p:nvSpPr>
              <p:cNvPr id="32" name="îŝlíḓê"/>
              <p:cNvSpPr/>
              <p:nvPr/>
            </p:nvSpPr>
            <p:spPr>
              <a:xfrm>
                <a:off x="6199953" y="2367921"/>
                <a:ext cx="2504848" cy="1161174"/>
              </a:xfrm>
              <a:custGeom>
                <a:avLst/>
                <a:gdLst>
                  <a:gd name="connsiteX0" fmla="*/ 0 w 1674206"/>
                  <a:gd name="connsiteY0" fmla="*/ 0 h 775493"/>
                  <a:gd name="connsiteX1" fmla="*/ 1240155 w 1674206"/>
                  <a:gd name="connsiteY1" fmla="*/ 0 h 775493"/>
                  <a:gd name="connsiteX2" fmla="*/ 1674206 w 1674206"/>
                  <a:gd name="connsiteY2" fmla="*/ 387747 h 775493"/>
                  <a:gd name="connsiteX3" fmla="*/ 1240155 w 1674206"/>
                  <a:gd name="connsiteY3" fmla="*/ 775493 h 775493"/>
                  <a:gd name="connsiteX4" fmla="*/ 0 w 1674206"/>
                  <a:gd name="connsiteY4" fmla="*/ 775493 h 775493"/>
                  <a:gd name="connsiteX5" fmla="*/ 434051 w 1674206"/>
                  <a:gd name="connsiteY5" fmla="*/ 387747 h 7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4206" h="775493">
                    <a:moveTo>
                      <a:pt x="0" y="0"/>
                    </a:moveTo>
                    <a:lnTo>
                      <a:pt x="1240155" y="0"/>
                    </a:lnTo>
                    <a:lnTo>
                      <a:pt x="1674206" y="387747"/>
                    </a:lnTo>
                    <a:lnTo>
                      <a:pt x="1240155" y="775493"/>
                    </a:lnTo>
                    <a:lnTo>
                      <a:pt x="0" y="775493"/>
                    </a:lnTo>
                    <a:lnTo>
                      <a:pt x="434051" y="387747"/>
                    </a:lnTo>
                    <a:close/>
                  </a:path>
                </a:pathLst>
              </a:custGeom>
              <a:blipFill>
                <a:blip r:embed="rId6" cstate="screen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25200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600" b="1">
                    <a:solidFill>
                      <a:srgbClr val="C11F1F"/>
                    </a:solidFill>
                    <a:cs typeface="+mn-ea"/>
                    <a:sym typeface="+mn-lt"/>
                  </a:rPr>
                  <a:t> 标题文本预设</a:t>
                </a:r>
              </a:p>
            </p:txBody>
          </p:sp>
          <p:sp>
            <p:nvSpPr>
              <p:cNvPr id="33" name="iŝ1îḍé"/>
              <p:cNvSpPr/>
              <p:nvPr/>
            </p:nvSpPr>
            <p:spPr>
              <a:xfrm>
                <a:off x="6174836" y="2582953"/>
                <a:ext cx="682491" cy="684894"/>
              </a:xfrm>
              <a:prstGeom prst="ellipse">
                <a:avLst/>
              </a:prstGeom>
              <a:blipFill>
                <a:blip r:embed="rId7" cstate="screen"/>
                <a:stretch>
                  <a:fillRect/>
                </a:stretch>
              </a:blipFill>
              <a:ln w="25400">
                <a:solidFill>
                  <a:srgbClr val="C11F1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C11F1F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17" name="íşḷiḋè"/>
            <p:cNvGrpSpPr/>
            <p:nvPr/>
          </p:nvGrpSpPr>
          <p:grpSpPr>
            <a:xfrm>
              <a:off x="8912701" y="2367921"/>
              <a:ext cx="2506854" cy="1161174"/>
              <a:chOff x="8912701" y="2367921"/>
              <a:chExt cx="2506854" cy="1161174"/>
            </a:xfrm>
          </p:grpSpPr>
          <p:sp>
            <p:nvSpPr>
              <p:cNvPr id="30" name="íṣľiďê"/>
              <p:cNvSpPr/>
              <p:nvPr/>
            </p:nvSpPr>
            <p:spPr>
              <a:xfrm>
                <a:off x="8912701" y="2367921"/>
                <a:ext cx="2506854" cy="1161174"/>
              </a:xfrm>
              <a:custGeom>
                <a:avLst/>
                <a:gdLst>
                  <a:gd name="connsiteX0" fmla="*/ 0 w 1674206"/>
                  <a:gd name="connsiteY0" fmla="*/ 0 h 775493"/>
                  <a:gd name="connsiteX1" fmla="*/ 1240155 w 1674206"/>
                  <a:gd name="connsiteY1" fmla="*/ 0 h 775493"/>
                  <a:gd name="connsiteX2" fmla="*/ 1674206 w 1674206"/>
                  <a:gd name="connsiteY2" fmla="*/ 387747 h 775493"/>
                  <a:gd name="connsiteX3" fmla="*/ 1240155 w 1674206"/>
                  <a:gd name="connsiteY3" fmla="*/ 775493 h 775493"/>
                  <a:gd name="connsiteX4" fmla="*/ 0 w 1674206"/>
                  <a:gd name="connsiteY4" fmla="*/ 775493 h 775493"/>
                  <a:gd name="connsiteX5" fmla="*/ 434051 w 1674206"/>
                  <a:gd name="connsiteY5" fmla="*/ 387747 h 7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4206" h="775493">
                    <a:moveTo>
                      <a:pt x="0" y="0"/>
                    </a:moveTo>
                    <a:lnTo>
                      <a:pt x="1240155" y="0"/>
                    </a:lnTo>
                    <a:lnTo>
                      <a:pt x="1674206" y="387747"/>
                    </a:lnTo>
                    <a:lnTo>
                      <a:pt x="1240155" y="775493"/>
                    </a:lnTo>
                    <a:lnTo>
                      <a:pt x="0" y="775493"/>
                    </a:lnTo>
                    <a:lnTo>
                      <a:pt x="434051" y="387747"/>
                    </a:lnTo>
                    <a:close/>
                  </a:path>
                </a:pathLst>
              </a:custGeom>
              <a:blipFill>
                <a:blip r:embed="rId6" cstate="screen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25200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600" b="1">
                    <a:solidFill>
                      <a:srgbClr val="C11F1F"/>
                    </a:solidFill>
                    <a:cs typeface="+mn-ea"/>
                    <a:sym typeface="+mn-lt"/>
                  </a:rPr>
                  <a:t> 标题文本预设</a:t>
                </a:r>
              </a:p>
            </p:txBody>
          </p:sp>
          <p:sp>
            <p:nvSpPr>
              <p:cNvPr id="31" name="ís1ïḓê"/>
              <p:cNvSpPr/>
              <p:nvPr/>
            </p:nvSpPr>
            <p:spPr>
              <a:xfrm>
                <a:off x="8912701" y="2606061"/>
                <a:ext cx="684894" cy="684894"/>
              </a:xfrm>
              <a:prstGeom prst="ellipse">
                <a:avLst/>
              </a:prstGeom>
              <a:blipFill>
                <a:blip r:embed="rId8" cstate="screen"/>
                <a:stretch>
                  <a:fillRect/>
                </a:stretch>
              </a:blipFill>
              <a:ln w="25400">
                <a:solidFill>
                  <a:srgbClr val="C11F1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C11F1F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18" name="í$liḍé"/>
            <p:cNvGrpSpPr/>
            <p:nvPr/>
          </p:nvGrpSpPr>
          <p:grpSpPr>
            <a:xfrm>
              <a:off x="715898" y="4321864"/>
              <a:ext cx="2559633" cy="1794773"/>
              <a:chOff x="715898" y="4321864"/>
              <a:chExt cx="2559633" cy="1794773"/>
            </a:xfrm>
          </p:grpSpPr>
          <p:sp>
            <p:nvSpPr>
              <p:cNvPr id="28" name="îsḷîdè"/>
              <p:cNvSpPr txBox="1"/>
              <p:nvPr/>
            </p:nvSpPr>
            <p:spPr>
              <a:xfrm>
                <a:off x="715898" y="4321864"/>
                <a:ext cx="2559633" cy="2447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FFE986"/>
                    </a:solidFill>
                    <a:cs typeface="+mn-ea"/>
                    <a:sym typeface="+mn-lt"/>
                  </a:rPr>
                  <a:t> 标题文本预设</a:t>
                </a:r>
              </a:p>
            </p:txBody>
          </p:sp>
          <p:sp>
            <p:nvSpPr>
              <p:cNvPr id="29" name="íSḻîḍè"/>
              <p:cNvSpPr/>
              <p:nvPr/>
            </p:nvSpPr>
            <p:spPr>
              <a:xfrm>
                <a:off x="715898" y="4566658"/>
                <a:ext cx="2559633" cy="154997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b="1" dirty="0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b="1" dirty="0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100" b="1" dirty="0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9" name="iŝḻíďe"/>
            <p:cNvGrpSpPr/>
            <p:nvPr/>
          </p:nvGrpSpPr>
          <p:grpSpPr>
            <a:xfrm>
              <a:off x="3449009" y="4321864"/>
              <a:ext cx="2559633" cy="1794773"/>
              <a:chOff x="715898" y="4321864"/>
              <a:chExt cx="2559633" cy="1794773"/>
            </a:xfrm>
          </p:grpSpPr>
          <p:sp>
            <p:nvSpPr>
              <p:cNvPr id="26" name="íṣḷíďê"/>
              <p:cNvSpPr txBox="1"/>
              <p:nvPr/>
            </p:nvSpPr>
            <p:spPr>
              <a:xfrm>
                <a:off x="715898" y="4321864"/>
                <a:ext cx="2559633" cy="2447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/>
                <a:r>
                  <a:rPr lang="zh-CN" altLang="en-US" sz="1600" b="1">
                    <a:solidFill>
                      <a:srgbClr val="FFE986"/>
                    </a:solidFill>
                    <a:cs typeface="+mn-ea"/>
                    <a:sym typeface="+mn-lt"/>
                  </a:rPr>
                  <a:t> 标题文本预设</a:t>
                </a:r>
              </a:p>
            </p:txBody>
          </p:sp>
          <p:sp>
            <p:nvSpPr>
              <p:cNvPr id="27" name="iṡľiḋè"/>
              <p:cNvSpPr/>
              <p:nvPr/>
            </p:nvSpPr>
            <p:spPr>
              <a:xfrm>
                <a:off x="715898" y="4566658"/>
                <a:ext cx="2559633" cy="154997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b="1" dirty="0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b="1" dirty="0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100" b="1" dirty="0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0" name="í$1îdè"/>
            <p:cNvGrpSpPr/>
            <p:nvPr/>
          </p:nvGrpSpPr>
          <p:grpSpPr>
            <a:xfrm>
              <a:off x="6182120" y="4321864"/>
              <a:ext cx="2559633" cy="1794773"/>
              <a:chOff x="715898" y="4321864"/>
              <a:chExt cx="2559633" cy="1794773"/>
            </a:xfrm>
          </p:grpSpPr>
          <p:sp>
            <p:nvSpPr>
              <p:cNvPr id="24" name="ïŝļiḋè"/>
              <p:cNvSpPr txBox="1"/>
              <p:nvPr/>
            </p:nvSpPr>
            <p:spPr>
              <a:xfrm>
                <a:off x="715898" y="4321864"/>
                <a:ext cx="2559633" cy="2447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/>
                <a:r>
                  <a:rPr lang="zh-CN" altLang="en-US" sz="1600" b="1">
                    <a:solidFill>
                      <a:srgbClr val="FFE986"/>
                    </a:solidFill>
                    <a:cs typeface="+mn-ea"/>
                    <a:sym typeface="+mn-lt"/>
                  </a:rPr>
                  <a:t> 标题文本预设</a:t>
                </a:r>
              </a:p>
            </p:txBody>
          </p:sp>
          <p:sp>
            <p:nvSpPr>
              <p:cNvPr id="25" name="íšḻíďé"/>
              <p:cNvSpPr/>
              <p:nvPr/>
            </p:nvSpPr>
            <p:spPr>
              <a:xfrm>
                <a:off x="715898" y="4566658"/>
                <a:ext cx="2559633" cy="154997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1" name="îŝḻidê"/>
            <p:cNvGrpSpPr/>
            <p:nvPr/>
          </p:nvGrpSpPr>
          <p:grpSpPr>
            <a:xfrm>
              <a:off x="8915231" y="4321864"/>
              <a:ext cx="2559633" cy="1794773"/>
              <a:chOff x="715898" y="4321864"/>
              <a:chExt cx="2559633" cy="1794773"/>
            </a:xfrm>
          </p:grpSpPr>
          <p:sp>
            <p:nvSpPr>
              <p:cNvPr id="22" name="iṣļïḋè"/>
              <p:cNvSpPr txBox="1"/>
              <p:nvPr/>
            </p:nvSpPr>
            <p:spPr>
              <a:xfrm>
                <a:off x="715898" y="4321864"/>
                <a:ext cx="2559633" cy="2447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/>
                <a:r>
                  <a:rPr lang="zh-CN" altLang="en-US" sz="1600" b="1">
                    <a:solidFill>
                      <a:srgbClr val="FFE986"/>
                    </a:solidFill>
                    <a:cs typeface="+mn-ea"/>
                    <a:sym typeface="+mn-lt"/>
                  </a:rPr>
                  <a:t> 标题文本预设</a:t>
                </a:r>
              </a:p>
            </p:txBody>
          </p:sp>
          <p:sp>
            <p:nvSpPr>
              <p:cNvPr id="23" name="îŝliďe"/>
              <p:cNvSpPr/>
              <p:nvPr/>
            </p:nvSpPr>
            <p:spPr>
              <a:xfrm>
                <a:off x="715898" y="4566658"/>
                <a:ext cx="2559633" cy="154997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13"/>
          <p:cNvSpPr txBox="1"/>
          <p:nvPr/>
        </p:nvSpPr>
        <p:spPr>
          <a:xfrm>
            <a:off x="4367009" y="1834083"/>
            <a:ext cx="34563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8800" b="0">
                <a:gradFill flip="none" rotWithShape="1">
                  <a:gsLst>
                    <a:gs pos="0">
                      <a:srgbClr val="FFEE89"/>
                    </a:gs>
                    <a:gs pos="51000">
                      <a:srgbClr val="FFA401">
                        <a:lumMod val="100000"/>
                      </a:srgbClr>
                    </a:gs>
                    <a:gs pos="78000">
                      <a:srgbClr val="FFD56D">
                        <a:lumMod val="71000"/>
                        <a:lumOff val="29000"/>
                      </a:srgbClr>
                    </a:gs>
                    <a:gs pos="28000">
                      <a:srgbClr val="FCDD6C">
                        <a:lumMod val="100000"/>
                      </a:srgbClr>
                    </a:gs>
                    <a:gs pos="100000">
                      <a:srgbClr val="FFDE8B"/>
                    </a:gs>
                  </a:gsLst>
                  <a:lin ang="2700000" scaled="1"/>
                  <a:tileRect/>
                </a:gradFill>
                <a:effectLst>
                  <a:outerShdw blurRad="292100" algn="tl" rotWithShape="0">
                    <a:srgbClr val="FFA401">
                      <a:alpha val="35000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defRPr>
            </a:lvl1pPr>
          </a:lstStyle>
          <a:p>
            <a:r>
              <a:rPr lang="zh-CN" altLang="en-US" sz="4400" b="1" dirty="0">
                <a:solidFill>
                  <a:srgbClr val="FFE98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新◇年◇寄◇语</a:t>
            </a:r>
          </a:p>
        </p:txBody>
      </p:sp>
      <p:sp>
        <p:nvSpPr>
          <p:cNvPr id="23" name="TextBox 111"/>
          <p:cNvSpPr txBox="1"/>
          <p:nvPr/>
        </p:nvSpPr>
        <p:spPr>
          <a:xfrm>
            <a:off x="2350790" y="2698179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FFE986"/>
                </a:solidFill>
                <a:cs typeface="+mn-ea"/>
                <a:sym typeface="+mn-lt"/>
              </a:rPr>
              <a:t>       新年伊始万象更新，新年的曙光已经扑面而来！无论明天路上多少荆棘坎坷，让我们伴随悠扬的新年钟，声携起手来少一些埋怨多一些行动，坚定信心振奋精神扎实苦干，发挥我们所有的智慧和能量，奉献我们所有的激情和才华，再谱公司和个人发展的崭新篇章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849025" y="17452"/>
            <a:ext cx="810205" cy="19013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13145" y="-8423"/>
            <a:ext cx="520293" cy="122101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681673" y="-8423"/>
            <a:ext cx="520293" cy="122101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67919"/>
            <a:ext cx="2029966" cy="414533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10707253" y="1886870"/>
            <a:ext cx="1494713" cy="305231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alphaModFix amt="48000"/>
          </a:blip>
          <a:srcRect/>
          <a:stretch>
            <a:fillRect/>
          </a:stretch>
        </p:blipFill>
        <p:spPr>
          <a:xfrm flipH="1">
            <a:off x="-1414430" y="1318780"/>
            <a:ext cx="6858000" cy="2082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alphaModFix amt="67000"/>
          </a:blip>
          <a:srcRect/>
          <a:stretch>
            <a:fillRect/>
          </a:stretch>
        </p:blipFill>
        <p:spPr>
          <a:xfrm>
            <a:off x="6685816" y="5243734"/>
            <a:ext cx="6858000" cy="2082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10346645" y="1184654"/>
            <a:ext cx="1845355" cy="3768346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7010399" y="1008873"/>
            <a:ext cx="1522488" cy="2846825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32887" y="1008876"/>
            <a:ext cx="1639813" cy="2846822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646" y="1221011"/>
            <a:ext cx="2185170" cy="1143012"/>
          </a:xfrm>
          <a:prstGeom prst="rect">
            <a:avLst/>
          </a:prstGeom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041860" y="0"/>
            <a:ext cx="810205" cy="190136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39746" y="-30782"/>
            <a:ext cx="810204" cy="190136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348253" y="0"/>
            <a:ext cx="520293" cy="122101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354921" y="5004094"/>
            <a:ext cx="1514734" cy="792322"/>
          </a:xfrm>
          <a:prstGeom prst="rect">
            <a:avLst/>
          </a:prstGeom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52388" y="-283734"/>
            <a:ext cx="4913290" cy="7370628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036962" y="2499482"/>
            <a:ext cx="1415772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E986"/>
                </a:solidFill>
                <a:effectLst/>
                <a:uLnTx/>
                <a:uFillTx/>
                <a:cs typeface="+mn-ea"/>
                <a:sym typeface="+mn-lt"/>
              </a:rPr>
              <a:t>年终晚会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E98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E986"/>
                </a:solidFill>
                <a:effectLst/>
                <a:uLnTx/>
                <a:uFillTx/>
                <a:cs typeface="+mn-ea"/>
                <a:sym typeface="+mn-lt"/>
              </a:rPr>
              <a:t>辞旧迎新元旦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E98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202200" y="2359912"/>
            <a:ext cx="542648" cy="0"/>
          </a:xfrm>
          <a:prstGeom prst="line">
            <a:avLst/>
          </a:prstGeom>
          <a:ln w="38100">
            <a:solidFill>
              <a:srgbClr val="FFE9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202200" y="6243464"/>
            <a:ext cx="542648" cy="0"/>
          </a:xfrm>
          <a:prstGeom prst="line">
            <a:avLst/>
          </a:prstGeom>
          <a:ln w="38100">
            <a:solidFill>
              <a:srgbClr val="FFE9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alphaModFix amt="40000"/>
          </a:blip>
          <a:stretch>
            <a:fillRect/>
          </a:stretch>
        </p:blipFill>
        <p:spPr>
          <a:xfrm>
            <a:off x="0" y="790112"/>
            <a:ext cx="12192000" cy="6050435"/>
          </a:xfrm>
          <a:prstGeom prst="rect">
            <a:avLst/>
          </a:prstGeom>
        </p:spPr>
      </p:pic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2705531" y="2978087"/>
            <a:ext cx="2735007" cy="60319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109678" tIns="54838" rIns="109678" bIns="54838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E986"/>
                </a:solidFill>
                <a:effectLst>
                  <a:outerShdw blurRad="50800" dist="38100" dir="2700000" sx="106000" sy="106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年终总结</a:t>
            </a:r>
          </a:p>
        </p:txBody>
      </p:sp>
      <p:sp>
        <p:nvSpPr>
          <p:cNvPr id="16" name="TextBox 1"/>
          <p:cNvSpPr txBox="1"/>
          <p:nvPr/>
        </p:nvSpPr>
        <p:spPr>
          <a:xfrm flipH="1">
            <a:off x="4395125" y="518685"/>
            <a:ext cx="252028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目录</a:t>
            </a:r>
            <a:endParaRPr lang="en-US" altLang="zh-CN" sz="6600" b="1" spc="600" dirty="0">
              <a:blipFill dpi="0" rotWithShape="1">
                <a:blip r:embed="rId4"/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algn="ctr"/>
            <a:r>
              <a:rPr lang="en-US" altLang="zh-CN" sz="3200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CONTENT</a:t>
            </a:r>
            <a:endParaRPr lang="zh-CN" altLang="en-US" sz="3200" b="1" dirty="0">
              <a:blipFill dpi="0" rotWithShape="1">
                <a:blip r:embed="rId4"/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849025" y="17452"/>
            <a:ext cx="810205" cy="190136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652" y="43654"/>
            <a:ext cx="1130680" cy="2653452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681673" y="-8423"/>
            <a:ext cx="520293" cy="12210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613" y="2389677"/>
            <a:ext cx="1640839" cy="858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2236505" y="2464877"/>
            <a:ext cx="39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B40F16"/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rgbClr val="B40F16"/>
              </a:solidFill>
              <a:cs typeface="+mn-ea"/>
              <a:sym typeface="+mn-lt"/>
            </a:endParaRP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7033723" y="2902888"/>
            <a:ext cx="2735007" cy="60319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109678" tIns="54838" rIns="109678" bIns="54838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E986"/>
                </a:solidFill>
                <a:effectLst>
                  <a:outerShdw blurRad="50800" dist="38100" dir="2700000" sx="106000" sy="106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汇报演出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805" y="2314478"/>
            <a:ext cx="1640839" cy="858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文本框 41"/>
          <p:cNvSpPr txBox="1"/>
          <p:nvPr/>
        </p:nvSpPr>
        <p:spPr>
          <a:xfrm>
            <a:off x="6564697" y="2389678"/>
            <a:ext cx="39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B40F16"/>
                </a:solidFill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rgbClr val="B40F16"/>
              </a:solidFill>
              <a:cs typeface="+mn-ea"/>
              <a:sym typeface="+mn-lt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3981518" y="4588162"/>
            <a:ext cx="2735007" cy="60319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109678" tIns="54838" rIns="109678" bIns="54838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E986"/>
                </a:solidFill>
                <a:effectLst>
                  <a:outerShdw blurRad="50800" dist="38100" dir="2700000" sx="106000" sy="106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颁奖典礼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9622" y="3994870"/>
            <a:ext cx="1640839" cy="858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文本框 44"/>
          <p:cNvSpPr txBox="1"/>
          <p:nvPr/>
        </p:nvSpPr>
        <p:spPr>
          <a:xfrm>
            <a:off x="3512492" y="4074952"/>
            <a:ext cx="39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B40F16"/>
                </a:solidFill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rgbClr val="B40F16"/>
              </a:solidFill>
              <a:cs typeface="+mn-ea"/>
              <a:sym typeface="+mn-lt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8114018" y="4588162"/>
            <a:ext cx="2735007" cy="60319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109678" tIns="54838" rIns="109678" bIns="54838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E986"/>
                </a:solidFill>
                <a:effectLst>
                  <a:outerShdw blurRad="50800" dist="38100" dir="2700000" sx="106000" sy="106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新年寄语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6792" y="3924553"/>
            <a:ext cx="1640839" cy="858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文本框 47"/>
          <p:cNvSpPr txBox="1"/>
          <p:nvPr/>
        </p:nvSpPr>
        <p:spPr>
          <a:xfrm>
            <a:off x="7840683" y="3999752"/>
            <a:ext cx="39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B40F16"/>
                </a:solidFill>
                <a:cs typeface="+mn-ea"/>
                <a:sym typeface="+mn-lt"/>
              </a:rPr>
              <a:t>4</a:t>
            </a:r>
            <a:endParaRPr lang="zh-CN" altLang="en-US" sz="4000" b="1" dirty="0">
              <a:solidFill>
                <a:srgbClr val="B40F1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1780712" y="-3016680"/>
            <a:ext cx="8077202" cy="1309456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684067" flipV="1">
            <a:off x="10195795" y="4999895"/>
            <a:ext cx="1873978" cy="1873978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8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213100" y="2745771"/>
            <a:ext cx="576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blipFill>
                  <a:blip r:embed="rId6"/>
                  <a:stretch>
                    <a:fillRect/>
                  </a:stretch>
                </a:blipFill>
                <a:cs typeface="+mn-ea"/>
                <a:sym typeface="+mn-lt"/>
              </a:rPr>
              <a:t>回首</a:t>
            </a:r>
            <a:r>
              <a:rPr lang="en-US" altLang="zh-CN" sz="9600" b="1" dirty="0">
                <a:blipFill>
                  <a:blip r:embed="rId6"/>
                  <a:stretch>
                    <a:fillRect/>
                  </a:stretch>
                </a:blipFill>
                <a:cs typeface="+mn-ea"/>
                <a:sym typeface="+mn-lt"/>
              </a:rPr>
              <a:t>20XX</a:t>
            </a:r>
            <a:endParaRPr lang="zh-CN" altLang="en-US" sz="9600" b="1" dirty="0">
              <a:blipFill>
                <a:blip r:embed="rId6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471701" y="0"/>
            <a:ext cx="3059649" cy="2335328"/>
            <a:chOff x="8134350" y="-8422"/>
            <a:chExt cx="1830855" cy="13499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34350" y="-8422"/>
              <a:ext cx="362327" cy="8503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2878" y="-8422"/>
              <a:ext cx="362327" cy="8503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58250" y="17452"/>
              <a:ext cx="564219" cy="1324095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21543" y="-232021"/>
            <a:ext cx="3147135" cy="314713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8000"/>
              </a:prstClr>
            </a:outerShdw>
          </a:effectLst>
        </p:spPr>
      </p:pic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66621" y="1997839"/>
            <a:ext cx="10058759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20XX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公司实现营业总额</a:t>
            </a:r>
            <a:endParaRPr lang="en-US" altLang="zh-CN" sz="6000" b="1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88.8</a:t>
            </a:r>
            <a:r>
              <a:rPr lang="zh-CN" altLang="en-US" sz="60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亿元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048006" y="1308094"/>
            <a:ext cx="6096012" cy="6096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1299" y="4280847"/>
            <a:ext cx="4127685" cy="4127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2045502" y="0"/>
            <a:ext cx="9485849" cy="2335328"/>
            <a:chOff x="4288994" y="-8422"/>
            <a:chExt cx="5676211" cy="13499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8994" y="17452"/>
              <a:ext cx="362327" cy="8503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02878" y="-8422"/>
              <a:ext cx="362327" cy="8503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58250" y="17452"/>
              <a:ext cx="564219" cy="132409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597486" y="2459504"/>
            <a:ext cx="8997029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7200" i="1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方正综艺简体" panose="02010601030101010101" pitchFamily="2" charset="-122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zh-CN" altLang="en-US" sz="6000" b="1" i="0" dirty="0">
                <a:blipFill>
                  <a:blip r:embed="rId3"/>
                  <a:tile tx="0" ty="0" sx="100000" sy="100000" flip="none" algn="tl"/>
                </a:blipFill>
                <a:effectLst/>
                <a:latin typeface="+mn-lt"/>
                <a:ea typeface="+mn-ea"/>
                <a:cs typeface="+mn-ea"/>
                <a:sym typeface="+mn-lt"/>
              </a:rPr>
              <a:t>今年比去年同期</a:t>
            </a:r>
            <a:endParaRPr lang="en-US" altLang="zh-CN" sz="6000" b="1" i="0" dirty="0">
              <a:blipFill>
                <a:blip r:embed="rId3"/>
                <a:tile tx="0" ty="0" sx="100000" sy="100000" flip="none" algn="tl"/>
              </a:blipFill>
              <a:effectLst/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6000" b="1" i="0" dirty="0">
                <a:blipFill>
                  <a:blip r:embed="rId3"/>
                  <a:tile tx="0" ty="0" sx="100000" sy="100000" flip="none" algn="tl"/>
                </a:blipFill>
                <a:effectLst/>
                <a:latin typeface="+mn-lt"/>
                <a:ea typeface="+mn-ea"/>
                <a:cs typeface="+mn-ea"/>
                <a:sym typeface="+mn-lt"/>
              </a:rPr>
              <a:t>增长</a:t>
            </a:r>
            <a:r>
              <a:rPr lang="en-US" altLang="zh-CN" sz="6000" b="1" i="0" dirty="0">
                <a:blipFill>
                  <a:blip r:embed="rId3"/>
                  <a:tile tx="0" ty="0" sx="100000" sy="100000" flip="none" algn="tl"/>
                </a:blipFill>
                <a:effectLst/>
                <a:latin typeface="+mn-lt"/>
                <a:ea typeface="+mn-ea"/>
                <a:cs typeface="+mn-ea"/>
                <a:sym typeface="+mn-lt"/>
              </a:rPr>
              <a:t>66%</a:t>
            </a:r>
            <a:endParaRPr lang="zh-CN" altLang="en-US" sz="6000" b="1" i="0" dirty="0">
              <a:blipFill>
                <a:blip r:embed="rId3"/>
                <a:tile tx="0" ty="0" sx="100000" sy="100000" flip="none" algn="tl"/>
              </a:blip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849025" y="17452"/>
            <a:ext cx="810205" cy="19013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3048006" y="1308094"/>
            <a:ext cx="6096012" cy="6096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401299" y="4280847"/>
            <a:ext cx="4127685" cy="4127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2045502" y="44760"/>
            <a:ext cx="8578851" cy="2290568"/>
            <a:chOff x="4288994" y="17452"/>
            <a:chExt cx="5133475" cy="132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8994" y="17452"/>
              <a:ext cx="362327" cy="8503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8250" y="17452"/>
              <a:ext cx="564219" cy="132409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2c609717-2a1b-40cf-ba34-bc8fd6ca02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22930" y="1705625"/>
            <a:ext cx="8146141" cy="3446750"/>
            <a:chOff x="1091446" y="1672317"/>
            <a:chExt cx="10009112" cy="4235000"/>
          </a:xfrm>
        </p:grpSpPr>
        <p:grpSp>
          <p:nvGrpSpPr>
            <p:cNvPr id="39" name="íṡľiḑè"/>
            <p:cNvGrpSpPr/>
            <p:nvPr/>
          </p:nvGrpSpPr>
          <p:grpSpPr>
            <a:xfrm>
              <a:off x="8589415" y="1905295"/>
              <a:ext cx="2511143" cy="1028887"/>
              <a:chOff x="8589414" y="1905290"/>
              <a:chExt cx="2511142" cy="1028887"/>
            </a:xfrm>
          </p:grpSpPr>
          <p:sp>
            <p:nvSpPr>
              <p:cNvPr id="70" name="íşľíḋe"/>
              <p:cNvSpPr txBox="1"/>
              <p:nvPr/>
            </p:nvSpPr>
            <p:spPr>
              <a:xfrm>
                <a:off x="8636257" y="1905290"/>
                <a:ext cx="1723548" cy="400110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r>
                  <a:rPr lang="zh-CN" altLang="en-US" sz="2000" b="1">
                    <a:solidFill>
                      <a:srgbClr val="FFE98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71" name="íṥļîḋê"/>
              <p:cNvSpPr txBox="1"/>
              <p:nvPr/>
            </p:nvSpPr>
            <p:spPr>
              <a:xfrm>
                <a:off x="8589414" y="2287846"/>
                <a:ext cx="2511142" cy="646331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（建议使用主题字体）。</a:t>
                </a:r>
              </a:p>
            </p:txBody>
          </p:sp>
        </p:grpSp>
        <p:grpSp>
          <p:nvGrpSpPr>
            <p:cNvPr id="40" name="ïṧ1ídé"/>
            <p:cNvGrpSpPr/>
            <p:nvPr/>
          </p:nvGrpSpPr>
          <p:grpSpPr>
            <a:xfrm>
              <a:off x="8589415" y="4429230"/>
              <a:ext cx="2511143" cy="1028887"/>
              <a:chOff x="8589414" y="4429228"/>
              <a:chExt cx="2511142" cy="1028887"/>
            </a:xfrm>
          </p:grpSpPr>
          <p:sp>
            <p:nvSpPr>
              <p:cNvPr id="68" name="ïṥḻidê"/>
              <p:cNvSpPr txBox="1"/>
              <p:nvPr/>
            </p:nvSpPr>
            <p:spPr>
              <a:xfrm>
                <a:off x="8636257" y="4429228"/>
                <a:ext cx="1723548" cy="400110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r>
                  <a:rPr lang="zh-CN" altLang="en-US" sz="2000" b="1">
                    <a:solidFill>
                      <a:srgbClr val="FFE98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69" name="i$1îdé"/>
              <p:cNvSpPr txBox="1"/>
              <p:nvPr/>
            </p:nvSpPr>
            <p:spPr>
              <a:xfrm>
                <a:off x="8589414" y="4811784"/>
                <a:ext cx="2511142" cy="646331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（建议使用主题字体）。</a:t>
                </a:r>
              </a:p>
            </p:txBody>
          </p:sp>
        </p:grpSp>
        <p:grpSp>
          <p:nvGrpSpPr>
            <p:cNvPr id="41" name="ïŝľïḍè"/>
            <p:cNvGrpSpPr/>
            <p:nvPr/>
          </p:nvGrpSpPr>
          <p:grpSpPr>
            <a:xfrm>
              <a:off x="1091446" y="1905295"/>
              <a:ext cx="2511140" cy="1028887"/>
              <a:chOff x="1091445" y="1905290"/>
              <a:chExt cx="2511140" cy="1028887"/>
            </a:xfrm>
          </p:grpSpPr>
          <p:sp>
            <p:nvSpPr>
              <p:cNvPr id="66" name="îŝļíḓê"/>
              <p:cNvSpPr txBox="1"/>
              <p:nvPr/>
            </p:nvSpPr>
            <p:spPr>
              <a:xfrm>
                <a:off x="1816676" y="1905290"/>
                <a:ext cx="1723549" cy="400110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algn="r"/>
                <a:r>
                  <a:rPr lang="zh-CN" altLang="en-US" sz="2000" b="1">
                    <a:solidFill>
                      <a:srgbClr val="FFE98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67" name="î$liḑê"/>
              <p:cNvSpPr txBox="1"/>
              <p:nvPr/>
            </p:nvSpPr>
            <p:spPr>
              <a:xfrm>
                <a:off x="1091445" y="2287846"/>
                <a:ext cx="2511140" cy="646331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（建议使用主题字体）。</a:t>
                </a:r>
              </a:p>
            </p:txBody>
          </p:sp>
        </p:grpSp>
        <p:grpSp>
          <p:nvGrpSpPr>
            <p:cNvPr id="42" name="íṧlïḋè"/>
            <p:cNvGrpSpPr/>
            <p:nvPr/>
          </p:nvGrpSpPr>
          <p:grpSpPr>
            <a:xfrm>
              <a:off x="1091446" y="4429230"/>
              <a:ext cx="2511140" cy="1028887"/>
              <a:chOff x="1091445" y="4429228"/>
              <a:chExt cx="2511140" cy="1028887"/>
            </a:xfrm>
          </p:grpSpPr>
          <p:sp>
            <p:nvSpPr>
              <p:cNvPr id="64" name="iṥľíďé"/>
              <p:cNvSpPr txBox="1"/>
              <p:nvPr/>
            </p:nvSpPr>
            <p:spPr>
              <a:xfrm>
                <a:off x="1816676" y="4429228"/>
                <a:ext cx="1723549" cy="400110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pPr algn="r"/>
                <a:r>
                  <a:rPr lang="zh-CN" altLang="en-US" sz="2000" b="1">
                    <a:solidFill>
                      <a:srgbClr val="FFE98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65" name="îṥḻïďé"/>
              <p:cNvSpPr txBox="1"/>
              <p:nvPr/>
            </p:nvSpPr>
            <p:spPr>
              <a:xfrm>
                <a:off x="1091445" y="4811784"/>
                <a:ext cx="2511140" cy="646331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（建议使用主题字体）。</a:t>
                </a:r>
              </a:p>
            </p:txBody>
          </p:sp>
        </p:grpSp>
        <p:grpSp>
          <p:nvGrpSpPr>
            <p:cNvPr id="43" name="íśḻîḓe"/>
            <p:cNvGrpSpPr/>
            <p:nvPr/>
          </p:nvGrpSpPr>
          <p:grpSpPr>
            <a:xfrm>
              <a:off x="3978901" y="1672317"/>
              <a:ext cx="4240198" cy="4235000"/>
              <a:chOff x="3653133" y="1346947"/>
              <a:chExt cx="4891733" cy="4885736"/>
            </a:xfrm>
          </p:grpSpPr>
          <p:sp>
            <p:nvSpPr>
              <p:cNvPr id="44" name="ïśļíḍè"/>
              <p:cNvSpPr/>
              <p:nvPr/>
            </p:nvSpPr>
            <p:spPr>
              <a:xfrm rot="10800000">
                <a:off x="6101998" y="1346947"/>
                <a:ext cx="2442868" cy="2442868"/>
              </a:xfrm>
              <a:custGeom>
                <a:avLst/>
                <a:gdLst>
                  <a:gd name="connsiteX0" fmla="*/ 1221434 w 2442868"/>
                  <a:gd name="connsiteY0" fmla="*/ 2442868 h 2442868"/>
                  <a:gd name="connsiteX1" fmla="*/ 0 w 2442868"/>
                  <a:gd name="connsiteY1" fmla="*/ 1221434 h 2442868"/>
                  <a:gd name="connsiteX2" fmla="*/ 1 w 2442868"/>
                  <a:gd name="connsiteY2" fmla="*/ 1221434 h 2442868"/>
                  <a:gd name="connsiteX3" fmla="*/ 1221435 w 2442868"/>
                  <a:gd name="connsiteY3" fmla="*/ 0 h 2442868"/>
                  <a:gd name="connsiteX4" fmla="*/ 1493563 w 2442868"/>
                  <a:gd name="connsiteY4" fmla="*/ 0 h 2442868"/>
                  <a:gd name="connsiteX5" fmla="*/ 1396545 w 2442868"/>
                  <a:gd name="connsiteY5" fmla="*/ 4899 h 2442868"/>
                  <a:gd name="connsiteX6" fmla="*/ 544335 w 2442868"/>
                  <a:gd name="connsiteY6" fmla="*/ 949265 h 2442868"/>
                  <a:gd name="connsiteX7" fmla="*/ 544334 w 2442868"/>
                  <a:gd name="connsiteY7" fmla="*/ 949265 h 2442868"/>
                  <a:gd name="connsiteX8" fmla="*/ 1493601 w 2442868"/>
                  <a:gd name="connsiteY8" fmla="*/ 1898532 h 2442868"/>
                  <a:gd name="connsiteX9" fmla="*/ 2442868 w 2442868"/>
                  <a:gd name="connsiteY9" fmla="*/ 949265 h 2442868"/>
                  <a:gd name="connsiteX10" fmla="*/ 2442868 w 2442868"/>
                  <a:gd name="connsiteY10" fmla="*/ 1221434 h 2442868"/>
                  <a:gd name="connsiteX11" fmla="*/ 1221434 w 2442868"/>
                  <a:gd name="connsiteY11" fmla="*/ 2442868 h 24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42868" h="2442868">
                    <a:moveTo>
                      <a:pt x="1221434" y="2442868"/>
                    </a:moveTo>
                    <a:cubicBezTo>
                      <a:pt x="546855" y="2442868"/>
                      <a:pt x="0" y="1896013"/>
                      <a:pt x="0" y="1221434"/>
                    </a:cubicBezTo>
                    <a:lnTo>
                      <a:pt x="1" y="1221434"/>
                    </a:lnTo>
                    <a:cubicBezTo>
                      <a:pt x="1" y="546855"/>
                      <a:pt x="546856" y="0"/>
                      <a:pt x="1221435" y="0"/>
                    </a:cubicBezTo>
                    <a:lnTo>
                      <a:pt x="1493563" y="0"/>
                    </a:lnTo>
                    <a:lnTo>
                      <a:pt x="1396545" y="4899"/>
                    </a:lnTo>
                    <a:cubicBezTo>
                      <a:pt x="917871" y="53511"/>
                      <a:pt x="544335" y="457766"/>
                      <a:pt x="544335" y="949265"/>
                    </a:cubicBezTo>
                    <a:lnTo>
                      <a:pt x="544334" y="949265"/>
                    </a:lnTo>
                    <a:cubicBezTo>
                      <a:pt x="544334" y="1473531"/>
                      <a:pt x="969335" y="1898532"/>
                      <a:pt x="1493601" y="1898532"/>
                    </a:cubicBezTo>
                    <a:cubicBezTo>
                      <a:pt x="2017867" y="1898532"/>
                      <a:pt x="2442868" y="1473531"/>
                      <a:pt x="2442868" y="949265"/>
                    </a:cubicBezTo>
                    <a:lnTo>
                      <a:pt x="2442868" y="1221434"/>
                    </a:lnTo>
                    <a:cubicBezTo>
                      <a:pt x="2442868" y="1896013"/>
                      <a:pt x="1896013" y="2442868"/>
                      <a:pt x="1221434" y="2442868"/>
                    </a:cubicBezTo>
                    <a:close/>
                  </a:path>
                </a:pathLst>
              </a:custGeom>
              <a:blipFill>
                <a:blip r:embed="rId4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FFE986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5" name="ïs1îďè"/>
              <p:cNvGrpSpPr/>
              <p:nvPr/>
            </p:nvGrpSpPr>
            <p:grpSpPr>
              <a:xfrm>
                <a:off x="4928665" y="2623971"/>
                <a:ext cx="549355" cy="619997"/>
                <a:chOff x="3175" y="3175"/>
                <a:chExt cx="2320925" cy="2619375"/>
              </a:xfrm>
              <a:solidFill>
                <a:schemeClr val="accent1"/>
              </a:solidFill>
            </p:grpSpPr>
            <p:sp>
              <p:nvSpPr>
                <p:cNvPr id="62" name="íŝḷïḓè"/>
                <p:cNvSpPr/>
                <p:nvPr/>
              </p:nvSpPr>
              <p:spPr bwMode="auto">
                <a:xfrm>
                  <a:off x="168275" y="3175"/>
                  <a:ext cx="1990725" cy="1990725"/>
                </a:xfrm>
                <a:custGeom>
                  <a:avLst/>
                  <a:gdLst>
                    <a:gd name="T0" fmla="*/ 264 w 528"/>
                    <a:gd name="T1" fmla="*/ 528 h 528"/>
                    <a:gd name="T2" fmla="*/ 528 w 528"/>
                    <a:gd name="T3" fmla="*/ 264 h 528"/>
                    <a:gd name="T4" fmla="*/ 264 w 528"/>
                    <a:gd name="T5" fmla="*/ 0 h 528"/>
                    <a:gd name="T6" fmla="*/ 0 w 528"/>
                    <a:gd name="T7" fmla="*/ 264 h 528"/>
                    <a:gd name="T8" fmla="*/ 264 w 528"/>
                    <a:gd name="T9" fmla="*/ 528 h 528"/>
                    <a:gd name="T10" fmla="*/ 264 w 528"/>
                    <a:gd name="T11" fmla="*/ 484 h 528"/>
                    <a:gd name="T12" fmla="*/ 71 w 528"/>
                    <a:gd name="T13" fmla="*/ 370 h 528"/>
                    <a:gd name="T14" fmla="*/ 73 w 528"/>
                    <a:gd name="T15" fmla="*/ 369 h 528"/>
                    <a:gd name="T16" fmla="*/ 92 w 528"/>
                    <a:gd name="T17" fmla="*/ 352 h 528"/>
                    <a:gd name="T18" fmla="*/ 104 w 528"/>
                    <a:gd name="T19" fmla="*/ 312 h 528"/>
                    <a:gd name="T20" fmla="*/ 304 w 528"/>
                    <a:gd name="T21" fmla="*/ 385 h 528"/>
                    <a:gd name="T22" fmla="*/ 321 w 528"/>
                    <a:gd name="T23" fmla="*/ 385 h 528"/>
                    <a:gd name="T24" fmla="*/ 461 w 528"/>
                    <a:gd name="T25" fmla="*/ 361 h 528"/>
                    <a:gd name="T26" fmla="*/ 264 w 528"/>
                    <a:gd name="T27" fmla="*/ 484 h 528"/>
                    <a:gd name="T28" fmla="*/ 264 w 528"/>
                    <a:gd name="T29" fmla="*/ 44 h 528"/>
                    <a:gd name="T30" fmla="*/ 484 w 528"/>
                    <a:gd name="T31" fmla="*/ 264 h 528"/>
                    <a:gd name="T32" fmla="*/ 472 w 528"/>
                    <a:gd name="T33" fmla="*/ 334 h 528"/>
                    <a:gd name="T34" fmla="*/ 305 w 528"/>
                    <a:gd name="T35" fmla="*/ 363 h 528"/>
                    <a:gd name="T36" fmla="*/ 107 w 528"/>
                    <a:gd name="T37" fmla="*/ 283 h 528"/>
                    <a:gd name="T38" fmla="*/ 95 w 528"/>
                    <a:gd name="T39" fmla="*/ 279 h 528"/>
                    <a:gd name="T40" fmla="*/ 87 w 528"/>
                    <a:gd name="T41" fmla="*/ 287 h 528"/>
                    <a:gd name="T42" fmla="*/ 72 w 528"/>
                    <a:gd name="T43" fmla="*/ 343 h 528"/>
                    <a:gd name="T44" fmla="*/ 67 w 528"/>
                    <a:gd name="T45" fmla="*/ 348 h 528"/>
                    <a:gd name="T46" fmla="*/ 60 w 528"/>
                    <a:gd name="T47" fmla="*/ 347 h 528"/>
                    <a:gd name="T48" fmla="*/ 44 w 528"/>
                    <a:gd name="T49" fmla="*/ 264 h 528"/>
                    <a:gd name="T50" fmla="*/ 264 w 528"/>
                    <a:gd name="T51" fmla="*/ 44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28" h="528">
                      <a:moveTo>
                        <a:pt x="264" y="528"/>
                      </a:moveTo>
                      <a:cubicBezTo>
                        <a:pt x="410" y="528"/>
                        <a:pt x="528" y="410"/>
                        <a:pt x="528" y="264"/>
                      </a:cubicBezTo>
                      <a:cubicBezTo>
                        <a:pt x="528" y="118"/>
                        <a:pt x="410" y="0"/>
                        <a:pt x="264" y="0"/>
                      </a:cubicBezTo>
                      <a:cubicBezTo>
                        <a:pt x="118" y="0"/>
                        <a:pt x="0" y="118"/>
                        <a:pt x="0" y="264"/>
                      </a:cubicBezTo>
                      <a:cubicBezTo>
                        <a:pt x="0" y="410"/>
                        <a:pt x="118" y="528"/>
                        <a:pt x="264" y="528"/>
                      </a:cubicBezTo>
                      <a:close/>
                      <a:moveTo>
                        <a:pt x="264" y="484"/>
                      </a:moveTo>
                      <a:cubicBezTo>
                        <a:pt x="181" y="484"/>
                        <a:pt x="108" y="438"/>
                        <a:pt x="71" y="370"/>
                      </a:cubicBezTo>
                      <a:cubicBezTo>
                        <a:pt x="72" y="369"/>
                        <a:pt x="72" y="369"/>
                        <a:pt x="73" y="369"/>
                      </a:cubicBezTo>
                      <a:cubicBezTo>
                        <a:pt x="79" y="367"/>
                        <a:pt x="87" y="363"/>
                        <a:pt x="92" y="352"/>
                      </a:cubicBezTo>
                      <a:cubicBezTo>
                        <a:pt x="97" y="340"/>
                        <a:pt x="101" y="324"/>
                        <a:pt x="104" y="312"/>
                      </a:cubicBezTo>
                      <a:cubicBezTo>
                        <a:pt x="130" y="335"/>
                        <a:pt x="191" y="377"/>
                        <a:pt x="304" y="385"/>
                      </a:cubicBezTo>
                      <a:cubicBezTo>
                        <a:pt x="309" y="385"/>
                        <a:pt x="315" y="385"/>
                        <a:pt x="321" y="385"/>
                      </a:cubicBezTo>
                      <a:cubicBezTo>
                        <a:pt x="371" y="385"/>
                        <a:pt x="426" y="372"/>
                        <a:pt x="461" y="361"/>
                      </a:cubicBezTo>
                      <a:cubicBezTo>
                        <a:pt x="425" y="434"/>
                        <a:pt x="350" y="484"/>
                        <a:pt x="264" y="484"/>
                      </a:cubicBezTo>
                      <a:close/>
                      <a:moveTo>
                        <a:pt x="264" y="44"/>
                      </a:moveTo>
                      <a:cubicBezTo>
                        <a:pt x="385" y="44"/>
                        <a:pt x="484" y="143"/>
                        <a:pt x="484" y="264"/>
                      </a:cubicBezTo>
                      <a:cubicBezTo>
                        <a:pt x="484" y="289"/>
                        <a:pt x="480" y="312"/>
                        <a:pt x="472" y="334"/>
                      </a:cubicBezTo>
                      <a:cubicBezTo>
                        <a:pt x="438" y="345"/>
                        <a:pt x="364" y="367"/>
                        <a:pt x="305" y="363"/>
                      </a:cubicBezTo>
                      <a:cubicBezTo>
                        <a:pt x="161" y="352"/>
                        <a:pt x="107" y="283"/>
                        <a:pt x="107" y="283"/>
                      </a:cubicBezTo>
                      <a:cubicBezTo>
                        <a:pt x="104" y="279"/>
                        <a:pt x="99" y="278"/>
                        <a:pt x="95" y="279"/>
                      </a:cubicBezTo>
                      <a:cubicBezTo>
                        <a:pt x="91" y="280"/>
                        <a:pt x="88" y="283"/>
                        <a:pt x="87" y="287"/>
                      </a:cubicBezTo>
                      <a:cubicBezTo>
                        <a:pt x="87" y="288"/>
                        <a:pt x="81" y="323"/>
                        <a:pt x="72" y="343"/>
                      </a:cubicBezTo>
                      <a:cubicBezTo>
                        <a:pt x="70" y="347"/>
                        <a:pt x="68" y="348"/>
                        <a:pt x="67" y="348"/>
                      </a:cubicBezTo>
                      <a:cubicBezTo>
                        <a:pt x="65" y="348"/>
                        <a:pt x="63" y="348"/>
                        <a:pt x="60" y="347"/>
                      </a:cubicBezTo>
                      <a:cubicBezTo>
                        <a:pt x="50" y="322"/>
                        <a:pt x="44" y="294"/>
                        <a:pt x="44" y="264"/>
                      </a:cubicBezTo>
                      <a:cubicBezTo>
                        <a:pt x="44" y="143"/>
                        <a:pt x="142" y="44"/>
                        <a:pt x="264" y="44"/>
                      </a:cubicBezTo>
                      <a:close/>
                    </a:path>
                  </a:pathLst>
                </a:custGeom>
                <a:blipFill>
                  <a:blip r:embed="rId5" cstate="screen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íşḻïďe"/>
                <p:cNvSpPr/>
                <p:nvPr/>
              </p:nvSpPr>
              <p:spPr bwMode="auto">
                <a:xfrm>
                  <a:off x="3175" y="1698625"/>
                  <a:ext cx="2320925" cy="923925"/>
                </a:xfrm>
                <a:custGeom>
                  <a:avLst/>
                  <a:gdLst>
                    <a:gd name="T0" fmla="*/ 541 w 616"/>
                    <a:gd name="T1" fmla="*/ 7 h 245"/>
                    <a:gd name="T2" fmla="*/ 510 w 616"/>
                    <a:gd name="T3" fmla="*/ 12 h 245"/>
                    <a:gd name="T4" fmla="*/ 515 w 616"/>
                    <a:gd name="T5" fmla="*/ 43 h 245"/>
                    <a:gd name="T6" fmla="*/ 572 w 616"/>
                    <a:gd name="T7" fmla="*/ 113 h 245"/>
                    <a:gd name="T8" fmla="*/ 308 w 616"/>
                    <a:gd name="T9" fmla="*/ 201 h 245"/>
                    <a:gd name="T10" fmla="*/ 44 w 616"/>
                    <a:gd name="T11" fmla="*/ 113 h 245"/>
                    <a:gd name="T12" fmla="*/ 101 w 616"/>
                    <a:gd name="T13" fmla="*/ 43 h 245"/>
                    <a:gd name="T14" fmla="*/ 105 w 616"/>
                    <a:gd name="T15" fmla="*/ 12 h 245"/>
                    <a:gd name="T16" fmla="*/ 75 w 616"/>
                    <a:gd name="T17" fmla="*/ 7 h 245"/>
                    <a:gd name="T18" fmla="*/ 0 w 616"/>
                    <a:gd name="T19" fmla="*/ 113 h 245"/>
                    <a:gd name="T20" fmla="*/ 308 w 616"/>
                    <a:gd name="T21" fmla="*/ 245 h 245"/>
                    <a:gd name="T22" fmla="*/ 616 w 616"/>
                    <a:gd name="T23" fmla="*/ 113 h 245"/>
                    <a:gd name="T24" fmla="*/ 541 w 616"/>
                    <a:gd name="T25" fmla="*/ 7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6" h="245">
                      <a:moveTo>
                        <a:pt x="541" y="7"/>
                      </a:moveTo>
                      <a:cubicBezTo>
                        <a:pt x="531" y="0"/>
                        <a:pt x="517" y="2"/>
                        <a:pt x="510" y="12"/>
                      </a:cubicBezTo>
                      <a:cubicBezTo>
                        <a:pt x="503" y="22"/>
                        <a:pt x="505" y="36"/>
                        <a:pt x="515" y="43"/>
                      </a:cubicBezTo>
                      <a:cubicBezTo>
                        <a:pt x="555" y="72"/>
                        <a:pt x="572" y="88"/>
                        <a:pt x="572" y="113"/>
                      </a:cubicBezTo>
                      <a:cubicBezTo>
                        <a:pt x="572" y="177"/>
                        <a:pt x="498" y="201"/>
                        <a:pt x="308" y="201"/>
                      </a:cubicBezTo>
                      <a:cubicBezTo>
                        <a:pt x="118" y="201"/>
                        <a:pt x="44" y="177"/>
                        <a:pt x="44" y="113"/>
                      </a:cubicBezTo>
                      <a:cubicBezTo>
                        <a:pt x="44" y="88"/>
                        <a:pt x="60" y="72"/>
                        <a:pt x="101" y="43"/>
                      </a:cubicBezTo>
                      <a:cubicBezTo>
                        <a:pt x="110" y="36"/>
                        <a:pt x="113" y="22"/>
                        <a:pt x="105" y="12"/>
                      </a:cubicBezTo>
                      <a:cubicBezTo>
                        <a:pt x="98" y="2"/>
                        <a:pt x="85" y="0"/>
                        <a:pt x="75" y="7"/>
                      </a:cubicBezTo>
                      <a:cubicBezTo>
                        <a:pt x="40" y="33"/>
                        <a:pt x="0" y="62"/>
                        <a:pt x="0" y="113"/>
                      </a:cubicBezTo>
                      <a:cubicBezTo>
                        <a:pt x="0" y="235"/>
                        <a:pt x="159" y="245"/>
                        <a:pt x="308" y="245"/>
                      </a:cubicBezTo>
                      <a:cubicBezTo>
                        <a:pt x="457" y="245"/>
                        <a:pt x="616" y="235"/>
                        <a:pt x="616" y="113"/>
                      </a:cubicBezTo>
                      <a:cubicBezTo>
                        <a:pt x="616" y="62"/>
                        <a:pt x="576" y="33"/>
                        <a:pt x="541" y="7"/>
                      </a:cubicBezTo>
                      <a:close/>
                    </a:path>
                  </a:pathLst>
                </a:custGeom>
                <a:blipFill>
                  <a:blip r:embed="rId6" cstate="screen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6" name="îšḻïďé"/>
              <p:cNvSpPr/>
              <p:nvPr/>
            </p:nvSpPr>
            <p:spPr bwMode="auto">
              <a:xfrm>
                <a:off x="6803228" y="4574455"/>
                <a:ext cx="652201" cy="499688"/>
              </a:xfrm>
              <a:custGeom>
                <a:avLst/>
                <a:gdLst>
                  <a:gd name="T0" fmla="*/ 633 w 718"/>
                  <a:gd name="T1" fmla="*/ 0 h 549"/>
                  <a:gd name="T2" fmla="*/ 549 w 718"/>
                  <a:gd name="T3" fmla="*/ 84 h 549"/>
                  <a:gd name="T4" fmla="*/ 578 w 718"/>
                  <a:gd name="T5" fmla="*/ 148 h 549"/>
                  <a:gd name="T6" fmla="*/ 475 w 718"/>
                  <a:gd name="T7" fmla="*/ 302 h 549"/>
                  <a:gd name="T8" fmla="*/ 443 w 718"/>
                  <a:gd name="T9" fmla="*/ 296 h 549"/>
                  <a:gd name="T10" fmla="*/ 369 w 718"/>
                  <a:gd name="T11" fmla="*/ 340 h 549"/>
                  <a:gd name="T12" fmla="*/ 310 w 718"/>
                  <a:gd name="T13" fmla="*/ 305 h 549"/>
                  <a:gd name="T14" fmla="*/ 316 w 718"/>
                  <a:gd name="T15" fmla="*/ 275 h 549"/>
                  <a:gd name="T16" fmla="*/ 232 w 718"/>
                  <a:gd name="T17" fmla="*/ 190 h 549"/>
                  <a:gd name="T18" fmla="*/ 147 w 718"/>
                  <a:gd name="T19" fmla="*/ 275 h 549"/>
                  <a:gd name="T20" fmla="*/ 176 w 718"/>
                  <a:gd name="T21" fmla="*/ 338 h 549"/>
                  <a:gd name="T22" fmla="*/ 133 w 718"/>
                  <a:gd name="T23" fmla="*/ 396 h 549"/>
                  <a:gd name="T24" fmla="*/ 84 w 718"/>
                  <a:gd name="T25" fmla="*/ 380 h 549"/>
                  <a:gd name="T26" fmla="*/ 0 w 718"/>
                  <a:gd name="T27" fmla="*/ 465 h 549"/>
                  <a:gd name="T28" fmla="*/ 84 w 718"/>
                  <a:gd name="T29" fmla="*/ 549 h 549"/>
                  <a:gd name="T30" fmla="*/ 168 w 718"/>
                  <a:gd name="T31" fmla="*/ 465 h 549"/>
                  <a:gd name="T32" fmla="*/ 148 w 718"/>
                  <a:gd name="T33" fmla="*/ 411 h 549"/>
                  <a:gd name="T34" fmla="*/ 194 w 718"/>
                  <a:gd name="T35" fmla="*/ 350 h 549"/>
                  <a:gd name="T36" fmla="*/ 232 w 718"/>
                  <a:gd name="T37" fmla="*/ 359 h 549"/>
                  <a:gd name="T38" fmla="*/ 300 w 718"/>
                  <a:gd name="T39" fmla="*/ 324 h 549"/>
                  <a:gd name="T40" fmla="*/ 361 w 718"/>
                  <a:gd name="T41" fmla="*/ 360 h 549"/>
                  <a:gd name="T42" fmla="*/ 359 w 718"/>
                  <a:gd name="T43" fmla="*/ 380 h 549"/>
                  <a:gd name="T44" fmla="*/ 443 w 718"/>
                  <a:gd name="T45" fmla="*/ 465 h 549"/>
                  <a:gd name="T46" fmla="*/ 528 w 718"/>
                  <a:gd name="T47" fmla="*/ 380 h 549"/>
                  <a:gd name="T48" fmla="*/ 494 w 718"/>
                  <a:gd name="T49" fmla="*/ 313 h 549"/>
                  <a:gd name="T50" fmla="*/ 596 w 718"/>
                  <a:gd name="T51" fmla="*/ 160 h 549"/>
                  <a:gd name="T52" fmla="*/ 633 w 718"/>
                  <a:gd name="T53" fmla="*/ 169 h 549"/>
                  <a:gd name="T54" fmla="*/ 718 w 718"/>
                  <a:gd name="T55" fmla="*/ 84 h 549"/>
                  <a:gd name="T56" fmla="*/ 633 w 718"/>
                  <a:gd name="T57" fmla="*/ 0 h 549"/>
                  <a:gd name="T58" fmla="*/ 84 w 718"/>
                  <a:gd name="T59" fmla="*/ 507 h 549"/>
                  <a:gd name="T60" fmla="*/ 42 w 718"/>
                  <a:gd name="T61" fmla="*/ 465 h 549"/>
                  <a:gd name="T62" fmla="*/ 84 w 718"/>
                  <a:gd name="T63" fmla="*/ 422 h 549"/>
                  <a:gd name="T64" fmla="*/ 126 w 718"/>
                  <a:gd name="T65" fmla="*/ 465 h 549"/>
                  <a:gd name="T66" fmla="*/ 84 w 718"/>
                  <a:gd name="T67" fmla="*/ 507 h 549"/>
                  <a:gd name="T68" fmla="*/ 232 w 718"/>
                  <a:gd name="T69" fmla="*/ 317 h 549"/>
                  <a:gd name="T70" fmla="*/ 190 w 718"/>
                  <a:gd name="T71" fmla="*/ 275 h 549"/>
                  <a:gd name="T72" fmla="*/ 232 w 718"/>
                  <a:gd name="T73" fmla="*/ 233 h 549"/>
                  <a:gd name="T74" fmla="*/ 274 w 718"/>
                  <a:gd name="T75" fmla="*/ 275 h 549"/>
                  <a:gd name="T76" fmla="*/ 232 w 718"/>
                  <a:gd name="T77" fmla="*/ 317 h 549"/>
                  <a:gd name="T78" fmla="*/ 443 w 718"/>
                  <a:gd name="T79" fmla="*/ 422 h 549"/>
                  <a:gd name="T80" fmla="*/ 401 w 718"/>
                  <a:gd name="T81" fmla="*/ 380 h 549"/>
                  <a:gd name="T82" fmla="*/ 443 w 718"/>
                  <a:gd name="T83" fmla="*/ 338 h 549"/>
                  <a:gd name="T84" fmla="*/ 486 w 718"/>
                  <a:gd name="T85" fmla="*/ 380 h 549"/>
                  <a:gd name="T86" fmla="*/ 443 w 718"/>
                  <a:gd name="T87" fmla="*/ 422 h 549"/>
                  <a:gd name="T88" fmla="*/ 633 w 718"/>
                  <a:gd name="T89" fmla="*/ 127 h 549"/>
                  <a:gd name="T90" fmla="*/ 591 w 718"/>
                  <a:gd name="T91" fmla="*/ 84 h 549"/>
                  <a:gd name="T92" fmla="*/ 633 w 718"/>
                  <a:gd name="T93" fmla="*/ 42 h 549"/>
                  <a:gd name="T94" fmla="*/ 675 w 718"/>
                  <a:gd name="T95" fmla="*/ 84 h 549"/>
                  <a:gd name="T96" fmla="*/ 633 w 718"/>
                  <a:gd name="T97" fmla="*/ 127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18" h="549">
                    <a:moveTo>
                      <a:pt x="633" y="0"/>
                    </a:moveTo>
                    <a:cubicBezTo>
                      <a:pt x="587" y="0"/>
                      <a:pt x="549" y="38"/>
                      <a:pt x="549" y="84"/>
                    </a:cubicBezTo>
                    <a:cubicBezTo>
                      <a:pt x="549" y="110"/>
                      <a:pt x="561" y="132"/>
                      <a:pt x="578" y="148"/>
                    </a:cubicBezTo>
                    <a:cubicBezTo>
                      <a:pt x="475" y="302"/>
                      <a:pt x="475" y="302"/>
                      <a:pt x="475" y="302"/>
                    </a:cubicBezTo>
                    <a:cubicBezTo>
                      <a:pt x="466" y="298"/>
                      <a:pt x="455" y="296"/>
                      <a:pt x="443" y="296"/>
                    </a:cubicBezTo>
                    <a:cubicBezTo>
                      <a:pt x="411" y="296"/>
                      <a:pt x="383" y="314"/>
                      <a:pt x="369" y="340"/>
                    </a:cubicBezTo>
                    <a:cubicBezTo>
                      <a:pt x="310" y="305"/>
                      <a:pt x="310" y="305"/>
                      <a:pt x="310" y="305"/>
                    </a:cubicBezTo>
                    <a:cubicBezTo>
                      <a:pt x="314" y="296"/>
                      <a:pt x="316" y="285"/>
                      <a:pt x="316" y="275"/>
                    </a:cubicBezTo>
                    <a:cubicBezTo>
                      <a:pt x="316" y="228"/>
                      <a:pt x="278" y="190"/>
                      <a:pt x="232" y="190"/>
                    </a:cubicBezTo>
                    <a:cubicBezTo>
                      <a:pt x="185" y="190"/>
                      <a:pt x="147" y="228"/>
                      <a:pt x="147" y="275"/>
                    </a:cubicBezTo>
                    <a:cubicBezTo>
                      <a:pt x="147" y="300"/>
                      <a:pt x="159" y="322"/>
                      <a:pt x="176" y="338"/>
                    </a:cubicBezTo>
                    <a:cubicBezTo>
                      <a:pt x="133" y="396"/>
                      <a:pt x="133" y="396"/>
                      <a:pt x="133" y="396"/>
                    </a:cubicBezTo>
                    <a:cubicBezTo>
                      <a:pt x="119" y="386"/>
                      <a:pt x="102" y="380"/>
                      <a:pt x="84" y="380"/>
                    </a:cubicBezTo>
                    <a:cubicBezTo>
                      <a:pt x="38" y="380"/>
                      <a:pt x="0" y="418"/>
                      <a:pt x="0" y="465"/>
                    </a:cubicBezTo>
                    <a:cubicBezTo>
                      <a:pt x="0" y="511"/>
                      <a:pt x="38" y="549"/>
                      <a:pt x="84" y="549"/>
                    </a:cubicBezTo>
                    <a:cubicBezTo>
                      <a:pt x="130" y="549"/>
                      <a:pt x="168" y="511"/>
                      <a:pt x="168" y="465"/>
                    </a:cubicBezTo>
                    <a:cubicBezTo>
                      <a:pt x="168" y="444"/>
                      <a:pt x="160" y="425"/>
                      <a:pt x="148" y="411"/>
                    </a:cubicBezTo>
                    <a:cubicBezTo>
                      <a:pt x="194" y="350"/>
                      <a:pt x="194" y="350"/>
                      <a:pt x="194" y="350"/>
                    </a:cubicBezTo>
                    <a:cubicBezTo>
                      <a:pt x="205" y="355"/>
                      <a:pt x="218" y="359"/>
                      <a:pt x="232" y="359"/>
                    </a:cubicBezTo>
                    <a:cubicBezTo>
                      <a:pt x="260" y="359"/>
                      <a:pt x="285" y="345"/>
                      <a:pt x="300" y="324"/>
                    </a:cubicBezTo>
                    <a:cubicBezTo>
                      <a:pt x="361" y="360"/>
                      <a:pt x="361" y="360"/>
                      <a:pt x="361" y="360"/>
                    </a:cubicBezTo>
                    <a:cubicBezTo>
                      <a:pt x="360" y="367"/>
                      <a:pt x="359" y="373"/>
                      <a:pt x="359" y="380"/>
                    </a:cubicBezTo>
                    <a:cubicBezTo>
                      <a:pt x="359" y="427"/>
                      <a:pt x="397" y="465"/>
                      <a:pt x="443" y="465"/>
                    </a:cubicBezTo>
                    <a:cubicBezTo>
                      <a:pt x="490" y="465"/>
                      <a:pt x="528" y="427"/>
                      <a:pt x="528" y="380"/>
                    </a:cubicBezTo>
                    <a:cubicBezTo>
                      <a:pt x="528" y="352"/>
                      <a:pt x="514" y="328"/>
                      <a:pt x="494" y="313"/>
                    </a:cubicBezTo>
                    <a:cubicBezTo>
                      <a:pt x="596" y="160"/>
                      <a:pt x="596" y="160"/>
                      <a:pt x="596" y="160"/>
                    </a:cubicBezTo>
                    <a:cubicBezTo>
                      <a:pt x="607" y="165"/>
                      <a:pt x="620" y="169"/>
                      <a:pt x="633" y="169"/>
                    </a:cubicBezTo>
                    <a:cubicBezTo>
                      <a:pt x="680" y="169"/>
                      <a:pt x="718" y="131"/>
                      <a:pt x="718" y="84"/>
                    </a:cubicBezTo>
                    <a:cubicBezTo>
                      <a:pt x="718" y="38"/>
                      <a:pt x="680" y="0"/>
                      <a:pt x="633" y="0"/>
                    </a:cubicBezTo>
                    <a:close/>
                    <a:moveTo>
                      <a:pt x="84" y="507"/>
                    </a:moveTo>
                    <a:cubicBezTo>
                      <a:pt x="61" y="507"/>
                      <a:pt x="42" y="488"/>
                      <a:pt x="42" y="465"/>
                    </a:cubicBezTo>
                    <a:cubicBezTo>
                      <a:pt x="42" y="441"/>
                      <a:pt x="61" y="422"/>
                      <a:pt x="84" y="422"/>
                    </a:cubicBezTo>
                    <a:cubicBezTo>
                      <a:pt x="107" y="422"/>
                      <a:pt x="126" y="441"/>
                      <a:pt x="126" y="465"/>
                    </a:cubicBezTo>
                    <a:cubicBezTo>
                      <a:pt x="126" y="488"/>
                      <a:pt x="107" y="507"/>
                      <a:pt x="84" y="507"/>
                    </a:cubicBezTo>
                    <a:close/>
                    <a:moveTo>
                      <a:pt x="232" y="317"/>
                    </a:moveTo>
                    <a:cubicBezTo>
                      <a:pt x="209" y="317"/>
                      <a:pt x="190" y="298"/>
                      <a:pt x="190" y="275"/>
                    </a:cubicBezTo>
                    <a:cubicBezTo>
                      <a:pt x="190" y="251"/>
                      <a:pt x="209" y="233"/>
                      <a:pt x="232" y="233"/>
                    </a:cubicBezTo>
                    <a:cubicBezTo>
                      <a:pt x="255" y="233"/>
                      <a:pt x="274" y="251"/>
                      <a:pt x="274" y="275"/>
                    </a:cubicBezTo>
                    <a:cubicBezTo>
                      <a:pt x="274" y="298"/>
                      <a:pt x="255" y="317"/>
                      <a:pt x="232" y="317"/>
                    </a:cubicBezTo>
                    <a:close/>
                    <a:moveTo>
                      <a:pt x="443" y="422"/>
                    </a:moveTo>
                    <a:cubicBezTo>
                      <a:pt x="420" y="422"/>
                      <a:pt x="401" y="403"/>
                      <a:pt x="401" y="380"/>
                    </a:cubicBezTo>
                    <a:cubicBezTo>
                      <a:pt x="401" y="357"/>
                      <a:pt x="420" y="338"/>
                      <a:pt x="443" y="338"/>
                    </a:cubicBezTo>
                    <a:cubicBezTo>
                      <a:pt x="467" y="338"/>
                      <a:pt x="486" y="357"/>
                      <a:pt x="486" y="380"/>
                    </a:cubicBezTo>
                    <a:cubicBezTo>
                      <a:pt x="486" y="403"/>
                      <a:pt x="467" y="422"/>
                      <a:pt x="443" y="422"/>
                    </a:cubicBezTo>
                    <a:close/>
                    <a:moveTo>
                      <a:pt x="633" y="127"/>
                    </a:moveTo>
                    <a:cubicBezTo>
                      <a:pt x="610" y="127"/>
                      <a:pt x="591" y="108"/>
                      <a:pt x="591" y="84"/>
                    </a:cubicBezTo>
                    <a:cubicBezTo>
                      <a:pt x="591" y="61"/>
                      <a:pt x="610" y="42"/>
                      <a:pt x="633" y="42"/>
                    </a:cubicBezTo>
                    <a:cubicBezTo>
                      <a:pt x="657" y="42"/>
                      <a:pt x="675" y="61"/>
                      <a:pt x="675" y="84"/>
                    </a:cubicBezTo>
                    <a:cubicBezTo>
                      <a:pt x="675" y="108"/>
                      <a:pt x="657" y="127"/>
                      <a:pt x="633" y="127"/>
                    </a:cubicBezTo>
                    <a:close/>
                  </a:path>
                </a:pathLst>
              </a:custGeom>
              <a:blipFill>
                <a:blip r:embed="rId7" cstate="screen"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FFE986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7" name="îšlidè"/>
              <p:cNvGrpSpPr/>
              <p:nvPr/>
            </p:nvGrpSpPr>
            <p:grpSpPr>
              <a:xfrm>
                <a:off x="6794059" y="2665683"/>
                <a:ext cx="670536" cy="536573"/>
                <a:chOff x="6069013" y="-1522413"/>
                <a:chExt cx="4465637" cy="3573463"/>
              </a:xfrm>
              <a:solidFill>
                <a:schemeClr val="accent4"/>
              </a:solidFill>
            </p:grpSpPr>
            <p:sp>
              <p:nvSpPr>
                <p:cNvPr id="60" name="íŝlíďé"/>
                <p:cNvSpPr/>
                <p:nvPr/>
              </p:nvSpPr>
              <p:spPr bwMode="auto">
                <a:xfrm>
                  <a:off x="6069013" y="-1522413"/>
                  <a:ext cx="4465637" cy="2979738"/>
                </a:xfrm>
                <a:custGeom>
                  <a:avLst/>
                  <a:gdLst>
                    <a:gd name="T0" fmla="*/ 869 w 1188"/>
                    <a:gd name="T1" fmla="*/ 792 h 792"/>
                    <a:gd name="T2" fmla="*/ 830 w 1188"/>
                    <a:gd name="T3" fmla="*/ 753 h 792"/>
                    <a:gd name="T4" fmla="*/ 869 w 1188"/>
                    <a:gd name="T5" fmla="*/ 713 h 792"/>
                    <a:gd name="T6" fmla="*/ 949 w 1188"/>
                    <a:gd name="T7" fmla="*/ 713 h 792"/>
                    <a:gd name="T8" fmla="*/ 953 w 1188"/>
                    <a:gd name="T9" fmla="*/ 713 h 792"/>
                    <a:gd name="T10" fmla="*/ 955 w 1188"/>
                    <a:gd name="T11" fmla="*/ 713 h 792"/>
                    <a:gd name="T12" fmla="*/ 1109 w 1188"/>
                    <a:gd name="T13" fmla="*/ 555 h 792"/>
                    <a:gd name="T14" fmla="*/ 951 w 1188"/>
                    <a:gd name="T15" fmla="*/ 396 h 792"/>
                    <a:gd name="T16" fmla="*/ 915 w 1188"/>
                    <a:gd name="T17" fmla="*/ 401 h 792"/>
                    <a:gd name="T18" fmla="*/ 879 w 1188"/>
                    <a:gd name="T19" fmla="*/ 391 h 792"/>
                    <a:gd name="T20" fmla="*/ 867 w 1188"/>
                    <a:gd name="T21" fmla="*/ 356 h 792"/>
                    <a:gd name="T22" fmla="*/ 871 w 1188"/>
                    <a:gd name="T23" fmla="*/ 317 h 792"/>
                    <a:gd name="T24" fmla="*/ 634 w 1188"/>
                    <a:gd name="T25" fmla="*/ 79 h 792"/>
                    <a:gd name="T26" fmla="*/ 398 w 1188"/>
                    <a:gd name="T27" fmla="*/ 296 h 792"/>
                    <a:gd name="T28" fmla="*/ 380 w 1188"/>
                    <a:gd name="T29" fmla="*/ 326 h 792"/>
                    <a:gd name="T30" fmla="*/ 345 w 1188"/>
                    <a:gd name="T31" fmla="*/ 330 h 792"/>
                    <a:gd name="T32" fmla="*/ 277 w 1188"/>
                    <a:gd name="T33" fmla="*/ 317 h 792"/>
                    <a:gd name="T34" fmla="*/ 79 w 1188"/>
                    <a:gd name="T35" fmla="*/ 515 h 792"/>
                    <a:gd name="T36" fmla="*/ 272 w 1188"/>
                    <a:gd name="T37" fmla="*/ 713 h 792"/>
                    <a:gd name="T38" fmla="*/ 275 w 1188"/>
                    <a:gd name="T39" fmla="*/ 713 h 792"/>
                    <a:gd name="T40" fmla="*/ 295 w 1188"/>
                    <a:gd name="T41" fmla="*/ 713 h 792"/>
                    <a:gd name="T42" fmla="*/ 358 w 1188"/>
                    <a:gd name="T43" fmla="*/ 713 h 792"/>
                    <a:gd name="T44" fmla="*/ 398 w 1188"/>
                    <a:gd name="T45" fmla="*/ 753 h 792"/>
                    <a:gd name="T46" fmla="*/ 358 w 1188"/>
                    <a:gd name="T47" fmla="*/ 792 h 792"/>
                    <a:gd name="T48" fmla="*/ 282 w 1188"/>
                    <a:gd name="T49" fmla="*/ 792 h 792"/>
                    <a:gd name="T50" fmla="*/ 277 w 1188"/>
                    <a:gd name="T51" fmla="*/ 792 h 792"/>
                    <a:gd name="T52" fmla="*/ 0 w 1188"/>
                    <a:gd name="T53" fmla="*/ 515 h 792"/>
                    <a:gd name="T54" fmla="*/ 277 w 1188"/>
                    <a:gd name="T55" fmla="*/ 238 h 792"/>
                    <a:gd name="T56" fmla="*/ 327 w 1188"/>
                    <a:gd name="T57" fmla="*/ 242 h 792"/>
                    <a:gd name="T58" fmla="*/ 634 w 1188"/>
                    <a:gd name="T59" fmla="*/ 0 h 792"/>
                    <a:gd name="T60" fmla="*/ 950 w 1188"/>
                    <a:gd name="T61" fmla="*/ 317 h 792"/>
                    <a:gd name="T62" fmla="*/ 950 w 1188"/>
                    <a:gd name="T63" fmla="*/ 317 h 792"/>
                    <a:gd name="T64" fmla="*/ 951 w 1188"/>
                    <a:gd name="T65" fmla="*/ 317 h 792"/>
                    <a:gd name="T66" fmla="*/ 1188 w 1188"/>
                    <a:gd name="T67" fmla="*/ 555 h 792"/>
                    <a:gd name="T68" fmla="*/ 951 w 1188"/>
                    <a:gd name="T69" fmla="*/ 792 h 792"/>
                    <a:gd name="T70" fmla="*/ 946 w 1188"/>
                    <a:gd name="T71" fmla="*/ 792 h 792"/>
                    <a:gd name="T72" fmla="*/ 869 w 1188"/>
                    <a:gd name="T73" fmla="*/ 792 h 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88" h="792">
                      <a:moveTo>
                        <a:pt x="869" y="792"/>
                      </a:moveTo>
                      <a:cubicBezTo>
                        <a:pt x="847" y="792"/>
                        <a:pt x="830" y="775"/>
                        <a:pt x="830" y="753"/>
                      </a:cubicBezTo>
                      <a:cubicBezTo>
                        <a:pt x="830" y="731"/>
                        <a:pt x="847" y="713"/>
                        <a:pt x="869" y="713"/>
                      </a:cubicBezTo>
                      <a:cubicBezTo>
                        <a:pt x="949" y="713"/>
                        <a:pt x="949" y="713"/>
                        <a:pt x="949" y="713"/>
                      </a:cubicBezTo>
                      <a:cubicBezTo>
                        <a:pt x="950" y="713"/>
                        <a:pt x="952" y="713"/>
                        <a:pt x="953" y="713"/>
                      </a:cubicBezTo>
                      <a:cubicBezTo>
                        <a:pt x="954" y="713"/>
                        <a:pt x="955" y="713"/>
                        <a:pt x="955" y="713"/>
                      </a:cubicBezTo>
                      <a:cubicBezTo>
                        <a:pt x="1041" y="710"/>
                        <a:pt x="1109" y="640"/>
                        <a:pt x="1109" y="555"/>
                      </a:cubicBezTo>
                      <a:cubicBezTo>
                        <a:pt x="1109" y="467"/>
                        <a:pt x="1038" y="396"/>
                        <a:pt x="951" y="396"/>
                      </a:cubicBezTo>
                      <a:cubicBezTo>
                        <a:pt x="940" y="396"/>
                        <a:pt x="928" y="398"/>
                        <a:pt x="915" y="401"/>
                      </a:cubicBezTo>
                      <a:cubicBezTo>
                        <a:pt x="902" y="404"/>
                        <a:pt x="889" y="400"/>
                        <a:pt x="879" y="391"/>
                      </a:cubicBezTo>
                      <a:cubicBezTo>
                        <a:pt x="870" y="382"/>
                        <a:pt x="865" y="369"/>
                        <a:pt x="867" y="356"/>
                      </a:cubicBezTo>
                      <a:cubicBezTo>
                        <a:pt x="869" y="343"/>
                        <a:pt x="871" y="330"/>
                        <a:pt x="871" y="317"/>
                      </a:cubicBezTo>
                      <a:cubicBezTo>
                        <a:pt x="871" y="186"/>
                        <a:pt x="765" y="79"/>
                        <a:pt x="634" y="79"/>
                      </a:cubicBezTo>
                      <a:cubicBezTo>
                        <a:pt x="510" y="79"/>
                        <a:pt x="409" y="172"/>
                        <a:pt x="398" y="296"/>
                      </a:cubicBezTo>
                      <a:cubicBezTo>
                        <a:pt x="397" y="308"/>
                        <a:pt x="390" y="319"/>
                        <a:pt x="380" y="326"/>
                      </a:cubicBezTo>
                      <a:cubicBezTo>
                        <a:pt x="370" y="332"/>
                        <a:pt x="357" y="334"/>
                        <a:pt x="345" y="330"/>
                      </a:cubicBezTo>
                      <a:cubicBezTo>
                        <a:pt x="322" y="321"/>
                        <a:pt x="300" y="317"/>
                        <a:pt x="277" y="317"/>
                      </a:cubicBezTo>
                      <a:cubicBezTo>
                        <a:pt x="168" y="317"/>
                        <a:pt x="79" y="406"/>
                        <a:pt x="79" y="515"/>
                      </a:cubicBezTo>
                      <a:cubicBezTo>
                        <a:pt x="79" y="623"/>
                        <a:pt x="165" y="710"/>
                        <a:pt x="272" y="713"/>
                      </a:cubicBezTo>
                      <a:cubicBezTo>
                        <a:pt x="273" y="713"/>
                        <a:pt x="274" y="713"/>
                        <a:pt x="275" y="713"/>
                      </a:cubicBezTo>
                      <a:cubicBezTo>
                        <a:pt x="295" y="713"/>
                        <a:pt x="295" y="713"/>
                        <a:pt x="295" y="713"/>
                      </a:cubicBezTo>
                      <a:cubicBezTo>
                        <a:pt x="358" y="713"/>
                        <a:pt x="358" y="713"/>
                        <a:pt x="358" y="713"/>
                      </a:cubicBezTo>
                      <a:cubicBezTo>
                        <a:pt x="380" y="713"/>
                        <a:pt x="398" y="731"/>
                        <a:pt x="398" y="753"/>
                      </a:cubicBezTo>
                      <a:cubicBezTo>
                        <a:pt x="398" y="775"/>
                        <a:pt x="380" y="792"/>
                        <a:pt x="358" y="792"/>
                      </a:cubicBezTo>
                      <a:cubicBezTo>
                        <a:pt x="282" y="792"/>
                        <a:pt x="282" y="792"/>
                        <a:pt x="282" y="792"/>
                      </a:cubicBezTo>
                      <a:cubicBezTo>
                        <a:pt x="281" y="792"/>
                        <a:pt x="279" y="792"/>
                        <a:pt x="277" y="792"/>
                      </a:cubicBezTo>
                      <a:cubicBezTo>
                        <a:pt x="124" y="792"/>
                        <a:pt x="0" y="668"/>
                        <a:pt x="0" y="515"/>
                      </a:cubicBezTo>
                      <a:cubicBezTo>
                        <a:pt x="0" y="362"/>
                        <a:pt x="124" y="238"/>
                        <a:pt x="277" y="238"/>
                      </a:cubicBezTo>
                      <a:cubicBezTo>
                        <a:pt x="294" y="238"/>
                        <a:pt x="310" y="239"/>
                        <a:pt x="327" y="242"/>
                      </a:cubicBezTo>
                      <a:cubicBezTo>
                        <a:pt x="360" y="101"/>
                        <a:pt x="485" y="0"/>
                        <a:pt x="634" y="0"/>
                      </a:cubicBezTo>
                      <a:cubicBezTo>
                        <a:pt x="808" y="0"/>
                        <a:pt x="950" y="142"/>
                        <a:pt x="950" y="317"/>
                      </a:cubicBezTo>
                      <a:cubicBezTo>
                        <a:pt x="950" y="317"/>
                        <a:pt x="950" y="317"/>
                        <a:pt x="950" y="317"/>
                      </a:cubicBezTo>
                      <a:cubicBezTo>
                        <a:pt x="951" y="317"/>
                        <a:pt x="951" y="317"/>
                        <a:pt x="951" y="317"/>
                      </a:cubicBezTo>
                      <a:cubicBezTo>
                        <a:pt x="1082" y="317"/>
                        <a:pt x="1188" y="424"/>
                        <a:pt x="1188" y="555"/>
                      </a:cubicBezTo>
                      <a:cubicBezTo>
                        <a:pt x="1188" y="686"/>
                        <a:pt x="1082" y="792"/>
                        <a:pt x="951" y="792"/>
                      </a:cubicBezTo>
                      <a:cubicBezTo>
                        <a:pt x="949" y="792"/>
                        <a:pt x="947" y="792"/>
                        <a:pt x="946" y="792"/>
                      </a:cubicBezTo>
                      <a:lnTo>
                        <a:pt x="869" y="792"/>
                      </a:lnTo>
                      <a:close/>
                    </a:path>
                  </a:pathLst>
                </a:custGeom>
                <a:blipFill>
                  <a:blip r:embed="rId8" cstate="screen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îšḻiḍè"/>
                <p:cNvSpPr/>
                <p:nvPr/>
              </p:nvSpPr>
              <p:spPr bwMode="auto">
                <a:xfrm>
                  <a:off x="7707313" y="-479425"/>
                  <a:ext cx="1484312" cy="2530475"/>
                </a:xfrm>
                <a:custGeom>
                  <a:avLst/>
                  <a:gdLst>
                    <a:gd name="T0" fmla="*/ 935 w 935"/>
                    <a:gd name="T1" fmla="*/ 656 h 1594"/>
                    <a:gd name="T2" fmla="*/ 561 w 935"/>
                    <a:gd name="T3" fmla="*/ 656 h 1594"/>
                    <a:gd name="T4" fmla="*/ 561 w 935"/>
                    <a:gd name="T5" fmla="*/ 0 h 1594"/>
                    <a:gd name="T6" fmla="*/ 0 w 935"/>
                    <a:gd name="T7" fmla="*/ 940 h 1594"/>
                    <a:gd name="T8" fmla="*/ 374 w 935"/>
                    <a:gd name="T9" fmla="*/ 940 h 1594"/>
                    <a:gd name="T10" fmla="*/ 374 w 935"/>
                    <a:gd name="T11" fmla="*/ 1594 h 1594"/>
                    <a:gd name="T12" fmla="*/ 935 w 935"/>
                    <a:gd name="T13" fmla="*/ 656 h 1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35" h="1594">
                      <a:moveTo>
                        <a:pt x="935" y="656"/>
                      </a:moveTo>
                      <a:lnTo>
                        <a:pt x="561" y="656"/>
                      </a:lnTo>
                      <a:lnTo>
                        <a:pt x="561" y="0"/>
                      </a:lnTo>
                      <a:lnTo>
                        <a:pt x="0" y="940"/>
                      </a:lnTo>
                      <a:lnTo>
                        <a:pt x="374" y="940"/>
                      </a:lnTo>
                      <a:lnTo>
                        <a:pt x="374" y="1594"/>
                      </a:lnTo>
                      <a:lnTo>
                        <a:pt x="935" y="656"/>
                      </a:lnTo>
                      <a:close/>
                    </a:path>
                  </a:pathLst>
                </a:custGeom>
                <a:blipFill>
                  <a:blip r:embed="rId9" cstate="screen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8" name="îŝ1ïde"/>
              <p:cNvGrpSpPr/>
              <p:nvPr/>
            </p:nvGrpSpPr>
            <p:grpSpPr>
              <a:xfrm>
                <a:off x="4887395" y="4508355"/>
                <a:ext cx="631891" cy="631891"/>
                <a:chOff x="1928427" y="-1529876"/>
                <a:chExt cx="1960563" cy="1960563"/>
              </a:xfrm>
              <a:solidFill>
                <a:schemeClr val="accent3"/>
              </a:solidFill>
            </p:grpSpPr>
            <p:sp>
              <p:nvSpPr>
                <p:cNvPr id="53" name="iśḷïḑê"/>
                <p:cNvSpPr/>
                <p:nvPr/>
              </p:nvSpPr>
              <p:spPr bwMode="auto">
                <a:xfrm>
                  <a:off x="3200014" y="-256700"/>
                  <a:ext cx="265113" cy="260350"/>
                </a:xfrm>
                <a:custGeom>
                  <a:avLst/>
                  <a:gdLst>
                    <a:gd name="T0" fmla="*/ 78 w 156"/>
                    <a:gd name="T1" fmla="*/ 0 h 154"/>
                    <a:gd name="T2" fmla="*/ 0 w 156"/>
                    <a:gd name="T3" fmla="*/ 77 h 154"/>
                    <a:gd name="T4" fmla="*/ 78 w 156"/>
                    <a:gd name="T5" fmla="*/ 154 h 154"/>
                    <a:gd name="T6" fmla="*/ 156 w 156"/>
                    <a:gd name="T7" fmla="*/ 77 h 154"/>
                    <a:gd name="T8" fmla="*/ 78 w 156"/>
                    <a:gd name="T9" fmla="*/ 0 h 154"/>
                    <a:gd name="T10" fmla="*/ 78 w 156"/>
                    <a:gd name="T11" fmla="*/ 116 h 154"/>
                    <a:gd name="T12" fmla="*/ 39 w 156"/>
                    <a:gd name="T13" fmla="*/ 77 h 154"/>
                    <a:gd name="T14" fmla="*/ 78 w 156"/>
                    <a:gd name="T15" fmla="*/ 39 h 154"/>
                    <a:gd name="T16" fmla="*/ 117 w 156"/>
                    <a:gd name="T17" fmla="*/ 77 h 154"/>
                    <a:gd name="T18" fmla="*/ 78 w 156"/>
                    <a:gd name="T19" fmla="*/ 11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6" h="154">
                      <a:moveTo>
                        <a:pt x="78" y="0"/>
                      </a:moveTo>
                      <a:cubicBezTo>
                        <a:pt x="35" y="0"/>
                        <a:pt x="0" y="35"/>
                        <a:pt x="0" y="77"/>
                      </a:cubicBezTo>
                      <a:cubicBezTo>
                        <a:pt x="0" y="120"/>
                        <a:pt x="35" y="154"/>
                        <a:pt x="78" y="154"/>
                      </a:cubicBezTo>
                      <a:cubicBezTo>
                        <a:pt x="121" y="154"/>
                        <a:pt x="156" y="120"/>
                        <a:pt x="156" y="77"/>
                      </a:cubicBezTo>
                      <a:cubicBezTo>
                        <a:pt x="156" y="35"/>
                        <a:pt x="121" y="0"/>
                        <a:pt x="78" y="0"/>
                      </a:cubicBezTo>
                      <a:close/>
                      <a:moveTo>
                        <a:pt x="78" y="116"/>
                      </a:moveTo>
                      <a:cubicBezTo>
                        <a:pt x="56" y="116"/>
                        <a:pt x="39" y="98"/>
                        <a:pt x="39" y="77"/>
                      </a:cubicBezTo>
                      <a:cubicBezTo>
                        <a:pt x="39" y="56"/>
                        <a:pt x="56" y="39"/>
                        <a:pt x="78" y="39"/>
                      </a:cubicBezTo>
                      <a:cubicBezTo>
                        <a:pt x="99" y="39"/>
                        <a:pt x="117" y="56"/>
                        <a:pt x="117" y="77"/>
                      </a:cubicBezTo>
                      <a:cubicBezTo>
                        <a:pt x="117" y="98"/>
                        <a:pt x="99" y="116"/>
                        <a:pt x="78" y="116"/>
                      </a:cubicBezTo>
                      <a:close/>
                    </a:path>
                  </a:pathLst>
                </a:custGeom>
                <a:blipFill>
                  <a:blip r:embed="rId10" cstate="screen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isḷïḓê"/>
                <p:cNvSpPr/>
                <p:nvPr/>
              </p:nvSpPr>
              <p:spPr bwMode="auto">
                <a:xfrm>
                  <a:off x="2350702" y="-256700"/>
                  <a:ext cx="263525" cy="260350"/>
                </a:xfrm>
                <a:custGeom>
                  <a:avLst/>
                  <a:gdLst>
                    <a:gd name="T0" fmla="*/ 78 w 155"/>
                    <a:gd name="T1" fmla="*/ 0 h 154"/>
                    <a:gd name="T2" fmla="*/ 0 w 155"/>
                    <a:gd name="T3" fmla="*/ 77 h 154"/>
                    <a:gd name="T4" fmla="*/ 78 w 155"/>
                    <a:gd name="T5" fmla="*/ 154 h 154"/>
                    <a:gd name="T6" fmla="*/ 155 w 155"/>
                    <a:gd name="T7" fmla="*/ 77 h 154"/>
                    <a:gd name="T8" fmla="*/ 78 w 155"/>
                    <a:gd name="T9" fmla="*/ 0 h 154"/>
                    <a:gd name="T10" fmla="*/ 78 w 155"/>
                    <a:gd name="T11" fmla="*/ 116 h 154"/>
                    <a:gd name="T12" fmla="*/ 39 w 155"/>
                    <a:gd name="T13" fmla="*/ 77 h 154"/>
                    <a:gd name="T14" fmla="*/ 78 w 155"/>
                    <a:gd name="T15" fmla="*/ 39 h 154"/>
                    <a:gd name="T16" fmla="*/ 117 w 155"/>
                    <a:gd name="T17" fmla="*/ 77 h 154"/>
                    <a:gd name="T18" fmla="*/ 78 w 155"/>
                    <a:gd name="T19" fmla="*/ 11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5" h="154">
                      <a:moveTo>
                        <a:pt x="78" y="0"/>
                      </a:moveTo>
                      <a:cubicBezTo>
                        <a:pt x="35" y="0"/>
                        <a:pt x="0" y="35"/>
                        <a:pt x="0" y="77"/>
                      </a:cubicBezTo>
                      <a:cubicBezTo>
                        <a:pt x="0" y="120"/>
                        <a:pt x="35" y="154"/>
                        <a:pt x="78" y="154"/>
                      </a:cubicBezTo>
                      <a:cubicBezTo>
                        <a:pt x="121" y="154"/>
                        <a:pt x="155" y="120"/>
                        <a:pt x="155" y="77"/>
                      </a:cubicBezTo>
                      <a:cubicBezTo>
                        <a:pt x="155" y="35"/>
                        <a:pt x="121" y="0"/>
                        <a:pt x="78" y="0"/>
                      </a:cubicBezTo>
                      <a:close/>
                      <a:moveTo>
                        <a:pt x="78" y="116"/>
                      </a:moveTo>
                      <a:cubicBezTo>
                        <a:pt x="56" y="116"/>
                        <a:pt x="39" y="98"/>
                        <a:pt x="39" y="77"/>
                      </a:cubicBezTo>
                      <a:cubicBezTo>
                        <a:pt x="39" y="56"/>
                        <a:pt x="56" y="39"/>
                        <a:pt x="78" y="39"/>
                      </a:cubicBezTo>
                      <a:cubicBezTo>
                        <a:pt x="99" y="39"/>
                        <a:pt x="117" y="56"/>
                        <a:pt x="117" y="77"/>
                      </a:cubicBezTo>
                      <a:cubicBezTo>
                        <a:pt x="117" y="98"/>
                        <a:pt x="99" y="116"/>
                        <a:pt x="78" y="116"/>
                      </a:cubicBezTo>
                      <a:close/>
                    </a:path>
                  </a:pathLst>
                </a:custGeom>
                <a:blipFill>
                  <a:blip r:embed="rId10" cstate="screen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ïşļïḋe"/>
                <p:cNvSpPr/>
                <p:nvPr/>
              </p:nvSpPr>
              <p:spPr bwMode="auto">
                <a:xfrm>
                  <a:off x="2711064" y="-288450"/>
                  <a:ext cx="393700" cy="65088"/>
                </a:xfrm>
                <a:custGeom>
                  <a:avLst/>
                  <a:gdLst>
                    <a:gd name="T0" fmla="*/ 213 w 232"/>
                    <a:gd name="T1" fmla="*/ 0 h 38"/>
                    <a:gd name="T2" fmla="*/ 20 w 232"/>
                    <a:gd name="T3" fmla="*/ 0 h 38"/>
                    <a:gd name="T4" fmla="*/ 0 w 232"/>
                    <a:gd name="T5" fmla="*/ 19 h 38"/>
                    <a:gd name="T6" fmla="*/ 20 w 232"/>
                    <a:gd name="T7" fmla="*/ 38 h 38"/>
                    <a:gd name="T8" fmla="*/ 213 w 232"/>
                    <a:gd name="T9" fmla="*/ 38 h 38"/>
                    <a:gd name="T10" fmla="*/ 232 w 232"/>
                    <a:gd name="T11" fmla="*/ 19 h 38"/>
                    <a:gd name="T12" fmla="*/ 213 w 232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2" h="38">
                      <a:moveTo>
                        <a:pt x="213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8"/>
                        <a:pt x="0" y="19"/>
                      </a:cubicBezTo>
                      <a:cubicBezTo>
                        <a:pt x="0" y="30"/>
                        <a:pt x="9" y="38"/>
                        <a:pt x="20" y="38"/>
                      </a:cubicBezTo>
                      <a:cubicBezTo>
                        <a:pt x="213" y="38"/>
                        <a:pt x="213" y="38"/>
                        <a:pt x="213" y="38"/>
                      </a:cubicBezTo>
                      <a:cubicBezTo>
                        <a:pt x="223" y="38"/>
                        <a:pt x="232" y="30"/>
                        <a:pt x="232" y="19"/>
                      </a:cubicBezTo>
                      <a:cubicBezTo>
                        <a:pt x="232" y="8"/>
                        <a:pt x="223" y="0"/>
                        <a:pt x="213" y="0"/>
                      </a:cubicBezTo>
                      <a:close/>
                    </a:path>
                  </a:pathLst>
                </a:custGeom>
                <a:blipFill>
                  <a:blip r:embed="rId11" cstate="screen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îşliďê"/>
                <p:cNvSpPr/>
                <p:nvPr/>
              </p:nvSpPr>
              <p:spPr bwMode="auto">
                <a:xfrm>
                  <a:off x="2711064" y="-158275"/>
                  <a:ext cx="393700" cy="66675"/>
                </a:xfrm>
                <a:custGeom>
                  <a:avLst/>
                  <a:gdLst>
                    <a:gd name="T0" fmla="*/ 213 w 232"/>
                    <a:gd name="T1" fmla="*/ 0 h 39"/>
                    <a:gd name="T2" fmla="*/ 20 w 232"/>
                    <a:gd name="T3" fmla="*/ 0 h 39"/>
                    <a:gd name="T4" fmla="*/ 0 w 232"/>
                    <a:gd name="T5" fmla="*/ 19 h 39"/>
                    <a:gd name="T6" fmla="*/ 20 w 232"/>
                    <a:gd name="T7" fmla="*/ 39 h 39"/>
                    <a:gd name="T8" fmla="*/ 213 w 232"/>
                    <a:gd name="T9" fmla="*/ 39 h 39"/>
                    <a:gd name="T10" fmla="*/ 232 w 232"/>
                    <a:gd name="T11" fmla="*/ 19 h 39"/>
                    <a:gd name="T12" fmla="*/ 213 w 232"/>
                    <a:gd name="T1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2" h="39">
                      <a:moveTo>
                        <a:pt x="213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0"/>
                        <a:pt x="9" y="39"/>
                        <a:pt x="20" y="39"/>
                      </a:cubicBezTo>
                      <a:cubicBezTo>
                        <a:pt x="213" y="39"/>
                        <a:pt x="213" y="39"/>
                        <a:pt x="213" y="39"/>
                      </a:cubicBezTo>
                      <a:cubicBezTo>
                        <a:pt x="223" y="39"/>
                        <a:pt x="232" y="30"/>
                        <a:pt x="232" y="19"/>
                      </a:cubicBezTo>
                      <a:cubicBezTo>
                        <a:pt x="232" y="9"/>
                        <a:pt x="223" y="0"/>
                        <a:pt x="213" y="0"/>
                      </a:cubicBezTo>
                      <a:close/>
                    </a:path>
                  </a:pathLst>
                </a:custGeom>
                <a:blipFill>
                  <a:blip r:embed="rId11" cstate="screen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iSḷíḋê"/>
                <p:cNvSpPr/>
                <p:nvPr/>
              </p:nvSpPr>
              <p:spPr bwMode="auto">
                <a:xfrm>
                  <a:off x="2418964" y="-842488"/>
                  <a:ext cx="260350" cy="260350"/>
                </a:xfrm>
                <a:custGeom>
                  <a:avLst/>
                  <a:gdLst>
                    <a:gd name="T0" fmla="*/ 135 w 154"/>
                    <a:gd name="T1" fmla="*/ 0 h 154"/>
                    <a:gd name="T2" fmla="*/ 0 w 154"/>
                    <a:gd name="T3" fmla="*/ 135 h 154"/>
                    <a:gd name="T4" fmla="*/ 19 w 154"/>
                    <a:gd name="T5" fmla="*/ 154 h 154"/>
                    <a:gd name="T6" fmla="*/ 38 w 154"/>
                    <a:gd name="T7" fmla="*/ 135 h 154"/>
                    <a:gd name="T8" fmla="*/ 135 w 154"/>
                    <a:gd name="T9" fmla="*/ 38 h 154"/>
                    <a:gd name="T10" fmla="*/ 154 w 154"/>
                    <a:gd name="T11" fmla="*/ 19 h 154"/>
                    <a:gd name="T12" fmla="*/ 135 w 154"/>
                    <a:gd name="T13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" h="154">
                      <a:moveTo>
                        <a:pt x="135" y="0"/>
                      </a:moveTo>
                      <a:cubicBezTo>
                        <a:pt x="60" y="0"/>
                        <a:pt x="0" y="60"/>
                        <a:pt x="0" y="135"/>
                      </a:cubicBezTo>
                      <a:cubicBezTo>
                        <a:pt x="0" y="145"/>
                        <a:pt x="8" y="154"/>
                        <a:pt x="19" y="154"/>
                      </a:cubicBezTo>
                      <a:cubicBezTo>
                        <a:pt x="30" y="154"/>
                        <a:pt x="38" y="145"/>
                        <a:pt x="38" y="135"/>
                      </a:cubicBezTo>
                      <a:cubicBezTo>
                        <a:pt x="38" y="81"/>
                        <a:pt x="82" y="38"/>
                        <a:pt x="135" y="38"/>
                      </a:cubicBezTo>
                      <a:cubicBezTo>
                        <a:pt x="145" y="38"/>
                        <a:pt x="154" y="30"/>
                        <a:pt x="154" y="19"/>
                      </a:cubicBezTo>
                      <a:cubicBezTo>
                        <a:pt x="154" y="8"/>
                        <a:pt x="145" y="0"/>
                        <a:pt x="135" y="0"/>
                      </a:cubicBezTo>
                      <a:close/>
                    </a:path>
                  </a:pathLst>
                </a:custGeom>
                <a:blipFill>
                  <a:blip r:embed="rId10" cstate="screen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îṩľíḑé"/>
                <p:cNvSpPr/>
                <p:nvPr/>
              </p:nvSpPr>
              <p:spPr bwMode="auto">
                <a:xfrm>
                  <a:off x="1928427" y="-1529876"/>
                  <a:ext cx="1960563" cy="1960563"/>
                </a:xfrm>
                <a:custGeom>
                  <a:avLst/>
                  <a:gdLst>
                    <a:gd name="T0" fmla="*/ 1081 w 1159"/>
                    <a:gd name="T1" fmla="*/ 316 h 1159"/>
                    <a:gd name="T2" fmla="*/ 1081 w 1159"/>
                    <a:gd name="T3" fmla="*/ 154 h 1159"/>
                    <a:gd name="T4" fmla="*/ 927 w 1159"/>
                    <a:gd name="T5" fmla="*/ 0 h 1159"/>
                    <a:gd name="T6" fmla="*/ 232 w 1159"/>
                    <a:gd name="T7" fmla="*/ 0 h 1159"/>
                    <a:gd name="T8" fmla="*/ 77 w 1159"/>
                    <a:gd name="T9" fmla="*/ 154 h 1159"/>
                    <a:gd name="T10" fmla="*/ 77 w 1159"/>
                    <a:gd name="T11" fmla="*/ 316 h 1159"/>
                    <a:gd name="T12" fmla="*/ 0 w 1159"/>
                    <a:gd name="T13" fmla="*/ 425 h 1159"/>
                    <a:gd name="T14" fmla="*/ 0 w 1159"/>
                    <a:gd name="T15" fmla="*/ 618 h 1159"/>
                    <a:gd name="T16" fmla="*/ 77 w 1159"/>
                    <a:gd name="T17" fmla="*/ 727 h 1159"/>
                    <a:gd name="T18" fmla="*/ 77 w 1159"/>
                    <a:gd name="T19" fmla="*/ 978 h 1159"/>
                    <a:gd name="T20" fmla="*/ 251 w 1159"/>
                    <a:gd name="T21" fmla="*/ 1159 h 1159"/>
                    <a:gd name="T22" fmla="*/ 413 w 1159"/>
                    <a:gd name="T23" fmla="*/ 1042 h 1159"/>
                    <a:gd name="T24" fmla="*/ 746 w 1159"/>
                    <a:gd name="T25" fmla="*/ 1042 h 1159"/>
                    <a:gd name="T26" fmla="*/ 908 w 1159"/>
                    <a:gd name="T27" fmla="*/ 1159 h 1159"/>
                    <a:gd name="T28" fmla="*/ 1081 w 1159"/>
                    <a:gd name="T29" fmla="*/ 978 h 1159"/>
                    <a:gd name="T30" fmla="*/ 1081 w 1159"/>
                    <a:gd name="T31" fmla="*/ 727 h 1159"/>
                    <a:gd name="T32" fmla="*/ 1159 w 1159"/>
                    <a:gd name="T33" fmla="*/ 618 h 1159"/>
                    <a:gd name="T34" fmla="*/ 1159 w 1159"/>
                    <a:gd name="T35" fmla="*/ 425 h 1159"/>
                    <a:gd name="T36" fmla="*/ 1081 w 1159"/>
                    <a:gd name="T37" fmla="*/ 316 h 1159"/>
                    <a:gd name="T38" fmla="*/ 1081 w 1159"/>
                    <a:gd name="T39" fmla="*/ 618 h 1159"/>
                    <a:gd name="T40" fmla="*/ 1043 w 1159"/>
                    <a:gd name="T41" fmla="*/ 657 h 1159"/>
                    <a:gd name="T42" fmla="*/ 1004 w 1159"/>
                    <a:gd name="T43" fmla="*/ 657 h 1159"/>
                    <a:gd name="T44" fmla="*/ 1004 w 1159"/>
                    <a:gd name="T45" fmla="*/ 978 h 1159"/>
                    <a:gd name="T46" fmla="*/ 908 w 1159"/>
                    <a:gd name="T47" fmla="*/ 1081 h 1159"/>
                    <a:gd name="T48" fmla="*/ 811 w 1159"/>
                    <a:gd name="T49" fmla="*/ 978 h 1159"/>
                    <a:gd name="T50" fmla="*/ 811 w 1159"/>
                    <a:gd name="T51" fmla="*/ 965 h 1159"/>
                    <a:gd name="T52" fmla="*/ 347 w 1159"/>
                    <a:gd name="T53" fmla="*/ 965 h 1159"/>
                    <a:gd name="T54" fmla="*/ 347 w 1159"/>
                    <a:gd name="T55" fmla="*/ 978 h 1159"/>
                    <a:gd name="T56" fmla="*/ 251 w 1159"/>
                    <a:gd name="T57" fmla="*/ 1081 h 1159"/>
                    <a:gd name="T58" fmla="*/ 155 w 1159"/>
                    <a:gd name="T59" fmla="*/ 978 h 1159"/>
                    <a:gd name="T60" fmla="*/ 155 w 1159"/>
                    <a:gd name="T61" fmla="*/ 657 h 1159"/>
                    <a:gd name="T62" fmla="*/ 116 w 1159"/>
                    <a:gd name="T63" fmla="*/ 657 h 1159"/>
                    <a:gd name="T64" fmla="*/ 77 w 1159"/>
                    <a:gd name="T65" fmla="*/ 618 h 1159"/>
                    <a:gd name="T66" fmla="*/ 77 w 1159"/>
                    <a:gd name="T67" fmla="*/ 425 h 1159"/>
                    <a:gd name="T68" fmla="*/ 116 w 1159"/>
                    <a:gd name="T69" fmla="*/ 386 h 1159"/>
                    <a:gd name="T70" fmla="*/ 154 w 1159"/>
                    <a:gd name="T71" fmla="*/ 386 h 1159"/>
                    <a:gd name="T72" fmla="*/ 154 w 1159"/>
                    <a:gd name="T73" fmla="*/ 270 h 1159"/>
                    <a:gd name="T74" fmla="*/ 270 w 1159"/>
                    <a:gd name="T75" fmla="*/ 155 h 1159"/>
                    <a:gd name="T76" fmla="*/ 888 w 1159"/>
                    <a:gd name="T77" fmla="*/ 155 h 1159"/>
                    <a:gd name="T78" fmla="*/ 1004 w 1159"/>
                    <a:gd name="T79" fmla="*/ 270 h 1159"/>
                    <a:gd name="T80" fmla="*/ 1004 w 1159"/>
                    <a:gd name="T81" fmla="*/ 386 h 1159"/>
                    <a:gd name="T82" fmla="*/ 1043 w 1159"/>
                    <a:gd name="T83" fmla="*/ 386 h 1159"/>
                    <a:gd name="T84" fmla="*/ 1081 w 1159"/>
                    <a:gd name="T85" fmla="*/ 425 h 1159"/>
                    <a:gd name="T86" fmla="*/ 1081 w 1159"/>
                    <a:gd name="T87" fmla="*/ 618 h 1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159" h="1159">
                      <a:moveTo>
                        <a:pt x="1081" y="316"/>
                      </a:moveTo>
                      <a:cubicBezTo>
                        <a:pt x="1081" y="154"/>
                        <a:pt x="1081" y="154"/>
                        <a:pt x="1081" y="154"/>
                      </a:cubicBezTo>
                      <a:cubicBezTo>
                        <a:pt x="1081" y="69"/>
                        <a:pt x="1012" y="0"/>
                        <a:pt x="927" y="0"/>
                      </a:cubicBezTo>
                      <a:cubicBezTo>
                        <a:pt x="232" y="0"/>
                        <a:pt x="232" y="0"/>
                        <a:pt x="232" y="0"/>
                      </a:cubicBezTo>
                      <a:cubicBezTo>
                        <a:pt x="147" y="0"/>
                        <a:pt x="77" y="69"/>
                        <a:pt x="77" y="154"/>
                      </a:cubicBezTo>
                      <a:cubicBezTo>
                        <a:pt x="77" y="316"/>
                        <a:pt x="77" y="316"/>
                        <a:pt x="77" y="316"/>
                      </a:cubicBezTo>
                      <a:cubicBezTo>
                        <a:pt x="32" y="332"/>
                        <a:pt x="0" y="374"/>
                        <a:pt x="0" y="425"/>
                      </a:cubicBezTo>
                      <a:cubicBezTo>
                        <a:pt x="0" y="618"/>
                        <a:pt x="0" y="618"/>
                        <a:pt x="0" y="618"/>
                      </a:cubicBezTo>
                      <a:cubicBezTo>
                        <a:pt x="0" y="668"/>
                        <a:pt x="32" y="711"/>
                        <a:pt x="77" y="727"/>
                      </a:cubicBezTo>
                      <a:cubicBezTo>
                        <a:pt x="77" y="978"/>
                        <a:pt x="77" y="978"/>
                        <a:pt x="77" y="978"/>
                      </a:cubicBezTo>
                      <a:cubicBezTo>
                        <a:pt x="77" y="1078"/>
                        <a:pt x="155" y="1159"/>
                        <a:pt x="251" y="1159"/>
                      </a:cubicBezTo>
                      <a:cubicBezTo>
                        <a:pt x="325" y="1159"/>
                        <a:pt x="388" y="1110"/>
                        <a:pt x="413" y="1042"/>
                      </a:cubicBezTo>
                      <a:cubicBezTo>
                        <a:pt x="746" y="1042"/>
                        <a:pt x="746" y="1042"/>
                        <a:pt x="746" y="1042"/>
                      </a:cubicBezTo>
                      <a:cubicBezTo>
                        <a:pt x="771" y="1110"/>
                        <a:pt x="834" y="1159"/>
                        <a:pt x="908" y="1159"/>
                      </a:cubicBezTo>
                      <a:cubicBezTo>
                        <a:pt x="1003" y="1159"/>
                        <a:pt x="1081" y="1078"/>
                        <a:pt x="1081" y="978"/>
                      </a:cubicBezTo>
                      <a:cubicBezTo>
                        <a:pt x="1081" y="727"/>
                        <a:pt x="1081" y="727"/>
                        <a:pt x="1081" y="727"/>
                      </a:cubicBezTo>
                      <a:cubicBezTo>
                        <a:pt x="1126" y="711"/>
                        <a:pt x="1159" y="668"/>
                        <a:pt x="1159" y="618"/>
                      </a:cubicBezTo>
                      <a:cubicBezTo>
                        <a:pt x="1159" y="425"/>
                        <a:pt x="1159" y="425"/>
                        <a:pt x="1159" y="425"/>
                      </a:cubicBezTo>
                      <a:cubicBezTo>
                        <a:pt x="1159" y="374"/>
                        <a:pt x="1126" y="332"/>
                        <a:pt x="1081" y="316"/>
                      </a:cubicBezTo>
                      <a:close/>
                      <a:moveTo>
                        <a:pt x="1081" y="618"/>
                      </a:moveTo>
                      <a:cubicBezTo>
                        <a:pt x="1081" y="639"/>
                        <a:pt x="1064" y="657"/>
                        <a:pt x="1043" y="657"/>
                      </a:cubicBezTo>
                      <a:cubicBezTo>
                        <a:pt x="1004" y="657"/>
                        <a:pt x="1004" y="657"/>
                        <a:pt x="1004" y="657"/>
                      </a:cubicBezTo>
                      <a:cubicBezTo>
                        <a:pt x="1004" y="978"/>
                        <a:pt x="1004" y="978"/>
                        <a:pt x="1004" y="978"/>
                      </a:cubicBezTo>
                      <a:cubicBezTo>
                        <a:pt x="1004" y="1035"/>
                        <a:pt x="961" y="1081"/>
                        <a:pt x="908" y="1081"/>
                      </a:cubicBezTo>
                      <a:cubicBezTo>
                        <a:pt x="855" y="1081"/>
                        <a:pt x="811" y="1035"/>
                        <a:pt x="811" y="978"/>
                      </a:cubicBezTo>
                      <a:cubicBezTo>
                        <a:pt x="811" y="965"/>
                        <a:pt x="811" y="965"/>
                        <a:pt x="811" y="965"/>
                      </a:cubicBezTo>
                      <a:cubicBezTo>
                        <a:pt x="347" y="965"/>
                        <a:pt x="347" y="965"/>
                        <a:pt x="347" y="965"/>
                      </a:cubicBezTo>
                      <a:cubicBezTo>
                        <a:pt x="347" y="978"/>
                        <a:pt x="347" y="978"/>
                        <a:pt x="347" y="978"/>
                      </a:cubicBezTo>
                      <a:cubicBezTo>
                        <a:pt x="347" y="1035"/>
                        <a:pt x="304" y="1081"/>
                        <a:pt x="251" y="1081"/>
                      </a:cubicBezTo>
                      <a:cubicBezTo>
                        <a:pt x="198" y="1081"/>
                        <a:pt x="155" y="1035"/>
                        <a:pt x="155" y="978"/>
                      </a:cubicBezTo>
                      <a:cubicBezTo>
                        <a:pt x="155" y="657"/>
                        <a:pt x="155" y="657"/>
                        <a:pt x="155" y="657"/>
                      </a:cubicBezTo>
                      <a:cubicBezTo>
                        <a:pt x="116" y="657"/>
                        <a:pt x="116" y="657"/>
                        <a:pt x="116" y="657"/>
                      </a:cubicBezTo>
                      <a:cubicBezTo>
                        <a:pt x="94" y="657"/>
                        <a:pt x="77" y="639"/>
                        <a:pt x="77" y="618"/>
                      </a:cubicBezTo>
                      <a:cubicBezTo>
                        <a:pt x="77" y="425"/>
                        <a:pt x="77" y="425"/>
                        <a:pt x="77" y="425"/>
                      </a:cubicBezTo>
                      <a:cubicBezTo>
                        <a:pt x="77" y="403"/>
                        <a:pt x="94" y="386"/>
                        <a:pt x="116" y="386"/>
                      </a:cubicBezTo>
                      <a:cubicBezTo>
                        <a:pt x="154" y="386"/>
                        <a:pt x="154" y="386"/>
                        <a:pt x="154" y="386"/>
                      </a:cubicBezTo>
                      <a:cubicBezTo>
                        <a:pt x="154" y="270"/>
                        <a:pt x="154" y="270"/>
                        <a:pt x="154" y="270"/>
                      </a:cubicBezTo>
                      <a:cubicBezTo>
                        <a:pt x="154" y="193"/>
                        <a:pt x="193" y="155"/>
                        <a:pt x="270" y="155"/>
                      </a:cubicBezTo>
                      <a:cubicBezTo>
                        <a:pt x="348" y="155"/>
                        <a:pt x="811" y="155"/>
                        <a:pt x="888" y="155"/>
                      </a:cubicBezTo>
                      <a:cubicBezTo>
                        <a:pt x="965" y="155"/>
                        <a:pt x="1004" y="193"/>
                        <a:pt x="1004" y="270"/>
                      </a:cubicBezTo>
                      <a:cubicBezTo>
                        <a:pt x="1004" y="386"/>
                        <a:pt x="1004" y="386"/>
                        <a:pt x="1004" y="386"/>
                      </a:cubicBezTo>
                      <a:cubicBezTo>
                        <a:pt x="1043" y="386"/>
                        <a:pt x="1043" y="386"/>
                        <a:pt x="1043" y="386"/>
                      </a:cubicBezTo>
                      <a:cubicBezTo>
                        <a:pt x="1064" y="386"/>
                        <a:pt x="1081" y="403"/>
                        <a:pt x="1081" y="425"/>
                      </a:cubicBezTo>
                      <a:lnTo>
                        <a:pt x="1081" y="618"/>
                      </a:lnTo>
                      <a:close/>
                    </a:path>
                  </a:pathLst>
                </a:custGeom>
                <a:blipFill>
                  <a:blip r:embed="rId12" cstate="screen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íŝlïďê"/>
                <p:cNvSpPr/>
                <p:nvPr/>
              </p:nvSpPr>
              <p:spPr bwMode="auto">
                <a:xfrm>
                  <a:off x="2287202" y="-975838"/>
                  <a:ext cx="1241425" cy="588963"/>
                </a:xfrm>
                <a:custGeom>
                  <a:avLst/>
                  <a:gdLst>
                    <a:gd name="T0" fmla="*/ 638 w 734"/>
                    <a:gd name="T1" fmla="*/ 0 h 348"/>
                    <a:gd name="T2" fmla="*/ 97 w 734"/>
                    <a:gd name="T3" fmla="*/ 0 h 348"/>
                    <a:gd name="T4" fmla="*/ 0 w 734"/>
                    <a:gd name="T5" fmla="*/ 97 h 348"/>
                    <a:gd name="T6" fmla="*/ 0 w 734"/>
                    <a:gd name="T7" fmla="*/ 251 h 348"/>
                    <a:gd name="T8" fmla="*/ 97 w 734"/>
                    <a:gd name="T9" fmla="*/ 348 h 348"/>
                    <a:gd name="T10" fmla="*/ 638 w 734"/>
                    <a:gd name="T11" fmla="*/ 348 h 348"/>
                    <a:gd name="T12" fmla="*/ 734 w 734"/>
                    <a:gd name="T13" fmla="*/ 251 h 348"/>
                    <a:gd name="T14" fmla="*/ 734 w 734"/>
                    <a:gd name="T15" fmla="*/ 97 h 348"/>
                    <a:gd name="T16" fmla="*/ 638 w 734"/>
                    <a:gd name="T17" fmla="*/ 0 h 348"/>
                    <a:gd name="T18" fmla="*/ 696 w 734"/>
                    <a:gd name="T19" fmla="*/ 251 h 348"/>
                    <a:gd name="T20" fmla="*/ 638 w 734"/>
                    <a:gd name="T21" fmla="*/ 309 h 348"/>
                    <a:gd name="T22" fmla="*/ 97 w 734"/>
                    <a:gd name="T23" fmla="*/ 309 h 348"/>
                    <a:gd name="T24" fmla="*/ 39 w 734"/>
                    <a:gd name="T25" fmla="*/ 251 h 348"/>
                    <a:gd name="T26" fmla="*/ 39 w 734"/>
                    <a:gd name="T27" fmla="*/ 97 h 348"/>
                    <a:gd name="T28" fmla="*/ 97 w 734"/>
                    <a:gd name="T29" fmla="*/ 39 h 348"/>
                    <a:gd name="T30" fmla="*/ 638 w 734"/>
                    <a:gd name="T31" fmla="*/ 39 h 348"/>
                    <a:gd name="T32" fmla="*/ 696 w 734"/>
                    <a:gd name="T33" fmla="*/ 97 h 348"/>
                    <a:gd name="T34" fmla="*/ 696 w 734"/>
                    <a:gd name="T35" fmla="*/ 251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34" h="348">
                      <a:moveTo>
                        <a:pt x="638" y="0"/>
                      </a:move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44" y="0"/>
                        <a:pt x="0" y="44"/>
                        <a:pt x="0" y="97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0" y="305"/>
                        <a:pt x="44" y="348"/>
                        <a:pt x="97" y="348"/>
                      </a:cubicBezTo>
                      <a:cubicBezTo>
                        <a:pt x="638" y="348"/>
                        <a:pt x="638" y="348"/>
                        <a:pt x="638" y="348"/>
                      </a:cubicBezTo>
                      <a:cubicBezTo>
                        <a:pt x="691" y="348"/>
                        <a:pt x="734" y="305"/>
                        <a:pt x="734" y="251"/>
                      </a:cubicBezTo>
                      <a:cubicBezTo>
                        <a:pt x="734" y="97"/>
                        <a:pt x="734" y="97"/>
                        <a:pt x="734" y="97"/>
                      </a:cubicBezTo>
                      <a:cubicBezTo>
                        <a:pt x="734" y="44"/>
                        <a:pt x="691" y="0"/>
                        <a:pt x="638" y="0"/>
                      </a:cubicBezTo>
                      <a:close/>
                      <a:moveTo>
                        <a:pt x="696" y="251"/>
                      </a:moveTo>
                      <a:cubicBezTo>
                        <a:pt x="696" y="283"/>
                        <a:pt x="670" y="309"/>
                        <a:pt x="638" y="309"/>
                      </a:cubicBezTo>
                      <a:cubicBezTo>
                        <a:pt x="97" y="309"/>
                        <a:pt x="97" y="309"/>
                        <a:pt x="97" y="309"/>
                      </a:cubicBezTo>
                      <a:cubicBezTo>
                        <a:pt x="65" y="309"/>
                        <a:pt x="39" y="283"/>
                        <a:pt x="39" y="251"/>
                      </a:cubicBezTo>
                      <a:cubicBezTo>
                        <a:pt x="39" y="97"/>
                        <a:pt x="39" y="97"/>
                        <a:pt x="39" y="97"/>
                      </a:cubicBezTo>
                      <a:cubicBezTo>
                        <a:pt x="39" y="65"/>
                        <a:pt x="65" y="39"/>
                        <a:pt x="97" y="39"/>
                      </a:cubicBezTo>
                      <a:cubicBezTo>
                        <a:pt x="638" y="39"/>
                        <a:pt x="638" y="39"/>
                        <a:pt x="638" y="39"/>
                      </a:cubicBezTo>
                      <a:cubicBezTo>
                        <a:pt x="670" y="39"/>
                        <a:pt x="696" y="65"/>
                        <a:pt x="696" y="97"/>
                      </a:cubicBezTo>
                      <a:lnTo>
                        <a:pt x="696" y="251"/>
                      </a:lnTo>
                      <a:close/>
                    </a:path>
                  </a:pathLst>
                </a:custGeom>
                <a:blipFill>
                  <a:blip r:embed="rId13" cstate="screen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ïṡḻíḑê"/>
              <p:cNvSpPr/>
              <p:nvPr/>
            </p:nvSpPr>
            <p:spPr>
              <a:xfrm rot="10800000" flipV="1">
                <a:off x="6101998" y="3789815"/>
                <a:ext cx="2442868" cy="2442868"/>
              </a:xfrm>
              <a:custGeom>
                <a:avLst/>
                <a:gdLst>
                  <a:gd name="connsiteX0" fmla="*/ 1221434 w 2442868"/>
                  <a:gd name="connsiteY0" fmla="*/ 2442868 h 2442868"/>
                  <a:gd name="connsiteX1" fmla="*/ 0 w 2442868"/>
                  <a:gd name="connsiteY1" fmla="*/ 1221434 h 2442868"/>
                  <a:gd name="connsiteX2" fmla="*/ 1 w 2442868"/>
                  <a:gd name="connsiteY2" fmla="*/ 1221434 h 2442868"/>
                  <a:gd name="connsiteX3" fmla="*/ 1221435 w 2442868"/>
                  <a:gd name="connsiteY3" fmla="*/ 0 h 2442868"/>
                  <a:gd name="connsiteX4" fmla="*/ 1493563 w 2442868"/>
                  <a:gd name="connsiteY4" fmla="*/ 0 h 2442868"/>
                  <a:gd name="connsiteX5" fmla="*/ 1396545 w 2442868"/>
                  <a:gd name="connsiteY5" fmla="*/ 4899 h 2442868"/>
                  <a:gd name="connsiteX6" fmla="*/ 544335 w 2442868"/>
                  <a:gd name="connsiteY6" fmla="*/ 949265 h 2442868"/>
                  <a:gd name="connsiteX7" fmla="*/ 544334 w 2442868"/>
                  <a:gd name="connsiteY7" fmla="*/ 949265 h 2442868"/>
                  <a:gd name="connsiteX8" fmla="*/ 1493601 w 2442868"/>
                  <a:gd name="connsiteY8" fmla="*/ 1898532 h 2442868"/>
                  <a:gd name="connsiteX9" fmla="*/ 2442868 w 2442868"/>
                  <a:gd name="connsiteY9" fmla="*/ 949265 h 2442868"/>
                  <a:gd name="connsiteX10" fmla="*/ 2442868 w 2442868"/>
                  <a:gd name="connsiteY10" fmla="*/ 1221434 h 2442868"/>
                  <a:gd name="connsiteX11" fmla="*/ 1221434 w 2442868"/>
                  <a:gd name="connsiteY11" fmla="*/ 2442868 h 24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42868" h="2442868">
                    <a:moveTo>
                      <a:pt x="1221434" y="2442868"/>
                    </a:moveTo>
                    <a:cubicBezTo>
                      <a:pt x="546855" y="2442868"/>
                      <a:pt x="0" y="1896013"/>
                      <a:pt x="0" y="1221434"/>
                    </a:cubicBezTo>
                    <a:lnTo>
                      <a:pt x="1" y="1221434"/>
                    </a:lnTo>
                    <a:cubicBezTo>
                      <a:pt x="1" y="546855"/>
                      <a:pt x="546856" y="0"/>
                      <a:pt x="1221435" y="0"/>
                    </a:cubicBezTo>
                    <a:lnTo>
                      <a:pt x="1493563" y="0"/>
                    </a:lnTo>
                    <a:lnTo>
                      <a:pt x="1396545" y="4899"/>
                    </a:lnTo>
                    <a:cubicBezTo>
                      <a:pt x="917871" y="53511"/>
                      <a:pt x="544335" y="457766"/>
                      <a:pt x="544335" y="949265"/>
                    </a:cubicBezTo>
                    <a:lnTo>
                      <a:pt x="544334" y="949265"/>
                    </a:lnTo>
                    <a:cubicBezTo>
                      <a:pt x="544334" y="1473531"/>
                      <a:pt x="969335" y="1898532"/>
                      <a:pt x="1493601" y="1898532"/>
                    </a:cubicBezTo>
                    <a:cubicBezTo>
                      <a:pt x="2017867" y="1898532"/>
                      <a:pt x="2442868" y="1473531"/>
                      <a:pt x="2442868" y="949265"/>
                    </a:cubicBezTo>
                    <a:lnTo>
                      <a:pt x="2442868" y="1221434"/>
                    </a:lnTo>
                    <a:cubicBezTo>
                      <a:pt x="2442868" y="1896013"/>
                      <a:pt x="1896013" y="2442868"/>
                      <a:pt x="1221434" y="2442868"/>
                    </a:cubicBezTo>
                    <a:close/>
                  </a:path>
                </a:pathLst>
              </a:custGeom>
              <a:blipFill>
                <a:blip r:embed="rId4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FFE98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ïšḷïḋé"/>
              <p:cNvSpPr/>
              <p:nvPr/>
            </p:nvSpPr>
            <p:spPr>
              <a:xfrm rot="10800000" flipH="1">
                <a:off x="3653133" y="1346947"/>
                <a:ext cx="2442868" cy="2442868"/>
              </a:xfrm>
              <a:custGeom>
                <a:avLst/>
                <a:gdLst>
                  <a:gd name="connsiteX0" fmla="*/ 1221434 w 2442868"/>
                  <a:gd name="connsiteY0" fmla="*/ 2442868 h 2442868"/>
                  <a:gd name="connsiteX1" fmla="*/ 0 w 2442868"/>
                  <a:gd name="connsiteY1" fmla="*/ 1221434 h 2442868"/>
                  <a:gd name="connsiteX2" fmla="*/ 1 w 2442868"/>
                  <a:gd name="connsiteY2" fmla="*/ 1221434 h 2442868"/>
                  <a:gd name="connsiteX3" fmla="*/ 1221435 w 2442868"/>
                  <a:gd name="connsiteY3" fmla="*/ 0 h 2442868"/>
                  <a:gd name="connsiteX4" fmla="*/ 1493563 w 2442868"/>
                  <a:gd name="connsiteY4" fmla="*/ 0 h 2442868"/>
                  <a:gd name="connsiteX5" fmla="*/ 1396545 w 2442868"/>
                  <a:gd name="connsiteY5" fmla="*/ 4899 h 2442868"/>
                  <a:gd name="connsiteX6" fmla="*/ 544335 w 2442868"/>
                  <a:gd name="connsiteY6" fmla="*/ 949265 h 2442868"/>
                  <a:gd name="connsiteX7" fmla="*/ 544334 w 2442868"/>
                  <a:gd name="connsiteY7" fmla="*/ 949265 h 2442868"/>
                  <a:gd name="connsiteX8" fmla="*/ 1493601 w 2442868"/>
                  <a:gd name="connsiteY8" fmla="*/ 1898532 h 2442868"/>
                  <a:gd name="connsiteX9" fmla="*/ 2442868 w 2442868"/>
                  <a:gd name="connsiteY9" fmla="*/ 949265 h 2442868"/>
                  <a:gd name="connsiteX10" fmla="*/ 2442868 w 2442868"/>
                  <a:gd name="connsiteY10" fmla="*/ 1221434 h 2442868"/>
                  <a:gd name="connsiteX11" fmla="*/ 1221434 w 2442868"/>
                  <a:gd name="connsiteY11" fmla="*/ 2442868 h 24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42868" h="2442868">
                    <a:moveTo>
                      <a:pt x="1221434" y="2442868"/>
                    </a:moveTo>
                    <a:cubicBezTo>
                      <a:pt x="546855" y="2442868"/>
                      <a:pt x="0" y="1896013"/>
                      <a:pt x="0" y="1221434"/>
                    </a:cubicBezTo>
                    <a:lnTo>
                      <a:pt x="1" y="1221434"/>
                    </a:lnTo>
                    <a:cubicBezTo>
                      <a:pt x="1" y="546855"/>
                      <a:pt x="546856" y="0"/>
                      <a:pt x="1221435" y="0"/>
                    </a:cubicBezTo>
                    <a:lnTo>
                      <a:pt x="1493563" y="0"/>
                    </a:lnTo>
                    <a:lnTo>
                      <a:pt x="1396545" y="4899"/>
                    </a:lnTo>
                    <a:cubicBezTo>
                      <a:pt x="917871" y="53511"/>
                      <a:pt x="544335" y="457766"/>
                      <a:pt x="544335" y="949265"/>
                    </a:cubicBezTo>
                    <a:lnTo>
                      <a:pt x="544334" y="949265"/>
                    </a:lnTo>
                    <a:cubicBezTo>
                      <a:pt x="544334" y="1473531"/>
                      <a:pt x="969335" y="1898532"/>
                      <a:pt x="1493601" y="1898532"/>
                    </a:cubicBezTo>
                    <a:cubicBezTo>
                      <a:pt x="2017867" y="1898532"/>
                      <a:pt x="2442868" y="1473531"/>
                      <a:pt x="2442868" y="949265"/>
                    </a:cubicBezTo>
                    <a:lnTo>
                      <a:pt x="2442868" y="1221434"/>
                    </a:lnTo>
                    <a:cubicBezTo>
                      <a:pt x="2442868" y="1896013"/>
                      <a:pt x="1896013" y="2442868"/>
                      <a:pt x="1221434" y="2442868"/>
                    </a:cubicBezTo>
                    <a:close/>
                  </a:path>
                </a:pathLst>
              </a:custGeom>
              <a:blipFill>
                <a:blip r:embed="rId4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FFE98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isľïḓé"/>
              <p:cNvSpPr/>
              <p:nvPr/>
            </p:nvSpPr>
            <p:spPr>
              <a:xfrm rot="10800000" flipH="1" flipV="1">
                <a:off x="3653133" y="3789815"/>
                <a:ext cx="2442868" cy="2442868"/>
              </a:xfrm>
              <a:custGeom>
                <a:avLst/>
                <a:gdLst>
                  <a:gd name="connsiteX0" fmla="*/ 1221434 w 2442868"/>
                  <a:gd name="connsiteY0" fmla="*/ 2442868 h 2442868"/>
                  <a:gd name="connsiteX1" fmla="*/ 0 w 2442868"/>
                  <a:gd name="connsiteY1" fmla="*/ 1221434 h 2442868"/>
                  <a:gd name="connsiteX2" fmla="*/ 1 w 2442868"/>
                  <a:gd name="connsiteY2" fmla="*/ 1221434 h 2442868"/>
                  <a:gd name="connsiteX3" fmla="*/ 1221435 w 2442868"/>
                  <a:gd name="connsiteY3" fmla="*/ 0 h 2442868"/>
                  <a:gd name="connsiteX4" fmla="*/ 1493563 w 2442868"/>
                  <a:gd name="connsiteY4" fmla="*/ 0 h 2442868"/>
                  <a:gd name="connsiteX5" fmla="*/ 1396545 w 2442868"/>
                  <a:gd name="connsiteY5" fmla="*/ 4899 h 2442868"/>
                  <a:gd name="connsiteX6" fmla="*/ 544335 w 2442868"/>
                  <a:gd name="connsiteY6" fmla="*/ 949265 h 2442868"/>
                  <a:gd name="connsiteX7" fmla="*/ 544334 w 2442868"/>
                  <a:gd name="connsiteY7" fmla="*/ 949265 h 2442868"/>
                  <a:gd name="connsiteX8" fmla="*/ 1493601 w 2442868"/>
                  <a:gd name="connsiteY8" fmla="*/ 1898532 h 2442868"/>
                  <a:gd name="connsiteX9" fmla="*/ 2442868 w 2442868"/>
                  <a:gd name="connsiteY9" fmla="*/ 949265 h 2442868"/>
                  <a:gd name="connsiteX10" fmla="*/ 2442868 w 2442868"/>
                  <a:gd name="connsiteY10" fmla="*/ 1221434 h 2442868"/>
                  <a:gd name="connsiteX11" fmla="*/ 1221434 w 2442868"/>
                  <a:gd name="connsiteY11" fmla="*/ 2442868 h 24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42868" h="2442868">
                    <a:moveTo>
                      <a:pt x="1221434" y="2442868"/>
                    </a:moveTo>
                    <a:cubicBezTo>
                      <a:pt x="546855" y="2442868"/>
                      <a:pt x="0" y="1896013"/>
                      <a:pt x="0" y="1221434"/>
                    </a:cubicBezTo>
                    <a:lnTo>
                      <a:pt x="1" y="1221434"/>
                    </a:lnTo>
                    <a:cubicBezTo>
                      <a:pt x="1" y="546855"/>
                      <a:pt x="546856" y="0"/>
                      <a:pt x="1221435" y="0"/>
                    </a:cubicBezTo>
                    <a:lnTo>
                      <a:pt x="1493563" y="0"/>
                    </a:lnTo>
                    <a:lnTo>
                      <a:pt x="1396545" y="4899"/>
                    </a:lnTo>
                    <a:cubicBezTo>
                      <a:pt x="917871" y="53511"/>
                      <a:pt x="544335" y="457766"/>
                      <a:pt x="544335" y="949265"/>
                    </a:cubicBezTo>
                    <a:lnTo>
                      <a:pt x="544334" y="949265"/>
                    </a:lnTo>
                    <a:cubicBezTo>
                      <a:pt x="544334" y="1473531"/>
                      <a:pt x="969335" y="1898532"/>
                      <a:pt x="1493601" y="1898532"/>
                    </a:cubicBezTo>
                    <a:cubicBezTo>
                      <a:pt x="2017867" y="1898532"/>
                      <a:pt x="2442868" y="1473531"/>
                      <a:pt x="2442868" y="949265"/>
                    </a:cubicBezTo>
                    <a:lnTo>
                      <a:pt x="2442868" y="1221434"/>
                    </a:lnTo>
                    <a:cubicBezTo>
                      <a:pt x="2442868" y="1896013"/>
                      <a:pt x="1896013" y="2442868"/>
                      <a:pt x="1221434" y="2442868"/>
                    </a:cubicBezTo>
                    <a:close/>
                  </a:path>
                </a:pathLst>
              </a:custGeom>
              <a:blipFill>
                <a:blip r:embed="rId4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FFE98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iṧḻïḋè"/>
              <p:cNvSpPr/>
              <p:nvPr/>
            </p:nvSpPr>
            <p:spPr>
              <a:xfrm>
                <a:off x="5560640" y="3228143"/>
                <a:ext cx="1070723" cy="1070723"/>
              </a:xfrm>
              <a:prstGeom prst="ellipse">
                <a:avLst/>
              </a:prstGeom>
              <a:noFill/>
              <a:ln w="57150">
                <a:solidFill>
                  <a:srgbClr val="DFB1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600">
                    <a:solidFill>
                      <a:srgbClr val="FFE986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</p:grpSp>
      </p:grpSp>
      <p:pic>
        <p:nvPicPr>
          <p:cNvPr id="77" name="图片 76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0849025" y="17452"/>
            <a:ext cx="810205" cy="1901369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2045502" y="44760"/>
            <a:ext cx="8578851" cy="2290568"/>
            <a:chOff x="4288994" y="17452"/>
            <a:chExt cx="5133475" cy="132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88994" y="17452"/>
              <a:ext cx="362327" cy="85030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58250" y="17452"/>
              <a:ext cx="564219" cy="132409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849025" y="17452"/>
            <a:ext cx="810205" cy="19013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213145" y="-8423"/>
            <a:ext cx="520293" cy="12210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681673" y="-8423"/>
            <a:ext cx="520293" cy="1221011"/>
          </a:xfrm>
          <a:prstGeom prst="rect">
            <a:avLst/>
          </a:prstGeom>
        </p:spPr>
      </p:pic>
      <p:grpSp>
        <p:nvGrpSpPr>
          <p:cNvPr id="10" name="4b736548-9893-44c3-b714-eb4547449cc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87511" y="1241074"/>
            <a:ext cx="9016979" cy="4375852"/>
            <a:chOff x="803412" y="1157790"/>
            <a:chExt cx="10585176" cy="5136883"/>
          </a:xfrm>
        </p:grpSpPr>
        <p:sp>
          <p:nvSpPr>
            <p:cNvPr id="11" name="ï$ľiḓé"/>
            <p:cNvSpPr txBox="1"/>
            <p:nvPr/>
          </p:nvSpPr>
          <p:spPr>
            <a:xfrm>
              <a:off x="3268980" y="1157790"/>
              <a:ext cx="5654040" cy="530997"/>
            </a:xfrm>
            <a:prstGeom prst="rect">
              <a:avLst/>
            </a:prstGeom>
            <a:noFill/>
          </p:spPr>
          <p:txBody>
            <a:bodyPr wrap="none" anchor="t" anchorCtr="1">
              <a:normAutofit lnSpcReduction="10000"/>
            </a:bodyPr>
            <a:lstStyle/>
            <a:p>
              <a:pPr algn="ctr"/>
              <a:r>
                <a:rPr lang="zh-CN" altLang="en-US" sz="2400" b="1">
                  <a:solidFill>
                    <a:srgbClr val="FFE986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400" b="1" dirty="0">
                <a:solidFill>
                  <a:srgbClr val="FFE986"/>
                </a:solidFill>
                <a:cs typeface="+mn-ea"/>
                <a:sym typeface="+mn-lt"/>
              </a:endParaRPr>
            </a:p>
          </p:txBody>
        </p:sp>
        <p:sp>
          <p:nvSpPr>
            <p:cNvPr id="12" name="iṩḷîḋê"/>
            <p:cNvSpPr txBox="1"/>
            <p:nvPr/>
          </p:nvSpPr>
          <p:spPr bwMode="auto">
            <a:xfrm>
              <a:off x="803412" y="5432899"/>
              <a:ext cx="10585176" cy="8617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b="1">
                  <a:solidFill>
                    <a:srgbClr val="FFE986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sz="1400" b="1">
                  <a:solidFill>
                    <a:srgbClr val="FFE986"/>
                  </a:solidFill>
                  <a:cs typeface="+mn-ea"/>
                  <a:sym typeface="+mn-lt"/>
                </a:rPr>
              </a:br>
              <a:r>
                <a:rPr lang="zh-CN" altLang="en-US" sz="1400" b="1">
                  <a:solidFill>
                    <a:srgbClr val="FFE986"/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grpSp>
          <p:nvGrpSpPr>
            <p:cNvPr id="13" name="iślïḋè"/>
            <p:cNvGrpSpPr/>
            <p:nvPr/>
          </p:nvGrpSpPr>
          <p:grpSpPr>
            <a:xfrm>
              <a:off x="1020843" y="2056369"/>
              <a:ext cx="10150315" cy="3008948"/>
              <a:chOff x="1231667" y="2234018"/>
              <a:chExt cx="10150315" cy="3008948"/>
            </a:xfrm>
          </p:grpSpPr>
          <p:grpSp>
            <p:nvGrpSpPr>
              <p:cNvPr id="14" name="isľîḑé"/>
              <p:cNvGrpSpPr/>
              <p:nvPr/>
            </p:nvGrpSpPr>
            <p:grpSpPr>
              <a:xfrm>
                <a:off x="1231667" y="2234018"/>
                <a:ext cx="2464701" cy="3008948"/>
                <a:chOff x="884823" y="2680315"/>
                <a:chExt cx="1442523" cy="1761056"/>
              </a:xfrm>
            </p:grpSpPr>
            <p:sp>
              <p:nvSpPr>
                <p:cNvPr id="23" name="iṥḷíďe"/>
                <p:cNvSpPr/>
                <p:nvPr/>
              </p:nvSpPr>
              <p:spPr>
                <a:xfrm>
                  <a:off x="884823" y="2680315"/>
                  <a:ext cx="1442523" cy="1761056"/>
                </a:xfrm>
                <a:prstGeom prst="rect">
                  <a:avLst/>
                </a:prstGeom>
                <a:noFill/>
                <a:ln w="38100">
                  <a:solidFill>
                    <a:srgbClr val="DFB1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ïşliḑe"/>
                <p:cNvSpPr txBox="1"/>
                <p:nvPr/>
              </p:nvSpPr>
              <p:spPr>
                <a:xfrm>
                  <a:off x="888182" y="4019700"/>
                  <a:ext cx="1435805" cy="247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algn="ctr"/>
                  <a:r>
                    <a:rPr lang="zh-CN" altLang="en-US" sz="1400" b="1" spc="300">
                      <a:solidFill>
                        <a:srgbClr val="FFE986"/>
                      </a:solidFill>
                      <a:cs typeface="+mn-ea"/>
                      <a:sym typeface="+mn-lt"/>
                    </a:rPr>
                    <a:t>关键词</a:t>
                  </a:r>
                  <a:endParaRPr lang="zh-CN" altLang="en-US" sz="1400" b="1" spc="300" dirty="0"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ïslíḍe"/>
                <p:cNvSpPr/>
                <p:nvPr/>
              </p:nvSpPr>
              <p:spPr bwMode="auto">
                <a:xfrm flipH="1">
                  <a:off x="1363084" y="3221833"/>
                  <a:ext cx="486000" cy="399016"/>
                </a:xfrm>
                <a:custGeom>
                  <a:avLst/>
                  <a:gdLst>
                    <a:gd name="T0" fmla="*/ 100 w 176"/>
                    <a:gd name="T1" fmla="*/ 120 h 144"/>
                    <a:gd name="T2" fmla="*/ 116 w 176"/>
                    <a:gd name="T3" fmla="*/ 120 h 144"/>
                    <a:gd name="T4" fmla="*/ 120 w 176"/>
                    <a:gd name="T5" fmla="*/ 116 h 144"/>
                    <a:gd name="T6" fmla="*/ 120 w 176"/>
                    <a:gd name="T7" fmla="*/ 100 h 144"/>
                    <a:gd name="T8" fmla="*/ 116 w 176"/>
                    <a:gd name="T9" fmla="*/ 96 h 144"/>
                    <a:gd name="T10" fmla="*/ 100 w 176"/>
                    <a:gd name="T11" fmla="*/ 96 h 144"/>
                    <a:gd name="T12" fmla="*/ 96 w 176"/>
                    <a:gd name="T13" fmla="*/ 100 h 144"/>
                    <a:gd name="T14" fmla="*/ 96 w 176"/>
                    <a:gd name="T15" fmla="*/ 116 h 144"/>
                    <a:gd name="T16" fmla="*/ 100 w 176"/>
                    <a:gd name="T17" fmla="*/ 120 h 144"/>
                    <a:gd name="T18" fmla="*/ 28 w 176"/>
                    <a:gd name="T19" fmla="*/ 104 h 144"/>
                    <a:gd name="T20" fmla="*/ 76 w 176"/>
                    <a:gd name="T21" fmla="*/ 104 h 144"/>
                    <a:gd name="T22" fmla="*/ 80 w 176"/>
                    <a:gd name="T23" fmla="*/ 100 h 144"/>
                    <a:gd name="T24" fmla="*/ 76 w 176"/>
                    <a:gd name="T25" fmla="*/ 96 h 144"/>
                    <a:gd name="T26" fmla="*/ 28 w 176"/>
                    <a:gd name="T27" fmla="*/ 96 h 144"/>
                    <a:gd name="T28" fmla="*/ 24 w 176"/>
                    <a:gd name="T29" fmla="*/ 100 h 144"/>
                    <a:gd name="T30" fmla="*/ 28 w 176"/>
                    <a:gd name="T31" fmla="*/ 104 h 144"/>
                    <a:gd name="T32" fmla="*/ 28 w 176"/>
                    <a:gd name="T33" fmla="*/ 120 h 144"/>
                    <a:gd name="T34" fmla="*/ 60 w 176"/>
                    <a:gd name="T35" fmla="*/ 120 h 144"/>
                    <a:gd name="T36" fmla="*/ 64 w 176"/>
                    <a:gd name="T37" fmla="*/ 116 h 144"/>
                    <a:gd name="T38" fmla="*/ 60 w 176"/>
                    <a:gd name="T39" fmla="*/ 112 h 144"/>
                    <a:gd name="T40" fmla="*/ 28 w 176"/>
                    <a:gd name="T41" fmla="*/ 112 h 144"/>
                    <a:gd name="T42" fmla="*/ 24 w 176"/>
                    <a:gd name="T43" fmla="*/ 116 h 144"/>
                    <a:gd name="T44" fmla="*/ 28 w 176"/>
                    <a:gd name="T45" fmla="*/ 120 h 144"/>
                    <a:gd name="T46" fmla="*/ 136 w 176"/>
                    <a:gd name="T47" fmla="*/ 32 h 144"/>
                    <a:gd name="T48" fmla="*/ 8 w 176"/>
                    <a:gd name="T49" fmla="*/ 32 h 144"/>
                    <a:gd name="T50" fmla="*/ 0 w 176"/>
                    <a:gd name="T51" fmla="*/ 40 h 144"/>
                    <a:gd name="T52" fmla="*/ 0 w 176"/>
                    <a:gd name="T53" fmla="*/ 136 h 144"/>
                    <a:gd name="T54" fmla="*/ 8 w 176"/>
                    <a:gd name="T55" fmla="*/ 144 h 144"/>
                    <a:gd name="T56" fmla="*/ 136 w 176"/>
                    <a:gd name="T57" fmla="*/ 144 h 144"/>
                    <a:gd name="T58" fmla="*/ 144 w 176"/>
                    <a:gd name="T59" fmla="*/ 136 h 144"/>
                    <a:gd name="T60" fmla="*/ 144 w 176"/>
                    <a:gd name="T61" fmla="*/ 40 h 144"/>
                    <a:gd name="T62" fmla="*/ 136 w 176"/>
                    <a:gd name="T63" fmla="*/ 32 h 144"/>
                    <a:gd name="T64" fmla="*/ 136 w 176"/>
                    <a:gd name="T65" fmla="*/ 136 h 144"/>
                    <a:gd name="T66" fmla="*/ 8 w 176"/>
                    <a:gd name="T67" fmla="*/ 136 h 144"/>
                    <a:gd name="T68" fmla="*/ 8 w 176"/>
                    <a:gd name="T69" fmla="*/ 80 h 144"/>
                    <a:gd name="T70" fmla="*/ 136 w 176"/>
                    <a:gd name="T71" fmla="*/ 80 h 144"/>
                    <a:gd name="T72" fmla="*/ 136 w 176"/>
                    <a:gd name="T73" fmla="*/ 136 h 144"/>
                    <a:gd name="T74" fmla="*/ 136 w 176"/>
                    <a:gd name="T75" fmla="*/ 56 h 144"/>
                    <a:gd name="T76" fmla="*/ 8 w 176"/>
                    <a:gd name="T77" fmla="*/ 56 h 144"/>
                    <a:gd name="T78" fmla="*/ 8 w 176"/>
                    <a:gd name="T79" fmla="*/ 40 h 144"/>
                    <a:gd name="T80" fmla="*/ 136 w 176"/>
                    <a:gd name="T81" fmla="*/ 40 h 144"/>
                    <a:gd name="T82" fmla="*/ 136 w 176"/>
                    <a:gd name="T83" fmla="*/ 56 h 144"/>
                    <a:gd name="T84" fmla="*/ 168 w 176"/>
                    <a:gd name="T85" fmla="*/ 0 h 144"/>
                    <a:gd name="T86" fmla="*/ 40 w 176"/>
                    <a:gd name="T87" fmla="*/ 0 h 144"/>
                    <a:gd name="T88" fmla="*/ 32 w 176"/>
                    <a:gd name="T89" fmla="*/ 8 h 144"/>
                    <a:gd name="T90" fmla="*/ 32 w 176"/>
                    <a:gd name="T91" fmla="*/ 20 h 144"/>
                    <a:gd name="T92" fmla="*/ 36 w 176"/>
                    <a:gd name="T93" fmla="*/ 24 h 144"/>
                    <a:gd name="T94" fmla="*/ 40 w 176"/>
                    <a:gd name="T95" fmla="*/ 20 h 144"/>
                    <a:gd name="T96" fmla="*/ 40 w 176"/>
                    <a:gd name="T97" fmla="*/ 8 h 144"/>
                    <a:gd name="T98" fmla="*/ 168 w 176"/>
                    <a:gd name="T99" fmla="*/ 8 h 144"/>
                    <a:gd name="T100" fmla="*/ 168 w 176"/>
                    <a:gd name="T101" fmla="*/ 104 h 144"/>
                    <a:gd name="T102" fmla="*/ 156 w 176"/>
                    <a:gd name="T103" fmla="*/ 104 h 144"/>
                    <a:gd name="T104" fmla="*/ 152 w 176"/>
                    <a:gd name="T105" fmla="*/ 108 h 144"/>
                    <a:gd name="T106" fmla="*/ 156 w 176"/>
                    <a:gd name="T107" fmla="*/ 112 h 144"/>
                    <a:gd name="T108" fmla="*/ 168 w 176"/>
                    <a:gd name="T109" fmla="*/ 112 h 144"/>
                    <a:gd name="T110" fmla="*/ 176 w 176"/>
                    <a:gd name="T111" fmla="*/ 104 h 144"/>
                    <a:gd name="T112" fmla="*/ 176 w 176"/>
                    <a:gd name="T113" fmla="*/ 8 h 144"/>
                    <a:gd name="T114" fmla="*/ 168 w 176"/>
                    <a:gd name="T115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76" h="144">
                      <a:moveTo>
                        <a:pt x="100" y="120"/>
                      </a:moveTo>
                      <a:cubicBezTo>
                        <a:pt x="116" y="120"/>
                        <a:pt x="116" y="120"/>
                        <a:pt x="116" y="120"/>
                      </a:cubicBezTo>
                      <a:cubicBezTo>
                        <a:pt x="118" y="120"/>
                        <a:pt x="120" y="118"/>
                        <a:pt x="120" y="116"/>
                      </a:cubicBezTo>
                      <a:cubicBezTo>
                        <a:pt x="120" y="100"/>
                        <a:pt x="120" y="100"/>
                        <a:pt x="120" y="100"/>
                      </a:cubicBezTo>
                      <a:cubicBezTo>
                        <a:pt x="120" y="98"/>
                        <a:pt x="118" y="96"/>
                        <a:pt x="116" y="96"/>
                      </a:cubicBezTo>
                      <a:cubicBezTo>
                        <a:pt x="100" y="96"/>
                        <a:pt x="100" y="96"/>
                        <a:pt x="100" y="96"/>
                      </a:cubicBezTo>
                      <a:cubicBezTo>
                        <a:pt x="98" y="96"/>
                        <a:pt x="96" y="98"/>
                        <a:pt x="96" y="100"/>
                      </a:cubicBezTo>
                      <a:cubicBezTo>
                        <a:pt x="96" y="116"/>
                        <a:pt x="96" y="116"/>
                        <a:pt x="96" y="116"/>
                      </a:cubicBezTo>
                      <a:cubicBezTo>
                        <a:pt x="96" y="118"/>
                        <a:pt x="98" y="120"/>
                        <a:pt x="100" y="120"/>
                      </a:cubicBezTo>
                      <a:moveTo>
                        <a:pt x="28" y="104"/>
                      </a:moveTo>
                      <a:cubicBezTo>
                        <a:pt x="76" y="104"/>
                        <a:pt x="76" y="104"/>
                        <a:pt x="76" y="104"/>
                      </a:cubicBezTo>
                      <a:cubicBezTo>
                        <a:pt x="78" y="104"/>
                        <a:pt x="80" y="102"/>
                        <a:pt x="80" y="100"/>
                      </a:cubicBezTo>
                      <a:cubicBezTo>
                        <a:pt x="80" y="98"/>
                        <a:pt x="78" y="96"/>
                        <a:pt x="76" y="96"/>
                      </a:cubicBezTo>
                      <a:cubicBezTo>
                        <a:pt x="28" y="96"/>
                        <a:pt x="28" y="96"/>
                        <a:pt x="28" y="96"/>
                      </a:cubicBezTo>
                      <a:cubicBezTo>
                        <a:pt x="26" y="96"/>
                        <a:pt x="24" y="98"/>
                        <a:pt x="24" y="100"/>
                      </a:cubicBezTo>
                      <a:cubicBezTo>
                        <a:pt x="24" y="102"/>
                        <a:pt x="26" y="104"/>
                        <a:pt x="28" y="104"/>
                      </a:cubicBezTo>
                      <a:moveTo>
                        <a:pt x="28" y="120"/>
                      </a:moveTo>
                      <a:cubicBezTo>
                        <a:pt x="60" y="120"/>
                        <a:pt x="60" y="120"/>
                        <a:pt x="60" y="120"/>
                      </a:cubicBezTo>
                      <a:cubicBezTo>
                        <a:pt x="62" y="120"/>
                        <a:pt x="64" y="118"/>
                        <a:pt x="64" y="116"/>
                      </a:cubicBezTo>
                      <a:cubicBezTo>
                        <a:pt x="64" y="114"/>
                        <a:pt x="62" y="112"/>
                        <a:pt x="60" y="112"/>
                      </a:cubicBezTo>
                      <a:cubicBezTo>
                        <a:pt x="28" y="112"/>
                        <a:pt x="28" y="112"/>
                        <a:pt x="28" y="112"/>
                      </a:cubicBezTo>
                      <a:cubicBezTo>
                        <a:pt x="26" y="112"/>
                        <a:pt x="24" y="114"/>
                        <a:pt x="24" y="116"/>
                      </a:cubicBezTo>
                      <a:cubicBezTo>
                        <a:pt x="24" y="118"/>
                        <a:pt x="26" y="120"/>
                        <a:pt x="28" y="120"/>
                      </a:cubicBezTo>
                      <a:moveTo>
                        <a:pt x="136" y="32"/>
                      </a:move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4" y="32"/>
                        <a:pt x="0" y="36"/>
                        <a:pt x="0" y="4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0" y="140"/>
                        <a:pt x="4" y="144"/>
                        <a:pt x="8" y="144"/>
                      </a:cubicBezTo>
                      <a:cubicBezTo>
                        <a:pt x="136" y="144"/>
                        <a:pt x="136" y="144"/>
                        <a:pt x="136" y="144"/>
                      </a:cubicBezTo>
                      <a:cubicBezTo>
                        <a:pt x="140" y="144"/>
                        <a:pt x="144" y="140"/>
                        <a:pt x="144" y="136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4" y="36"/>
                        <a:pt x="140" y="32"/>
                        <a:pt x="136" y="32"/>
                      </a:cubicBezTo>
                      <a:moveTo>
                        <a:pt x="136" y="136"/>
                      </a:moveTo>
                      <a:cubicBezTo>
                        <a:pt x="8" y="136"/>
                        <a:pt x="8" y="136"/>
                        <a:pt x="8" y="136"/>
                      </a:cubicBezTo>
                      <a:cubicBezTo>
                        <a:pt x="8" y="80"/>
                        <a:pt x="8" y="80"/>
                        <a:pt x="8" y="80"/>
                      </a:cubicBezTo>
                      <a:cubicBezTo>
                        <a:pt x="136" y="80"/>
                        <a:pt x="136" y="80"/>
                        <a:pt x="136" y="80"/>
                      </a:cubicBezTo>
                      <a:lnTo>
                        <a:pt x="136" y="136"/>
                      </a:lnTo>
                      <a:close/>
                      <a:moveTo>
                        <a:pt x="136" y="56"/>
                      </a:move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136" y="40"/>
                        <a:pt x="136" y="40"/>
                        <a:pt x="136" y="40"/>
                      </a:cubicBezTo>
                      <a:lnTo>
                        <a:pt x="136" y="56"/>
                      </a:lnTo>
                      <a:close/>
                      <a:moveTo>
                        <a:pt x="168" y="0"/>
                      </a:move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6" y="0"/>
                        <a:pt x="32" y="4"/>
                        <a:pt x="32" y="8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2"/>
                        <a:pt x="34" y="24"/>
                        <a:pt x="36" y="24"/>
                      </a:cubicBezTo>
                      <a:cubicBezTo>
                        <a:pt x="38" y="24"/>
                        <a:pt x="40" y="22"/>
                        <a:pt x="40" y="20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168" y="8"/>
                        <a:pt x="168" y="8"/>
                        <a:pt x="168" y="8"/>
                      </a:cubicBezTo>
                      <a:cubicBezTo>
                        <a:pt x="168" y="104"/>
                        <a:pt x="168" y="104"/>
                        <a:pt x="168" y="104"/>
                      </a:cubicBezTo>
                      <a:cubicBezTo>
                        <a:pt x="156" y="104"/>
                        <a:pt x="156" y="104"/>
                        <a:pt x="156" y="104"/>
                      </a:cubicBezTo>
                      <a:cubicBezTo>
                        <a:pt x="154" y="104"/>
                        <a:pt x="152" y="106"/>
                        <a:pt x="152" y="108"/>
                      </a:cubicBezTo>
                      <a:cubicBezTo>
                        <a:pt x="152" y="110"/>
                        <a:pt x="154" y="112"/>
                        <a:pt x="156" y="112"/>
                      </a:cubicBezTo>
                      <a:cubicBezTo>
                        <a:pt x="168" y="112"/>
                        <a:pt x="168" y="112"/>
                        <a:pt x="168" y="112"/>
                      </a:cubicBezTo>
                      <a:cubicBezTo>
                        <a:pt x="172" y="112"/>
                        <a:pt x="176" y="108"/>
                        <a:pt x="176" y="104"/>
                      </a:cubicBezTo>
                      <a:cubicBezTo>
                        <a:pt x="176" y="8"/>
                        <a:pt x="176" y="8"/>
                        <a:pt x="176" y="8"/>
                      </a:cubicBezTo>
                      <a:cubicBezTo>
                        <a:pt x="176" y="4"/>
                        <a:pt x="172" y="0"/>
                        <a:pt x="168" y="0"/>
                      </a:cubicBezTo>
                    </a:path>
                  </a:pathLst>
                </a:custGeom>
                <a:blipFill dpi="0" rotWithShape="1">
                  <a:blip r:embed="rId6" cstate="screen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b="1"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iṩḷîde"/>
              <p:cNvGrpSpPr/>
              <p:nvPr/>
            </p:nvGrpSpPr>
            <p:grpSpPr>
              <a:xfrm>
                <a:off x="5074474" y="2234018"/>
                <a:ext cx="2464701" cy="3008948"/>
                <a:chOff x="3620403" y="2680315"/>
                <a:chExt cx="1442523" cy="1761056"/>
              </a:xfrm>
            </p:grpSpPr>
            <p:sp>
              <p:nvSpPr>
                <p:cNvPr id="20" name="ïśḻïḍê"/>
                <p:cNvSpPr/>
                <p:nvPr/>
              </p:nvSpPr>
              <p:spPr>
                <a:xfrm>
                  <a:off x="3620403" y="2680315"/>
                  <a:ext cx="1442523" cy="1761056"/>
                </a:xfrm>
                <a:prstGeom prst="rect">
                  <a:avLst/>
                </a:prstGeom>
                <a:noFill/>
                <a:ln w="38100">
                  <a:solidFill>
                    <a:srgbClr val="DFB1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iṥlïḍè"/>
                <p:cNvSpPr txBox="1"/>
                <p:nvPr/>
              </p:nvSpPr>
              <p:spPr>
                <a:xfrm>
                  <a:off x="3636034" y="4019700"/>
                  <a:ext cx="1411261" cy="247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algn="ctr"/>
                  <a:r>
                    <a:rPr lang="zh-CN" altLang="en-US" sz="1400" b="1">
                      <a:solidFill>
                        <a:srgbClr val="FFE986"/>
                      </a:solidFill>
                      <a:cs typeface="+mn-ea"/>
                      <a:sym typeface="+mn-lt"/>
                    </a:rPr>
                    <a:t>关键词</a:t>
                  </a:r>
                </a:p>
              </p:txBody>
            </p:sp>
            <p:sp>
              <p:nvSpPr>
                <p:cNvPr id="22" name="îşlíḍé"/>
                <p:cNvSpPr/>
                <p:nvPr/>
              </p:nvSpPr>
              <p:spPr bwMode="auto">
                <a:xfrm flipH="1">
                  <a:off x="4098664" y="3221833"/>
                  <a:ext cx="486000" cy="354845"/>
                </a:xfrm>
                <a:custGeom>
                  <a:avLst/>
                  <a:gdLst>
                    <a:gd name="T0" fmla="*/ 156 w 176"/>
                    <a:gd name="T1" fmla="*/ 24 h 128"/>
                    <a:gd name="T2" fmla="*/ 156 w 176"/>
                    <a:gd name="T3" fmla="*/ 16 h 128"/>
                    <a:gd name="T4" fmla="*/ 16 w 176"/>
                    <a:gd name="T5" fmla="*/ 20 h 128"/>
                    <a:gd name="T6" fmla="*/ 36 w 176"/>
                    <a:gd name="T7" fmla="*/ 8 h 128"/>
                    <a:gd name="T8" fmla="*/ 144 w 176"/>
                    <a:gd name="T9" fmla="*/ 4 h 128"/>
                    <a:gd name="T10" fmla="*/ 36 w 176"/>
                    <a:gd name="T11" fmla="*/ 0 h 128"/>
                    <a:gd name="T12" fmla="*/ 36 w 176"/>
                    <a:gd name="T13" fmla="*/ 8 h 128"/>
                    <a:gd name="T14" fmla="*/ 132 w 176"/>
                    <a:gd name="T15" fmla="*/ 104 h 128"/>
                    <a:gd name="T16" fmla="*/ 132 w 176"/>
                    <a:gd name="T17" fmla="*/ 112 h 128"/>
                    <a:gd name="T18" fmla="*/ 144 w 176"/>
                    <a:gd name="T19" fmla="*/ 108 h 128"/>
                    <a:gd name="T20" fmla="*/ 168 w 176"/>
                    <a:gd name="T21" fmla="*/ 32 h 128"/>
                    <a:gd name="T22" fmla="*/ 0 w 176"/>
                    <a:gd name="T23" fmla="*/ 40 h 128"/>
                    <a:gd name="T24" fmla="*/ 8 w 176"/>
                    <a:gd name="T25" fmla="*/ 128 h 128"/>
                    <a:gd name="T26" fmla="*/ 176 w 176"/>
                    <a:gd name="T27" fmla="*/ 120 h 128"/>
                    <a:gd name="T28" fmla="*/ 168 w 176"/>
                    <a:gd name="T29" fmla="*/ 32 h 128"/>
                    <a:gd name="T30" fmla="*/ 16 w 176"/>
                    <a:gd name="T31" fmla="*/ 44 h 128"/>
                    <a:gd name="T32" fmla="*/ 8 w 176"/>
                    <a:gd name="T33" fmla="*/ 44 h 128"/>
                    <a:gd name="T34" fmla="*/ 12 w 176"/>
                    <a:gd name="T35" fmla="*/ 120 h 128"/>
                    <a:gd name="T36" fmla="*/ 12 w 176"/>
                    <a:gd name="T37" fmla="*/ 112 h 128"/>
                    <a:gd name="T38" fmla="*/ 12 w 176"/>
                    <a:gd name="T39" fmla="*/ 120 h 128"/>
                    <a:gd name="T40" fmla="*/ 160 w 176"/>
                    <a:gd name="T41" fmla="*/ 116 h 128"/>
                    <a:gd name="T42" fmla="*/ 168 w 176"/>
                    <a:gd name="T43" fmla="*/ 116 h 128"/>
                    <a:gd name="T44" fmla="*/ 168 w 176"/>
                    <a:gd name="T45" fmla="*/ 105 h 128"/>
                    <a:gd name="T46" fmla="*/ 152 w 176"/>
                    <a:gd name="T47" fmla="*/ 116 h 128"/>
                    <a:gd name="T48" fmla="*/ 23 w 176"/>
                    <a:gd name="T49" fmla="*/ 120 h 128"/>
                    <a:gd name="T50" fmla="*/ 12 w 176"/>
                    <a:gd name="T51" fmla="*/ 104 h 128"/>
                    <a:gd name="T52" fmla="*/ 8 w 176"/>
                    <a:gd name="T53" fmla="*/ 55 h 128"/>
                    <a:gd name="T54" fmla="*/ 24 w 176"/>
                    <a:gd name="T55" fmla="*/ 44 h 128"/>
                    <a:gd name="T56" fmla="*/ 153 w 176"/>
                    <a:gd name="T57" fmla="*/ 40 h 128"/>
                    <a:gd name="T58" fmla="*/ 164 w 176"/>
                    <a:gd name="T59" fmla="*/ 56 h 128"/>
                    <a:gd name="T60" fmla="*/ 168 w 176"/>
                    <a:gd name="T61" fmla="*/ 105 h 128"/>
                    <a:gd name="T62" fmla="*/ 160 w 176"/>
                    <a:gd name="T63" fmla="*/ 44 h 128"/>
                    <a:gd name="T64" fmla="*/ 168 w 176"/>
                    <a:gd name="T65" fmla="*/ 44 h 128"/>
                    <a:gd name="T66" fmla="*/ 88 w 176"/>
                    <a:gd name="T67" fmla="*/ 48 h 128"/>
                    <a:gd name="T68" fmla="*/ 88 w 176"/>
                    <a:gd name="T69" fmla="*/ 112 h 128"/>
                    <a:gd name="T70" fmla="*/ 88 w 176"/>
                    <a:gd name="T71" fmla="*/ 48 h 128"/>
                    <a:gd name="T72" fmla="*/ 95 w 176"/>
                    <a:gd name="T73" fmla="*/ 78 h 128"/>
                    <a:gd name="T74" fmla="*/ 81 w 176"/>
                    <a:gd name="T75" fmla="*/ 79 h 128"/>
                    <a:gd name="T76" fmla="*/ 81 w 176"/>
                    <a:gd name="T77" fmla="*/ 82 h 128"/>
                    <a:gd name="T78" fmla="*/ 93 w 176"/>
                    <a:gd name="T79" fmla="*/ 85 h 128"/>
                    <a:gd name="T80" fmla="*/ 84 w 176"/>
                    <a:gd name="T81" fmla="*/ 92 h 128"/>
                    <a:gd name="T82" fmla="*/ 96 w 176"/>
                    <a:gd name="T83" fmla="*/ 94 h 128"/>
                    <a:gd name="T84" fmla="*/ 100 w 176"/>
                    <a:gd name="T85" fmla="*/ 98 h 128"/>
                    <a:gd name="T86" fmla="*/ 79 w 176"/>
                    <a:gd name="T87" fmla="*/ 95 h 128"/>
                    <a:gd name="T88" fmla="*/ 70 w 176"/>
                    <a:gd name="T89" fmla="*/ 85 h 128"/>
                    <a:gd name="T90" fmla="*/ 74 w 176"/>
                    <a:gd name="T91" fmla="*/ 82 h 128"/>
                    <a:gd name="T92" fmla="*/ 74 w 176"/>
                    <a:gd name="T93" fmla="*/ 80 h 128"/>
                    <a:gd name="T94" fmla="*/ 74 w 176"/>
                    <a:gd name="T95" fmla="*/ 78 h 128"/>
                    <a:gd name="T96" fmla="*/ 71 w 176"/>
                    <a:gd name="T97" fmla="*/ 74 h 128"/>
                    <a:gd name="T98" fmla="*/ 80 w 176"/>
                    <a:gd name="T99" fmla="*/ 64 h 128"/>
                    <a:gd name="T100" fmla="*/ 102 w 176"/>
                    <a:gd name="T101" fmla="*/ 63 h 128"/>
                    <a:gd name="T102" fmla="*/ 91 w 176"/>
                    <a:gd name="T103" fmla="*/ 65 h 128"/>
                    <a:gd name="T104" fmla="*/ 81 w 176"/>
                    <a:gd name="T105" fmla="*/ 74 h 128"/>
                    <a:gd name="T106" fmla="*/ 44 w 176"/>
                    <a:gd name="T107" fmla="*/ 48 h 128"/>
                    <a:gd name="T108" fmla="*/ 32 w 176"/>
                    <a:gd name="T109" fmla="*/ 52 h 128"/>
                    <a:gd name="T110" fmla="*/ 44 w 176"/>
                    <a:gd name="T111" fmla="*/ 56 h 128"/>
                    <a:gd name="T112" fmla="*/ 44 w 176"/>
                    <a:gd name="T113" fmla="*/ 4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6" h="128">
                      <a:moveTo>
                        <a:pt x="20" y="24"/>
                      </a:moveTo>
                      <a:cubicBezTo>
                        <a:pt x="156" y="24"/>
                        <a:pt x="156" y="24"/>
                        <a:pt x="156" y="24"/>
                      </a:cubicBezTo>
                      <a:cubicBezTo>
                        <a:pt x="158" y="24"/>
                        <a:pt x="160" y="22"/>
                        <a:pt x="160" y="20"/>
                      </a:cubicBezTo>
                      <a:cubicBezTo>
                        <a:pt x="160" y="18"/>
                        <a:pt x="158" y="16"/>
                        <a:pt x="156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22"/>
                        <a:pt x="18" y="24"/>
                        <a:pt x="20" y="24"/>
                      </a:cubicBezTo>
                      <a:moveTo>
                        <a:pt x="36" y="8"/>
                      </a:moveTo>
                      <a:cubicBezTo>
                        <a:pt x="140" y="8"/>
                        <a:pt x="140" y="8"/>
                        <a:pt x="140" y="8"/>
                      </a:cubicBezTo>
                      <a:cubicBezTo>
                        <a:pt x="142" y="8"/>
                        <a:pt x="144" y="6"/>
                        <a:pt x="144" y="4"/>
                      </a:cubicBezTo>
                      <a:cubicBezTo>
                        <a:pt x="144" y="2"/>
                        <a:pt x="142" y="0"/>
                        <a:pt x="140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4" y="0"/>
                        <a:pt x="32" y="2"/>
                        <a:pt x="32" y="4"/>
                      </a:cubicBezTo>
                      <a:cubicBezTo>
                        <a:pt x="32" y="6"/>
                        <a:pt x="34" y="8"/>
                        <a:pt x="36" y="8"/>
                      </a:cubicBezTo>
                      <a:moveTo>
                        <a:pt x="140" y="104"/>
                      </a:moveTo>
                      <a:cubicBezTo>
                        <a:pt x="132" y="104"/>
                        <a:pt x="132" y="104"/>
                        <a:pt x="132" y="104"/>
                      </a:cubicBezTo>
                      <a:cubicBezTo>
                        <a:pt x="130" y="104"/>
                        <a:pt x="128" y="106"/>
                        <a:pt x="128" y="108"/>
                      </a:cubicBezTo>
                      <a:cubicBezTo>
                        <a:pt x="128" y="110"/>
                        <a:pt x="130" y="112"/>
                        <a:pt x="132" y="112"/>
                      </a:cubicBezTo>
                      <a:cubicBezTo>
                        <a:pt x="140" y="112"/>
                        <a:pt x="140" y="112"/>
                        <a:pt x="140" y="112"/>
                      </a:cubicBezTo>
                      <a:cubicBezTo>
                        <a:pt x="142" y="112"/>
                        <a:pt x="144" y="110"/>
                        <a:pt x="144" y="108"/>
                      </a:cubicBezTo>
                      <a:cubicBezTo>
                        <a:pt x="144" y="106"/>
                        <a:pt x="142" y="104"/>
                        <a:pt x="140" y="104"/>
                      </a:cubicBezTo>
                      <a:moveTo>
                        <a:pt x="168" y="32"/>
                      </a:move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4" y="32"/>
                        <a:pt x="0" y="36"/>
                        <a:pt x="0" y="4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4"/>
                        <a:pt x="4" y="128"/>
                        <a:pt x="8" y="128"/>
                      </a:cubicBezTo>
                      <a:cubicBezTo>
                        <a:pt x="168" y="128"/>
                        <a:pt x="168" y="128"/>
                        <a:pt x="168" y="128"/>
                      </a:cubicBezTo>
                      <a:cubicBezTo>
                        <a:pt x="172" y="128"/>
                        <a:pt x="176" y="124"/>
                        <a:pt x="176" y="120"/>
                      </a:cubicBezTo>
                      <a:cubicBezTo>
                        <a:pt x="176" y="40"/>
                        <a:pt x="176" y="40"/>
                        <a:pt x="176" y="40"/>
                      </a:cubicBezTo>
                      <a:cubicBezTo>
                        <a:pt x="176" y="36"/>
                        <a:pt x="172" y="32"/>
                        <a:pt x="168" y="32"/>
                      </a:cubicBezTo>
                      <a:moveTo>
                        <a:pt x="12" y="40"/>
                      </a:moveTo>
                      <a:cubicBezTo>
                        <a:pt x="14" y="40"/>
                        <a:pt x="16" y="42"/>
                        <a:pt x="16" y="44"/>
                      </a:cubicBezTo>
                      <a:cubicBezTo>
                        <a:pt x="16" y="46"/>
                        <a:pt x="14" y="48"/>
                        <a:pt x="12" y="48"/>
                      </a:cubicBezTo>
                      <a:cubicBezTo>
                        <a:pt x="10" y="48"/>
                        <a:pt x="8" y="46"/>
                        <a:pt x="8" y="44"/>
                      </a:cubicBezTo>
                      <a:cubicBezTo>
                        <a:pt x="8" y="42"/>
                        <a:pt x="10" y="40"/>
                        <a:pt x="12" y="40"/>
                      </a:cubicBezTo>
                      <a:moveTo>
                        <a:pt x="12" y="120"/>
                      </a:moveTo>
                      <a:cubicBezTo>
                        <a:pt x="10" y="120"/>
                        <a:pt x="8" y="118"/>
                        <a:pt x="8" y="116"/>
                      </a:cubicBezTo>
                      <a:cubicBezTo>
                        <a:pt x="8" y="114"/>
                        <a:pt x="10" y="112"/>
                        <a:pt x="12" y="112"/>
                      </a:cubicBezTo>
                      <a:cubicBezTo>
                        <a:pt x="14" y="112"/>
                        <a:pt x="16" y="114"/>
                        <a:pt x="16" y="116"/>
                      </a:cubicBezTo>
                      <a:cubicBezTo>
                        <a:pt x="16" y="118"/>
                        <a:pt x="14" y="120"/>
                        <a:pt x="12" y="120"/>
                      </a:cubicBezTo>
                      <a:moveTo>
                        <a:pt x="164" y="120"/>
                      </a:moveTo>
                      <a:cubicBezTo>
                        <a:pt x="162" y="120"/>
                        <a:pt x="160" y="118"/>
                        <a:pt x="160" y="116"/>
                      </a:cubicBezTo>
                      <a:cubicBezTo>
                        <a:pt x="160" y="114"/>
                        <a:pt x="162" y="112"/>
                        <a:pt x="164" y="112"/>
                      </a:cubicBezTo>
                      <a:cubicBezTo>
                        <a:pt x="166" y="112"/>
                        <a:pt x="168" y="114"/>
                        <a:pt x="168" y="116"/>
                      </a:cubicBezTo>
                      <a:cubicBezTo>
                        <a:pt x="168" y="118"/>
                        <a:pt x="166" y="120"/>
                        <a:pt x="164" y="120"/>
                      </a:cubicBezTo>
                      <a:moveTo>
                        <a:pt x="168" y="105"/>
                      </a:moveTo>
                      <a:cubicBezTo>
                        <a:pt x="167" y="104"/>
                        <a:pt x="165" y="104"/>
                        <a:pt x="164" y="104"/>
                      </a:cubicBezTo>
                      <a:cubicBezTo>
                        <a:pt x="157" y="104"/>
                        <a:pt x="152" y="109"/>
                        <a:pt x="152" y="116"/>
                      </a:cubicBezTo>
                      <a:cubicBezTo>
                        <a:pt x="152" y="117"/>
                        <a:pt x="152" y="119"/>
                        <a:pt x="153" y="120"/>
                      </a:cubicBezTo>
                      <a:cubicBezTo>
                        <a:pt x="23" y="120"/>
                        <a:pt x="23" y="120"/>
                        <a:pt x="23" y="120"/>
                      </a:cubicBezTo>
                      <a:cubicBezTo>
                        <a:pt x="24" y="119"/>
                        <a:pt x="24" y="117"/>
                        <a:pt x="24" y="116"/>
                      </a:cubicBezTo>
                      <a:cubicBezTo>
                        <a:pt x="24" y="109"/>
                        <a:pt x="19" y="104"/>
                        <a:pt x="12" y="104"/>
                      </a:cubicBezTo>
                      <a:cubicBezTo>
                        <a:pt x="11" y="104"/>
                        <a:pt x="9" y="104"/>
                        <a:pt x="8" y="105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9" y="56"/>
                        <a:pt x="11" y="56"/>
                        <a:pt x="12" y="56"/>
                      </a:cubicBezTo>
                      <a:cubicBezTo>
                        <a:pt x="19" y="56"/>
                        <a:pt x="24" y="51"/>
                        <a:pt x="24" y="44"/>
                      </a:cubicBezTo>
                      <a:cubicBezTo>
                        <a:pt x="24" y="43"/>
                        <a:pt x="24" y="41"/>
                        <a:pt x="23" y="40"/>
                      </a:cubicBezTo>
                      <a:cubicBezTo>
                        <a:pt x="153" y="40"/>
                        <a:pt x="153" y="40"/>
                        <a:pt x="153" y="40"/>
                      </a:cubicBezTo>
                      <a:cubicBezTo>
                        <a:pt x="152" y="41"/>
                        <a:pt x="152" y="43"/>
                        <a:pt x="152" y="44"/>
                      </a:cubicBezTo>
                      <a:cubicBezTo>
                        <a:pt x="152" y="51"/>
                        <a:pt x="157" y="56"/>
                        <a:pt x="164" y="56"/>
                      </a:cubicBezTo>
                      <a:cubicBezTo>
                        <a:pt x="165" y="56"/>
                        <a:pt x="167" y="56"/>
                        <a:pt x="168" y="55"/>
                      </a:cubicBezTo>
                      <a:lnTo>
                        <a:pt x="168" y="105"/>
                      </a:lnTo>
                      <a:close/>
                      <a:moveTo>
                        <a:pt x="164" y="48"/>
                      </a:moveTo>
                      <a:cubicBezTo>
                        <a:pt x="162" y="48"/>
                        <a:pt x="160" y="46"/>
                        <a:pt x="160" y="44"/>
                      </a:cubicBezTo>
                      <a:cubicBezTo>
                        <a:pt x="160" y="42"/>
                        <a:pt x="162" y="40"/>
                        <a:pt x="164" y="40"/>
                      </a:cubicBezTo>
                      <a:cubicBezTo>
                        <a:pt x="166" y="40"/>
                        <a:pt x="168" y="42"/>
                        <a:pt x="168" y="44"/>
                      </a:cubicBezTo>
                      <a:cubicBezTo>
                        <a:pt x="168" y="46"/>
                        <a:pt x="166" y="48"/>
                        <a:pt x="164" y="48"/>
                      </a:cubicBezTo>
                      <a:moveTo>
                        <a:pt x="88" y="48"/>
                      </a:moveTo>
                      <a:cubicBezTo>
                        <a:pt x="70" y="48"/>
                        <a:pt x="56" y="62"/>
                        <a:pt x="56" y="80"/>
                      </a:cubicBezTo>
                      <a:cubicBezTo>
                        <a:pt x="56" y="98"/>
                        <a:pt x="70" y="112"/>
                        <a:pt x="88" y="112"/>
                      </a:cubicBezTo>
                      <a:cubicBezTo>
                        <a:pt x="106" y="112"/>
                        <a:pt x="120" y="98"/>
                        <a:pt x="120" y="80"/>
                      </a:cubicBezTo>
                      <a:cubicBezTo>
                        <a:pt x="120" y="62"/>
                        <a:pt x="106" y="48"/>
                        <a:pt x="88" y="48"/>
                      </a:cubicBezTo>
                      <a:moveTo>
                        <a:pt x="97" y="74"/>
                      </a:move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81" y="78"/>
                        <a:pt x="81" y="78"/>
                        <a:pt x="81" y="79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1"/>
                        <a:pt x="81" y="81"/>
                        <a:pt x="81" y="82"/>
                      </a:cubicBezTo>
                      <a:cubicBezTo>
                        <a:pt x="94" y="82"/>
                        <a:pt x="94" y="82"/>
                        <a:pt x="94" y="82"/>
                      </a:cubicBezTo>
                      <a:cubicBezTo>
                        <a:pt x="93" y="85"/>
                        <a:pt x="93" y="85"/>
                        <a:pt x="93" y="85"/>
                      </a:cubicBezTo>
                      <a:cubicBezTo>
                        <a:pt x="81" y="85"/>
                        <a:pt x="81" y="85"/>
                        <a:pt x="81" y="85"/>
                      </a:cubicBezTo>
                      <a:cubicBezTo>
                        <a:pt x="81" y="88"/>
                        <a:pt x="82" y="90"/>
                        <a:pt x="84" y="92"/>
                      </a:cubicBezTo>
                      <a:cubicBezTo>
                        <a:pt x="86" y="94"/>
                        <a:pt x="88" y="95"/>
                        <a:pt x="91" y="95"/>
                      </a:cubicBezTo>
                      <a:cubicBezTo>
                        <a:pt x="93" y="95"/>
                        <a:pt x="95" y="95"/>
                        <a:pt x="96" y="94"/>
                      </a:cubicBezTo>
                      <a:cubicBezTo>
                        <a:pt x="97" y="94"/>
                        <a:pt x="99" y="93"/>
                        <a:pt x="100" y="91"/>
                      </a:cubicBezTo>
                      <a:cubicBezTo>
                        <a:pt x="100" y="98"/>
                        <a:pt x="100" y="98"/>
                        <a:pt x="100" y="98"/>
                      </a:cubicBezTo>
                      <a:cubicBezTo>
                        <a:pt x="97" y="99"/>
                        <a:pt x="94" y="100"/>
                        <a:pt x="91" y="100"/>
                      </a:cubicBezTo>
                      <a:cubicBezTo>
                        <a:pt x="86" y="100"/>
                        <a:pt x="82" y="99"/>
                        <a:pt x="79" y="95"/>
                      </a:cubicBezTo>
                      <a:cubicBezTo>
                        <a:pt x="76" y="93"/>
                        <a:pt x="75" y="89"/>
                        <a:pt x="74" y="85"/>
                      </a:cubicBezTo>
                      <a:cubicBezTo>
                        <a:pt x="70" y="85"/>
                        <a:pt x="70" y="85"/>
                        <a:pt x="70" y="85"/>
                      </a:cubicBezTo>
                      <a:cubicBezTo>
                        <a:pt x="71" y="82"/>
                        <a:pt x="71" y="82"/>
                        <a:pt x="71" y="82"/>
                      </a:cubicBezTo>
                      <a:cubicBezTo>
                        <a:pt x="74" y="82"/>
                        <a:pt x="74" y="82"/>
                        <a:pt x="74" y="82"/>
                      </a:cubicBezTo>
                      <a:cubicBezTo>
                        <a:pt x="74" y="81"/>
                        <a:pt x="74" y="81"/>
                        <a:pt x="74" y="81"/>
                      </a:cubicBezTo>
                      <a:cubicBezTo>
                        <a:pt x="74" y="80"/>
                        <a:pt x="74" y="80"/>
                        <a:pt x="74" y="80"/>
                      </a:cubicBezTo>
                      <a:cubicBezTo>
                        <a:pt x="74" y="79"/>
                        <a:pt x="74" y="79"/>
                        <a:pt x="74" y="79"/>
                      </a:cubicBezTo>
                      <a:cubicBezTo>
                        <a:pt x="74" y="79"/>
                        <a:pt x="74" y="78"/>
                        <a:pt x="74" y="78"/>
                      </a:cubicBezTo>
                      <a:cubicBezTo>
                        <a:pt x="70" y="78"/>
                        <a:pt x="70" y="78"/>
                        <a:pt x="70" y="78"/>
                      </a:cubicBezTo>
                      <a:cubicBezTo>
                        <a:pt x="71" y="74"/>
                        <a:pt x="71" y="74"/>
                        <a:pt x="71" y="74"/>
                      </a:cubicBezTo>
                      <a:cubicBezTo>
                        <a:pt x="74" y="74"/>
                        <a:pt x="74" y="74"/>
                        <a:pt x="74" y="74"/>
                      </a:cubicBezTo>
                      <a:cubicBezTo>
                        <a:pt x="75" y="70"/>
                        <a:pt x="77" y="67"/>
                        <a:pt x="80" y="64"/>
                      </a:cubicBezTo>
                      <a:cubicBezTo>
                        <a:pt x="83" y="61"/>
                        <a:pt x="86" y="60"/>
                        <a:pt x="91" y="60"/>
                      </a:cubicBezTo>
                      <a:cubicBezTo>
                        <a:pt x="95" y="60"/>
                        <a:pt x="98" y="61"/>
                        <a:pt x="102" y="63"/>
                      </a:cubicBezTo>
                      <a:cubicBezTo>
                        <a:pt x="99" y="68"/>
                        <a:pt x="99" y="68"/>
                        <a:pt x="99" y="68"/>
                      </a:cubicBezTo>
                      <a:cubicBezTo>
                        <a:pt x="96" y="66"/>
                        <a:pt x="94" y="65"/>
                        <a:pt x="91" y="65"/>
                      </a:cubicBezTo>
                      <a:cubicBezTo>
                        <a:pt x="88" y="65"/>
                        <a:pt x="86" y="66"/>
                        <a:pt x="84" y="68"/>
                      </a:cubicBezTo>
                      <a:cubicBezTo>
                        <a:pt x="83" y="70"/>
                        <a:pt x="82" y="72"/>
                        <a:pt x="81" y="74"/>
                      </a:cubicBezTo>
                      <a:lnTo>
                        <a:pt x="97" y="74"/>
                      </a:lnTo>
                      <a:close/>
                      <a:moveTo>
                        <a:pt x="44" y="48"/>
                      </a:move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8"/>
                        <a:pt x="32" y="50"/>
                        <a:pt x="32" y="52"/>
                      </a:cubicBezTo>
                      <a:cubicBezTo>
                        <a:pt x="32" y="54"/>
                        <a:pt x="34" y="56"/>
                        <a:pt x="36" y="56"/>
                      </a:cubicBezTo>
                      <a:cubicBezTo>
                        <a:pt x="44" y="56"/>
                        <a:pt x="44" y="56"/>
                        <a:pt x="44" y="56"/>
                      </a:cubicBezTo>
                      <a:cubicBezTo>
                        <a:pt x="46" y="56"/>
                        <a:pt x="48" y="54"/>
                        <a:pt x="48" y="52"/>
                      </a:cubicBezTo>
                      <a:cubicBezTo>
                        <a:pt x="48" y="50"/>
                        <a:pt x="46" y="48"/>
                        <a:pt x="44" y="48"/>
                      </a:cubicBezTo>
                    </a:path>
                  </a:pathLst>
                </a:custGeom>
                <a:blipFill dpi="0" rotWithShape="1">
                  <a:blip r:embed="rId7" cstate="screen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b="1"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ïS1îdé"/>
              <p:cNvGrpSpPr/>
              <p:nvPr/>
            </p:nvGrpSpPr>
            <p:grpSpPr>
              <a:xfrm>
                <a:off x="8917281" y="2234018"/>
                <a:ext cx="2464701" cy="3008948"/>
                <a:chOff x="6714123" y="2680315"/>
                <a:chExt cx="1442523" cy="1761056"/>
              </a:xfrm>
            </p:grpSpPr>
            <p:sp>
              <p:nvSpPr>
                <p:cNvPr id="17" name="íṡ1ïḋè"/>
                <p:cNvSpPr/>
                <p:nvPr/>
              </p:nvSpPr>
              <p:spPr>
                <a:xfrm>
                  <a:off x="6714123" y="2680315"/>
                  <a:ext cx="1442523" cy="1761056"/>
                </a:xfrm>
                <a:prstGeom prst="rect">
                  <a:avLst/>
                </a:prstGeom>
                <a:noFill/>
                <a:ln w="38100">
                  <a:solidFill>
                    <a:srgbClr val="DFB1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ïṧḷidé"/>
                <p:cNvSpPr txBox="1"/>
                <p:nvPr/>
              </p:nvSpPr>
              <p:spPr>
                <a:xfrm>
                  <a:off x="6717482" y="4019700"/>
                  <a:ext cx="1435805" cy="247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algn="ctr"/>
                  <a:r>
                    <a:rPr lang="zh-CN" altLang="en-US" sz="1400" b="1">
                      <a:solidFill>
                        <a:srgbClr val="FFE986"/>
                      </a:solidFill>
                      <a:cs typeface="+mn-ea"/>
                      <a:sym typeface="+mn-lt"/>
                    </a:rPr>
                    <a:t>关键词</a:t>
                  </a:r>
                </a:p>
              </p:txBody>
            </p:sp>
            <p:sp>
              <p:nvSpPr>
                <p:cNvPr id="19" name="íŝḻîḓê"/>
                <p:cNvSpPr/>
                <p:nvPr/>
              </p:nvSpPr>
              <p:spPr bwMode="auto">
                <a:xfrm flipH="1">
                  <a:off x="7192384" y="3221833"/>
                  <a:ext cx="486000" cy="443188"/>
                </a:xfrm>
                <a:custGeom>
                  <a:avLst/>
                  <a:gdLst>
                    <a:gd name="T0" fmla="*/ 104 w 176"/>
                    <a:gd name="T1" fmla="*/ 28 h 160"/>
                    <a:gd name="T2" fmla="*/ 108 w 176"/>
                    <a:gd name="T3" fmla="*/ 48 h 160"/>
                    <a:gd name="T4" fmla="*/ 112 w 176"/>
                    <a:gd name="T5" fmla="*/ 28 h 160"/>
                    <a:gd name="T6" fmla="*/ 132 w 176"/>
                    <a:gd name="T7" fmla="*/ 24 h 160"/>
                    <a:gd name="T8" fmla="*/ 112 w 176"/>
                    <a:gd name="T9" fmla="*/ 20 h 160"/>
                    <a:gd name="T10" fmla="*/ 108 w 176"/>
                    <a:gd name="T11" fmla="*/ 0 h 160"/>
                    <a:gd name="T12" fmla="*/ 104 w 176"/>
                    <a:gd name="T13" fmla="*/ 20 h 160"/>
                    <a:gd name="T14" fmla="*/ 84 w 176"/>
                    <a:gd name="T15" fmla="*/ 24 h 160"/>
                    <a:gd name="T16" fmla="*/ 160 w 176"/>
                    <a:gd name="T17" fmla="*/ 133 h 160"/>
                    <a:gd name="T18" fmla="*/ 176 w 176"/>
                    <a:gd name="T19" fmla="*/ 61 h 160"/>
                    <a:gd name="T20" fmla="*/ 176 w 176"/>
                    <a:gd name="T21" fmla="*/ 60 h 160"/>
                    <a:gd name="T22" fmla="*/ 44 w 176"/>
                    <a:gd name="T23" fmla="*/ 56 h 160"/>
                    <a:gd name="T24" fmla="*/ 38 w 176"/>
                    <a:gd name="T25" fmla="*/ 35 h 160"/>
                    <a:gd name="T26" fmla="*/ 4 w 176"/>
                    <a:gd name="T27" fmla="*/ 32 h 160"/>
                    <a:gd name="T28" fmla="*/ 4 w 176"/>
                    <a:gd name="T29" fmla="*/ 40 h 160"/>
                    <a:gd name="T30" fmla="*/ 56 w 176"/>
                    <a:gd name="T31" fmla="*/ 133 h 160"/>
                    <a:gd name="T32" fmla="*/ 58 w 176"/>
                    <a:gd name="T33" fmla="*/ 136 h 160"/>
                    <a:gd name="T34" fmla="*/ 72 w 176"/>
                    <a:gd name="T35" fmla="*/ 160 h 160"/>
                    <a:gd name="T36" fmla="*/ 86 w 176"/>
                    <a:gd name="T37" fmla="*/ 136 h 160"/>
                    <a:gd name="T38" fmla="*/ 128 w 176"/>
                    <a:gd name="T39" fmla="*/ 144 h 160"/>
                    <a:gd name="T40" fmla="*/ 160 w 176"/>
                    <a:gd name="T41" fmla="*/ 144 h 160"/>
                    <a:gd name="T42" fmla="*/ 160 w 176"/>
                    <a:gd name="T43" fmla="*/ 133 h 160"/>
                    <a:gd name="T44" fmla="*/ 167 w 176"/>
                    <a:gd name="T45" fmla="*/ 64 h 160"/>
                    <a:gd name="T46" fmla="*/ 142 w 176"/>
                    <a:gd name="T47" fmla="*/ 80 h 160"/>
                    <a:gd name="T48" fmla="*/ 46 w 176"/>
                    <a:gd name="T49" fmla="*/ 64 h 160"/>
                    <a:gd name="T50" fmla="*/ 74 w 176"/>
                    <a:gd name="T51" fmla="*/ 80 h 160"/>
                    <a:gd name="T52" fmla="*/ 46 w 176"/>
                    <a:gd name="T53" fmla="*/ 64 h 160"/>
                    <a:gd name="T54" fmla="*/ 52 w 176"/>
                    <a:gd name="T55" fmla="*/ 88 h 160"/>
                    <a:gd name="T56" fmla="*/ 77 w 176"/>
                    <a:gd name="T57" fmla="*/ 104 h 160"/>
                    <a:gd name="T58" fmla="*/ 59 w 176"/>
                    <a:gd name="T59" fmla="*/ 112 h 160"/>
                    <a:gd name="T60" fmla="*/ 80 w 176"/>
                    <a:gd name="T61" fmla="*/ 128 h 160"/>
                    <a:gd name="T62" fmla="*/ 59 w 176"/>
                    <a:gd name="T63" fmla="*/ 112 h 160"/>
                    <a:gd name="T64" fmla="*/ 64 w 176"/>
                    <a:gd name="T65" fmla="*/ 144 h 160"/>
                    <a:gd name="T66" fmla="*/ 80 w 176"/>
                    <a:gd name="T67" fmla="*/ 144 h 160"/>
                    <a:gd name="T68" fmla="*/ 104 w 176"/>
                    <a:gd name="T69" fmla="*/ 128 h 160"/>
                    <a:gd name="T70" fmla="*/ 86 w 176"/>
                    <a:gd name="T71" fmla="*/ 112 h 160"/>
                    <a:gd name="T72" fmla="*/ 104 w 176"/>
                    <a:gd name="T73" fmla="*/ 128 h 160"/>
                    <a:gd name="T74" fmla="*/ 85 w 176"/>
                    <a:gd name="T75" fmla="*/ 104 h 160"/>
                    <a:gd name="T76" fmla="*/ 104 w 176"/>
                    <a:gd name="T77" fmla="*/ 88 h 160"/>
                    <a:gd name="T78" fmla="*/ 104 w 176"/>
                    <a:gd name="T79" fmla="*/ 80 h 160"/>
                    <a:gd name="T80" fmla="*/ 80 w 176"/>
                    <a:gd name="T81" fmla="*/ 64 h 160"/>
                    <a:gd name="T82" fmla="*/ 104 w 176"/>
                    <a:gd name="T83" fmla="*/ 80 h 160"/>
                    <a:gd name="T84" fmla="*/ 112 w 176"/>
                    <a:gd name="T85" fmla="*/ 128 h 160"/>
                    <a:gd name="T86" fmla="*/ 130 w 176"/>
                    <a:gd name="T87" fmla="*/ 112 h 160"/>
                    <a:gd name="T88" fmla="*/ 131 w 176"/>
                    <a:gd name="T89" fmla="*/ 104 h 160"/>
                    <a:gd name="T90" fmla="*/ 112 w 176"/>
                    <a:gd name="T91" fmla="*/ 88 h 160"/>
                    <a:gd name="T92" fmla="*/ 131 w 176"/>
                    <a:gd name="T93" fmla="*/ 104 h 160"/>
                    <a:gd name="T94" fmla="*/ 112 w 176"/>
                    <a:gd name="T95" fmla="*/ 80 h 160"/>
                    <a:gd name="T96" fmla="*/ 136 w 176"/>
                    <a:gd name="T97" fmla="*/ 64 h 160"/>
                    <a:gd name="T98" fmla="*/ 144 w 176"/>
                    <a:gd name="T99" fmla="*/ 152 h 160"/>
                    <a:gd name="T100" fmla="*/ 144 w 176"/>
                    <a:gd name="T101" fmla="*/ 136 h 160"/>
                    <a:gd name="T102" fmla="*/ 144 w 176"/>
                    <a:gd name="T103" fmla="*/ 152 h 160"/>
                    <a:gd name="T104" fmla="*/ 136 w 176"/>
                    <a:gd name="T105" fmla="*/ 128 h 160"/>
                    <a:gd name="T106" fmla="*/ 156 w 176"/>
                    <a:gd name="T107" fmla="*/ 112 h 160"/>
                    <a:gd name="T108" fmla="*/ 139 w 176"/>
                    <a:gd name="T109" fmla="*/ 104 h 160"/>
                    <a:gd name="T110" fmla="*/ 162 w 176"/>
                    <a:gd name="T111" fmla="*/ 88 h 160"/>
                    <a:gd name="T112" fmla="*/ 139 w 176"/>
                    <a:gd name="T113" fmla="*/ 10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6" h="160">
                      <a:moveTo>
                        <a:pt x="88" y="28"/>
                      </a:moveTo>
                      <a:cubicBezTo>
                        <a:pt x="104" y="28"/>
                        <a:pt x="104" y="28"/>
                        <a:pt x="104" y="28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4" y="46"/>
                        <a:pt x="106" y="48"/>
                        <a:pt x="108" y="48"/>
                      </a:cubicBezTo>
                      <a:cubicBezTo>
                        <a:pt x="110" y="48"/>
                        <a:pt x="112" y="46"/>
                        <a:pt x="112" y="44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28" y="28"/>
                        <a:pt x="128" y="28"/>
                        <a:pt x="128" y="28"/>
                      </a:cubicBezTo>
                      <a:cubicBezTo>
                        <a:pt x="130" y="28"/>
                        <a:pt x="132" y="26"/>
                        <a:pt x="132" y="24"/>
                      </a:cubicBezTo>
                      <a:cubicBezTo>
                        <a:pt x="132" y="22"/>
                        <a:pt x="130" y="20"/>
                        <a:pt x="128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2" y="4"/>
                        <a:pt x="112" y="4"/>
                        <a:pt x="112" y="4"/>
                      </a:cubicBezTo>
                      <a:cubicBezTo>
                        <a:pt x="112" y="2"/>
                        <a:pt x="110" y="0"/>
                        <a:pt x="108" y="0"/>
                      </a:cubicBezTo>
                      <a:cubicBezTo>
                        <a:pt x="106" y="0"/>
                        <a:pt x="104" y="2"/>
                        <a:pt x="104" y="4"/>
                      </a:cubicBezTo>
                      <a:cubicBezTo>
                        <a:pt x="104" y="20"/>
                        <a:pt x="104" y="20"/>
                        <a:pt x="104" y="20"/>
                      </a:cubicBezTo>
                      <a:cubicBezTo>
                        <a:pt x="88" y="20"/>
                        <a:pt x="88" y="20"/>
                        <a:pt x="88" y="20"/>
                      </a:cubicBezTo>
                      <a:cubicBezTo>
                        <a:pt x="86" y="20"/>
                        <a:pt x="84" y="22"/>
                        <a:pt x="84" y="24"/>
                      </a:cubicBezTo>
                      <a:cubicBezTo>
                        <a:pt x="84" y="26"/>
                        <a:pt x="86" y="28"/>
                        <a:pt x="88" y="28"/>
                      </a:cubicBezTo>
                      <a:moveTo>
                        <a:pt x="160" y="133"/>
                      </a:moveTo>
                      <a:cubicBezTo>
                        <a:pt x="160" y="133"/>
                        <a:pt x="160" y="133"/>
                        <a:pt x="160" y="133"/>
                      </a:cubicBezTo>
                      <a:cubicBezTo>
                        <a:pt x="176" y="61"/>
                        <a:pt x="176" y="61"/>
                        <a:pt x="176" y="61"/>
                      </a:cubicBezTo>
                      <a:cubicBezTo>
                        <a:pt x="176" y="61"/>
                        <a:pt x="176" y="61"/>
                        <a:pt x="176" y="61"/>
                      </a:cubicBezTo>
                      <a:cubicBezTo>
                        <a:pt x="176" y="61"/>
                        <a:pt x="176" y="60"/>
                        <a:pt x="176" y="60"/>
                      </a:cubicBezTo>
                      <a:cubicBezTo>
                        <a:pt x="176" y="58"/>
                        <a:pt x="174" y="56"/>
                        <a:pt x="172" y="56"/>
                      </a:cubicBezTo>
                      <a:cubicBezTo>
                        <a:pt x="44" y="56"/>
                        <a:pt x="44" y="56"/>
                        <a:pt x="44" y="56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3"/>
                        <a:pt x="36" y="32"/>
                        <a:pt x="3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2" y="32"/>
                        <a:pt x="0" y="34"/>
                        <a:pt x="0" y="36"/>
                      </a:cubicBezTo>
                      <a:cubicBezTo>
                        <a:pt x="0" y="38"/>
                        <a:pt x="2" y="40"/>
                        <a:pt x="4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56" y="133"/>
                        <a:pt x="56" y="133"/>
                        <a:pt x="56" y="133"/>
                      </a:cubicBezTo>
                      <a:cubicBezTo>
                        <a:pt x="56" y="133"/>
                        <a:pt x="56" y="133"/>
                        <a:pt x="56" y="133"/>
                      </a:cubicBezTo>
                      <a:cubicBezTo>
                        <a:pt x="57" y="134"/>
                        <a:pt x="57" y="135"/>
                        <a:pt x="58" y="136"/>
                      </a:cubicBezTo>
                      <a:cubicBezTo>
                        <a:pt x="57" y="138"/>
                        <a:pt x="56" y="141"/>
                        <a:pt x="56" y="144"/>
                      </a:cubicBezTo>
                      <a:cubicBezTo>
                        <a:pt x="56" y="153"/>
                        <a:pt x="63" y="160"/>
                        <a:pt x="72" y="160"/>
                      </a:cubicBezTo>
                      <a:cubicBezTo>
                        <a:pt x="81" y="160"/>
                        <a:pt x="88" y="153"/>
                        <a:pt x="88" y="144"/>
                      </a:cubicBezTo>
                      <a:cubicBezTo>
                        <a:pt x="88" y="141"/>
                        <a:pt x="87" y="138"/>
                        <a:pt x="86" y="136"/>
                      </a:cubicBezTo>
                      <a:cubicBezTo>
                        <a:pt x="130" y="136"/>
                        <a:pt x="130" y="136"/>
                        <a:pt x="130" y="136"/>
                      </a:cubicBezTo>
                      <a:cubicBezTo>
                        <a:pt x="129" y="138"/>
                        <a:pt x="128" y="141"/>
                        <a:pt x="128" y="144"/>
                      </a:cubicBezTo>
                      <a:cubicBezTo>
                        <a:pt x="128" y="153"/>
                        <a:pt x="135" y="160"/>
                        <a:pt x="144" y="160"/>
                      </a:cubicBezTo>
                      <a:cubicBezTo>
                        <a:pt x="153" y="160"/>
                        <a:pt x="160" y="153"/>
                        <a:pt x="160" y="144"/>
                      </a:cubicBezTo>
                      <a:cubicBezTo>
                        <a:pt x="160" y="141"/>
                        <a:pt x="159" y="138"/>
                        <a:pt x="158" y="136"/>
                      </a:cubicBezTo>
                      <a:cubicBezTo>
                        <a:pt x="159" y="135"/>
                        <a:pt x="160" y="134"/>
                        <a:pt x="160" y="133"/>
                      </a:cubicBezTo>
                      <a:moveTo>
                        <a:pt x="144" y="64"/>
                      </a:moveTo>
                      <a:cubicBezTo>
                        <a:pt x="167" y="64"/>
                        <a:pt x="167" y="64"/>
                        <a:pt x="167" y="64"/>
                      </a:cubicBezTo>
                      <a:cubicBezTo>
                        <a:pt x="163" y="80"/>
                        <a:pt x="163" y="80"/>
                        <a:pt x="163" y="80"/>
                      </a:cubicBezTo>
                      <a:cubicBezTo>
                        <a:pt x="142" y="80"/>
                        <a:pt x="142" y="80"/>
                        <a:pt x="142" y="80"/>
                      </a:cubicBezTo>
                      <a:lnTo>
                        <a:pt x="144" y="64"/>
                      </a:lnTo>
                      <a:close/>
                      <a:moveTo>
                        <a:pt x="46" y="64"/>
                      </a:moveTo>
                      <a:cubicBezTo>
                        <a:pt x="72" y="64"/>
                        <a:pt x="72" y="64"/>
                        <a:pt x="72" y="64"/>
                      </a:cubicBezTo>
                      <a:cubicBezTo>
                        <a:pt x="74" y="80"/>
                        <a:pt x="74" y="80"/>
                        <a:pt x="74" y="80"/>
                      </a:cubicBezTo>
                      <a:cubicBezTo>
                        <a:pt x="50" y="80"/>
                        <a:pt x="50" y="80"/>
                        <a:pt x="50" y="80"/>
                      </a:cubicBezTo>
                      <a:lnTo>
                        <a:pt x="46" y="64"/>
                      </a:lnTo>
                      <a:close/>
                      <a:moveTo>
                        <a:pt x="57" y="104"/>
                      </a:moveTo>
                      <a:cubicBezTo>
                        <a:pt x="52" y="88"/>
                        <a:pt x="52" y="88"/>
                        <a:pt x="52" y="88"/>
                      </a:cubicBezTo>
                      <a:cubicBezTo>
                        <a:pt x="75" y="88"/>
                        <a:pt x="75" y="88"/>
                        <a:pt x="75" y="88"/>
                      </a:cubicBezTo>
                      <a:cubicBezTo>
                        <a:pt x="77" y="104"/>
                        <a:pt x="77" y="104"/>
                        <a:pt x="77" y="104"/>
                      </a:cubicBezTo>
                      <a:lnTo>
                        <a:pt x="57" y="104"/>
                      </a:lnTo>
                      <a:close/>
                      <a:moveTo>
                        <a:pt x="59" y="112"/>
                      </a:moveTo>
                      <a:cubicBezTo>
                        <a:pt x="78" y="112"/>
                        <a:pt x="78" y="112"/>
                        <a:pt x="78" y="112"/>
                      </a:cubicBezTo>
                      <a:cubicBezTo>
                        <a:pt x="80" y="128"/>
                        <a:pt x="80" y="128"/>
                        <a:pt x="80" y="128"/>
                      </a:cubicBezTo>
                      <a:cubicBezTo>
                        <a:pt x="63" y="128"/>
                        <a:pt x="63" y="128"/>
                        <a:pt x="63" y="128"/>
                      </a:cubicBezTo>
                      <a:lnTo>
                        <a:pt x="59" y="112"/>
                      </a:lnTo>
                      <a:close/>
                      <a:moveTo>
                        <a:pt x="72" y="152"/>
                      </a:moveTo>
                      <a:cubicBezTo>
                        <a:pt x="68" y="152"/>
                        <a:pt x="64" y="148"/>
                        <a:pt x="64" y="144"/>
                      </a:cubicBezTo>
                      <a:cubicBezTo>
                        <a:pt x="64" y="140"/>
                        <a:pt x="68" y="136"/>
                        <a:pt x="72" y="136"/>
                      </a:cubicBezTo>
                      <a:cubicBezTo>
                        <a:pt x="76" y="136"/>
                        <a:pt x="80" y="140"/>
                        <a:pt x="80" y="144"/>
                      </a:cubicBezTo>
                      <a:cubicBezTo>
                        <a:pt x="80" y="148"/>
                        <a:pt x="76" y="152"/>
                        <a:pt x="72" y="152"/>
                      </a:cubicBezTo>
                      <a:moveTo>
                        <a:pt x="104" y="128"/>
                      </a:moveTo>
                      <a:cubicBezTo>
                        <a:pt x="88" y="128"/>
                        <a:pt x="88" y="128"/>
                        <a:pt x="88" y="128"/>
                      </a:cubicBezTo>
                      <a:cubicBezTo>
                        <a:pt x="86" y="112"/>
                        <a:pt x="86" y="112"/>
                        <a:pt x="86" y="112"/>
                      </a:cubicBezTo>
                      <a:cubicBezTo>
                        <a:pt x="104" y="112"/>
                        <a:pt x="104" y="112"/>
                        <a:pt x="104" y="112"/>
                      </a:cubicBezTo>
                      <a:lnTo>
                        <a:pt x="104" y="128"/>
                      </a:lnTo>
                      <a:close/>
                      <a:moveTo>
                        <a:pt x="104" y="104"/>
                      </a:moveTo>
                      <a:cubicBezTo>
                        <a:pt x="85" y="104"/>
                        <a:pt x="85" y="104"/>
                        <a:pt x="85" y="104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104" y="88"/>
                        <a:pt x="104" y="88"/>
                        <a:pt x="104" y="88"/>
                      </a:cubicBezTo>
                      <a:lnTo>
                        <a:pt x="104" y="104"/>
                      </a:lnTo>
                      <a:close/>
                      <a:moveTo>
                        <a:pt x="104" y="80"/>
                      </a:moveTo>
                      <a:cubicBezTo>
                        <a:pt x="82" y="80"/>
                        <a:pt x="82" y="80"/>
                        <a:pt x="82" y="80"/>
                      </a:cubicBezTo>
                      <a:cubicBezTo>
                        <a:pt x="80" y="64"/>
                        <a:pt x="80" y="64"/>
                        <a:pt x="80" y="64"/>
                      </a:cubicBezTo>
                      <a:cubicBezTo>
                        <a:pt x="104" y="64"/>
                        <a:pt x="104" y="64"/>
                        <a:pt x="104" y="64"/>
                      </a:cubicBezTo>
                      <a:lnTo>
                        <a:pt x="104" y="80"/>
                      </a:lnTo>
                      <a:close/>
                      <a:moveTo>
                        <a:pt x="128" y="128"/>
                      </a:moveTo>
                      <a:cubicBezTo>
                        <a:pt x="112" y="128"/>
                        <a:pt x="112" y="128"/>
                        <a:pt x="112" y="128"/>
                      </a:cubicBezTo>
                      <a:cubicBezTo>
                        <a:pt x="112" y="112"/>
                        <a:pt x="112" y="112"/>
                        <a:pt x="112" y="112"/>
                      </a:cubicBezTo>
                      <a:cubicBezTo>
                        <a:pt x="130" y="112"/>
                        <a:pt x="130" y="112"/>
                        <a:pt x="130" y="112"/>
                      </a:cubicBezTo>
                      <a:lnTo>
                        <a:pt x="128" y="128"/>
                      </a:lnTo>
                      <a:close/>
                      <a:moveTo>
                        <a:pt x="131" y="104"/>
                      </a:moveTo>
                      <a:cubicBezTo>
                        <a:pt x="112" y="104"/>
                        <a:pt x="112" y="104"/>
                        <a:pt x="112" y="104"/>
                      </a:cubicBezTo>
                      <a:cubicBezTo>
                        <a:pt x="112" y="88"/>
                        <a:pt x="112" y="88"/>
                        <a:pt x="112" y="88"/>
                      </a:cubicBezTo>
                      <a:cubicBezTo>
                        <a:pt x="133" y="88"/>
                        <a:pt x="133" y="88"/>
                        <a:pt x="133" y="88"/>
                      </a:cubicBezTo>
                      <a:lnTo>
                        <a:pt x="131" y="104"/>
                      </a:lnTo>
                      <a:close/>
                      <a:moveTo>
                        <a:pt x="134" y="80"/>
                      </a:moveTo>
                      <a:cubicBezTo>
                        <a:pt x="112" y="80"/>
                        <a:pt x="112" y="80"/>
                        <a:pt x="112" y="80"/>
                      </a:cubicBezTo>
                      <a:cubicBezTo>
                        <a:pt x="112" y="64"/>
                        <a:pt x="112" y="64"/>
                        <a:pt x="112" y="64"/>
                      </a:cubicBezTo>
                      <a:cubicBezTo>
                        <a:pt x="136" y="64"/>
                        <a:pt x="136" y="64"/>
                        <a:pt x="136" y="64"/>
                      </a:cubicBezTo>
                      <a:lnTo>
                        <a:pt x="134" y="80"/>
                      </a:lnTo>
                      <a:close/>
                      <a:moveTo>
                        <a:pt x="144" y="152"/>
                      </a:moveTo>
                      <a:cubicBezTo>
                        <a:pt x="140" y="152"/>
                        <a:pt x="136" y="148"/>
                        <a:pt x="136" y="144"/>
                      </a:cubicBezTo>
                      <a:cubicBezTo>
                        <a:pt x="136" y="140"/>
                        <a:pt x="140" y="136"/>
                        <a:pt x="144" y="136"/>
                      </a:cubicBezTo>
                      <a:cubicBezTo>
                        <a:pt x="148" y="136"/>
                        <a:pt x="152" y="140"/>
                        <a:pt x="152" y="144"/>
                      </a:cubicBezTo>
                      <a:cubicBezTo>
                        <a:pt x="152" y="148"/>
                        <a:pt x="148" y="152"/>
                        <a:pt x="144" y="152"/>
                      </a:cubicBezTo>
                      <a:moveTo>
                        <a:pt x="153" y="128"/>
                      </a:moveTo>
                      <a:cubicBezTo>
                        <a:pt x="136" y="128"/>
                        <a:pt x="136" y="128"/>
                        <a:pt x="136" y="128"/>
                      </a:cubicBezTo>
                      <a:cubicBezTo>
                        <a:pt x="138" y="112"/>
                        <a:pt x="138" y="112"/>
                        <a:pt x="138" y="112"/>
                      </a:cubicBezTo>
                      <a:cubicBezTo>
                        <a:pt x="156" y="112"/>
                        <a:pt x="156" y="112"/>
                        <a:pt x="156" y="112"/>
                      </a:cubicBezTo>
                      <a:lnTo>
                        <a:pt x="153" y="128"/>
                      </a:lnTo>
                      <a:close/>
                      <a:moveTo>
                        <a:pt x="139" y="104"/>
                      </a:moveTo>
                      <a:cubicBezTo>
                        <a:pt x="141" y="88"/>
                        <a:pt x="141" y="88"/>
                        <a:pt x="141" y="88"/>
                      </a:cubicBezTo>
                      <a:cubicBezTo>
                        <a:pt x="162" y="88"/>
                        <a:pt x="162" y="88"/>
                        <a:pt x="162" y="88"/>
                      </a:cubicBezTo>
                      <a:cubicBezTo>
                        <a:pt x="158" y="104"/>
                        <a:pt x="158" y="104"/>
                        <a:pt x="158" y="104"/>
                      </a:cubicBezTo>
                      <a:lnTo>
                        <a:pt x="139" y="104"/>
                      </a:lnTo>
                      <a:close/>
                    </a:path>
                  </a:pathLst>
                </a:custGeom>
                <a:blipFill dpi="0" rotWithShape="1">
                  <a:blip r:embed="rId8" cstate="screen"/>
                  <a:srcRect/>
                  <a:stretch>
                    <a:fillRect/>
                  </a:stretch>
                </a:blip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b="1">
                    <a:solidFill>
                      <a:srgbClr val="FFE986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eb956d51-9156-4aa7-8958-44db2dc35b9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78878" y="1307177"/>
            <a:ext cx="9034244" cy="4243647"/>
            <a:chOff x="963617" y="1389513"/>
            <a:chExt cx="10161081" cy="4772955"/>
          </a:xfrm>
        </p:grpSpPr>
        <p:sp>
          <p:nvSpPr>
            <p:cNvPr id="14" name="íSľîḍé"/>
            <p:cNvSpPr txBox="1"/>
            <p:nvPr/>
          </p:nvSpPr>
          <p:spPr bwMode="auto">
            <a:xfrm>
              <a:off x="2110119" y="2587868"/>
              <a:ext cx="190697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000" b="1" dirty="0">
                  <a:solidFill>
                    <a:srgbClr val="FFE986"/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15" name="îšlíḍe"/>
            <p:cNvSpPr txBox="1"/>
            <p:nvPr/>
          </p:nvSpPr>
          <p:spPr bwMode="auto">
            <a:xfrm>
              <a:off x="1742646" y="2572479"/>
              <a:ext cx="157094" cy="492443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fontScale="92500" lnSpcReduction="10000"/>
            </a:bodyPr>
            <a:lstStyle/>
            <a:p>
              <a:pPr marL="0" indent="0" algn="r">
                <a:defRPr/>
              </a:pPr>
              <a:r>
                <a:rPr lang="en-US" sz="3200" b="1">
                  <a:solidFill>
                    <a:srgbClr val="FFE986"/>
                  </a:solidFill>
                  <a:cs typeface="+mn-ea"/>
                  <a:sym typeface="+mn-lt"/>
                </a:rPr>
                <a:t>1</a:t>
              </a:r>
            </a:p>
          </p:txBody>
        </p:sp>
        <p:cxnSp>
          <p:nvCxnSpPr>
            <p:cNvPr id="16" name="Straight Connector 13"/>
            <p:cNvCxnSpPr/>
            <p:nvPr/>
          </p:nvCxnSpPr>
          <p:spPr>
            <a:xfrm>
              <a:off x="2004928" y="2567009"/>
              <a:ext cx="0" cy="503382"/>
            </a:xfrm>
            <a:prstGeom prst="line">
              <a:avLst/>
            </a:prstGeom>
            <a:ln w="3175">
              <a:solidFill>
                <a:srgbClr val="FFE9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íṩlîḓe"/>
            <p:cNvSpPr txBox="1"/>
            <p:nvPr/>
          </p:nvSpPr>
          <p:spPr bwMode="auto">
            <a:xfrm>
              <a:off x="5526839" y="2095425"/>
              <a:ext cx="190697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000" b="1">
                  <a:solidFill>
                    <a:srgbClr val="FFE986"/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18" name="ïsliḋé"/>
            <p:cNvSpPr txBox="1"/>
            <p:nvPr/>
          </p:nvSpPr>
          <p:spPr bwMode="auto">
            <a:xfrm>
              <a:off x="9023552" y="1410372"/>
              <a:ext cx="190697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prstClr val="white"/>
                </a:buClr>
                <a:defRPr/>
              </a:pPr>
              <a:r>
                <a:rPr lang="zh-CN" altLang="en-US" sz="1000" b="1">
                  <a:solidFill>
                    <a:srgbClr val="FFE986"/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19" name="ïṧļïḓé"/>
            <p:cNvSpPr txBox="1"/>
            <p:nvPr/>
          </p:nvSpPr>
          <p:spPr bwMode="auto">
            <a:xfrm>
              <a:off x="5117745" y="2080036"/>
              <a:ext cx="206788" cy="492443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fontScale="92500" lnSpcReduction="10000"/>
            </a:bodyPr>
            <a:lstStyle/>
            <a:p>
              <a:pPr marL="0" indent="0" algn="r">
                <a:defRPr/>
              </a:pPr>
              <a:r>
                <a:rPr lang="en-US" sz="3200" b="1">
                  <a:solidFill>
                    <a:srgbClr val="FFE986"/>
                  </a:solidFill>
                  <a:cs typeface="+mn-ea"/>
                  <a:sym typeface="+mn-lt"/>
                </a:rPr>
                <a:t>2</a:t>
              </a:r>
            </a:p>
          </p:txBody>
        </p:sp>
        <p:cxnSp>
          <p:nvCxnSpPr>
            <p:cNvPr id="20" name="Straight Connector 10"/>
            <p:cNvCxnSpPr/>
            <p:nvPr/>
          </p:nvCxnSpPr>
          <p:spPr>
            <a:xfrm>
              <a:off x="5429722" y="2074566"/>
              <a:ext cx="0" cy="503382"/>
            </a:xfrm>
            <a:prstGeom prst="line">
              <a:avLst/>
            </a:prstGeom>
            <a:ln w="3175">
              <a:solidFill>
                <a:srgbClr val="FFE9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ïṡ1îḑe"/>
            <p:cNvSpPr txBox="1"/>
            <p:nvPr/>
          </p:nvSpPr>
          <p:spPr bwMode="auto">
            <a:xfrm>
              <a:off x="8573811" y="1394983"/>
              <a:ext cx="218008" cy="492443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fontScale="92500" lnSpcReduction="10000"/>
            </a:bodyPr>
            <a:lstStyle/>
            <a:p>
              <a:pPr marL="0" indent="0" algn="r">
                <a:defRPr/>
              </a:pPr>
              <a:r>
                <a:rPr lang="en-US" sz="3200" b="1">
                  <a:solidFill>
                    <a:srgbClr val="FFE986"/>
                  </a:solidFill>
                  <a:cs typeface="+mn-ea"/>
                  <a:sym typeface="+mn-lt"/>
                </a:rPr>
                <a:t>3</a:t>
              </a:r>
            </a:p>
          </p:txBody>
        </p:sp>
        <p:cxnSp>
          <p:nvCxnSpPr>
            <p:cNvPr id="22" name="Straight Connector 7"/>
            <p:cNvCxnSpPr/>
            <p:nvPr/>
          </p:nvCxnSpPr>
          <p:spPr>
            <a:xfrm>
              <a:off x="8897008" y="1389513"/>
              <a:ext cx="0" cy="503382"/>
            </a:xfrm>
            <a:prstGeom prst="line">
              <a:avLst/>
            </a:prstGeom>
            <a:ln w="3175">
              <a:solidFill>
                <a:srgbClr val="FFE9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ïṥḷîdé"/>
            <p:cNvSpPr/>
            <p:nvPr/>
          </p:nvSpPr>
          <p:spPr>
            <a:xfrm>
              <a:off x="1376507" y="3166130"/>
              <a:ext cx="2539608" cy="2539608"/>
            </a:xfrm>
            <a:custGeom>
              <a:avLst/>
              <a:gdLst>
                <a:gd name="connsiteX0" fmla="*/ 818422 w 2064331"/>
                <a:gd name="connsiteY0" fmla="*/ 0 h 2064332"/>
                <a:gd name="connsiteX1" fmla="*/ 1811799 w 2064331"/>
                <a:gd name="connsiteY1" fmla="*/ 0 h 2064332"/>
                <a:gd name="connsiteX2" fmla="*/ 1811800 w 2064331"/>
                <a:gd name="connsiteY2" fmla="*/ 0 h 2064332"/>
                <a:gd name="connsiteX3" fmla="*/ 1811801 w 2064331"/>
                <a:gd name="connsiteY3" fmla="*/ 0 h 2064332"/>
                <a:gd name="connsiteX4" fmla="*/ 2064331 w 2064331"/>
                <a:gd name="connsiteY4" fmla="*/ 252530 h 2064332"/>
                <a:gd name="connsiteX5" fmla="*/ 2064330 w 2064331"/>
                <a:gd name="connsiteY5" fmla="*/ 252530 h 2064332"/>
                <a:gd name="connsiteX6" fmla="*/ 2064329 w 2064331"/>
                <a:gd name="connsiteY6" fmla="*/ 252540 h 2064332"/>
                <a:gd name="connsiteX7" fmla="*/ 2064329 w 2064331"/>
                <a:gd name="connsiteY7" fmla="*/ 1245908 h 2064332"/>
                <a:gd name="connsiteX8" fmla="*/ 1811799 w 2064331"/>
                <a:gd name="connsiteY8" fmla="*/ 1498438 h 2064332"/>
                <a:gd name="connsiteX9" fmla="*/ 1811799 w 2064331"/>
                <a:gd name="connsiteY9" fmla="*/ 1498437 h 2064332"/>
                <a:gd name="connsiteX10" fmla="*/ 1559269 w 2064331"/>
                <a:gd name="connsiteY10" fmla="*/ 1245907 h 2064332"/>
                <a:gd name="connsiteX11" fmla="*/ 1559270 w 2064331"/>
                <a:gd name="connsiteY11" fmla="*/ 862195 h 2064332"/>
                <a:gd name="connsiteX12" fmla="*/ 431094 w 2064331"/>
                <a:gd name="connsiteY12" fmla="*/ 1990368 h 2064332"/>
                <a:gd name="connsiteX13" fmla="*/ 73963 w 2064331"/>
                <a:gd name="connsiteY13" fmla="*/ 1990368 h 2064332"/>
                <a:gd name="connsiteX14" fmla="*/ 73964 w 2064331"/>
                <a:gd name="connsiteY14" fmla="*/ 1990369 h 2064332"/>
                <a:gd name="connsiteX15" fmla="*/ 73964 w 2064331"/>
                <a:gd name="connsiteY15" fmla="*/ 1633238 h 2064332"/>
                <a:gd name="connsiteX16" fmla="*/ 1202142 w 2064331"/>
                <a:gd name="connsiteY16" fmla="*/ 505060 h 2064332"/>
                <a:gd name="connsiteX17" fmla="*/ 818422 w 2064331"/>
                <a:gd name="connsiteY17" fmla="*/ 505059 h 2064332"/>
                <a:gd name="connsiteX18" fmla="*/ 571023 w 2064331"/>
                <a:gd name="connsiteY18" fmla="*/ 303423 h 2064332"/>
                <a:gd name="connsiteX19" fmla="*/ 565892 w 2064331"/>
                <a:gd name="connsiteY19" fmla="*/ 252530 h 2064332"/>
                <a:gd name="connsiteX20" fmla="*/ 571023 w 2064331"/>
                <a:gd name="connsiteY20" fmla="*/ 201637 h 2064332"/>
                <a:gd name="connsiteX21" fmla="*/ 818422 w 2064331"/>
                <a:gd name="connsiteY21" fmla="*/ 0 h 20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31" h="2064332">
                  <a:moveTo>
                    <a:pt x="818422" y="0"/>
                  </a:moveTo>
                  <a:lnTo>
                    <a:pt x="1811799" y="0"/>
                  </a:lnTo>
                  <a:lnTo>
                    <a:pt x="1811800" y="0"/>
                  </a:lnTo>
                  <a:lnTo>
                    <a:pt x="1811801" y="0"/>
                  </a:lnTo>
                  <a:cubicBezTo>
                    <a:pt x="1951269" y="0"/>
                    <a:pt x="2064331" y="113062"/>
                    <a:pt x="2064331" y="252530"/>
                  </a:cubicBezTo>
                  <a:lnTo>
                    <a:pt x="2064330" y="252530"/>
                  </a:lnTo>
                  <a:lnTo>
                    <a:pt x="2064329" y="252540"/>
                  </a:lnTo>
                  <a:lnTo>
                    <a:pt x="2064329" y="1245908"/>
                  </a:lnTo>
                  <a:cubicBezTo>
                    <a:pt x="2064329" y="1385376"/>
                    <a:pt x="1951267" y="1498438"/>
                    <a:pt x="1811799" y="1498438"/>
                  </a:cubicBezTo>
                  <a:lnTo>
                    <a:pt x="1811799" y="1498437"/>
                  </a:lnTo>
                  <a:cubicBezTo>
                    <a:pt x="1672331" y="1498437"/>
                    <a:pt x="1559269" y="1385375"/>
                    <a:pt x="1559269" y="1245907"/>
                  </a:cubicBezTo>
                  <a:lnTo>
                    <a:pt x="1559270" y="862195"/>
                  </a:lnTo>
                  <a:lnTo>
                    <a:pt x="431094" y="1990368"/>
                  </a:lnTo>
                  <a:cubicBezTo>
                    <a:pt x="332476" y="2088987"/>
                    <a:pt x="172582" y="2088987"/>
                    <a:pt x="73963" y="1990368"/>
                  </a:cubicBezTo>
                  <a:lnTo>
                    <a:pt x="73964" y="1990369"/>
                  </a:lnTo>
                  <a:cubicBezTo>
                    <a:pt x="-24655" y="1891750"/>
                    <a:pt x="-24655" y="1731857"/>
                    <a:pt x="73964" y="1633238"/>
                  </a:cubicBezTo>
                  <a:lnTo>
                    <a:pt x="1202142" y="505060"/>
                  </a:lnTo>
                  <a:lnTo>
                    <a:pt x="818422" y="505059"/>
                  </a:lnTo>
                  <a:cubicBezTo>
                    <a:pt x="696388" y="505059"/>
                    <a:pt x="594570" y="418496"/>
                    <a:pt x="571023" y="303423"/>
                  </a:cubicBezTo>
                  <a:lnTo>
                    <a:pt x="565892" y="252530"/>
                  </a:lnTo>
                  <a:lnTo>
                    <a:pt x="571023" y="201637"/>
                  </a:lnTo>
                  <a:cubicBezTo>
                    <a:pt x="594570" y="86563"/>
                    <a:pt x="696388" y="0"/>
                    <a:pt x="818422" y="0"/>
                  </a:cubicBezTo>
                  <a:close/>
                </a:path>
              </a:pathLst>
            </a:custGeom>
            <a:blipFill dpi="0" rotWithShape="1">
              <a:blip r:embed="rId4" cstate="screen"/>
              <a:srcRect/>
              <a:stretch>
                <a:fillRect/>
              </a:stretch>
            </a:blipFill>
            <a:ln w="38100">
              <a:solidFill>
                <a:srgbClr val="C11F1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ŝ1îḍé"/>
            <p:cNvSpPr/>
            <p:nvPr/>
          </p:nvSpPr>
          <p:spPr>
            <a:xfrm>
              <a:off x="4786334" y="2672916"/>
              <a:ext cx="2539608" cy="2539608"/>
            </a:xfrm>
            <a:custGeom>
              <a:avLst/>
              <a:gdLst>
                <a:gd name="connsiteX0" fmla="*/ 73963 w 2064331"/>
                <a:gd name="connsiteY0" fmla="*/ 1990368 h 2064332"/>
                <a:gd name="connsiteX1" fmla="*/ 73963 w 2064331"/>
                <a:gd name="connsiteY1" fmla="*/ 1990369 h 2064332"/>
                <a:gd name="connsiteX2" fmla="*/ 73964 w 2064331"/>
                <a:gd name="connsiteY2" fmla="*/ 1990369 h 2064332"/>
                <a:gd name="connsiteX3" fmla="*/ 818422 w 2064331"/>
                <a:gd name="connsiteY3" fmla="*/ 0 h 2064332"/>
                <a:gd name="connsiteX4" fmla="*/ 1811799 w 2064331"/>
                <a:gd name="connsiteY4" fmla="*/ 0 h 2064332"/>
                <a:gd name="connsiteX5" fmla="*/ 1811800 w 2064331"/>
                <a:gd name="connsiteY5" fmla="*/ 0 h 2064332"/>
                <a:gd name="connsiteX6" fmla="*/ 1811801 w 2064331"/>
                <a:gd name="connsiteY6" fmla="*/ 0 h 2064332"/>
                <a:gd name="connsiteX7" fmla="*/ 2064331 w 2064331"/>
                <a:gd name="connsiteY7" fmla="*/ 252530 h 2064332"/>
                <a:gd name="connsiteX8" fmla="*/ 2064330 w 2064331"/>
                <a:gd name="connsiteY8" fmla="*/ 252530 h 2064332"/>
                <a:gd name="connsiteX9" fmla="*/ 2064329 w 2064331"/>
                <a:gd name="connsiteY9" fmla="*/ 252540 h 2064332"/>
                <a:gd name="connsiteX10" fmla="*/ 2064329 w 2064331"/>
                <a:gd name="connsiteY10" fmla="*/ 1245908 h 2064332"/>
                <a:gd name="connsiteX11" fmla="*/ 1811799 w 2064331"/>
                <a:gd name="connsiteY11" fmla="*/ 1498438 h 2064332"/>
                <a:gd name="connsiteX12" fmla="*/ 1811799 w 2064331"/>
                <a:gd name="connsiteY12" fmla="*/ 1498437 h 2064332"/>
                <a:gd name="connsiteX13" fmla="*/ 1559269 w 2064331"/>
                <a:gd name="connsiteY13" fmla="*/ 1245907 h 2064332"/>
                <a:gd name="connsiteX14" fmla="*/ 1559270 w 2064331"/>
                <a:gd name="connsiteY14" fmla="*/ 862194 h 2064332"/>
                <a:gd name="connsiteX15" fmla="*/ 431094 w 2064331"/>
                <a:gd name="connsiteY15" fmla="*/ 1990368 h 2064332"/>
                <a:gd name="connsiteX16" fmla="*/ 113578 w 2064331"/>
                <a:gd name="connsiteY16" fmla="*/ 2022728 h 2064332"/>
                <a:gd name="connsiteX17" fmla="*/ 73963 w 2064331"/>
                <a:gd name="connsiteY17" fmla="*/ 1990369 h 2064332"/>
                <a:gd name="connsiteX18" fmla="*/ 41604 w 2064331"/>
                <a:gd name="connsiteY18" fmla="*/ 1950754 h 2064332"/>
                <a:gd name="connsiteX19" fmla="*/ 73964 w 2064331"/>
                <a:gd name="connsiteY19" fmla="*/ 1633238 h 2064332"/>
                <a:gd name="connsiteX20" fmla="*/ 1202142 w 2064331"/>
                <a:gd name="connsiteY20" fmla="*/ 505060 h 2064332"/>
                <a:gd name="connsiteX21" fmla="*/ 818422 w 2064331"/>
                <a:gd name="connsiteY21" fmla="*/ 505059 h 2064332"/>
                <a:gd name="connsiteX22" fmla="*/ 571023 w 2064331"/>
                <a:gd name="connsiteY22" fmla="*/ 303423 h 2064332"/>
                <a:gd name="connsiteX23" fmla="*/ 565892 w 2064331"/>
                <a:gd name="connsiteY23" fmla="*/ 252530 h 2064332"/>
                <a:gd name="connsiteX24" fmla="*/ 571023 w 2064331"/>
                <a:gd name="connsiteY24" fmla="*/ 201637 h 2064332"/>
                <a:gd name="connsiteX25" fmla="*/ 818422 w 2064331"/>
                <a:gd name="connsiteY25" fmla="*/ 0 h 20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4331" h="2064332">
                  <a:moveTo>
                    <a:pt x="73963" y="1990368"/>
                  </a:moveTo>
                  <a:lnTo>
                    <a:pt x="73963" y="1990369"/>
                  </a:lnTo>
                  <a:lnTo>
                    <a:pt x="73964" y="1990369"/>
                  </a:lnTo>
                  <a:close/>
                  <a:moveTo>
                    <a:pt x="818422" y="0"/>
                  </a:moveTo>
                  <a:lnTo>
                    <a:pt x="1811799" y="0"/>
                  </a:lnTo>
                  <a:lnTo>
                    <a:pt x="1811800" y="0"/>
                  </a:lnTo>
                  <a:lnTo>
                    <a:pt x="1811801" y="0"/>
                  </a:lnTo>
                  <a:cubicBezTo>
                    <a:pt x="1951269" y="0"/>
                    <a:pt x="2064331" y="113062"/>
                    <a:pt x="2064331" y="252530"/>
                  </a:cubicBezTo>
                  <a:lnTo>
                    <a:pt x="2064330" y="252530"/>
                  </a:lnTo>
                  <a:lnTo>
                    <a:pt x="2064329" y="252540"/>
                  </a:lnTo>
                  <a:lnTo>
                    <a:pt x="2064329" y="1245908"/>
                  </a:lnTo>
                  <a:cubicBezTo>
                    <a:pt x="2064329" y="1385376"/>
                    <a:pt x="1951267" y="1498438"/>
                    <a:pt x="1811799" y="1498438"/>
                  </a:cubicBezTo>
                  <a:lnTo>
                    <a:pt x="1811799" y="1498437"/>
                  </a:lnTo>
                  <a:cubicBezTo>
                    <a:pt x="1672331" y="1498437"/>
                    <a:pt x="1559269" y="1385375"/>
                    <a:pt x="1559269" y="1245907"/>
                  </a:cubicBezTo>
                  <a:lnTo>
                    <a:pt x="1559270" y="862194"/>
                  </a:lnTo>
                  <a:lnTo>
                    <a:pt x="431094" y="1990368"/>
                  </a:lnTo>
                  <a:cubicBezTo>
                    <a:pt x="344803" y="2076660"/>
                    <a:pt x="211598" y="2087446"/>
                    <a:pt x="113578" y="2022728"/>
                  </a:cubicBezTo>
                  <a:lnTo>
                    <a:pt x="73963" y="1990369"/>
                  </a:lnTo>
                  <a:lnTo>
                    <a:pt x="41604" y="1950754"/>
                  </a:lnTo>
                  <a:cubicBezTo>
                    <a:pt x="-23114" y="1852734"/>
                    <a:pt x="-12328" y="1719529"/>
                    <a:pt x="73964" y="1633238"/>
                  </a:cubicBezTo>
                  <a:lnTo>
                    <a:pt x="1202142" y="505060"/>
                  </a:lnTo>
                  <a:lnTo>
                    <a:pt x="818422" y="505059"/>
                  </a:lnTo>
                  <a:cubicBezTo>
                    <a:pt x="696388" y="505059"/>
                    <a:pt x="594570" y="418496"/>
                    <a:pt x="571023" y="303423"/>
                  </a:cubicBezTo>
                  <a:lnTo>
                    <a:pt x="565892" y="252530"/>
                  </a:lnTo>
                  <a:lnTo>
                    <a:pt x="571023" y="201637"/>
                  </a:lnTo>
                  <a:cubicBezTo>
                    <a:pt x="594570" y="86563"/>
                    <a:pt x="696388" y="0"/>
                    <a:pt x="818422" y="0"/>
                  </a:cubicBezTo>
                  <a:close/>
                </a:path>
              </a:pathLst>
            </a:custGeom>
            <a:blipFill dpi="0" rotWithShape="1">
              <a:blip r:embed="rId4" cstate="screen"/>
              <a:srcRect/>
              <a:stretch>
                <a:fillRect/>
              </a:stretch>
            </a:blipFill>
            <a:ln w="38100">
              <a:solidFill>
                <a:srgbClr val="C11F1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śliḓê"/>
            <p:cNvSpPr/>
            <p:nvPr/>
          </p:nvSpPr>
          <p:spPr>
            <a:xfrm rot="18900000">
              <a:off x="7790515" y="2093702"/>
              <a:ext cx="3334183" cy="2349629"/>
            </a:xfrm>
            <a:custGeom>
              <a:avLst/>
              <a:gdLst>
                <a:gd name="connsiteX0" fmla="*/ 0 w 2710204"/>
                <a:gd name="connsiteY0" fmla="*/ 954954 h 1909906"/>
                <a:gd name="connsiteX1" fmla="*/ 0 w 2710204"/>
                <a:gd name="connsiteY1" fmla="*/ 954955 h 1909906"/>
                <a:gd name="connsiteX2" fmla="*/ 0 w 2710204"/>
                <a:gd name="connsiteY2" fmla="*/ 954955 h 1909906"/>
                <a:gd name="connsiteX3" fmla="*/ 1933815 w 2710204"/>
                <a:gd name="connsiteY3" fmla="*/ 73963 h 1909906"/>
                <a:gd name="connsiteX4" fmla="*/ 2636239 w 2710204"/>
                <a:gd name="connsiteY4" fmla="*/ 776387 h 1909906"/>
                <a:gd name="connsiteX5" fmla="*/ 2636239 w 2710204"/>
                <a:gd name="connsiteY5" fmla="*/ 776387 h 1909906"/>
                <a:gd name="connsiteX6" fmla="*/ 2636240 w 2710204"/>
                <a:gd name="connsiteY6" fmla="*/ 776388 h 1909906"/>
                <a:gd name="connsiteX7" fmla="*/ 2636240 w 2710204"/>
                <a:gd name="connsiteY7" fmla="*/ 1133519 h 1909906"/>
                <a:gd name="connsiteX8" fmla="*/ 2636239 w 2710204"/>
                <a:gd name="connsiteY8" fmla="*/ 1133519 h 1909906"/>
                <a:gd name="connsiteX9" fmla="*/ 2636231 w 2710204"/>
                <a:gd name="connsiteY9" fmla="*/ 1133525 h 1909906"/>
                <a:gd name="connsiteX10" fmla="*/ 1933814 w 2710204"/>
                <a:gd name="connsiteY10" fmla="*/ 1835942 h 1909906"/>
                <a:gd name="connsiteX11" fmla="*/ 1576683 w 2710204"/>
                <a:gd name="connsiteY11" fmla="*/ 1835942 h 1909906"/>
                <a:gd name="connsiteX12" fmla="*/ 1576683 w 2710204"/>
                <a:gd name="connsiteY12" fmla="*/ 1835942 h 1909906"/>
                <a:gd name="connsiteX13" fmla="*/ 1576683 w 2710204"/>
                <a:gd name="connsiteY13" fmla="*/ 1478810 h 1909906"/>
                <a:gd name="connsiteX14" fmla="*/ 1848010 w 2710204"/>
                <a:gd name="connsiteY14" fmla="*/ 1207485 h 1909906"/>
                <a:gd name="connsiteX15" fmla="*/ 252530 w 2710204"/>
                <a:gd name="connsiteY15" fmla="*/ 1207484 h 1909906"/>
                <a:gd name="connsiteX16" fmla="*/ 5130 w 2710204"/>
                <a:gd name="connsiteY16" fmla="*/ 1005847 h 1909906"/>
                <a:gd name="connsiteX17" fmla="*/ 0 w 2710204"/>
                <a:gd name="connsiteY17" fmla="*/ 954955 h 1909906"/>
                <a:gd name="connsiteX18" fmla="*/ 5130 w 2710204"/>
                <a:gd name="connsiteY18" fmla="*/ 904062 h 1909906"/>
                <a:gd name="connsiteX19" fmla="*/ 252530 w 2710204"/>
                <a:gd name="connsiteY19" fmla="*/ 702425 h 1909906"/>
                <a:gd name="connsiteX20" fmla="*/ 1848015 w 2710204"/>
                <a:gd name="connsiteY20" fmla="*/ 702425 h 1909906"/>
                <a:gd name="connsiteX21" fmla="*/ 1576684 w 2710204"/>
                <a:gd name="connsiteY21" fmla="*/ 431094 h 1909906"/>
                <a:gd name="connsiteX22" fmla="*/ 1544325 w 2710204"/>
                <a:gd name="connsiteY22" fmla="*/ 113578 h 1909906"/>
                <a:gd name="connsiteX23" fmla="*/ 1576683 w 2710204"/>
                <a:gd name="connsiteY23" fmla="*/ 73963 h 1909906"/>
                <a:gd name="connsiteX24" fmla="*/ 1616298 w 2710204"/>
                <a:gd name="connsiteY24" fmla="*/ 41604 h 1909906"/>
                <a:gd name="connsiteX25" fmla="*/ 1933815 w 2710204"/>
                <a:gd name="connsiteY25" fmla="*/ 73963 h 190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10204" h="1909906">
                  <a:moveTo>
                    <a:pt x="0" y="954954"/>
                  </a:moveTo>
                  <a:lnTo>
                    <a:pt x="0" y="954955"/>
                  </a:lnTo>
                  <a:lnTo>
                    <a:pt x="0" y="954955"/>
                  </a:lnTo>
                  <a:close/>
                  <a:moveTo>
                    <a:pt x="1933815" y="73963"/>
                  </a:moveTo>
                  <a:lnTo>
                    <a:pt x="2636239" y="776387"/>
                  </a:lnTo>
                  <a:lnTo>
                    <a:pt x="2636239" y="776387"/>
                  </a:lnTo>
                  <a:lnTo>
                    <a:pt x="2636240" y="776388"/>
                  </a:lnTo>
                  <a:cubicBezTo>
                    <a:pt x="2734859" y="875007"/>
                    <a:pt x="2734859" y="1034901"/>
                    <a:pt x="2636240" y="1133519"/>
                  </a:cubicBezTo>
                  <a:lnTo>
                    <a:pt x="2636239" y="1133519"/>
                  </a:lnTo>
                  <a:lnTo>
                    <a:pt x="2636231" y="1133525"/>
                  </a:lnTo>
                  <a:lnTo>
                    <a:pt x="1933814" y="1835942"/>
                  </a:lnTo>
                  <a:cubicBezTo>
                    <a:pt x="1835195" y="1934561"/>
                    <a:pt x="1675302" y="1934561"/>
                    <a:pt x="1576683" y="1835942"/>
                  </a:cubicBezTo>
                  <a:lnTo>
                    <a:pt x="1576683" y="1835942"/>
                  </a:lnTo>
                  <a:cubicBezTo>
                    <a:pt x="1478065" y="1737323"/>
                    <a:pt x="1478065" y="1577429"/>
                    <a:pt x="1576683" y="1478810"/>
                  </a:cubicBezTo>
                  <a:lnTo>
                    <a:pt x="1848010" y="1207485"/>
                  </a:lnTo>
                  <a:lnTo>
                    <a:pt x="252530" y="1207484"/>
                  </a:lnTo>
                  <a:cubicBezTo>
                    <a:pt x="130496" y="1207484"/>
                    <a:pt x="28678" y="1120921"/>
                    <a:pt x="5130" y="1005847"/>
                  </a:cubicBezTo>
                  <a:lnTo>
                    <a:pt x="0" y="954955"/>
                  </a:lnTo>
                  <a:lnTo>
                    <a:pt x="5130" y="904062"/>
                  </a:lnTo>
                  <a:cubicBezTo>
                    <a:pt x="28678" y="788988"/>
                    <a:pt x="130496" y="702425"/>
                    <a:pt x="252530" y="702425"/>
                  </a:cubicBezTo>
                  <a:lnTo>
                    <a:pt x="1848015" y="702425"/>
                  </a:lnTo>
                  <a:lnTo>
                    <a:pt x="1576684" y="431094"/>
                  </a:lnTo>
                  <a:cubicBezTo>
                    <a:pt x="1490393" y="344803"/>
                    <a:pt x="1479606" y="211597"/>
                    <a:pt x="1544325" y="113578"/>
                  </a:cubicBezTo>
                  <a:lnTo>
                    <a:pt x="1576683" y="73963"/>
                  </a:lnTo>
                  <a:lnTo>
                    <a:pt x="1616298" y="41604"/>
                  </a:lnTo>
                  <a:cubicBezTo>
                    <a:pt x="1714318" y="-23115"/>
                    <a:pt x="1847524" y="-12328"/>
                    <a:pt x="1933815" y="73963"/>
                  </a:cubicBezTo>
                  <a:close/>
                </a:path>
              </a:pathLst>
            </a:custGeom>
            <a:blipFill dpi="0" rotWithShape="1">
              <a:blip r:embed="rId5" cstate="screen"/>
              <a:srcRect/>
              <a:stretch>
                <a:fillRect/>
              </a:stretch>
            </a:blipFill>
            <a:ln w="38100">
              <a:solidFill>
                <a:srgbClr val="C11F1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í$ḷïḑé"/>
            <p:cNvSpPr txBox="1"/>
            <p:nvPr/>
          </p:nvSpPr>
          <p:spPr bwMode="auto">
            <a:xfrm rot="18900000">
              <a:off x="2043632" y="4399567"/>
              <a:ext cx="1125308" cy="22576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10000"/>
              <a:scene3d>
                <a:camera prst="orthographicFront"/>
                <a:lightRig rig="threePt" dir="t"/>
              </a:scene3d>
            </a:bodyPr>
            <a:lstStyle/>
            <a:p>
              <a:pPr eaLnBrk="1" hangingPunct="1">
                <a:defRPr/>
              </a:pPr>
              <a:r>
                <a:rPr lang="zh-CN" altLang="en-US" sz="1465" b="1" dirty="0">
                  <a:solidFill>
                    <a:srgbClr val="C11F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iŝlîḑe"/>
            <p:cNvSpPr txBox="1"/>
            <p:nvPr/>
          </p:nvSpPr>
          <p:spPr bwMode="auto">
            <a:xfrm rot="18900000">
              <a:off x="5436285" y="3885723"/>
              <a:ext cx="1125308" cy="22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10000"/>
              <a:scene3d>
                <a:camera prst="orthographicFront"/>
                <a:lightRig rig="threePt" dir="t"/>
              </a:scene3d>
            </a:bodyPr>
            <a:lstStyle/>
            <a:p>
              <a:pPr eaLnBrk="1" hangingPunct="1">
                <a:defRPr/>
              </a:pPr>
              <a:r>
                <a:rPr lang="zh-CN" altLang="en-US" sz="1465" b="1">
                  <a:solidFill>
                    <a:srgbClr val="C11F1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ïṣḻiḓè"/>
            <p:cNvSpPr txBox="1"/>
            <p:nvPr/>
          </p:nvSpPr>
          <p:spPr bwMode="auto">
            <a:xfrm rot="18900000">
              <a:off x="8810947" y="3215557"/>
              <a:ext cx="1125308" cy="22576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10000"/>
              <a:scene3d>
                <a:camera prst="orthographicFront"/>
                <a:lightRig rig="threePt" dir="t"/>
              </a:scene3d>
            </a:bodyPr>
            <a:lstStyle/>
            <a:p>
              <a:pPr eaLnBrk="1" hangingPunct="1">
                <a:defRPr/>
              </a:pPr>
              <a:r>
                <a:rPr lang="zh-CN" altLang="en-US" sz="1465" b="1">
                  <a:solidFill>
                    <a:srgbClr val="C11F1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29" name="iṣľidè"/>
            <p:cNvGrpSpPr/>
            <p:nvPr/>
          </p:nvGrpSpPr>
          <p:grpSpPr>
            <a:xfrm>
              <a:off x="7704933" y="4193750"/>
              <a:ext cx="3225591" cy="884420"/>
              <a:chOff x="8255811" y="5193196"/>
              <a:chExt cx="3225591" cy="884420"/>
            </a:xfrm>
          </p:grpSpPr>
          <p:sp>
            <p:nvSpPr>
              <p:cNvPr id="36" name="isḻîḓé"/>
              <p:cNvSpPr txBox="1"/>
              <p:nvPr/>
            </p:nvSpPr>
            <p:spPr bwMode="auto">
              <a:xfrm>
                <a:off x="8255811" y="5396393"/>
                <a:ext cx="3225591" cy="68122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37" name="îśľïďè"/>
              <p:cNvSpPr txBox="1"/>
              <p:nvPr/>
            </p:nvSpPr>
            <p:spPr bwMode="auto">
              <a:xfrm>
                <a:off x="8255811" y="5193196"/>
                <a:ext cx="3225591" cy="2031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1465" b="1">
                    <a:solidFill>
                      <a:srgbClr val="FFE98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30" name="isḷïdê"/>
            <p:cNvGrpSpPr/>
            <p:nvPr/>
          </p:nvGrpSpPr>
          <p:grpSpPr>
            <a:xfrm>
              <a:off x="4311341" y="4770314"/>
              <a:ext cx="3225591" cy="884420"/>
              <a:chOff x="8255811" y="5193196"/>
              <a:chExt cx="3225591" cy="884420"/>
            </a:xfrm>
          </p:grpSpPr>
          <p:sp>
            <p:nvSpPr>
              <p:cNvPr id="34" name="íŝḷiḍè"/>
              <p:cNvSpPr txBox="1"/>
              <p:nvPr/>
            </p:nvSpPr>
            <p:spPr bwMode="auto">
              <a:xfrm>
                <a:off x="8255811" y="5396393"/>
                <a:ext cx="3225591" cy="68122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35" name="í$ḻíḑè"/>
              <p:cNvSpPr txBox="1"/>
              <p:nvPr/>
            </p:nvSpPr>
            <p:spPr bwMode="auto">
              <a:xfrm>
                <a:off x="8255811" y="5193196"/>
                <a:ext cx="3225591" cy="2031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1465" b="1">
                    <a:solidFill>
                      <a:srgbClr val="FFE98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31" name="íṧ1îḑè"/>
            <p:cNvGrpSpPr/>
            <p:nvPr/>
          </p:nvGrpSpPr>
          <p:grpSpPr>
            <a:xfrm>
              <a:off x="963617" y="5278048"/>
              <a:ext cx="3225591" cy="884420"/>
              <a:chOff x="8255811" y="5193196"/>
              <a:chExt cx="3225591" cy="884420"/>
            </a:xfrm>
          </p:grpSpPr>
          <p:sp>
            <p:nvSpPr>
              <p:cNvPr id="32" name="íŝliḑê"/>
              <p:cNvSpPr txBox="1"/>
              <p:nvPr/>
            </p:nvSpPr>
            <p:spPr bwMode="auto">
              <a:xfrm>
                <a:off x="8255811" y="5396393"/>
                <a:ext cx="3225591" cy="681223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  <a:buClr>
                    <a:prstClr val="white"/>
                  </a:buClr>
                  <a:defRPr/>
                </a:pP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</a:br>
                <a:r>
                  <a:rPr lang="zh-CN" altLang="en-US" sz="1100" b="1">
                    <a:solidFill>
                      <a:srgbClr val="FFE986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33" name="îşļïďé"/>
              <p:cNvSpPr txBox="1"/>
              <p:nvPr/>
            </p:nvSpPr>
            <p:spPr bwMode="auto">
              <a:xfrm>
                <a:off x="8255811" y="5193196"/>
                <a:ext cx="3225591" cy="2031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1465" b="1">
                    <a:solidFill>
                      <a:srgbClr val="FFE98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849025" y="17452"/>
            <a:ext cx="810205" cy="190136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13145" y="-8423"/>
            <a:ext cx="520293" cy="122101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681673" y="-8423"/>
            <a:ext cx="520293" cy="1221011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欢度元旦辞旧迎新年终晚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c609717-2a1b-40cf-ba34-bc8fd6ca02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b736548-9893-44c3-b714-eb4547449cc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b956d51-9156-4aa7-8958-44db2dc35b9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e83eee3-ba9b-4fd2-911f-a033f1c0a9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6166293-fc28-4743-83e6-ed7d0878b8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89a4cf-83e1-42b4-a3e1-658c6f0b394e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gwzxjyv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697</Words>
  <Application>Microsoft Office PowerPoint</Application>
  <PresentationFormat>宽屏</PresentationFormat>
  <Paragraphs>150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2022-03-08T06:05:46Z</dcterms:created>
  <dcterms:modified xsi:type="dcterms:W3CDTF">2023-01-10T06:05:49Z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8D3B3C69953F46E080FE521761D5ED3E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