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92" r:id="rId2"/>
    <p:sldId id="293" r:id="rId3"/>
    <p:sldId id="294" r:id="rId4"/>
    <p:sldId id="288" r:id="rId5"/>
    <p:sldId id="263" r:id="rId6"/>
    <p:sldId id="262" r:id="rId7"/>
    <p:sldId id="265" r:id="rId8"/>
    <p:sldId id="269" r:id="rId9"/>
    <p:sldId id="300" r:id="rId10"/>
    <p:sldId id="295" r:id="rId11"/>
    <p:sldId id="264" r:id="rId12"/>
    <p:sldId id="271" r:id="rId13"/>
    <p:sldId id="259" r:id="rId14"/>
    <p:sldId id="260" r:id="rId15"/>
    <p:sldId id="301" r:id="rId16"/>
    <p:sldId id="261" r:id="rId17"/>
    <p:sldId id="270" r:id="rId18"/>
    <p:sldId id="272" r:id="rId19"/>
    <p:sldId id="277" r:id="rId20"/>
    <p:sldId id="302" r:id="rId21"/>
    <p:sldId id="284" r:id="rId22"/>
    <p:sldId id="283" r:id="rId23"/>
    <p:sldId id="282" r:id="rId24"/>
    <p:sldId id="303" r:id="rId25"/>
    <p:sldId id="274" r:id="rId26"/>
    <p:sldId id="278" r:id="rId27"/>
    <p:sldId id="281" r:id="rId28"/>
    <p:sldId id="304" r:id="rId29"/>
    <p:sldId id="286" r:id="rId30"/>
    <p:sldId id="287" r:id="rId31"/>
    <p:sldId id="289" r:id="rId32"/>
    <p:sldId id="299" r:id="rId33"/>
  </p:sldIdLst>
  <p:sldSz cx="10160000" cy="5715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00C"/>
    <a:srgbClr val="FD210D"/>
    <a:srgbClr val="C10F0E"/>
    <a:srgbClr val="E62129"/>
    <a:srgbClr val="008CD9"/>
    <a:srgbClr val="A3ED26"/>
    <a:srgbClr val="0066FF"/>
    <a:srgbClr val="02519E"/>
    <a:srgbClr val="387DC1"/>
    <a:srgbClr val="03A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0" autoAdjust="0"/>
    <p:restoredTop sz="92251" autoAdjust="0"/>
  </p:normalViewPr>
  <p:slideViewPr>
    <p:cSldViewPr>
      <p:cViewPr varScale="1">
        <p:scale>
          <a:sx n="98" d="100"/>
          <a:sy n="98" d="100"/>
        </p:scale>
        <p:origin x="682" y="67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691C-5B29-40E8-AB89-AECE83AAFA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ACA81-74D7-4DD5-A71C-F090A9B34D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CA81-74D7-4DD5-A71C-F090A9B34D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771858" y="625252"/>
            <a:ext cx="3542014" cy="0"/>
          </a:xfrm>
          <a:prstGeom prst="line">
            <a:avLst/>
          </a:prstGeom>
          <a:ln w="63500">
            <a:solidFill>
              <a:srgbClr val="E62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252539" y="166440"/>
            <a:ext cx="462231" cy="488528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313872" y="625252"/>
            <a:ext cx="3962848" cy="0"/>
          </a:xfrm>
          <a:prstGeom prst="line">
            <a:avLst/>
          </a:prstGeom>
          <a:ln w="12700">
            <a:solidFill>
              <a:srgbClr val="E62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190500"/>
            <a:ext cx="22860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190500"/>
            <a:ext cx="6688667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111250"/>
            <a:ext cx="4487333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7" y="1111250"/>
            <a:ext cx="4487333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75A0B-F3B2-4BD5-8250-681384D2AA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180D-990F-42EB-8706-9B253A4D46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7851" y="1946660"/>
            <a:ext cx="770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>
                  <a:reflection blurRad="6350" stA="12000" endPos="50000" dist="60007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党政风工作汇报通用</a:t>
            </a:r>
            <a:r>
              <a:rPr lang="en-US" altLang="zh-CN" sz="48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>
                  <a:reflection blurRad="6350" stA="12000" endPos="50000" dist="60007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PPT</a:t>
            </a:r>
            <a:endParaRPr lang="zh-CN" altLang="en-US" sz="48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>
                <a:reflection blurRad="6350" stA="12000" endPos="50000" dist="60007" dir="5400000" sy="-100000" algn="bl" rotWithShape="0"/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9069" y="3023002"/>
            <a:ext cx="4339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工作总结  </a:t>
            </a:r>
            <a:r>
              <a:rPr lang="zh-CN" altLang="en-US" sz="1600" dirty="0" smtClean="0">
                <a:cs typeface="+mn-ea"/>
                <a:sym typeface="+mn-lt"/>
              </a:rPr>
              <a:t>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述</a:t>
            </a:r>
            <a:r>
              <a:rPr lang="zh-CN" altLang="en-US" sz="1600" dirty="0">
                <a:cs typeface="+mn-ea"/>
                <a:sym typeface="+mn-lt"/>
              </a:rPr>
              <a:t>职报告 </a:t>
            </a:r>
            <a:r>
              <a:rPr lang="zh-CN" altLang="en-US" sz="1600" dirty="0" smtClean="0">
                <a:cs typeface="+mn-ea"/>
                <a:sym typeface="+mn-lt"/>
              </a:rPr>
              <a:t>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工</a:t>
            </a:r>
            <a:r>
              <a:rPr lang="zh-CN" altLang="en-US" sz="1600" dirty="0">
                <a:cs typeface="+mn-ea"/>
                <a:sym typeface="+mn-lt"/>
              </a:rPr>
              <a:t>作计划 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工</a:t>
            </a:r>
            <a:r>
              <a:rPr lang="zh-CN" altLang="en-US" sz="1600" dirty="0">
                <a:cs typeface="+mn-ea"/>
                <a:sym typeface="+mn-lt"/>
              </a:rPr>
              <a:t>作汇报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5904" y="277192"/>
            <a:ext cx="1565925" cy="15659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38" name="iconfont-1187-868487"/>
          <p:cNvSpPr/>
          <p:nvPr/>
        </p:nvSpPr>
        <p:spPr>
          <a:xfrm>
            <a:off x="2487712" y="3009001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confont-1187-868487"/>
          <p:cNvSpPr/>
          <p:nvPr/>
        </p:nvSpPr>
        <p:spPr>
          <a:xfrm>
            <a:off x="7301274" y="3009001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407592" y="3159233"/>
            <a:ext cx="936104" cy="44771"/>
            <a:chOff x="1407592" y="3259072"/>
            <a:chExt cx="936104" cy="44771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407592" y="3259072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407592" y="3303843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744296" y="3159233"/>
            <a:ext cx="936104" cy="44771"/>
            <a:chOff x="1407592" y="3259072"/>
            <a:chExt cx="936104" cy="44771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1407592" y="3259072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407592" y="3303843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3783562" y="3721611"/>
            <a:ext cx="2664296" cy="369332"/>
            <a:chOff x="3783562" y="4727353"/>
            <a:chExt cx="2664296" cy="369332"/>
          </a:xfrm>
        </p:grpSpPr>
        <p:sp>
          <p:nvSpPr>
            <p:cNvPr id="44" name="五边形 43"/>
            <p:cNvSpPr/>
            <p:nvPr/>
          </p:nvSpPr>
          <p:spPr>
            <a:xfrm>
              <a:off x="4575650" y="4727353"/>
              <a:ext cx="1872208" cy="369332"/>
            </a:xfrm>
            <a:prstGeom prst="homePlate">
              <a:avLst/>
            </a:prstGeom>
            <a:solidFill>
              <a:srgbClr val="C10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五边形 48"/>
            <p:cNvSpPr/>
            <p:nvPr/>
          </p:nvSpPr>
          <p:spPr>
            <a:xfrm rot="10800000">
              <a:off x="3783562" y="4727353"/>
              <a:ext cx="1872208" cy="369332"/>
            </a:xfrm>
            <a:prstGeom prst="homePlate">
              <a:avLst/>
            </a:prstGeom>
            <a:solidFill>
              <a:srgbClr val="C10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504318" y="3752388"/>
            <a:ext cx="164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mtClean="0">
                <a:solidFill>
                  <a:schemeClr val="bg1"/>
                </a:solidFill>
              </a:rPr>
              <a:t>www.PPT818.com</a:t>
            </a:r>
            <a:endParaRPr sz="14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63577" y="1038716"/>
            <a:ext cx="7560839" cy="38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91568" y="1633364"/>
            <a:ext cx="2376264" cy="165618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91568" y="3289548"/>
            <a:ext cx="2376264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8582" y="3291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1568" y="3782977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7" name="矩形 26"/>
          <p:cNvSpPr/>
          <p:nvPr/>
        </p:nvSpPr>
        <p:spPr>
          <a:xfrm>
            <a:off x="3855864" y="1633364"/>
            <a:ext cx="2376264" cy="165618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55864" y="3289548"/>
            <a:ext cx="2376264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2878" y="3291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55864" y="3782977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1" name="矩形 30"/>
          <p:cNvSpPr/>
          <p:nvPr/>
        </p:nvSpPr>
        <p:spPr>
          <a:xfrm>
            <a:off x="6520160" y="1633364"/>
            <a:ext cx="2376264" cy="165618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520160" y="3289548"/>
            <a:ext cx="2376264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27174" y="3291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0160" y="3782977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55563" y="1802336"/>
            <a:ext cx="7848874" cy="165481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E10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542147" y="1104835"/>
            <a:ext cx="3075709" cy="30757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43896" y="1700112"/>
            <a:ext cx="1872208" cy="18722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456264" y="2000886"/>
            <a:ext cx="1270660" cy="12706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07592" y="1994414"/>
            <a:ext cx="1270660" cy="12706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2439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647950" y="2451550"/>
            <a:ext cx="93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1574869" y="2425756"/>
            <a:ext cx="93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7649025" y="2445078"/>
            <a:ext cx="93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215" y="3937621"/>
            <a:ext cx="2263602" cy="89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3920" y="3937621"/>
            <a:ext cx="2263602" cy="89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9625" y="3937621"/>
            <a:ext cx="226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泪滴形 13"/>
          <p:cNvSpPr/>
          <p:nvPr/>
        </p:nvSpPr>
        <p:spPr>
          <a:xfrm rot="16200000" flipH="1">
            <a:off x="6774687" y="1090806"/>
            <a:ext cx="1563918" cy="1563918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泪滴形 14"/>
          <p:cNvSpPr/>
          <p:nvPr/>
        </p:nvSpPr>
        <p:spPr>
          <a:xfrm rot="5400000" flipH="1" flipV="1">
            <a:off x="6774686" y="2785492"/>
            <a:ext cx="2121739" cy="2121739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泪滴形 15"/>
          <p:cNvSpPr/>
          <p:nvPr/>
        </p:nvSpPr>
        <p:spPr>
          <a:xfrm rot="16200000" flipV="1">
            <a:off x="4533146" y="2785492"/>
            <a:ext cx="2121739" cy="2121739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32439"/>
              </a:solidFill>
              <a:cs typeface="+mn-ea"/>
              <a:sym typeface="+mn-lt"/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gray">
          <a:xfrm>
            <a:off x="1263577" y="1666870"/>
            <a:ext cx="5056765" cy="8955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gray">
          <a:xfrm>
            <a:off x="3711849" y="1308095"/>
            <a:ext cx="2439616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2880" y="1535047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6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gray">
          <a:xfrm>
            <a:off x="4776036" y="3539078"/>
            <a:ext cx="1744124" cy="7432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4896343" y="3180303"/>
            <a:ext cx="1503511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gray">
          <a:xfrm>
            <a:off x="6963492" y="3539078"/>
            <a:ext cx="1744124" cy="7432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7083799" y="3180303"/>
            <a:ext cx="1503511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4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49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49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49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40160" y="1705372"/>
            <a:ext cx="2664296" cy="2448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5" name="L 形 14"/>
          <p:cNvSpPr/>
          <p:nvPr/>
        </p:nvSpPr>
        <p:spPr>
          <a:xfrm>
            <a:off x="3372692" y="3073524"/>
            <a:ext cx="1620180" cy="1512168"/>
          </a:xfrm>
          <a:prstGeom prst="corner">
            <a:avLst>
              <a:gd name="adj1" fmla="val 20441"/>
              <a:gd name="adj2" fmla="val 2044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6" name="L 形 15"/>
          <p:cNvSpPr/>
          <p:nvPr/>
        </p:nvSpPr>
        <p:spPr>
          <a:xfrm flipH="1" flipV="1">
            <a:off x="5341528" y="1273324"/>
            <a:ext cx="1620180" cy="1512168"/>
          </a:xfrm>
          <a:prstGeom prst="corner">
            <a:avLst>
              <a:gd name="adj1" fmla="val 20441"/>
              <a:gd name="adj2" fmla="val 2044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177732" y="1273325"/>
            <a:ext cx="2366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913036" y="3237567"/>
            <a:ext cx="2366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00803" y="2065412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ysClr val="windowText" lastClr="000000"/>
                </a:solidFill>
                <a:cs typeface="+mn-ea"/>
                <a:sym typeface="+mn-lt"/>
              </a:rPr>
              <a:t>添加标题</a:t>
            </a:r>
            <a:endParaRPr lang="zh-CN" altLang="en-US" b="1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4244" y="2440176"/>
            <a:ext cx="2047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49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4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4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49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378127" y="1633364"/>
            <a:ext cx="2363189" cy="2363189"/>
          </a:xfrm>
          <a:prstGeom prst="ellipse">
            <a:avLst/>
          </a:prstGeom>
          <a:solidFill>
            <a:srgbClr val="C000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263576" y="1518813"/>
            <a:ext cx="2592288" cy="2592288"/>
          </a:xfrm>
          <a:prstGeom prst="ellipse">
            <a:avLst/>
          </a:prstGeom>
          <a:noFill/>
          <a:ln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10" y="2166886"/>
            <a:ext cx="914667" cy="1286251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15" idx="0"/>
            <a:endCxn id="22" idx="1"/>
          </p:cNvCxnSpPr>
          <p:nvPr/>
        </p:nvCxnSpPr>
        <p:spPr>
          <a:xfrm>
            <a:off x="2559720" y="1518813"/>
            <a:ext cx="21001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5" idx="6"/>
            <a:endCxn id="24" idx="2"/>
          </p:cNvCxnSpPr>
          <p:nvPr/>
        </p:nvCxnSpPr>
        <p:spPr>
          <a:xfrm flipV="1">
            <a:off x="3855864" y="2810011"/>
            <a:ext cx="792088" cy="49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4"/>
            <a:endCxn id="27" idx="2"/>
          </p:cNvCxnSpPr>
          <p:nvPr/>
        </p:nvCxnSpPr>
        <p:spPr>
          <a:xfrm>
            <a:off x="2559720" y="4111101"/>
            <a:ext cx="20882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647952" y="1158773"/>
            <a:ext cx="720080" cy="720080"/>
            <a:chOff x="3995936" y="1495374"/>
            <a:chExt cx="720080" cy="720080"/>
          </a:xfrm>
        </p:grpSpPr>
        <p:sp>
          <p:nvSpPr>
            <p:cNvPr id="21" name="椭圆 20"/>
            <p:cNvSpPr/>
            <p:nvPr/>
          </p:nvSpPr>
          <p:spPr>
            <a:xfrm>
              <a:off x="3995936" y="1495374"/>
              <a:ext cx="720080" cy="7200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07811" y="153224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47952" y="2449970"/>
            <a:ext cx="720080" cy="720080"/>
            <a:chOff x="3995936" y="2786571"/>
            <a:chExt cx="720080" cy="720080"/>
          </a:xfrm>
        </p:grpSpPr>
        <p:sp>
          <p:nvSpPr>
            <p:cNvPr id="24" name="椭圆 23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7811" y="2860320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47953" y="3751061"/>
            <a:ext cx="720080" cy="720080"/>
            <a:chOff x="3995936" y="4087662"/>
            <a:chExt cx="720080" cy="720080"/>
          </a:xfrm>
        </p:grpSpPr>
        <p:sp>
          <p:nvSpPr>
            <p:cNvPr id="27" name="椭圆 26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95936" y="412453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5538889" y="1446806"/>
            <a:ext cx="3546569" cy="619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5553254" y="1080739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65880" y="2676968"/>
            <a:ext cx="3546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5580245" y="2310901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584057" y="3973112"/>
            <a:ext cx="3546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598422" y="3607045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38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03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六边形 13"/>
          <p:cNvSpPr/>
          <p:nvPr/>
        </p:nvSpPr>
        <p:spPr>
          <a:xfrm rot="16200000">
            <a:off x="1168114" y="1502241"/>
            <a:ext cx="797366" cy="750462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7803" y="16140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055663" y="1988124"/>
            <a:ext cx="2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055663" y="1641466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8" name="六边形 17"/>
          <p:cNvSpPr/>
          <p:nvPr/>
        </p:nvSpPr>
        <p:spPr>
          <a:xfrm rot="16200000">
            <a:off x="1168113" y="3307720"/>
            <a:ext cx="797366" cy="750462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7802" y="34195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55662" y="3793603"/>
            <a:ext cx="2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055662" y="3446945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2" name="六边形 21"/>
          <p:cNvSpPr/>
          <p:nvPr/>
        </p:nvSpPr>
        <p:spPr>
          <a:xfrm rot="16200000">
            <a:off x="5344579" y="1507521"/>
            <a:ext cx="797366" cy="750462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4268" y="16193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6232128" y="1993404"/>
            <a:ext cx="2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232128" y="1646746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6" name="六边形 25"/>
          <p:cNvSpPr/>
          <p:nvPr/>
        </p:nvSpPr>
        <p:spPr>
          <a:xfrm rot="16200000">
            <a:off x="5344578" y="3313000"/>
            <a:ext cx="797366" cy="750462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4267" y="34248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232127" y="3798883"/>
            <a:ext cx="2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232127" y="3452225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33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泪滴形 13"/>
          <p:cNvSpPr/>
          <p:nvPr/>
        </p:nvSpPr>
        <p:spPr>
          <a:xfrm rot="8035252">
            <a:off x="1094956" y="1253004"/>
            <a:ext cx="2664296" cy="2664296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泪滴形 14"/>
          <p:cNvSpPr/>
          <p:nvPr/>
        </p:nvSpPr>
        <p:spPr>
          <a:xfrm rot="8035252">
            <a:off x="3421000" y="2289704"/>
            <a:ext cx="1779427" cy="1779427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52690" y="1277608"/>
            <a:ext cx="864096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0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551984" y="2298635"/>
            <a:ext cx="672032" cy="672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00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8787" y="149363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2112" y="2434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35%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1540523" y="2287127"/>
            <a:ext cx="1719593" cy="12033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1" name="矩形 20"/>
          <p:cNvSpPr/>
          <p:nvPr/>
        </p:nvSpPr>
        <p:spPr>
          <a:xfrm>
            <a:off x="1612530" y="1970341"/>
            <a:ext cx="1440161" cy="328295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这里填写小标题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3510387" y="3084496"/>
            <a:ext cx="1719593" cy="67708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容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…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82394" y="2767711"/>
            <a:ext cx="1440161" cy="328295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填写小标题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4551983" y="1249298"/>
            <a:ext cx="4776488" cy="64931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5" name="矩形 24"/>
          <p:cNvSpPr/>
          <p:nvPr/>
        </p:nvSpPr>
        <p:spPr>
          <a:xfrm flipH="1">
            <a:off x="6160120" y="2530498"/>
            <a:ext cx="2832272" cy="926316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弧形 4"/>
          <p:cNvSpPr/>
          <p:nvPr/>
        </p:nvSpPr>
        <p:spPr>
          <a:xfrm>
            <a:off x="1479157" y="1459688"/>
            <a:ext cx="1603547" cy="1584176"/>
          </a:xfrm>
          <a:prstGeom prst="arc">
            <a:avLst>
              <a:gd name="adj1" fmla="val 11839608"/>
              <a:gd name="adj2" fmla="val 2048628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891868" y="1427078"/>
            <a:ext cx="2376264" cy="237626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374900" y="1986631"/>
            <a:ext cx="1257158" cy="125715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9122" y="2003142"/>
            <a:ext cx="1257158" cy="125715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99306" y="2003142"/>
            <a:ext cx="1257158" cy="125715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03528" y="2019653"/>
            <a:ext cx="1257158" cy="125715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弧形 18"/>
          <p:cNvSpPr/>
          <p:nvPr/>
        </p:nvSpPr>
        <p:spPr>
          <a:xfrm flipV="1">
            <a:off x="7197533" y="2251776"/>
            <a:ext cx="1603547" cy="1584176"/>
          </a:xfrm>
          <a:prstGeom prst="arc">
            <a:avLst>
              <a:gd name="adj1" fmla="val 11839608"/>
              <a:gd name="adj2" fmla="val 2073172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923" y="237011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2019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9866" y="235360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4766" y="2170056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2854" y="237011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2022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2891" y="235360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2023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984728" y="3515311"/>
            <a:ext cx="2727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3876937" y="4101166"/>
            <a:ext cx="2499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6546069" y="1257260"/>
            <a:ext cx="2727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4" grpId="1" animBg="1"/>
      <p:bldP spid="15" grpId="1" animBg="1"/>
      <p:bldP spid="16" grpId="1" animBg="1"/>
      <p:bldP spid="17" grpId="1" animBg="1"/>
      <p:bldP spid="19" grpId="0" animBg="1"/>
      <p:bldP spid="6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泪滴形 20"/>
          <p:cNvSpPr/>
          <p:nvPr/>
        </p:nvSpPr>
        <p:spPr>
          <a:xfrm rot="18900000" flipH="1">
            <a:off x="5385997" y="1147273"/>
            <a:ext cx="2908133" cy="2908133"/>
          </a:xfrm>
          <a:prstGeom prst="teardrop">
            <a:avLst>
              <a:gd name="adj" fmla="val 1132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22" name="泪滴形 21"/>
          <p:cNvSpPr/>
          <p:nvPr/>
        </p:nvSpPr>
        <p:spPr>
          <a:xfrm rot="2700000">
            <a:off x="2102657" y="2285339"/>
            <a:ext cx="1965328" cy="1965328"/>
          </a:xfrm>
          <a:prstGeom prst="teardrop">
            <a:avLst>
              <a:gd name="adj" fmla="val 11623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0080" y="2065413"/>
            <a:ext cx="1725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7712" y="2869694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1136487" y="1534849"/>
            <a:ext cx="2863392" cy="64931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6" name="矩形 25"/>
          <p:cNvSpPr/>
          <p:nvPr/>
        </p:nvSpPr>
        <p:spPr>
          <a:xfrm>
            <a:off x="2343696" y="1254812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5006900" y="4481912"/>
            <a:ext cx="3771670" cy="64931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8" name="矩形 27"/>
          <p:cNvSpPr/>
          <p:nvPr/>
        </p:nvSpPr>
        <p:spPr>
          <a:xfrm>
            <a:off x="5034155" y="4153645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7851" y="496517"/>
            <a:ext cx="770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>
                  <a:reflection blurRad="6350" stA="12000" endPos="50000" dist="60007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目录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60335" y="1419204"/>
            <a:ext cx="5039328" cy="830997"/>
            <a:chOff x="2635427" y="1419204"/>
            <a:chExt cx="5039328" cy="830997"/>
          </a:xfrm>
        </p:grpSpPr>
        <p:sp>
          <p:nvSpPr>
            <p:cNvPr id="21" name="矩形 20"/>
            <p:cNvSpPr/>
            <p:nvPr/>
          </p:nvSpPr>
          <p:spPr>
            <a:xfrm>
              <a:off x="3708126" y="1541894"/>
              <a:ext cx="3966629" cy="5642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2635427" y="1419204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C10F0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rgbClr val="C10F0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4444945" y="163936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48" name="iconfont-1187-868487"/>
            <p:cNvSpPr/>
            <p:nvPr/>
          </p:nvSpPr>
          <p:spPr>
            <a:xfrm>
              <a:off x="3926711" y="1673798"/>
              <a:ext cx="337912" cy="30046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560335" y="2117660"/>
            <a:ext cx="5039328" cy="830997"/>
            <a:chOff x="2635427" y="1419204"/>
            <a:chExt cx="5039328" cy="830997"/>
          </a:xfrm>
        </p:grpSpPr>
        <p:sp>
          <p:nvSpPr>
            <p:cNvPr id="52" name="矩形 51"/>
            <p:cNvSpPr/>
            <p:nvPr/>
          </p:nvSpPr>
          <p:spPr>
            <a:xfrm>
              <a:off x="3708126" y="1541894"/>
              <a:ext cx="3966629" cy="5642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TextBox 14"/>
            <p:cNvSpPr txBox="1"/>
            <p:nvPr/>
          </p:nvSpPr>
          <p:spPr>
            <a:xfrm>
              <a:off x="2635427" y="1419204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C10F0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rgbClr val="C10F0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54" name="TextBox 15"/>
            <p:cNvSpPr txBox="1"/>
            <p:nvPr/>
          </p:nvSpPr>
          <p:spPr>
            <a:xfrm>
              <a:off x="4444945" y="163936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55" name="iconfont-1187-868487"/>
            <p:cNvSpPr/>
            <p:nvPr/>
          </p:nvSpPr>
          <p:spPr>
            <a:xfrm>
              <a:off x="3926711" y="1673798"/>
              <a:ext cx="337912" cy="30046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560335" y="2816116"/>
            <a:ext cx="5039328" cy="830997"/>
            <a:chOff x="2635427" y="1419204"/>
            <a:chExt cx="5039328" cy="830997"/>
          </a:xfrm>
        </p:grpSpPr>
        <p:sp>
          <p:nvSpPr>
            <p:cNvPr id="57" name="矩形 56"/>
            <p:cNvSpPr/>
            <p:nvPr/>
          </p:nvSpPr>
          <p:spPr>
            <a:xfrm>
              <a:off x="3708126" y="1541894"/>
              <a:ext cx="3966629" cy="5642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TextBox 14"/>
            <p:cNvSpPr txBox="1"/>
            <p:nvPr/>
          </p:nvSpPr>
          <p:spPr>
            <a:xfrm>
              <a:off x="2635427" y="1419204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C10F0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rgbClr val="C10F0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59" name="TextBox 15"/>
            <p:cNvSpPr txBox="1"/>
            <p:nvPr/>
          </p:nvSpPr>
          <p:spPr>
            <a:xfrm>
              <a:off x="4444945" y="163936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60" name="iconfont-1187-868487"/>
            <p:cNvSpPr/>
            <p:nvPr/>
          </p:nvSpPr>
          <p:spPr>
            <a:xfrm>
              <a:off x="3926711" y="1673798"/>
              <a:ext cx="337912" cy="30046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560335" y="3514572"/>
            <a:ext cx="5039328" cy="830997"/>
            <a:chOff x="2635427" y="1419204"/>
            <a:chExt cx="5039328" cy="830997"/>
          </a:xfrm>
        </p:grpSpPr>
        <p:sp>
          <p:nvSpPr>
            <p:cNvPr id="62" name="矩形 61"/>
            <p:cNvSpPr/>
            <p:nvPr/>
          </p:nvSpPr>
          <p:spPr>
            <a:xfrm>
              <a:off x="3708126" y="1541894"/>
              <a:ext cx="3966629" cy="5642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TextBox 14"/>
            <p:cNvSpPr txBox="1"/>
            <p:nvPr/>
          </p:nvSpPr>
          <p:spPr>
            <a:xfrm>
              <a:off x="2635427" y="1419204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C10F0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rgbClr val="C10F0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4" name="TextBox 15"/>
            <p:cNvSpPr txBox="1"/>
            <p:nvPr/>
          </p:nvSpPr>
          <p:spPr>
            <a:xfrm>
              <a:off x="4444945" y="163936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65" name="iconfont-1187-868487"/>
            <p:cNvSpPr/>
            <p:nvPr/>
          </p:nvSpPr>
          <p:spPr>
            <a:xfrm>
              <a:off x="3926711" y="1673798"/>
              <a:ext cx="337912" cy="300464"/>
            </a:xfrm>
            <a:custGeom>
              <a:avLst/>
              <a:gdLst>
                <a:gd name="T0" fmla="*/ 9594 w 12802"/>
                <a:gd name="T1" fmla="*/ 6548 h 11382"/>
                <a:gd name="T2" fmla="*/ 12802 w 12802"/>
                <a:gd name="T3" fmla="*/ 4139 h 11382"/>
                <a:gd name="T4" fmla="*/ 8193 w 12802"/>
                <a:gd name="T5" fmla="*/ 4139 h 11382"/>
                <a:gd name="T6" fmla="*/ 6401 w 12802"/>
                <a:gd name="T7" fmla="*/ 0 h 11382"/>
                <a:gd name="T8" fmla="*/ 4811 w 12802"/>
                <a:gd name="T9" fmla="*/ 3672 h 11382"/>
                <a:gd name="T10" fmla="*/ 4814 w 12802"/>
                <a:gd name="T11" fmla="*/ 3672 h 11382"/>
                <a:gd name="T12" fmla="*/ 3882 w 12802"/>
                <a:gd name="T13" fmla="*/ 7054 h 11382"/>
                <a:gd name="T14" fmla="*/ 3887 w 12802"/>
                <a:gd name="T15" fmla="*/ 7057 h 11382"/>
                <a:gd name="T16" fmla="*/ 3848 w 12802"/>
                <a:gd name="T17" fmla="*/ 7179 h 11382"/>
                <a:gd name="T18" fmla="*/ 3810 w 12802"/>
                <a:gd name="T19" fmla="*/ 7315 h 11382"/>
                <a:gd name="T20" fmla="*/ 3805 w 12802"/>
                <a:gd name="T21" fmla="*/ 7313 h 11382"/>
                <a:gd name="T22" fmla="*/ 2515 w 12802"/>
                <a:gd name="T23" fmla="*/ 11382 h 11382"/>
                <a:gd name="T24" fmla="*/ 5676 w 12802"/>
                <a:gd name="T25" fmla="*/ 9346 h 11382"/>
                <a:gd name="T26" fmla="*/ 9594 w 12802"/>
                <a:gd name="T27" fmla="*/ 6548 h 11382"/>
                <a:gd name="T28" fmla="*/ 4196 w 12802"/>
                <a:gd name="T29" fmla="*/ 4139 h 11382"/>
                <a:gd name="T30" fmla="*/ 0 w 12802"/>
                <a:gd name="T31" fmla="*/ 4139 h 11382"/>
                <a:gd name="T32" fmla="*/ 3461 w 12802"/>
                <a:gd name="T33" fmla="*/ 6738 h 11382"/>
                <a:gd name="T34" fmla="*/ 4196 w 12802"/>
                <a:gd name="T35" fmla="*/ 4139 h 11382"/>
                <a:gd name="T36" fmla="*/ 6755 w 12802"/>
                <a:gd name="T37" fmla="*/ 9120 h 11382"/>
                <a:gd name="T38" fmla="*/ 10059 w 12802"/>
                <a:gd name="T39" fmla="*/ 11382 h 11382"/>
                <a:gd name="T40" fmla="*/ 9039 w 12802"/>
                <a:gd name="T41" fmla="*/ 7523 h 11382"/>
                <a:gd name="T42" fmla="*/ 6755 w 12802"/>
                <a:gd name="T43" fmla="*/ 9120 h 11382"/>
                <a:gd name="T44" fmla="*/ 6755 w 12802"/>
                <a:gd name="T45" fmla="*/ 9120 h 1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02" h="11382">
                  <a:moveTo>
                    <a:pt x="9594" y="6548"/>
                  </a:moveTo>
                  <a:lnTo>
                    <a:pt x="12802" y="4139"/>
                  </a:lnTo>
                  <a:lnTo>
                    <a:pt x="8193" y="4139"/>
                  </a:lnTo>
                  <a:lnTo>
                    <a:pt x="6401" y="0"/>
                  </a:lnTo>
                  <a:lnTo>
                    <a:pt x="4811" y="3672"/>
                  </a:lnTo>
                  <a:lnTo>
                    <a:pt x="4814" y="3672"/>
                  </a:lnTo>
                  <a:lnTo>
                    <a:pt x="3882" y="7054"/>
                  </a:lnTo>
                  <a:lnTo>
                    <a:pt x="3887" y="7057"/>
                  </a:lnTo>
                  <a:lnTo>
                    <a:pt x="3848" y="7179"/>
                  </a:lnTo>
                  <a:lnTo>
                    <a:pt x="3810" y="7315"/>
                  </a:lnTo>
                  <a:lnTo>
                    <a:pt x="3805" y="7313"/>
                  </a:lnTo>
                  <a:lnTo>
                    <a:pt x="2515" y="11382"/>
                  </a:lnTo>
                  <a:lnTo>
                    <a:pt x="5676" y="9346"/>
                  </a:lnTo>
                  <a:lnTo>
                    <a:pt x="9594" y="6548"/>
                  </a:lnTo>
                  <a:close/>
                  <a:moveTo>
                    <a:pt x="4196" y="4139"/>
                  </a:moveTo>
                  <a:lnTo>
                    <a:pt x="0" y="4139"/>
                  </a:lnTo>
                  <a:lnTo>
                    <a:pt x="3461" y="6738"/>
                  </a:lnTo>
                  <a:lnTo>
                    <a:pt x="4196" y="4139"/>
                  </a:lnTo>
                  <a:close/>
                  <a:moveTo>
                    <a:pt x="6755" y="9120"/>
                  </a:moveTo>
                  <a:lnTo>
                    <a:pt x="10059" y="11382"/>
                  </a:lnTo>
                  <a:lnTo>
                    <a:pt x="9039" y="7523"/>
                  </a:lnTo>
                  <a:lnTo>
                    <a:pt x="6755" y="9120"/>
                  </a:lnTo>
                  <a:close/>
                  <a:moveTo>
                    <a:pt x="6755" y="9120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04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218264" y="1307696"/>
            <a:ext cx="3353268" cy="33532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46136" y="1935568"/>
            <a:ext cx="2097525" cy="20975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7011" y="2691943"/>
            <a:ext cx="14157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7" name="椭圆 16"/>
          <p:cNvSpPr/>
          <p:nvPr/>
        </p:nvSpPr>
        <p:spPr>
          <a:xfrm>
            <a:off x="4602783" y="1379705"/>
            <a:ext cx="765248" cy="7652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88908" y="2601706"/>
            <a:ext cx="765248" cy="7652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602783" y="3895716"/>
            <a:ext cx="765248" cy="7652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672906" y="1469942"/>
            <a:ext cx="851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5251092" y="2691943"/>
            <a:ext cx="851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672906" y="4034197"/>
            <a:ext cx="851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258655" y="3665492"/>
            <a:ext cx="893462" cy="765248"/>
            <a:chOff x="1678648" y="3631119"/>
            <a:chExt cx="893462" cy="765248"/>
          </a:xfrm>
        </p:grpSpPr>
        <p:sp>
          <p:nvSpPr>
            <p:cNvPr id="24" name="椭圆 23"/>
            <p:cNvSpPr/>
            <p:nvPr/>
          </p:nvSpPr>
          <p:spPr>
            <a:xfrm>
              <a:off x="1678648" y="3631119"/>
              <a:ext cx="765248" cy="76524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1720538" y="3752548"/>
              <a:ext cx="8515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/>
          <p:cNvCxnSpPr>
            <a:stCxn id="17" idx="6"/>
          </p:cNvCxnSpPr>
          <p:nvPr/>
        </p:nvCxnSpPr>
        <p:spPr>
          <a:xfrm flipV="1">
            <a:off x="5368032" y="1762329"/>
            <a:ext cx="58612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954157" y="2984331"/>
            <a:ext cx="58612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383816" y="4278340"/>
            <a:ext cx="58612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24" idx="2"/>
          </p:cNvCxnSpPr>
          <p:nvPr/>
        </p:nvCxnSpPr>
        <p:spPr>
          <a:xfrm>
            <a:off x="1412208" y="3713213"/>
            <a:ext cx="846447" cy="3349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6088112" y="1379705"/>
            <a:ext cx="3225807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540282" y="2622126"/>
            <a:ext cx="2932206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5969940" y="3922300"/>
            <a:ext cx="2932206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649287" y="2130250"/>
            <a:ext cx="152584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1092431" y="1653780"/>
            <a:ext cx="4392487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092431" y="2707883"/>
            <a:ext cx="4104456" cy="70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对角圆角矩形 19"/>
          <p:cNvSpPr/>
          <p:nvPr/>
        </p:nvSpPr>
        <p:spPr>
          <a:xfrm>
            <a:off x="1164439" y="1208431"/>
            <a:ext cx="1425644" cy="38138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21" name="对角圆角矩形 20"/>
          <p:cNvSpPr/>
          <p:nvPr/>
        </p:nvSpPr>
        <p:spPr>
          <a:xfrm>
            <a:off x="1164439" y="2317734"/>
            <a:ext cx="1425644" cy="38138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标题二</a:t>
            </a:r>
          </a:p>
        </p:txBody>
      </p:sp>
      <p:sp>
        <p:nvSpPr>
          <p:cNvPr id="22" name="对角圆角矩形 21"/>
          <p:cNvSpPr/>
          <p:nvPr/>
        </p:nvSpPr>
        <p:spPr>
          <a:xfrm>
            <a:off x="1164439" y="3505572"/>
            <a:ext cx="1425644" cy="38138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标题三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1092431" y="3875548"/>
            <a:ext cx="4392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945142" y="1465323"/>
            <a:ext cx="2587366" cy="1724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422593">
            <a:off x="6387520" y="1758899"/>
            <a:ext cx="2888945" cy="2130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854817">
            <a:off x="5844993" y="2792570"/>
            <a:ext cx="2562324" cy="1467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-2.22222E-6 L -0.07848 -0.26611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05556E-6 0 L -0.00625 -0.16028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8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25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六边形 13"/>
          <p:cNvSpPr/>
          <p:nvPr/>
        </p:nvSpPr>
        <p:spPr>
          <a:xfrm rot="16200000">
            <a:off x="4435982" y="2315049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4787741" y="2615142"/>
            <a:ext cx="452586" cy="452586"/>
          </a:xfrm>
          <a:prstGeom prst="rect">
            <a:avLst/>
          </a:prstGeom>
          <a:noFill/>
        </p:spPr>
      </p:pic>
      <p:sp>
        <p:nvSpPr>
          <p:cNvPr id="16" name="六边形 15"/>
          <p:cNvSpPr/>
          <p:nvPr/>
        </p:nvSpPr>
        <p:spPr>
          <a:xfrm rot="16200000">
            <a:off x="3859256" y="1363465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015" y="1663558"/>
            <a:ext cx="452586" cy="452586"/>
          </a:xfrm>
          <a:prstGeom prst="rect">
            <a:avLst/>
          </a:prstGeom>
        </p:spPr>
      </p:pic>
      <p:sp>
        <p:nvSpPr>
          <p:cNvPr id="18" name="六边形 17"/>
          <p:cNvSpPr/>
          <p:nvPr/>
        </p:nvSpPr>
        <p:spPr>
          <a:xfrm rot="16200000">
            <a:off x="3278671" y="2315048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>
            <a:biLevel thresh="75000"/>
          </a:blip>
          <a:stretch>
            <a:fillRect/>
          </a:stretch>
        </p:blipFill>
        <p:spPr>
          <a:xfrm>
            <a:off x="3630430" y="2615141"/>
            <a:ext cx="452586" cy="452586"/>
          </a:xfrm>
          <a:prstGeom prst="rect">
            <a:avLst/>
          </a:prstGeom>
        </p:spPr>
      </p:pic>
      <p:sp>
        <p:nvSpPr>
          <p:cNvPr id="20" name="六边形 19"/>
          <p:cNvSpPr/>
          <p:nvPr/>
        </p:nvSpPr>
        <p:spPr>
          <a:xfrm rot="16200000">
            <a:off x="3859256" y="3298377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4211015" y="3598470"/>
            <a:ext cx="452586" cy="452586"/>
          </a:xfrm>
          <a:prstGeom prst="rect">
            <a:avLst/>
          </a:prstGeom>
        </p:spPr>
      </p:pic>
      <p:sp>
        <p:nvSpPr>
          <p:cNvPr id="22" name="六边形 21"/>
          <p:cNvSpPr/>
          <p:nvPr/>
        </p:nvSpPr>
        <p:spPr>
          <a:xfrm rot="16200000">
            <a:off x="5058734" y="3249186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>
            <a:biLevel thresh="75000"/>
          </a:blip>
          <a:stretch>
            <a:fillRect/>
          </a:stretch>
        </p:blipFill>
        <p:spPr>
          <a:xfrm>
            <a:off x="5410493" y="3544843"/>
            <a:ext cx="452586" cy="484284"/>
          </a:xfrm>
          <a:prstGeom prst="rect">
            <a:avLst/>
          </a:prstGeom>
        </p:spPr>
      </p:pic>
      <p:sp>
        <p:nvSpPr>
          <p:cNvPr id="24" name="六边形 23"/>
          <p:cNvSpPr/>
          <p:nvPr/>
        </p:nvSpPr>
        <p:spPr>
          <a:xfrm rot="16200000">
            <a:off x="5589893" y="2289746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 cstate="screen">
            <a:biLevel thresh="75000"/>
          </a:blip>
          <a:stretch>
            <a:fillRect/>
          </a:stretch>
        </p:blipFill>
        <p:spPr>
          <a:xfrm>
            <a:off x="5935087" y="2713656"/>
            <a:ext cx="473540" cy="263077"/>
          </a:xfrm>
          <a:prstGeom prst="rect">
            <a:avLst/>
          </a:prstGeom>
        </p:spPr>
      </p:pic>
      <p:sp>
        <p:nvSpPr>
          <p:cNvPr id="26" name="六边形 25"/>
          <p:cNvSpPr/>
          <p:nvPr/>
        </p:nvSpPr>
        <p:spPr>
          <a:xfrm rot="16200000">
            <a:off x="5038777" y="1333155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5294481" y="1541928"/>
            <a:ext cx="658051" cy="65805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 flipH="1">
            <a:off x="6336620" y="1669907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46986" y="1424330"/>
            <a:ext cx="2338167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6944003" y="2677647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54369" y="2432070"/>
            <a:ext cx="2338167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flipH="1">
            <a:off x="6372457" y="3768266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82823" y="3522689"/>
            <a:ext cx="2338167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flipH="1">
            <a:off x="963751" y="3832833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38213" y="3552797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687513" y="2722403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61975" y="2442367"/>
            <a:ext cx="1690094" cy="332242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1062864" y="1704366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937326" y="1424330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这里填写小标题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4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4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4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/>
      <p:bldP spid="29" grpId="0"/>
      <p:bldP spid="29" grpId="1"/>
      <p:bldP spid="30" grpId="0"/>
      <p:bldP spid="31" grpId="0"/>
      <p:bldP spid="31" grpId="1"/>
      <p:bldP spid="32" grpId="0"/>
      <p:bldP spid="33" grpId="0"/>
      <p:bldP spid="33" grpId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9" grpId="0"/>
      <p:bldP spid="3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05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菱形 13"/>
          <p:cNvSpPr/>
          <p:nvPr/>
        </p:nvSpPr>
        <p:spPr>
          <a:xfrm>
            <a:off x="3194652" y="985292"/>
            <a:ext cx="3816424" cy="3816424"/>
          </a:xfrm>
          <a:prstGeom prst="diamond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251142" y="1489348"/>
            <a:ext cx="1368152" cy="13681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626700" y="3001516"/>
            <a:ext cx="1368152" cy="13681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626700" y="1489348"/>
            <a:ext cx="1368152" cy="13681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51142" y="3001516"/>
            <a:ext cx="1368152" cy="13681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4733" y="1534062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0895" y="1534062"/>
            <a:ext cx="1152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8457" y="3031649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2285" y="3046230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834469" y="1827661"/>
            <a:ext cx="2479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/>
              <a:t>此处添加详细文本描述，文字内容建议与标题相关尽量简洁生动……</a:t>
            </a:r>
          </a:p>
        </p:txBody>
      </p:sp>
      <p:sp>
        <p:nvSpPr>
          <p:cNvPr id="36" name="矩形 35"/>
          <p:cNvSpPr/>
          <p:nvPr/>
        </p:nvSpPr>
        <p:spPr>
          <a:xfrm>
            <a:off x="1671971" y="1518013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r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34469" y="3765490"/>
            <a:ext cx="2479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/>
              <a:t>此处添加详细文本描述，文字内容建议与标题相关尽量简洁生动……</a:t>
            </a:r>
          </a:p>
        </p:txBody>
      </p:sp>
      <p:sp>
        <p:nvSpPr>
          <p:cNvPr id="38" name="矩形 37"/>
          <p:cNvSpPr/>
          <p:nvPr/>
        </p:nvSpPr>
        <p:spPr>
          <a:xfrm>
            <a:off x="1671971" y="3455842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r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11599" y="1827661"/>
            <a:ext cx="2479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此处添加详细文本描述，文字内容建议与标题相关尽量简洁生动……</a:t>
            </a:r>
          </a:p>
        </p:txBody>
      </p:sp>
      <p:sp>
        <p:nvSpPr>
          <p:cNvPr id="40" name="矩形 39"/>
          <p:cNvSpPr/>
          <p:nvPr/>
        </p:nvSpPr>
        <p:spPr>
          <a:xfrm>
            <a:off x="6907326" y="1518013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11599" y="3765490"/>
            <a:ext cx="2479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此处添加详细文本描述，文字内容建议与标题相关尽量简洁生动……</a:t>
            </a:r>
          </a:p>
        </p:txBody>
      </p:sp>
      <p:sp>
        <p:nvSpPr>
          <p:cNvPr id="42" name="矩形 41"/>
          <p:cNvSpPr/>
          <p:nvPr/>
        </p:nvSpPr>
        <p:spPr>
          <a:xfrm>
            <a:off x="6907326" y="3455842"/>
            <a:ext cx="1690094" cy="3347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4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4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36" grpId="0"/>
      <p:bldP spid="36" grpId="1"/>
      <p:bldP spid="38" grpId="0"/>
      <p:bldP spid="38" grpId="1"/>
      <p:bldP spid="40" grpId="0"/>
      <p:bldP spid="40" grpId="1"/>
      <p:bldP spid="42" grpId="0"/>
      <p:bldP spid="4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六边形 13"/>
          <p:cNvSpPr/>
          <p:nvPr/>
        </p:nvSpPr>
        <p:spPr>
          <a:xfrm rot="16200000">
            <a:off x="1314839" y="1471541"/>
            <a:ext cx="705318" cy="66382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126804" y="1634714"/>
            <a:ext cx="3630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126805" y="1328075"/>
            <a:ext cx="1624231" cy="32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biLevel thresh="25000"/>
          </a:blip>
          <a:stretch>
            <a:fillRect/>
          </a:stretch>
        </p:blipFill>
        <p:spPr>
          <a:xfrm>
            <a:off x="1459169" y="1632175"/>
            <a:ext cx="416659" cy="413775"/>
          </a:xfrm>
          <a:prstGeom prst="rect">
            <a:avLst/>
          </a:prstGeom>
        </p:spPr>
      </p:pic>
      <p:sp>
        <p:nvSpPr>
          <p:cNvPr id="18" name="六边形 17"/>
          <p:cNvSpPr/>
          <p:nvPr/>
        </p:nvSpPr>
        <p:spPr>
          <a:xfrm rot="16200000">
            <a:off x="1314839" y="2613457"/>
            <a:ext cx="705318" cy="66382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126804" y="2776630"/>
            <a:ext cx="3630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126805" y="2469990"/>
            <a:ext cx="1624231" cy="32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biLevel thresh="25000"/>
          </a:blip>
          <a:stretch>
            <a:fillRect/>
          </a:stretch>
        </p:blipFill>
        <p:spPr>
          <a:xfrm>
            <a:off x="1413114" y="2688644"/>
            <a:ext cx="508769" cy="496618"/>
          </a:xfrm>
          <a:prstGeom prst="rect">
            <a:avLst/>
          </a:prstGeom>
        </p:spPr>
      </p:pic>
      <p:sp>
        <p:nvSpPr>
          <p:cNvPr id="22" name="六边形 21"/>
          <p:cNvSpPr/>
          <p:nvPr/>
        </p:nvSpPr>
        <p:spPr>
          <a:xfrm rot="16200000">
            <a:off x="1314839" y="3696278"/>
            <a:ext cx="705318" cy="663828"/>
          </a:xfrm>
          <a:prstGeom prst="hexagon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126804" y="3859451"/>
            <a:ext cx="3630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2126805" y="3552811"/>
            <a:ext cx="1624231" cy="32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输入相关标题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>
            <a:biLevel thresh="25000"/>
          </a:blip>
          <a:stretch>
            <a:fillRect/>
          </a:stretch>
        </p:blipFill>
        <p:spPr>
          <a:xfrm>
            <a:off x="1467822" y="3855470"/>
            <a:ext cx="399353" cy="416659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 bwMode="auto">
          <a:xfrm>
            <a:off x="6983289" y="985292"/>
            <a:ext cx="1204976" cy="1208321"/>
            <a:chOff x="2057536" y="1194444"/>
            <a:chExt cx="2075647" cy="2080525"/>
          </a:xfrm>
          <a:noFill/>
        </p:grpSpPr>
        <p:sp>
          <p:nvSpPr>
            <p:cNvPr id="27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lnSpc>
                  <a:spcPct val="120000"/>
                </a:lnSpc>
                <a:spcBef>
                  <a:spcPts val="660"/>
                </a:spcBef>
                <a:spcAft>
                  <a:spcPts val="660"/>
                </a:spcAft>
                <a:defRPr/>
              </a:pPr>
              <a:endParaRPr lang="en-US" sz="3100" kern="0" dirty="0">
                <a:solidFill>
                  <a:schemeClr val="accent1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2404677" y="1544318"/>
              <a:ext cx="1378484" cy="1377897"/>
            </a:xfrm>
            <a:prstGeom prst="ellipse">
              <a:avLst/>
            </a:prstGeom>
            <a:solidFill>
              <a:srgbClr val="C00000"/>
            </a:solidFill>
            <a:ln w="22225">
              <a:solidFill>
                <a:srgbClr val="C00000"/>
              </a:solidFill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5743987" y="1651426"/>
            <a:ext cx="1616444" cy="1620931"/>
            <a:chOff x="2057536" y="1194444"/>
            <a:chExt cx="2075647" cy="2080525"/>
          </a:xfrm>
          <a:noFill/>
        </p:grpSpPr>
        <p:sp>
          <p:nvSpPr>
            <p:cNvPr id="30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lnSpc>
                  <a:spcPct val="120000"/>
                </a:lnSpc>
                <a:spcBef>
                  <a:spcPts val="660"/>
                </a:spcBef>
                <a:spcAft>
                  <a:spcPts val="660"/>
                </a:spcAft>
                <a:defRPr/>
              </a:pPr>
              <a:endParaRPr lang="en-US" sz="3100" kern="0" dirty="0">
                <a:solidFill>
                  <a:schemeClr val="accent1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2404677" y="1544318"/>
              <a:ext cx="1378484" cy="1377897"/>
            </a:xfrm>
            <a:prstGeom prst="ellipse">
              <a:avLst/>
            </a:prstGeom>
            <a:solidFill>
              <a:srgbClr val="C00000"/>
            </a:solidFill>
            <a:ln w="22225">
              <a:solidFill>
                <a:srgbClr val="C00000"/>
              </a:solidFill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6521785" y="2856764"/>
            <a:ext cx="1828958" cy="1834035"/>
            <a:chOff x="2057536" y="1194444"/>
            <a:chExt cx="2075647" cy="2080525"/>
          </a:xfrm>
          <a:noFill/>
        </p:grpSpPr>
        <p:sp>
          <p:nvSpPr>
            <p:cNvPr id="33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grpFill/>
            <a:ln w="31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lnSpc>
                  <a:spcPct val="120000"/>
                </a:lnSpc>
                <a:spcBef>
                  <a:spcPts val="660"/>
                </a:spcBef>
                <a:spcAft>
                  <a:spcPts val="660"/>
                </a:spcAft>
                <a:defRPr/>
              </a:pPr>
              <a:endParaRPr lang="en-US" sz="3100" kern="0" dirty="0">
                <a:solidFill>
                  <a:schemeClr val="accent1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404677" y="1544318"/>
              <a:ext cx="1378484" cy="1377897"/>
            </a:xfrm>
            <a:prstGeom prst="ellipse">
              <a:avLst/>
            </a:prstGeom>
            <a:solidFill>
              <a:srgbClr val="C00000"/>
            </a:solidFill>
            <a:ln w="22225">
              <a:solidFill>
                <a:srgbClr val="C00000"/>
              </a:solidFill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745"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"/>
          <p:cNvSpPr/>
          <p:nvPr/>
        </p:nvSpPr>
        <p:spPr>
          <a:xfrm>
            <a:off x="1516454" y="1258027"/>
            <a:ext cx="1751265" cy="1872208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773036" y="1273324"/>
            <a:ext cx="1872208" cy="18722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"/>
          <p:cNvSpPr/>
          <p:nvPr/>
        </p:nvSpPr>
        <p:spPr>
          <a:xfrm>
            <a:off x="3267719" y="1273324"/>
            <a:ext cx="1751265" cy="1872208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"/>
          <p:cNvSpPr/>
          <p:nvPr/>
        </p:nvSpPr>
        <p:spPr>
          <a:xfrm>
            <a:off x="5018984" y="1273324"/>
            <a:ext cx="1751265" cy="1872208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7673" y="12685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7809" y="12685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9317" y="12685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3842" y="12685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732476" y="1853315"/>
            <a:ext cx="12849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500856" y="1853315"/>
            <a:ext cx="12849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252120" y="1853315"/>
            <a:ext cx="12849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012216" y="1853315"/>
            <a:ext cx="143458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83142" y="1971151"/>
            <a:ext cx="1747075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solidFill>
                  <a:schemeClr val="bg1"/>
                </a:solidFill>
                <a:cs typeface="+mn-ea"/>
                <a:sym typeface="+mn-lt"/>
              </a:rPr>
              <a:t>点此输入标题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5031" y="2317074"/>
            <a:ext cx="1747075" cy="34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点此输入文字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5657" y="1971151"/>
            <a:ext cx="1747075" cy="41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solidFill>
                  <a:schemeClr val="bg1"/>
                </a:solidFill>
                <a:cs typeface="+mn-ea"/>
                <a:sym typeface="+mn-lt"/>
              </a:rPr>
              <a:t>点此输入标题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77546" y="2317074"/>
            <a:ext cx="1747075" cy="34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点此输入文字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3618" y="1971151"/>
            <a:ext cx="1747075" cy="39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solidFill>
                  <a:schemeClr val="bg1"/>
                </a:solidFill>
                <a:cs typeface="+mn-ea"/>
                <a:sym typeface="+mn-lt"/>
              </a:rPr>
              <a:t>点此输入标题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35507" y="2317074"/>
            <a:ext cx="174707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点此输入文字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240" y="1999398"/>
            <a:ext cx="1747075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solidFill>
                  <a:schemeClr val="bg1"/>
                </a:solidFill>
                <a:cs typeface="+mn-ea"/>
                <a:sym typeface="+mn-lt"/>
              </a:rPr>
              <a:t>点此输入标题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7129" y="2345321"/>
            <a:ext cx="174707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点此输入文字</a:t>
            </a:r>
          </a:p>
        </p:txBody>
      </p:sp>
      <p:sp>
        <p:nvSpPr>
          <p:cNvPr id="34" name="等腰三角形 33"/>
          <p:cNvSpPr/>
          <p:nvPr/>
        </p:nvSpPr>
        <p:spPr>
          <a:xfrm rot="5400000">
            <a:off x="1387728" y="3565304"/>
            <a:ext cx="288032" cy="24830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0088" y="3473433"/>
            <a:ext cx="7206336" cy="102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5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06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13"/>
          <p:cNvSpPr/>
          <p:nvPr/>
        </p:nvSpPr>
        <p:spPr>
          <a:xfrm>
            <a:off x="1407592" y="1358106"/>
            <a:ext cx="2214830" cy="50405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5440040" y="1358106"/>
            <a:ext cx="2214830" cy="50405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1407592" y="3302322"/>
            <a:ext cx="2214830" cy="50405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5440040" y="3302322"/>
            <a:ext cx="2214830" cy="50405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07593" y="2078186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440040" y="2018952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1407592" y="4094410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440039" y="4035176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426274" y="1425468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5440041" y="1412656"/>
            <a:ext cx="202088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1407593" y="3369684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5421360" y="3356872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输入相关标题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01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1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5504" y="2648418"/>
            <a:ext cx="9036496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下箭头 51"/>
          <p:cNvSpPr/>
          <p:nvPr/>
        </p:nvSpPr>
        <p:spPr>
          <a:xfrm>
            <a:off x="1911742" y="3472832"/>
            <a:ext cx="485329" cy="576263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3" name="下箭头 52"/>
          <p:cNvSpPr/>
          <p:nvPr/>
        </p:nvSpPr>
        <p:spPr>
          <a:xfrm>
            <a:off x="5722862" y="3439246"/>
            <a:ext cx="485329" cy="576263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0" name="下箭头 59"/>
          <p:cNvSpPr/>
          <p:nvPr/>
        </p:nvSpPr>
        <p:spPr>
          <a:xfrm flipV="1">
            <a:off x="3945930" y="2000346"/>
            <a:ext cx="485329" cy="576262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1" name="下箭头 60"/>
          <p:cNvSpPr/>
          <p:nvPr/>
        </p:nvSpPr>
        <p:spPr>
          <a:xfrm flipV="1">
            <a:off x="7446459" y="2000346"/>
            <a:ext cx="485329" cy="576262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94025" y="2788754"/>
            <a:ext cx="132076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38660" y="2799335"/>
            <a:ext cx="132076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2019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99400" y="2785492"/>
            <a:ext cx="1320761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2020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28742" y="2799335"/>
            <a:ext cx="1320761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01445" y="4137944"/>
            <a:ext cx="2435905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……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10539" y="1129309"/>
            <a:ext cx="2435906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……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59421" y="4101234"/>
            <a:ext cx="2435905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……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83626" y="1136252"/>
            <a:ext cx="2435905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cs typeface="+mn-ea"/>
                <a:sym typeface="+mn-lt"/>
              </a:rPr>
              <a:t>……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0640000">
            <a:off x="3547978" y="2707938"/>
            <a:ext cx="1537327" cy="7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 rot="900000">
            <a:off x="3541728" y="3113606"/>
            <a:ext cx="1517846" cy="7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9320000">
            <a:off x="3417210" y="2167010"/>
            <a:ext cx="1764000" cy="7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 rot="2400000">
            <a:off x="3398812" y="3548933"/>
            <a:ext cx="1764000" cy="7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56"/>
          <p:cNvGrpSpPr/>
          <p:nvPr/>
        </p:nvGrpSpPr>
        <p:grpSpPr bwMode="auto">
          <a:xfrm>
            <a:off x="3027910" y="2204660"/>
            <a:ext cx="1450975" cy="1398588"/>
            <a:chOff x="3440653" y="2680764"/>
            <a:chExt cx="2329340" cy="2245772"/>
          </a:xfrm>
          <a:noFill/>
        </p:grpSpPr>
        <p:sp>
          <p:nvSpPr>
            <p:cNvPr id="19" name="Oval 2"/>
            <p:cNvSpPr>
              <a:spLocks noChangeAspect="1" noChangeArrowheads="1"/>
            </p:cNvSpPr>
            <p:nvPr/>
          </p:nvSpPr>
          <p:spPr bwMode="auto">
            <a:xfrm>
              <a:off x="3440653" y="2680764"/>
              <a:ext cx="2245771" cy="2245772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dirty="0">
                <a:solidFill>
                  <a:srgbClr val="A00028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gray">
            <a:xfrm>
              <a:off x="3464942" y="3492525"/>
              <a:ext cx="2305051" cy="54380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cs typeface="+mn-ea"/>
                  <a:sym typeface="+mn-lt"/>
                </a:rPr>
                <a:t>进一步目标</a:t>
              </a:r>
            </a:p>
          </p:txBody>
        </p:sp>
      </p:grpSp>
      <p:sp>
        <p:nvSpPr>
          <p:cNvPr id="21" name="圆角矩形 20"/>
          <p:cNvSpPr/>
          <p:nvPr/>
        </p:nvSpPr>
        <p:spPr bwMode="auto">
          <a:xfrm>
            <a:off x="5041241" y="3055579"/>
            <a:ext cx="3686405" cy="539690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C0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矩形 87"/>
          <p:cNvSpPr>
            <a:spLocks noChangeArrowheads="1"/>
          </p:cNvSpPr>
          <p:nvPr/>
        </p:nvSpPr>
        <p:spPr bwMode="auto">
          <a:xfrm>
            <a:off x="5177842" y="3158392"/>
            <a:ext cx="32083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点击添加文本 点击添加文本</a:t>
            </a:r>
          </a:p>
        </p:txBody>
      </p:sp>
      <p:sp>
        <p:nvSpPr>
          <p:cNvPr id="23" name="圆角矩形 22"/>
          <p:cNvSpPr/>
          <p:nvPr/>
        </p:nvSpPr>
        <p:spPr bwMode="auto">
          <a:xfrm>
            <a:off x="5041241" y="3869174"/>
            <a:ext cx="3686405" cy="529183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C0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rgbClr val="FF9900"/>
              </a:solidFill>
              <a:cs typeface="+mn-ea"/>
              <a:sym typeface="+mn-lt"/>
            </a:endParaRPr>
          </a:p>
        </p:txBody>
      </p:sp>
      <p:sp>
        <p:nvSpPr>
          <p:cNvPr id="24" name="矩形 87"/>
          <p:cNvSpPr>
            <a:spLocks noChangeArrowheads="1"/>
          </p:cNvSpPr>
          <p:nvPr/>
        </p:nvSpPr>
        <p:spPr bwMode="auto">
          <a:xfrm>
            <a:off x="5101642" y="3988244"/>
            <a:ext cx="33623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点击添加文本 点击添加文本</a:t>
            </a:r>
          </a:p>
        </p:txBody>
      </p:sp>
      <p:sp>
        <p:nvSpPr>
          <p:cNvPr id="25" name="圆角矩形 24"/>
          <p:cNvSpPr/>
          <p:nvPr/>
        </p:nvSpPr>
        <p:spPr bwMode="auto">
          <a:xfrm>
            <a:off x="5041240" y="2206705"/>
            <a:ext cx="3686405" cy="562147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C0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矩形 87"/>
          <p:cNvSpPr>
            <a:spLocks noChangeArrowheads="1"/>
          </p:cNvSpPr>
          <p:nvPr/>
        </p:nvSpPr>
        <p:spPr bwMode="auto">
          <a:xfrm>
            <a:off x="5230229" y="2366008"/>
            <a:ext cx="3148012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点击添加文本 点击添加文本</a:t>
            </a:r>
          </a:p>
        </p:txBody>
      </p:sp>
      <p:sp>
        <p:nvSpPr>
          <p:cNvPr id="27" name="AutoShape 3"/>
          <p:cNvSpPr>
            <a:spLocks noChangeAspect="1" noChangeArrowheads="1"/>
          </p:cNvSpPr>
          <p:nvPr/>
        </p:nvSpPr>
        <p:spPr bwMode="auto">
          <a:xfrm>
            <a:off x="4870997" y="2370866"/>
            <a:ext cx="324000" cy="324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AutoShape 3"/>
          <p:cNvSpPr>
            <a:spLocks noChangeAspect="1" noChangeArrowheads="1"/>
          </p:cNvSpPr>
          <p:nvPr/>
        </p:nvSpPr>
        <p:spPr bwMode="auto">
          <a:xfrm>
            <a:off x="4870997" y="3151155"/>
            <a:ext cx="324000" cy="324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5041241" y="1387971"/>
            <a:ext cx="3686405" cy="544194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C0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矩形 87"/>
          <p:cNvSpPr>
            <a:spLocks noChangeArrowheads="1"/>
          </p:cNvSpPr>
          <p:nvPr/>
        </p:nvSpPr>
        <p:spPr bwMode="auto">
          <a:xfrm>
            <a:off x="5234575" y="1530314"/>
            <a:ext cx="3421062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点击添加文本 点击添加文本</a:t>
            </a:r>
          </a:p>
        </p:txBody>
      </p:sp>
      <p:sp>
        <p:nvSpPr>
          <p:cNvPr id="31" name="AutoShape 3"/>
          <p:cNvSpPr>
            <a:spLocks noChangeAspect="1" noChangeArrowheads="1"/>
          </p:cNvSpPr>
          <p:nvPr/>
        </p:nvSpPr>
        <p:spPr bwMode="auto">
          <a:xfrm>
            <a:off x="4870997" y="1512337"/>
            <a:ext cx="324000" cy="324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AutoShape 3"/>
          <p:cNvSpPr>
            <a:spLocks noChangeAspect="1" noChangeArrowheads="1"/>
          </p:cNvSpPr>
          <p:nvPr/>
        </p:nvSpPr>
        <p:spPr bwMode="auto">
          <a:xfrm>
            <a:off x="4870997" y="3968912"/>
            <a:ext cx="324000" cy="324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AutoShape 593"/>
          <p:cNvSpPr>
            <a:spLocks noChangeArrowheads="1"/>
          </p:cNvSpPr>
          <p:nvPr/>
        </p:nvSpPr>
        <p:spPr bwMode="auto">
          <a:xfrm rot="10800000" flipH="1" flipV="1">
            <a:off x="2499014" y="2702384"/>
            <a:ext cx="442025" cy="353620"/>
          </a:xfrm>
          <a:prstGeom prst="rightArrow">
            <a:avLst>
              <a:gd name="adj1" fmla="val 60857"/>
              <a:gd name="adj2" fmla="val 56907"/>
            </a:avLst>
          </a:prstGeom>
          <a:solidFill>
            <a:srgbClr val="C000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组合 57"/>
          <p:cNvGrpSpPr/>
          <p:nvPr/>
        </p:nvGrpSpPr>
        <p:grpSpPr bwMode="auto">
          <a:xfrm>
            <a:off x="1063042" y="2334835"/>
            <a:ext cx="1417637" cy="1138238"/>
            <a:chOff x="995344" y="2329499"/>
            <a:chExt cx="1904726" cy="1529714"/>
          </a:xfrm>
        </p:grpSpPr>
        <p:sp>
          <p:nvSpPr>
            <p:cNvPr id="35" name="Oval 2"/>
            <p:cNvSpPr>
              <a:spLocks noChangeAspect="1" noChangeArrowheads="1"/>
            </p:cNvSpPr>
            <p:nvPr/>
          </p:nvSpPr>
          <p:spPr bwMode="auto">
            <a:xfrm>
              <a:off x="1214411" y="2329499"/>
              <a:ext cx="1528794" cy="1529714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dirty="0">
                <a:solidFill>
                  <a:srgbClr val="A00028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47"/>
            <p:cNvSpPr txBox="1">
              <a:spLocks noChangeArrowheads="1"/>
            </p:cNvSpPr>
            <p:nvPr/>
          </p:nvSpPr>
          <p:spPr bwMode="auto">
            <a:xfrm>
              <a:off x="995344" y="2834940"/>
              <a:ext cx="1904726" cy="4549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cs typeface="+mn-ea"/>
                  <a:sym typeface="+mn-lt"/>
                </a:rPr>
                <a:t>初步目标</a:t>
              </a:r>
            </a:p>
          </p:txBody>
        </p:sp>
      </p:grpSp>
      <p:sp>
        <p:nvSpPr>
          <p:cNvPr id="40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7851" y="1946660"/>
            <a:ext cx="770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>
                  <a:reflection blurRad="6350" stA="12000" endPos="50000" dist="60007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感谢聆听！</a:t>
            </a:r>
            <a:endParaRPr lang="zh-CN" altLang="en-US" sz="48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>
                <a:reflection blurRad="6350" stA="12000" endPos="50000" dist="60007" dir="5400000" sy="-100000" algn="bl" rotWithShape="0"/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9069" y="3023002"/>
            <a:ext cx="4339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工作总结  </a:t>
            </a:r>
            <a:r>
              <a:rPr lang="zh-CN" altLang="en-US" sz="1600" dirty="0" smtClean="0">
                <a:cs typeface="+mn-ea"/>
                <a:sym typeface="+mn-lt"/>
              </a:rPr>
              <a:t>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述</a:t>
            </a:r>
            <a:r>
              <a:rPr lang="zh-CN" altLang="en-US" sz="1600" dirty="0">
                <a:cs typeface="+mn-ea"/>
                <a:sym typeface="+mn-lt"/>
              </a:rPr>
              <a:t>职报告 </a:t>
            </a:r>
            <a:r>
              <a:rPr lang="zh-CN" altLang="en-US" sz="1600" dirty="0" smtClean="0">
                <a:cs typeface="+mn-ea"/>
                <a:sym typeface="+mn-lt"/>
              </a:rPr>
              <a:t>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工</a:t>
            </a:r>
            <a:r>
              <a:rPr lang="zh-CN" altLang="en-US" sz="1600" dirty="0">
                <a:cs typeface="+mn-ea"/>
                <a:sym typeface="+mn-lt"/>
              </a:rPr>
              <a:t>作计划  </a:t>
            </a:r>
            <a:r>
              <a:rPr lang="en-US" altLang="zh-CN" sz="1600" dirty="0" smtClean="0">
                <a:cs typeface="+mn-ea"/>
                <a:sym typeface="+mn-lt"/>
              </a:rPr>
              <a:t>/  </a:t>
            </a:r>
            <a:r>
              <a:rPr lang="zh-CN" altLang="en-US" sz="1600" dirty="0" smtClean="0">
                <a:cs typeface="+mn-ea"/>
                <a:sym typeface="+mn-lt"/>
              </a:rPr>
              <a:t>工</a:t>
            </a:r>
            <a:r>
              <a:rPr lang="zh-CN" altLang="en-US" sz="1600" dirty="0">
                <a:cs typeface="+mn-ea"/>
                <a:sym typeface="+mn-lt"/>
              </a:rPr>
              <a:t>作汇报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5904" y="277192"/>
            <a:ext cx="1565925" cy="15659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38" name="iconfont-1187-868487"/>
          <p:cNvSpPr/>
          <p:nvPr/>
        </p:nvSpPr>
        <p:spPr>
          <a:xfrm>
            <a:off x="2487712" y="3009001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confont-1187-868487"/>
          <p:cNvSpPr/>
          <p:nvPr/>
        </p:nvSpPr>
        <p:spPr>
          <a:xfrm>
            <a:off x="7301274" y="3009001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407592" y="3159233"/>
            <a:ext cx="936104" cy="44771"/>
            <a:chOff x="1407592" y="3259072"/>
            <a:chExt cx="936104" cy="44771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407592" y="3259072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407592" y="3303843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744296" y="3159233"/>
            <a:ext cx="936104" cy="44771"/>
            <a:chOff x="1407592" y="3259072"/>
            <a:chExt cx="936104" cy="44771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1407592" y="3259072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407592" y="3303843"/>
              <a:ext cx="93610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62129">
                      <a:alpha val="0"/>
                    </a:srgbClr>
                  </a:gs>
                  <a:gs pos="100000">
                    <a:srgbClr val="E62129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3783562" y="3721611"/>
            <a:ext cx="2664296" cy="369332"/>
            <a:chOff x="3783562" y="4727353"/>
            <a:chExt cx="2664296" cy="369332"/>
          </a:xfrm>
        </p:grpSpPr>
        <p:sp>
          <p:nvSpPr>
            <p:cNvPr id="44" name="五边形 43"/>
            <p:cNvSpPr/>
            <p:nvPr/>
          </p:nvSpPr>
          <p:spPr>
            <a:xfrm>
              <a:off x="4575650" y="4727353"/>
              <a:ext cx="1872208" cy="369332"/>
            </a:xfrm>
            <a:prstGeom prst="homePlate">
              <a:avLst/>
            </a:prstGeom>
            <a:solidFill>
              <a:srgbClr val="C10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五边形 48"/>
            <p:cNvSpPr/>
            <p:nvPr/>
          </p:nvSpPr>
          <p:spPr>
            <a:xfrm rot="10800000">
              <a:off x="3783562" y="4727353"/>
              <a:ext cx="1872208" cy="369332"/>
            </a:xfrm>
            <a:prstGeom prst="homePlate">
              <a:avLst/>
            </a:prstGeom>
            <a:solidFill>
              <a:srgbClr val="C10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209199" y="3712304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bg1"/>
                </a:solidFill>
              </a:rPr>
              <a:t>www.PPT818.com</a:t>
            </a:r>
            <a:endParaRPr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"/>
          <p:cNvSpPr/>
          <p:nvPr/>
        </p:nvSpPr>
        <p:spPr>
          <a:xfrm>
            <a:off x="3196713" y="1268227"/>
            <a:ext cx="1189166" cy="1188361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"/>
          <p:cNvSpPr/>
          <p:nvPr/>
        </p:nvSpPr>
        <p:spPr>
          <a:xfrm>
            <a:off x="3086856" y="2316284"/>
            <a:ext cx="597411" cy="1188361"/>
          </a:xfrm>
          <a:custGeom>
            <a:avLst/>
            <a:gdLst/>
            <a:ahLst/>
            <a:cxnLst/>
            <a:rect l="l" t="t" r="r" b="b"/>
            <a:pathLst>
              <a:path w="828092" h="1656184">
                <a:moveTo>
                  <a:pt x="828092" y="0"/>
                </a:move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6012"/>
                  <a:pt x="470172" y="1476164"/>
                  <a:pt x="828092" y="1476164"/>
                </a:cubicBezTo>
                <a:lnTo>
                  <a:pt x="828092" y="1656184"/>
                </a:lnTo>
                <a:cubicBezTo>
                  <a:pt x="370749" y="1656184"/>
                  <a:pt x="0" y="1285435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"/>
          <p:cNvSpPr/>
          <p:nvPr/>
        </p:nvSpPr>
        <p:spPr>
          <a:xfrm rot="5400000">
            <a:off x="3009157" y="3371996"/>
            <a:ext cx="1182737" cy="1194822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"/>
          <p:cNvSpPr/>
          <p:nvPr/>
        </p:nvSpPr>
        <p:spPr>
          <a:xfrm rot="10800000">
            <a:off x="2129983" y="1110962"/>
            <a:ext cx="1189166" cy="1188361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"/>
          <p:cNvSpPr/>
          <p:nvPr/>
        </p:nvSpPr>
        <p:spPr>
          <a:xfrm rot="6199008">
            <a:off x="2365528" y="2910047"/>
            <a:ext cx="594180" cy="1125697"/>
          </a:xfrm>
          <a:custGeom>
            <a:avLst/>
            <a:gdLst/>
            <a:ahLst/>
            <a:cxnLst/>
            <a:rect l="l" t="t" r="r" b="b"/>
            <a:pathLst>
              <a:path w="828092" h="1560369">
                <a:moveTo>
                  <a:pt x="16824" y="994982"/>
                </a:moveTo>
                <a:cubicBezTo>
                  <a:pt x="5793" y="941075"/>
                  <a:pt x="0" y="885260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0557"/>
                  <a:pt x="461395" y="1467304"/>
                  <a:pt x="811810" y="1474523"/>
                </a:cubicBezTo>
                <a:lnTo>
                  <a:pt x="449129" y="1560369"/>
                </a:lnTo>
                <a:cubicBezTo>
                  <a:pt x="229080" y="1450469"/>
                  <a:pt x="67556" y="1242904"/>
                  <a:pt x="16824" y="994982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圆角矩形 14"/>
          <p:cNvSpPr/>
          <p:nvPr/>
        </p:nvSpPr>
        <p:spPr>
          <a:xfrm>
            <a:off x="4647952" y="1486003"/>
            <a:ext cx="2857183" cy="465011"/>
          </a:xfrm>
          <a:custGeom>
            <a:avLst/>
            <a:gdLst/>
            <a:ahLst/>
            <a:cxnLst/>
            <a:rect l="l" t="t" r="r" b="b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您的标题写在这里</a:t>
            </a:r>
          </a:p>
        </p:txBody>
      </p:sp>
      <p:sp>
        <p:nvSpPr>
          <p:cNvPr id="20" name="圆角矩形 14"/>
          <p:cNvSpPr/>
          <p:nvPr/>
        </p:nvSpPr>
        <p:spPr>
          <a:xfrm>
            <a:off x="4647952" y="3145532"/>
            <a:ext cx="2857183" cy="465011"/>
          </a:xfrm>
          <a:custGeom>
            <a:avLst/>
            <a:gdLst/>
            <a:ahLst/>
            <a:cxnLst/>
            <a:rect l="l" t="t" r="r" b="b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您的标题写在这里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3775" y="1418254"/>
            <a:ext cx="437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44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4031" y="3595440"/>
            <a:ext cx="437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</a:t>
            </a:r>
            <a:endParaRPr lang="zh-CN" altLang="en-US" sz="44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0505" y="2054051"/>
            <a:ext cx="32002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7952" y="3719290"/>
            <a:ext cx="324035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13"/>
          <p:cNvSpPr/>
          <p:nvPr/>
        </p:nvSpPr>
        <p:spPr>
          <a:xfrm>
            <a:off x="5080000" y="1869423"/>
            <a:ext cx="2880320" cy="93610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五边形 14"/>
          <p:cNvSpPr/>
          <p:nvPr/>
        </p:nvSpPr>
        <p:spPr>
          <a:xfrm flipH="1">
            <a:off x="2199680" y="2799013"/>
            <a:ext cx="2880320" cy="93610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5704" y="306701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工作情况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8710" y="213742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工作情况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0451" y="1675755"/>
            <a:ext cx="3240359" cy="61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6025" y="3063942"/>
            <a:ext cx="3240359" cy="61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35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99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99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9520" y="1474354"/>
            <a:ext cx="4412129" cy="2766292"/>
            <a:chOff x="761323" y="1417340"/>
            <a:chExt cx="5862783" cy="3675814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231638" y="3592415"/>
              <a:ext cx="53605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1263576" y="3001764"/>
              <a:ext cx="53605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231638" y="2281436"/>
              <a:ext cx="53605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231638" y="1633364"/>
              <a:ext cx="53605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263576" y="4225652"/>
              <a:ext cx="5328592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1263576" y="1417340"/>
              <a:ext cx="0" cy="2808312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61323" y="1896344"/>
              <a:ext cx="470315" cy="244018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1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单击此处添加文本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767633" y="4252863"/>
              <a:ext cx="4454684" cy="347624"/>
              <a:chOff x="1782738" y="4077220"/>
              <a:chExt cx="4454684" cy="347624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782738" y="4077220"/>
                <a:ext cx="801325" cy="34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工作一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987824" y="4077220"/>
                <a:ext cx="801325" cy="34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工作二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436097" y="4077220"/>
                <a:ext cx="801325" cy="34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工作四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4211960" y="4077220"/>
                <a:ext cx="801325" cy="34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工作三</a:t>
                </a:r>
              </a:p>
            </p:txBody>
          </p:sp>
        </p:grpSp>
        <p:sp>
          <p:nvSpPr>
            <p:cNvPr id="83" name="矩形 82"/>
            <p:cNvSpPr/>
            <p:nvPr/>
          </p:nvSpPr>
          <p:spPr>
            <a:xfrm>
              <a:off x="1695624" y="3071701"/>
              <a:ext cx="288032" cy="11440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2092853" y="2569468"/>
              <a:ext cx="288032" cy="1646311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3003103" y="2446662"/>
              <a:ext cx="288032" cy="17635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3400332" y="1896343"/>
              <a:ext cx="288032" cy="2313844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227604" y="2984652"/>
              <a:ext cx="288032" cy="12255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624833" y="2446662"/>
              <a:ext cx="288032" cy="1763525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459570" y="2719708"/>
              <a:ext cx="288032" cy="14904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856799" y="2065413"/>
              <a:ext cx="288032" cy="2144773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47169" y="2261691"/>
              <a:ext cx="620270" cy="34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57%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72479" y="1588568"/>
              <a:ext cx="620270" cy="34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81%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493443" y="2127548"/>
              <a:ext cx="620270" cy="34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59%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28946" y="1742217"/>
              <a:ext cx="620270" cy="34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72%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444008" y="4803164"/>
              <a:ext cx="288032" cy="1925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2859087" y="4803163"/>
              <a:ext cx="288032" cy="192507"/>
            </a:xfrm>
            <a:prstGeom prst="rect">
              <a:avLst/>
            </a:prstGeom>
            <a:solidFill>
              <a:srgbClr val="FD2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767633" y="4745529"/>
              <a:ext cx="801325" cy="34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计划数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3245361" y="4745530"/>
              <a:ext cx="801325" cy="34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实际数</a:t>
              </a:r>
            </a:p>
          </p:txBody>
        </p:sp>
      </p:grpSp>
      <p:sp>
        <p:nvSpPr>
          <p:cNvPr id="35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51134" y="657846"/>
            <a:ext cx="3132390" cy="456765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23616" y="1201316"/>
            <a:ext cx="6396546" cy="3286245"/>
            <a:chOff x="1191569" y="1295684"/>
            <a:chExt cx="7945638" cy="4082097"/>
          </a:xfrm>
        </p:grpSpPr>
        <p:sp>
          <p:nvSpPr>
            <p:cNvPr id="14" name="五边形 13"/>
            <p:cNvSpPr/>
            <p:nvPr/>
          </p:nvSpPr>
          <p:spPr>
            <a:xfrm>
              <a:off x="1191569" y="3094041"/>
              <a:ext cx="864096" cy="432048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1968203" y="3310065"/>
              <a:ext cx="6877557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2560450" y="323805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04689" y="324644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248928" y="324644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93167" y="324644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937405" y="324644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887558" y="1295686"/>
              <a:ext cx="1824293" cy="1489809"/>
              <a:chOff x="1379555" y="1131151"/>
              <a:chExt cx="1824293" cy="1489809"/>
            </a:xfrm>
          </p:grpSpPr>
          <p:sp>
            <p:nvSpPr>
              <p:cNvPr id="22" name="泪滴形 21"/>
              <p:cNvSpPr/>
              <p:nvPr/>
            </p:nvSpPr>
            <p:spPr>
              <a:xfrm rot="8100000">
                <a:off x="1379555" y="1131151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>
                <a:off x="1578032" y="1518760"/>
                <a:ext cx="1104592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1635499" y="1280072"/>
                <a:ext cx="1568349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576033" y="1295686"/>
              <a:ext cx="1847329" cy="1489809"/>
              <a:chOff x="4068032" y="1131151"/>
              <a:chExt cx="1847329" cy="1489809"/>
            </a:xfrm>
          </p:grpSpPr>
          <p:sp>
            <p:nvSpPr>
              <p:cNvPr id="26" name="泪滴形 25"/>
              <p:cNvSpPr/>
              <p:nvPr/>
            </p:nvSpPr>
            <p:spPr>
              <a:xfrm rot="8100000">
                <a:off x="4068032" y="1131151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 bwMode="auto">
              <a:xfrm>
                <a:off x="4289546" y="1550250"/>
                <a:ext cx="1104592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4347012" y="1311561"/>
                <a:ext cx="1568349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264512" y="1295684"/>
              <a:ext cx="1872695" cy="1489809"/>
              <a:chOff x="6756509" y="1131151"/>
              <a:chExt cx="1872695" cy="1489809"/>
            </a:xfrm>
          </p:grpSpPr>
          <p:sp>
            <p:nvSpPr>
              <p:cNvPr id="30" name="泪滴形 29"/>
              <p:cNvSpPr/>
              <p:nvPr/>
            </p:nvSpPr>
            <p:spPr>
              <a:xfrm rot="8100000">
                <a:off x="6756509" y="1131151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003388" y="1577763"/>
                <a:ext cx="1104593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7060855" y="1339073"/>
                <a:ext cx="1568349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257463" y="3887972"/>
              <a:ext cx="1878721" cy="1489809"/>
              <a:chOff x="2749460" y="3723437"/>
              <a:chExt cx="1878721" cy="1489809"/>
            </a:xfrm>
          </p:grpSpPr>
          <p:sp>
            <p:nvSpPr>
              <p:cNvPr id="34" name="泪滴形 33"/>
              <p:cNvSpPr/>
              <p:nvPr/>
            </p:nvSpPr>
            <p:spPr>
              <a:xfrm rot="13500000" flipV="1">
                <a:off x="2749460" y="3723437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 bwMode="auto">
              <a:xfrm>
                <a:off x="2977946" y="4032292"/>
                <a:ext cx="1104592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3059831" y="3793604"/>
                <a:ext cx="1568350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945937" y="3887972"/>
              <a:ext cx="1859965" cy="1489809"/>
              <a:chOff x="5437937" y="3723437"/>
              <a:chExt cx="1859965" cy="1489809"/>
            </a:xfrm>
          </p:grpSpPr>
          <p:sp>
            <p:nvSpPr>
              <p:cNvPr id="38" name="泪滴形 37"/>
              <p:cNvSpPr/>
              <p:nvPr/>
            </p:nvSpPr>
            <p:spPr>
              <a:xfrm rot="13500000" flipV="1">
                <a:off x="5437937" y="3723437"/>
                <a:ext cx="1489809" cy="1489809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5661349" y="4059805"/>
                <a:ext cx="1104591" cy="91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5729553" y="3821116"/>
                <a:ext cx="1568349" cy="32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sp>
          <p:nvSpPr>
            <p:cNvPr id="41" name="矩形 40"/>
            <p:cNvSpPr/>
            <p:nvPr/>
          </p:nvSpPr>
          <p:spPr bwMode="auto">
            <a:xfrm>
              <a:off x="2319564" y="3526089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2017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3685914" y="2753734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2018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5014894" y="3526089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2019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7710224" y="3486043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2021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6357676" y="2793003"/>
              <a:ext cx="784173" cy="3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2020</a:t>
              </a:r>
              <a:endParaRPr lang="zh-CN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13"/>
          <p:cNvSpPr/>
          <p:nvPr/>
        </p:nvSpPr>
        <p:spPr>
          <a:xfrm rot="13500000">
            <a:off x="4544630" y="1136721"/>
            <a:ext cx="987388" cy="987388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直角三角形 14"/>
          <p:cNvSpPr/>
          <p:nvPr/>
        </p:nvSpPr>
        <p:spPr>
          <a:xfrm rot="8100000" flipH="1">
            <a:off x="4544629" y="2063580"/>
            <a:ext cx="987388" cy="987388"/>
          </a:xfrm>
          <a:prstGeom prst="rtTriangle">
            <a:avLst/>
          </a:pr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82123" y="144645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66199" y="237534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359290" y="1299504"/>
            <a:ext cx="3240360" cy="61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512048" y="2290307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329178" y="3174376"/>
            <a:ext cx="3240360" cy="61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481936" y="4182322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3498" y="12596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1" name="直角三角形 30"/>
          <p:cNvSpPr/>
          <p:nvPr/>
        </p:nvSpPr>
        <p:spPr>
          <a:xfrm rot="13500000">
            <a:off x="4544630" y="2990440"/>
            <a:ext cx="987388" cy="987388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直角三角形 31"/>
          <p:cNvSpPr/>
          <p:nvPr/>
        </p:nvSpPr>
        <p:spPr>
          <a:xfrm rot="8100000" flipH="1">
            <a:off x="4544629" y="3917299"/>
            <a:ext cx="987388" cy="987388"/>
          </a:xfrm>
          <a:prstGeom prst="rtTriangle">
            <a:avLst/>
          </a:pr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82123" y="330017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66199" y="422906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  <p:bldP spid="19" grpId="0"/>
      <p:bldP spid="22" grpId="0"/>
      <p:bldP spid="23" grpId="0"/>
      <p:bldP spid="24" grpId="0"/>
      <p:bldP spid="25" grpId="0"/>
      <p:bldP spid="31" grpId="0" animBg="1"/>
      <p:bldP spid="32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83656" y="2425452"/>
            <a:ext cx="6336708" cy="564273"/>
          </a:xfrm>
          <a:prstGeom prst="rect">
            <a:avLst/>
          </a:prstGeom>
          <a:noFill/>
          <a:ln w="12700">
            <a:solidFill>
              <a:srgbClr val="C1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851" y="496517"/>
            <a:ext cx="77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0">
                      <a:srgbClr val="EE100C"/>
                    </a:gs>
                    <a:gs pos="100000">
                      <a:srgbClr val="C10F0E"/>
                    </a:gs>
                  </a:gsLst>
                  <a:lin ang="5400000" scaled="1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02</a:t>
            </a:r>
            <a:endParaRPr lang="zh-CN" altLang="en-US" sz="9600" dirty="0">
              <a:gradFill>
                <a:gsLst>
                  <a:gs pos="0">
                    <a:srgbClr val="EE100C"/>
                  </a:gs>
                  <a:gs pos="100000">
                    <a:srgbClr val="C10F0E"/>
                  </a:gs>
                </a:gsLst>
                <a:lin ang="5400000" scaled="1"/>
              </a:gra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32" y="0"/>
            <a:ext cx="3522372" cy="18240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4569802"/>
            <a:ext cx="10160000" cy="11451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04336" y="4690532"/>
            <a:ext cx="1595091" cy="79284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11645" y="2350507"/>
            <a:ext cx="6336708" cy="564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472827" y="23958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8" name="iconfont-1187-868487"/>
          <p:cNvSpPr/>
          <p:nvPr/>
        </p:nvSpPr>
        <p:spPr>
          <a:xfrm>
            <a:off x="4911042" y="1892978"/>
            <a:ext cx="337912" cy="300464"/>
          </a:xfrm>
          <a:custGeom>
            <a:avLst/>
            <a:gdLst>
              <a:gd name="T0" fmla="*/ 9594 w 12802"/>
              <a:gd name="T1" fmla="*/ 6548 h 11382"/>
              <a:gd name="T2" fmla="*/ 12802 w 12802"/>
              <a:gd name="T3" fmla="*/ 4139 h 11382"/>
              <a:gd name="T4" fmla="*/ 8193 w 12802"/>
              <a:gd name="T5" fmla="*/ 4139 h 11382"/>
              <a:gd name="T6" fmla="*/ 6401 w 12802"/>
              <a:gd name="T7" fmla="*/ 0 h 11382"/>
              <a:gd name="T8" fmla="*/ 4811 w 12802"/>
              <a:gd name="T9" fmla="*/ 3672 h 11382"/>
              <a:gd name="T10" fmla="*/ 4814 w 12802"/>
              <a:gd name="T11" fmla="*/ 3672 h 11382"/>
              <a:gd name="T12" fmla="*/ 3882 w 12802"/>
              <a:gd name="T13" fmla="*/ 7054 h 11382"/>
              <a:gd name="T14" fmla="*/ 3887 w 12802"/>
              <a:gd name="T15" fmla="*/ 7057 h 11382"/>
              <a:gd name="T16" fmla="*/ 3848 w 12802"/>
              <a:gd name="T17" fmla="*/ 7179 h 11382"/>
              <a:gd name="T18" fmla="*/ 3810 w 12802"/>
              <a:gd name="T19" fmla="*/ 7315 h 11382"/>
              <a:gd name="T20" fmla="*/ 3805 w 12802"/>
              <a:gd name="T21" fmla="*/ 7313 h 11382"/>
              <a:gd name="T22" fmla="*/ 2515 w 12802"/>
              <a:gd name="T23" fmla="*/ 11382 h 11382"/>
              <a:gd name="T24" fmla="*/ 5676 w 12802"/>
              <a:gd name="T25" fmla="*/ 9346 h 11382"/>
              <a:gd name="T26" fmla="*/ 9594 w 12802"/>
              <a:gd name="T27" fmla="*/ 6548 h 11382"/>
              <a:gd name="T28" fmla="*/ 4196 w 12802"/>
              <a:gd name="T29" fmla="*/ 4139 h 11382"/>
              <a:gd name="T30" fmla="*/ 0 w 12802"/>
              <a:gd name="T31" fmla="*/ 4139 h 11382"/>
              <a:gd name="T32" fmla="*/ 3461 w 12802"/>
              <a:gd name="T33" fmla="*/ 6738 h 11382"/>
              <a:gd name="T34" fmla="*/ 4196 w 12802"/>
              <a:gd name="T35" fmla="*/ 4139 h 11382"/>
              <a:gd name="T36" fmla="*/ 6755 w 12802"/>
              <a:gd name="T37" fmla="*/ 9120 h 11382"/>
              <a:gd name="T38" fmla="*/ 10059 w 12802"/>
              <a:gd name="T39" fmla="*/ 11382 h 11382"/>
              <a:gd name="T40" fmla="*/ 9039 w 12802"/>
              <a:gd name="T41" fmla="*/ 7523 h 11382"/>
              <a:gd name="T42" fmla="*/ 6755 w 12802"/>
              <a:gd name="T43" fmla="*/ 9120 h 11382"/>
              <a:gd name="T44" fmla="*/ 6755 w 12802"/>
              <a:gd name="T45" fmla="*/ 9120 h 1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02" h="11382">
                <a:moveTo>
                  <a:pt x="9594" y="6548"/>
                </a:moveTo>
                <a:lnTo>
                  <a:pt x="12802" y="4139"/>
                </a:lnTo>
                <a:lnTo>
                  <a:pt x="8193" y="4139"/>
                </a:lnTo>
                <a:lnTo>
                  <a:pt x="6401" y="0"/>
                </a:lnTo>
                <a:lnTo>
                  <a:pt x="4811" y="3672"/>
                </a:lnTo>
                <a:lnTo>
                  <a:pt x="4814" y="3672"/>
                </a:lnTo>
                <a:lnTo>
                  <a:pt x="3882" y="7054"/>
                </a:lnTo>
                <a:lnTo>
                  <a:pt x="3887" y="7057"/>
                </a:lnTo>
                <a:lnTo>
                  <a:pt x="3848" y="7179"/>
                </a:lnTo>
                <a:lnTo>
                  <a:pt x="3810" y="7315"/>
                </a:lnTo>
                <a:lnTo>
                  <a:pt x="3805" y="7313"/>
                </a:lnTo>
                <a:lnTo>
                  <a:pt x="2515" y="11382"/>
                </a:lnTo>
                <a:lnTo>
                  <a:pt x="5676" y="9346"/>
                </a:lnTo>
                <a:lnTo>
                  <a:pt x="9594" y="6548"/>
                </a:lnTo>
                <a:close/>
                <a:moveTo>
                  <a:pt x="4196" y="4139"/>
                </a:moveTo>
                <a:lnTo>
                  <a:pt x="0" y="4139"/>
                </a:lnTo>
                <a:lnTo>
                  <a:pt x="3461" y="6738"/>
                </a:lnTo>
                <a:lnTo>
                  <a:pt x="4196" y="4139"/>
                </a:lnTo>
                <a:close/>
                <a:moveTo>
                  <a:pt x="6755" y="9120"/>
                </a:moveTo>
                <a:lnTo>
                  <a:pt x="10059" y="11382"/>
                </a:lnTo>
                <a:lnTo>
                  <a:pt x="9039" y="7523"/>
                </a:lnTo>
                <a:lnTo>
                  <a:pt x="6755" y="9120"/>
                </a:lnTo>
                <a:close/>
                <a:moveTo>
                  <a:pt x="6755" y="9120"/>
                </a:moveTo>
                <a:close/>
              </a:path>
            </a:pathLst>
          </a:custGeom>
          <a:solidFill>
            <a:srgbClr val="EE1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40000" y="3199110"/>
            <a:ext cx="50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44;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btfyiw1">
      <a:majorFont>
        <a:latin typeface=""/>
        <a:ea typeface="阿里巴巴普惠体 R"/>
        <a:cs typeface=""/>
      </a:majorFont>
      <a:minorFont>
        <a:latin typeface="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2050</Words>
  <Application>Microsoft Office PowerPoint</Application>
  <PresentationFormat>自定义</PresentationFormat>
  <Paragraphs>279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阿里巴巴普惠体 R</vt:lpstr>
      <vt:lpstr>思源宋体 CN Heavy</vt:lpstr>
      <vt:lpstr>宋体</vt:lpstr>
      <vt:lpstr>Agency FB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2021-06-01T08:16:14Z</dcterms:created>
  <dcterms:modified xsi:type="dcterms:W3CDTF">2023-01-10T11:27:06Z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0EC1CC7D236B487D991C340B777D8D85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