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67" r:id="rId2"/>
    <p:sldId id="256" r:id="rId3"/>
    <p:sldId id="258" r:id="rId4"/>
    <p:sldId id="262" r:id="rId5"/>
    <p:sldId id="263" r:id="rId6"/>
    <p:sldId id="260" r:id="rId7"/>
    <p:sldId id="269" r:id="rId8"/>
    <p:sldId id="268" r:id="rId9"/>
    <p:sldId id="261" r:id="rId10"/>
    <p:sldId id="270" r:id="rId11"/>
    <p:sldId id="278" r:id="rId12"/>
    <p:sldId id="279" r:id="rId13"/>
    <p:sldId id="271" r:id="rId14"/>
    <p:sldId id="272" r:id="rId15"/>
    <p:sldId id="273" r:id="rId16"/>
    <p:sldId id="274" r:id="rId17"/>
    <p:sldId id="264" r:id="rId18"/>
    <p:sldId id="265" r:id="rId1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66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93" d="100"/>
        <a:sy n="93"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D76A75-570F-40ED-AE12-58262D4F3757}"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C545B3-B36F-4608-A482-EC1617D5801A}"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7C545B3-B36F-4608-A482-EC1617D5801A}" type="slidenum">
              <a:rPr lang="zh-CN" altLang="en-US" smtClean="0"/>
              <a:t>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
        <p:nvSpPr>
          <p:cNvPr id="11" name="灯片编号占位符 10"/>
          <p:cNvSpPr>
            <a:spLocks noGrp="1"/>
          </p:cNvSpPr>
          <p:nvPr>
            <p:ph type="sldNum" sz="quarter" idx="12"/>
          </p:nvPr>
        </p:nvSpPr>
        <p:spPr/>
        <p:txBody>
          <a:bodyPr/>
          <a:lstStyle/>
          <a:p>
            <a:fld id="{3A83961F-FDD4-4DD7-92E5-523547F8D8FD}" type="slidenum">
              <a:rPr lang="zh-CN" altLang="en-US" smtClean="0"/>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502920" y="4983480"/>
            <a:ext cx="8183880" cy="1051560"/>
          </a:xfrm>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502920" y="530352"/>
            <a:ext cx="8183880" cy="4187952"/>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FC4AFF09-CFAC-4ACB-A94B-13F704A1A43C}" type="datetimeFigureOut">
              <a:rPr lang="zh-CN" altLang="en-US" smtClean="0"/>
              <a:t>2023-01-17</a:t>
            </a:fld>
            <a:endParaRPr lang="en-US" altLang="zh-CN"/>
          </a:p>
        </p:txBody>
      </p:sp>
      <p:sp>
        <p:nvSpPr>
          <p:cNvPr id="5" name="页脚占位符 4"/>
          <p:cNvSpPr>
            <a:spLocks noGrp="1"/>
          </p:cNvSpPr>
          <p:nvPr>
            <p:ph type="ftr" sz="quarter" idx="11"/>
          </p:nvPr>
        </p:nvSpPr>
        <p:spPr/>
        <p:txBody>
          <a:bodyPr/>
          <a:lstStyle/>
          <a:p>
            <a:endParaRPr lang="en-US" altLang="zh-CN"/>
          </a:p>
        </p:txBody>
      </p:sp>
      <p:sp>
        <p:nvSpPr>
          <p:cNvPr id="6" name="灯片编号占位符 5"/>
          <p:cNvSpPr>
            <a:spLocks noGrp="1"/>
          </p:cNvSpPr>
          <p:nvPr>
            <p:ph type="sldNum" sz="quarter" idx="12"/>
          </p:nvPr>
        </p:nvSpPr>
        <p:spPr/>
        <p:txBody>
          <a:bodyPr/>
          <a:lstStyle/>
          <a:p>
            <a:fld id="{552FE192-E6CE-4437-9D95-9258E0D35D31}" type="slidenum">
              <a:rPr lang="zh-CN" altLang="en-US" smtClean="0"/>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533404"/>
            <a:ext cx="1981200" cy="5257799"/>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533400" y="533402"/>
            <a:ext cx="5943600" cy="5257801"/>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BBF5B190-C177-4A4F-AE3A-0B90894445B8}" type="datetimeFigureOut">
              <a:rPr lang="zh-CN" altLang="en-US" smtClean="0"/>
              <a:t>2023-01-17</a:t>
            </a:fld>
            <a:endParaRPr lang="en-US" altLang="zh-CN"/>
          </a:p>
        </p:txBody>
      </p:sp>
      <p:sp>
        <p:nvSpPr>
          <p:cNvPr id="5" name="页脚占位符 4"/>
          <p:cNvSpPr>
            <a:spLocks noGrp="1"/>
          </p:cNvSpPr>
          <p:nvPr>
            <p:ph type="ftr" sz="quarter" idx="11"/>
          </p:nvPr>
        </p:nvSpPr>
        <p:spPr/>
        <p:txBody>
          <a:bodyPr/>
          <a:lstStyle/>
          <a:p>
            <a:endParaRPr lang="en-US" altLang="zh-CN"/>
          </a:p>
        </p:txBody>
      </p:sp>
      <p:sp>
        <p:nvSpPr>
          <p:cNvPr id="6" name="灯片编号占位符 5"/>
          <p:cNvSpPr>
            <a:spLocks noGrp="1"/>
          </p:cNvSpPr>
          <p:nvPr>
            <p:ph type="sldNum" sz="quarter" idx="12"/>
          </p:nvPr>
        </p:nvSpPr>
        <p:spPr/>
        <p:txBody>
          <a:bodyPr/>
          <a:lstStyle/>
          <a:p>
            <a:fld id="{1306AC6A-911B-4715-AE1C-CE83C0980A24}" type="slidenum">
              <a:rPr lang="zh-CN" altLang="en-US" smtClean="0"/>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502920" y="4983480"/>
            <a:ext cx="8183880" cy="1051560"/>
          </a:xfrm>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a:xfrm>
            <a:off x="502920" y="530352"/>
            <a:ext cx="8183880" cy="4187952"/>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C39A09BC-B4F4-459C-81E7-4F4F9DE32D8A}" type="datetimeFigureOut">
              <a:rPr lang="zh-CN" altLang="en-US" smtClean="0"/>
              <a:t>2023-01-17</a:t>
            </a:fld>
            <a:endParaRPr lang="en-US" altLang="zh-CN"/>
          </a:p>
        </p:txBody>
      </p:sp>
      <p:sp>
        <p:nvSpPr>
          <p:cNvPr id="5" name="页脚占位符 4"/>
          <p:cNvSpPr>
            <a:spLocks noGrp="1"/>
          </p:cNvSpPr>
          <p:nvPr>
            <p:ph type="ftr" sz="quarter" idx="11"/>
          </p:nvPr>
        </p:nvSpPr>
        <p:spPr/>
        <p:txBody>
          <a:bodyPr/>
          <a:lstStyle/>
          <a:p>
            <a:endParaRPr lang="en-US" altLang="zh-CN"/>
          </a:p>
        </p:txBody>
      </p:sp>
      <p:sp>
        <p:nvSpPr>
          <p:cNvPr id="6" name="灯片编号占位符 5"/>
          <p:cNvSpPr>
            <a:spLocks noGrp="1"/>
          </p:cNvSpPr>
          <p:nvPr>
            <p:ph type="sldNum" sz="quarter" idx="12"/>
          </p:nvPr>
        </p:nvSpPr>
        <p:spPr/>
        <p:txBody>
          <a:bodyPr/>
          <a:lstStyle/>
          <a:p>
            <a:fld id="{DE6EC401-0E7A-4F9A-82BD-3EB4A6C50234}" type="slidenum">
              <a:rPr lang="zh-CN" altLang="en-US" smtClean="0"/>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14" name="圆角矩形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圆角矩形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标题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68344" y="5624484"/>
            <a:ext cx="8183880" cy="420624"/>
          </a:xfrm>
        </p:spPr>
        <p:txBody>
          <a:bodyPr lIns="118872" tIns="0" anchor="t"/>
          <a:lstStyle>
            <a:lvl1pPr marL="0" marR="36830"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8659B75E-F406-4AB7-84A8-DDDACA85DABD}" type="datetimeFigureOut">
              <a:rPr lang="zh-CN" altLang="en-US" smtClean="0"/>
              <a:t>2023-01-17</a:t>
            </a:fld>
            <a:endParaRPr lang="en-US" altLang="zh-CN"/>
          </a:p>
        </p:txBody>
      </p:sp>
      <p:sp>
        <p:nvSpPr>
          <p:cNvPr id="5" name="页脚占位符 4"/>
          <p:cNvSpPr>
            <a:spLocks noGrp="1"/>
          </p:cNvSpPr>
          <p:nvPr>
            <p:ph type="ftr" sz="quarter" idx="11"/>
          </p:nvPr>
        </p:nvSpPr>
        <p:spPr/>
        <p:txBody>
          <a:bodyPr/>
          <a:lstStyle/>
          <a:p>
            <a:endParaRPr lang="en-US" altLang="zh-CN"/>
          </a:p>
        </p:txBody>
      </p:sp>
      <p:sp>
        <p:nvSpPr>
          <p:cNvPr id="6" name="灯片编号占位符 5"/>
          <p:cNvSpPr>
            <a:spLocks noGrp="1"/>
          </p:cNvSpPr>
          <p:nvPr>
            <p:ph type="sldNum" sz="quarter" idx="12"/>
          </p:nvPr>
        </p:nvSpPr>
        <p:spPr/>
        <p:txBody>
          <a:bodyPr/>
          <a:lstStyle/>
          <a:p>
            <a:fld id="{85B35CAF-70E0-4D29-9E3F-A46C0E875A1B}" type="slidenum">
              <a:rPr lang="zh-CN" altLang="en-US" smtClean="0"/>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B4A7240F-0C80-419E-B97A-F63DD4B04C5E}" type="datetimeFigureOut">
              <a:rPr lang="zh-CN" altLang="en-US" smtClean="0"/>
              <a:t>2023-01-17</a:t>
            </a:fld>
            <a:endParaRPr lang="en-US" altLang="zh-CN"/>
          </a:p>
        </p:txBody>
      </p:sp>
      <p:sp>
        <p:nvSpPr>
          <p:cNvPr id="6" name="页脚占位符 5"/>
          <p:cNvSpPr>
            <a:spLocks noGrp="1"/>
          </p:cNvSpPr>
          <p:nvPr>
            <p:ph type="ftr" sz="quarter" idx="11"/>
          </p:nvPr>
        </p:nvSpPr>
        <p:spPr/>
        <p:txBody>
          <a:bodyPr/>
          <a:lstStyle/>
          <a:p>
            <a:endParaRPr lang="en-US" altLang="zh-CN"/>
          </a:p>
        </p:txBody>
      </p:sp>
      <p:sp>
        <p:nvSpPr>
          <p:cNvPr id="7" name="灯片编号占位符 6"/>
          <p:cNvSpPr>
            <a:spLocks noGrp="1"/>
          </p:cNvSpPr>
          <p:nvPr>
            <p:ph type="sldNum" sz="quarter" idx="12"/>
          </p:nvPr>
        </p:nvSpPr>
        <p:spPr/>
        <p:txBody>
          <a:bodyPr/>
          <a:lstStyle/>
          <a:p>
            <a:fld id="{DDE75E80-CAE7-4A07-BBC7-812C7F9E935B}" type="slidenum">
              <a:rPr lang="zh-CN" altLang="en-US" smtClean="0"/>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502920" y="4983480"/>
            <a:ext cx="8183880" cy="1051560"/>
          </a:xfrm>
        </p:spPr>
        <p:txBody>
          <a:bodyPr anchor="b"/>
          <a:lstStyle>
            <a:lvl1pPr>
              <a:defRPr b="1"/>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9F5A9567-D67D-4A2E-ADC4-B50A3F2985BA}" type="datetimeFigureOut">
              <a:rPr lang="zh-CN" altLang="en-US" smtClean="0"/>
              <a:t>2023-01-17</a:t>
            </a:fld>
            <a:endParaRPr lang="en-US" altLang="zh-CN"/>
          </a:p>
        </p:txBody>
      </p:sp>
      <p:sp>
        <p:nvSpPr>
          <p:cNvPr id="8" name="页脚占位符 7"/>
          <p:cNvSpPr>
            <a:spLocks noGrp="1"/>
          </p:cNvSpPr>
          <p:nvPr>
            <p:ph type="ftr" sz="quarter" idx="11"/>
          </p:nvPr>
        </p:nvSpPr>
        <p:spPr/>
        <p:txBody>
          <a:bodyPr/>
          <a:lstStyle/>
          <a:p>
            <a:endParaRPr lang="en-US" altLang="zh-CN"/>
          </a:p>
        </p:txBody>
      </p:sp>
      <p:sp>
        <p:nvSpPr>
          <p:cNvPr id="9" name="灯片编号占位符 8"/>
          <p:cNvSpPr>
            <a:spLocks noGrp="1"/>
          </p:cNvSpPr>
          <p:nvPr>
            <p:ph type="sldNum" sz="quarter" idx="12"/>
          </p:nvPr>
        </p:nvSpPr>
        <p:spPr/>
        <p:txBody>
          <a:bodyPr/>
          <a:lstStyle/>
          <a:p>
            <a:fld id="{D5333E26-CF88-48D2-9D50-B335CBC06ED2}" type="slidenum">
              <a:rPr lang="zh-CN" altLang="en-US" smtClean="0"/>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479DE93B-FEA8-4473-BDCC-2C52BE6A5151}" type="datetimeFigureOut">
              <a:rPr lang="zh-CN" altLang="en-US" smtClean="0"/>
              <a:t>2023-01-17</a:t>
            </a:fld>
            <a:endParaRPr lang="en-US" altLang="zh-CN"/>
          </a:p>
        </p:txBody>
      </p:sp>
      <p:sp>
        <p:nvSpPr>
          <p:cNvPr id="4" name="页脚占位符 3"/>
          <p:cNvSpPr>
            <a:spLocks noGrp="1"/>
          </p:cNvSpPr>
          <p:nvPr>
            <p:ph type="ftr" sz="quarter" idx="11"/>
          </p:nvPr>
        </p:nvSpPr>
        <p:spPr/>
        <p:txBody>
          <a:bodyPr/>
          <a:lstStyle/>
          <a:p>
            <a:endParaRPr lang="en-US" altLang="zh-CN"/>
          </a:p>
        </p:txBody>
      </p:sp>
      <p:sp>
        <p:nvSpPr>
          <p:cNvPr id="5" name="灯片编号占位符 4"/>
          <p:cNvSpPr>
            <a:spLocks noGrp="1"/>
          </p:cNvSpPr>
          <p:nvPr>
            <p:ph type="sldNum" sz="quarter" idx="12"/>
          </p:nvPr>
        </p:nvSpPr>
        <p:spPr/>
        <p:txBody>
          <a:bodyPr/>
          <a:lstStyle/>
          <a:p>
            <a:fld id="{5478866A-8ACD-40E7-851C-27F086CE138B}" type="slidenum">
              <a:rPr lang="zh-CN" altLang="en-US" smtClean="0"/>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7" name="圆角矩形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日期占位符 1"/>
          <p:cNvSpPr>
            <a:spLocks noGrp="1"/>
          </p:cNvSpPr>
          <p:nvPr>
            <p:ph type="dt" sz="half" idx="10"/>
          </p:nvPr>
        </p:nvSpPr>
        <p:spPr/>
        <p:txBody>
          <a:bodyPr/>
          <a:lstStyle/>
          <a:p>
            <a:fld id="{80A1E8AF-A283-40DF-AA33-8B4DA4638076}" type="datetimeFigureOut">
              <a:rPr lang="zh-CN" altLang="en-US" smtClean="0"/>
              <a:t>2023-01-17</a:t>
            </a:fld>
            <a:endParaRPr lang="en-US" altLang="zh-CN"/>
          </a:p>
        </p:txBody>
      </p:sp>
      <p:sp>
        <p:nvSpPr>
          <p:cNvPr id="3" name="页脚占位符 2"/>
          <p:cNvSpPr>
            <a:spLocks noGrp="1"/>
          </p:cNvSpPr>
          <p:nvPr>
            <p:ph type="ftr" sz="quarter" idx="11"/>
          </p:nvPr>
        </p:nvSpPr>
        <p:spPr/>
        <p:txBody>
          <a:bodyPr/>
          <a:lstStyle/>
          <a:p>
            <a:endParaRPr lang="en-US" altLang="zh-CN"/>
          </a:p>
        </p:txBody>
      </p:sp>
      <p:sp>
        <p:nvSpPr>
          <p:cNvPr id="4" name="灯片编号占位符 3"/>
          <p:cNvSpPr>
            <a:spLocks noGrp="1"/>
          </p:cNvSpPr>
          <p:nvPr>
            <p:ph type="sldNum" sz="quarter" idx="12"/>
          </p:nvPr>
        </p:nvSpPr>
        <p:spPr/>
        <p:txBody>
          <a:bodyPr/>
          <a:lstStyle/>
          <a:p>
            <a:fld id="{A9DACFF1-EB3C-49D1-BF51-4A4DD1DB594F}" type="slidenum">
              <a:rPr lang="zh-CN" altLang="en-US" smtClean="0"/>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538784" y="533400"/>
            <a:ext cx="2971800" cy="914400"/>
          </a:xfrm>
        </p:spPr>
        <p:txBody>
          <a:bodyPr anchor="b"/>
          <a:lstStyle>
            <a:lvl1pPr algn="l">
              <a:buNone/>
              <a:defRPr sz="2200" b="1">
                <a:solidFill>
                  <a:schemeClr val="accent1"/>
                </a:solidFill>
              </a:defRPr>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5538847" y="1447802"/>
            <a:ext cx="2971800" cy="4206112"/>
          </a:xfrm>
        </p:spPr>
        <p:txBody>
          <a:bodyPr lIns="91440"/>
          <a:lstStyle>
            <a:lvl1pPr marL="18415" marR="18415"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699B6409-E128-4D64-9228-CFD2FB9D3E83}" type="datetimeFigureOut">
              <a:rPr lang="zh-CN" altLang="en-US" smtClean="0"/>
              <a:t>2023-01-17</a:t>
            </a:fld>
            <a:endParaRPr lang="en-US" altLang="zh-CN"/>
          </a:p>
        </p:txBody>
      </p:sp>
      <p:sp>
        <p:nvSpPr>
          <p:cNvPr id="6" name="页脚占位符 5"/>
          <p:cNvSpPr>
            <a:spLocks noGrp="1"/>
          </p:cNvSpPr>
          <p:nvPr>
            <p:ph type="ftr" sz="quarter" idx="11"/>
          </p:nvPr>
        </p:nvSpPr>
        <p:spPr/>
        <p:txBody>
          <a:bodyPr/>
          <a:lstStyle/>
          <a:p>
            <a:endParaRPr lang="en-US" altLang="zh-CN"/>
          </a:p>
        </p:txBody>
      </p:sp>
      <p:sp>
        <p:nvSpPr>
          <p:cNvPr id="7" name="灯片编号占位符 6"/>
          <p:cNvSpPr>
            <a:spLocks noGrp="1"/>
          </p:cNvSpPr>
          <p:nvPr>
            <p:ph type="sldNum" sz="quarter" idx="12"/>
          </p:nvPr>
        </p:nvSpPr>
        <p:spPr/>
        <p:txBody>
          <a:bodyPr/>
          <a:lstStyle/>
          <a:p>
            <a:fld id="{5DFAD2C7-4928-4572-8405-B1F64AFD1E1E}" type="slidenum">
              <a:rPr lang="zh-CN" altLang="en-US" smtClean="0"/>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15" name="圆角矩形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单圆角矩形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标题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85D2C7C9-EC31-42E9-9087-CE195E566E9F}" type="datetimeFigureOut">
              <a:rPr lang="zh-CN" altLang="en-US" smtClean="0"/>
              <a:t>2023-01-17</a:t>
            </a:fld>
            <a:endParaRPr lang="en-US" altLang="zh-CN"/>
          </a:p>
        </p:txBody>
      </p:sp>
      <p:sp>
        <p:nvSpPr>
          <p:cNvPr id="6" name="页脚占位符 5"/>
          <p:cNvSpPr>
            <a:spLocks noGrp="1"/>
          </p:cNvSpPr>
          <p:nvPr>
            <p:ph type="ftr" sz="quarter" idx="11"/>
          </p:nvPr>
        </p:nvSpPr>
        <p:spPr/>
        <p:txBody>
          <a:bodyPr/>
          <a:lstStyle/>
          <a:p>
            <a:endParaRPr lang="en-US" altLang="zh-CN"/>
          </a:p>
        </p:txBody>
      </p:sp>
      <p:sp>
        <p:nvSpPr>
          <p:cNvPr id="7" name="灯片编号占位符 6"/>
          <p:cNvSpPr>
            <a:spLocks noGrp="1"/>
          </p:cNvSpPr>
          <p:nvPr>
            <p:ph type="sldNum" sz="quarter" idx="12"/>
          </p:nvPr>
        </p:nvSpPr>
        <p:spPr/>
        <p:txBody>
          <a:bodyPr/>
          <a:lstStyle/>
          <a:p>
            <a:fld id="{8D1C1842-7F71-403A-85FC-8B31042CA19A}" type="slidenum">
              <a:rPr lang="zh-CN" altLang="en-US" smtClean="0"/>
              <a:t>‹#›</a:t>
            </a:fld>
            <a:endParaRPr lang="en-US" altLang="zh-CN"/>
          </a:p>
        </p:txBody>
      </p:sp>
      <p:sp>
        <p:nvSpPr>
          <p:cNvPr id="3" name="图片占位符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lstStyle>
          <a:p>
            <a:r>
              <a:rPr kumimoji="0" lang="zh-CN" altLang="en-US" smtClean="0"/>
              <a:t>单击图标添加图片</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圆角矩形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圆角矩形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标题占位符 12"/>
          <p:cNvSpPr>
            <a:spLocks noGrp="1"/>
          </p:cNvSpPr>
          <p:nvPr>
            <p:ph type="title"/>
          </p:nvPr>
        </p:nvSpPr>
        <p:spPr>
          <a:xfrm>
            <a:off x="502920" y="4985590"/>
            <a:ext cx="8183880" cy="1051560"/>
          </a:xfrm>
          <a:prstGeom prst="rect">
            <a:avLst/>
          </a:prstGeom>
        </p:spPr>
        <p:txBody>
          <a:bodyPr vert="horz" anchor="b">
            <a:normAutofit/>
          </a:bodyPr>
          <a:lstStyle/>
          <a:p>
            <a:r>
              <a:rPr kumimoji="0" lang="zh-CN" altLang="en-US" smtClean="0"/>
              <a:t>单击此处编辑母版标题样式</a:t>
            </a:r>
            <a:endParaRPr kumimoji="0" lang="en-US"/>
          </a:p>
        </p:txBody>
      </p:sp>
      <p:sp>
        <p:nvSpPr>
          <p:cNvPr id="4" name="文本占位符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25" name="日期占位符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lstStyle>
          <a:p>
            <a:fld id="{E37C8878-3B9D-4C37-8110-D7DB3F1D7AF6}" type="datetimeFigureOut">
              <a:rPr lang="zh-CN" altLang="en-US" smtClean="0"/>
              <a:t>2023-01-17</a:t>
            </a:fld>
            <a:endParaRPr lang="en-US" altLang="zh-CN"/>
          </a:p>
        </p:txBody>
      </p:sp>
      <p:sp>
        <p:nvSpPr>
          <p:cNvPr id="18" name="页脚占位符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lstStyle>
          <a:p>
            <a:endParaRPr lang="en-US" altLang="zh-CN"/>
          </a:p>
        </p:txBody>
      </p:sp>
      <p:sp>
        <p:nvSpPr>
          <p:cNvPr id="5" name="灯片编号占位符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lstStyle>
          <a:p>
            <a:fld id="{90433D03-18C4-4162-BFED-41F12074D53C}" type="slidenum">
              <a:rPr lang="zh-CN" altLang="en-US" smtClean="0"/>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p:titleStyle>
    <p:bodyStyle>
      <a:lvl1pPr marL="265430" indent="-265430" algn="l" rtl="0" eaLnBrk="1" latinLnBrk="0" hangingPunct="1">
        <a:spcBef>
          <a:spcPts val="250"/>
        </a:spcBef>
        <a:buClr>
          <a:schemeClr val="accent1"/>
        </a:buClr>
        <a:buSzPct val="80000"/>
        <a:buFont typeface="Wingdings 2" panose="05020102010507070707"/>
        <a:buChar char=""/>
        <a:defRPr kumimoji="0" sz="2800" kern="1200">
          <a:solidFill>
            <a:schemeClr val="tx1"/>
          </a:solidFill>
          <a:effectLst/>
          <a:latin typeface="+mn-lt"/>
          <a:ea typeface="+mn-ea"/>
          <a:cs typeface="+mn-cs"/>
        </a:defRPr>
      </a:lvl1pPr>
      <a:lvl2pPr marL="548640" indent="-201295" algn="l" rtl="0" eaLnBrk="1" latinLnBrk="0" hangingPunct="1">
        <a:spcBef>
          <a:spcPts val="250"/>
        </a:spcBef>
        <a:buClr>
          <a:schemeClr val="accent1"/>
        </a:buClr>
        <a:buSzPct val="100000"/>
        <a:buFont typeface="Verdana" panose="020B0604030504040204"/>
        <a:buChar char="◦"/>
        <a:defRPr kumimoji="0" sz="2400" kern="1200">
          <a:solidFill>
            <a:schemeClr val="tx1"/>
          </a:solidFill>
          <a:latin typeface="+mn-lt"/>
          <a:ea typeface="+mn-ea"/>
          <a:cs typeface="+mn-cs"/>
        </a:defRPr>
      </a:lvl2pPr>
      <a:lvl3pPr marL="786130" indent="-182880" algn="l" rtl="0" eaLnBrk="1" latinLnBrk="0" hangingPunct="1">
        <a:spcBef>
          <a:spcPts val="250"/>
        </a:spcBef>
        <a:buClr>
          <a:schemeClr val="accent2">
            <a:tint val="85000"/>
            <a:satMod val="285000"/>
          </a:schemeClr>
        </a:buClr>
        <a:buSzPct val="100000"/>
        <a:buFont typeface="Wingdings 2" panose="05020102010507070707"/>
        <a:buChar char=""/>
        <a:defRPr kumimoji="0" sz="2200" kern="1200">
          <a:solidFill>
            <a:schemeClr val="tx1"/>
          </a:solidFill>
          <a:latin typeface="+mn-lt"/>
          <a:ea typeface="+mn-ea"/>
          <a:cs typeface="+mn-cs"/>
        </a:defRPr>
      </a:lvl3pPr>
      <a:lvl4pPr marL="1024255" indent="-182880" algn="l" rtl="0" eaLnBrk="1" latinLnBrk="0" hangingPunct="1">
        <a:spcBef>
          <a:spcPts val="230"/>
        </a:spcBef>
        <a:buClr>
          <a:schemeClr val="accent2">
            <a:tint val="85000"/>
            <a:satMod val="285000"/>
          </a:schemeClr>
        </a:buClr>
        <a:buSzPct val="112000"/>
        <a:buFont typeface="Verdana" panose="020B0604030504040204"/>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panose="05020102010507070707"/>
        <a:buChar char=""/>
        <a:defRPr kumimoji="0" sz="1800" kern="1200">
          <a:solidFill>
            <a:schemeClr val="tx1"/>
          </a:solidFill>
          <a:latin typeface="+mn-lt"/>
          <a:ea typeface="+mn-ea"/>
          <a:cs typeface="+mn-cs"/>
        </a:defRPr>
      </a:lvl5pPr>
      <a:lvl6pPr marL="1490345" indent="-182880" algn="l" rtl="0" eaLnBrk="1" latinLnBrk="0" hangingPunct="1">
        <a:spcBef>
          <a:spcPts val="250"/>
        </a:spcBef>
        <a:buClr>
          <a:schemeClr val="accent3">
            <a:tint val="85000"/>
            <a:satMod val="275000"/>
          </a:schemeClr>
        </a:buClr>
        <a:buSzPct val="100000"/>
        <a:buFont typeface="Verdana" panose="020B0604030504040204"/>
        <a:buChar char="◦"/>
        <a:defRPr kumimoji="0" sz="1700" kern="1200" baseline="0">
          <a:solidFill>
            <a:schemeClr val="tx1"/>
          </a:solidFill>
          <a:latin typeface="+mn-lt"/>
          <a:ea typeface="+mn-ea"/>
          <a:cs typeface="+mn-cs"/>
        </a:defRPr>
      </a:lvl6pPr>
      <a:lvl7pPr marL="1700530" indent="-182880" algn="l" rtl="0" eaLnBrk="1" latinLnBrk="0" hangingPunct="1">
        <a:spcBef>
          <a:spcPts val="255"/>
        </a:spcBef>
        <a:buClr>
          <a:schemeClr val="accent3">
            <a:tint val="85000"/>
            <a:satMod val="275000"/>
          </a:schemeClr>
        </a:buClr>
        <a:buSzPct val="100000"/>
        <a:buFont typeface="Wingdings 2" panose="05020102010507070707"/>
        <a:buChar char=""/>
        <a:defRPr kumimoji="0" sz="1500" kern="1200">
          <a:solidFill>
            <a:schemeClr val="tx1"/>
          </a:solidFill>
          <a:latin typeface="+mn-lt"/>
          <a:ea typeface="+mn-ea"/>
          <a:cs typeface="+mn-cs"/>
        </a:defRPr>
      </a:lvl7pPr>
      <a:lvl8pPr marL="1920240" indent="-182880" algn="l" rtl="0" eaLnBrk="1" latinLnBrk="0" hangingPunct="1">
        <a:spcBef>
          <a:spcPts val="255"/>
        </a:spcBef>
        <a:buClr>
          <a:schemeClr val="accent3">
            <a:tint val="85000"/>
            <a:satMod val="275000"/>
          </a:schemeClr>
        </a:buClr>
        <a:buSzPct val="100000"/>
        <a:buFont typeface="Verdana" panose="020B0604030504040204"/>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panose="05020102010507070707"/>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1841463" y="680484"/>
            <a:ext cx="5473700" cy="1015663"/>
          </a:xfrm>
          <a:prstGeom prst="rect">
            <a:avLst/>
          </a:prstGeom>
          <a:noFill/>
          <a:ln w="9525">
            <a:noFill/>
            <a:miter lim="800000"/>
          </a:ln>
          <a:effectLst/>
        </p:spPr>
        <p:txBody>
          <a:bodyPr>
            <a:spAutoFit/>
          </a:bodyPr>
          <a:lstStyle/>
          <a:p>
            <a:pPr algn="ctr">
              <a:defRPr/>
            </a:pPr>
            <a:r>
              <a:rPr lang="zh-CN" altLang="en-US" sz="4000" b="1" dirty="0">
                <a:solidFill>
                  <a:srgbClr val="FF0066"/>
                </a:solidFill>
                <a:effectLst>
                  <a:outerShdw blurRad="38100" dist="38100" dir="2700000" algn="tl">
                    <a:srgbClr val="C0C0C0"/>
                  </a:outerShdw>
                </a:effectLst>
                <a:latin typeface="Times New Roman" panose="02020603050405020304" pitchFamily="18" charset="0"/>
                <a:ea typeface="隶书" panose="02010509060101010101" pitchFamily="49" charset="-122"/>
              </a:rPr>
              <a:t>青岛版六年级数学下册</a:t>
            </a:r>
            <a:r>
              <a:rPr lang="zh-CN" altLang="en-US" sz="6000" b="1" dirty="0">
                <a:solidFill>
                  <a:srgbClr val="FF6600"/>
                </a:solidFill>
                <a:effectLst>
                  <a:outerShdw blurRad="38100" dist="38100" dir="2700000" algn="tl">
                    <a:srgbClr val="C0C0C0"/>
                  </a:outerShdw>
                </a:effectLst>
                <a:latin typeface="Times New Roman" panose="02020603050405020304" pitchFamily="18" charset="0"/>
                <a:ea typeface="隶书" panose="02010509060101010101" pitchFamily="49" charset="-122"/>
              </a:rPr>
              <a:t>                   </a:t>
            </a:r>
          </a:p>
        </p:txBody>
      </p:sp>
      <p:pic>
        <p:nvPicPr>
          <p:cNvPr id="2051" name="Picture 3" descr="PE03254_"/>
          <p:cNvPicPr>
            <a:picLocks noChangeAspect="1" noChangeArrowheads="1"/>
          </p:cNvPicPr>
          <p:nvPr/>
        </p:nvPicPr>
        <p:blipFill>
          <a:blip r:embed="rId2" cstate="email"/>
          <a:srcRect/>
          <a:stretch>
            <a:fillRect/>
          </a:stretch>
        </p:blipFill>
        <p:spPr bwMode="auto">
          <a:xfrm>
            <a:off x="6271798" y="4267200"/>
            <a:ext cx="2872202" cy="2590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7" name="Text Box 7"/>
          <p:cNvSpPr txBox="1">
            <a:spLocks noChangeArrowheads="1"/>
          </p:cNvSpPr>
          <p:nvPr/>
        </p:nvSpPr>
        <p:spPr bwMode="auto">
          <a:xfrm>
            <a:off x="1042988" y="6340475"/>
            <a:ext cx="4648200" cy="517525"/>
          </a:xfrm>
          <a:prstGeom prst="rect">
            <a:avLst/>
          </a:prstGeom>
          <a:noFill/>
          <a:ln w="9525">
            <a:noFill/>
            <a:miter lim="800000"/>
          </a:ln>
          <a:effectLst/>
        </p:spPr>
        <p:txBody>
          <a:bodyPr>
            <a:spAutoFit/>
          </a:bodyPr>
          <a:lstStyle/>
          <a:p>
            <a:pPr>
              <a:spcBef>
                <a:spcPct val="50000"/>
              </a:spcBef>
              <a:defRPr/>
            </a:pPr>
            <a:endParaRPr lang="zh-CN" altLang="zh-CN" sz="2800" b="1">
              <a:solidFill>
                <a:schemeClr val="accent2"/>
              </a:solidFill>
              <a:effectLst>
                <a:outerShdw blurRad="38100" dist="38100" dir="2700000" algn="tl">
                  <a:srgbClr val="C0C0C0"/>
                </a:outerShdw>
              </a:effectLst>
              <a:latin typeface="楷体_GB2312" pitchFamily="49" charset="-122"/>
              <a:ea typeface="楷体_GB2312" pitchFamily="49" charset="-122"/>
            </a:endParaRPr>
          </a:p>
        </p:txBody>
      </p:sp>
      <p:sp>
        <p:nvSpPr>
          <p:cNvPr id="15370" name="Rectangle 10"/>
          <p:cNvSpPr>
            <a:spLocks noChangeArrowheads="1"/>
          </p:cNvSpPr>
          <p:nvPr/>
        </p:nvSpPr>
        <p:spPr bwMode="auto">
          <a:xfrm>
            <a:off x="381000" y="5257800"/>
            <a:ext cx="5473700" cy="701675"/>
          </a:xfrm>
          <a:prstGeom prst="rect">
            <a:avLst/>
          </a:prstGeom>
          <a:noFill/>
          <a:ln w="9525">
            <a:noFill/>
            <a:miter lim="800000"/>
          </a:ln>
          <a:effectLst/>
        </p:spPr>
        <p:txBody>
          <a:bodyPr>
            <a:spAutoFit/>
          </a:bodyPr>
          <a:lstStyle/>
          <a:p>
            <a:pPr algn="ctr">
              <a:defRPr/>
            </a:pPr>
            <a:r>
              <a:rPr lang="en-US" altLang="zh-CN" sz="4000" b="1">
                <a:solidFill>
                  <a:srgbClr val="FF6600"/>
                </a:solidFill>
                <a:effectLst>
                  <a:outerShdw blurRad="38100" dist="38100" dir="2700000" algn="tl">
                    <a:srgbClr val="C0C0C0"/>
                  </a:outerShdw>
                </a:effectLst>
                <a:latin typeface="Times New Roman" panose="02020603050405020304" pitchFamily="18" charset="0"/>
                <a:ea typeface="隶书" panose="02010509060101010101" pitchFamily="49" charset="-122"/>
              </a:rPr>
              <a:t>                   </a:t>
            </a:r>
          </a:p>
        </p:txBody>
      </p:sp>
      <p:sp>
        <p:nvSpPr>
          <p:cNvPr id="10" name="矩形 9"/>
          <p:cNvSpPr/>
          <p:nvPr/>
        </p:nvSpPr>
        <p:spPr>
          <a:xfrm>
            <a:off x="1923967" y="5501693"/>
            <a:ext cx="3294492" cy="498598"/>
          </a:xfrm>
          <a:prstGeom prst="rect">
            <a:avLst/>
          </a:prstGeom>
        </p:spPr>
        <p:txBody>
          <a:bodyPr wrap="none">
            <a:spAutoFit/>
          </a:bodyPr>
          <a:lstStyle/>
          <a:p>
            <a:pPr marL="342900" indent="-342900" algn="ctr" fontAlgn="base">
              <a:lnSpc>
                <a:spcPct val="110000"/>
              </a:lnSpc>
              <a:spcBef>
                <a:spcPct val="0"/>
              </a:spcBef>
              <a:spcAft>
                <a:spcPct val="0"/>
              </a:spcAft>
              <a:buFont typeface="Arial" panose="020B0604020202020204" pitchFamily="34" charset="0"/>
              <a:buNone/>
            </a:pPr>
            <a:r>
              <a:rPr lang="en-US" altLang="zh-CN" sz="2400" b="1" kern="0" smtClean="0">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
        <p:nvSpPr>
          <p:cNvPr id="2" name="矩形 1"/>
          <p:cNvSpPr/>
          <p:nvPr/>
        </p:nvSpPr>
        <p:spPr>
          <a:xfrm>
            <a:off x="1746079" y="1828800"/>
            <a:ext cx="5314276" cy="1323439"/>
          </a:xfrm>
          <a:prstGeom prst="rect">
            <a:avLst/>
          </a:prstGeom>
        </p:spPr>
        <p:txBody>
          <a:bodyPr wrap="none">
            <a:spAutoFit/>
          </a:bodyPr>
          <a:lstStyle/>
          <a:p>
            <a:pPr algn="ctr"/>
            <a:r>
              <a:rPr lang="zh-CN" altLang="en-US" sz="8000" dirty="0" smtClean="0">
                <a:latin typeface="华康海报体W12(P)" pitchFamily="82" charset="-122"/>
                <a:ea typeface="华康海报体W12(P)" pitchFamily="82" charset="-122"/>
              </a:rPr>
              <a:t>欢乐农家游</a:t>
            </a:r>
            <a:endParaRPr lang="zh-CN" altLang="en-US" sz="8000" dirty="0">
              <a:latin typeface="华康海报体W12(P)" pitchFamily="82" charset="-122"/>
              <a:ea typeface="华康海报体W12(P)" pitchFamily="82" charset="-122"/>
            </a:endParaRPr>
          </a:p>
        </p:txBody>
      </p:sp>
      <p:sp>
        <p:nvSpPr>
          <p:cNvPr id="3" name="矩形 2"/>
          <p:cNvSpPr/>
          <p:nvPr/>
        </p:nvSpPr>
        <p:spPr>
          <a:xfrm>
            <a:off x="1341947" y="3622895"/>
            <a:ext cx="6316153" cy="523220"/>
          </a:xfrm>
          <a:prstGeom prst="rect">
            <a:avLst/>
          </a:prstGeom>
        </p:spPr>
        <p:txBody>
          <a:bodyPr wrap="none">
            <a:spAutoFit/>
          </a:bodyPr>
          <a:lstStyle/>
          <a:p>
            <a:pPr algn="ctr"/>
            <a:r>
              <a:rPr lang="zh-CN" altLang="en-US" sz="2800" b="1" kern="10" dirty="0" smtClean="0">
                <a:ln w="9525">
                  <a:solidFill>
                    <a:srgbClr val="000000"/>
                  </a:solidFill>
                  <a:round/>
                </a:ln>
                <a:solidFill>
                  <a:srgbClr val="000000"/>
                </a:solidFill>
                <a:latin typeface="宋体" panose="02010600030101010101" pitchFamily="2" charset="-122"/>
                <a:ea typeface="宋体" panose="02010600030101010101" pitchFamily="2" charset="-122"/>
              </a:rPr>
              <a:t>求一个数比另一个数多（少）百分之几</a:t>
            </a:r>
            <a:endParaRPr lang="zh-CN" altLang="en-US" sz="2800" b="1" kern="10" dirty="0">
              <a:ln w="9525">
                <a:solidFill>
                  <a:srgbClr val="000000"/>
                </a:solidFill>
                <a:round/>
              </a:ln>
              <a:solidFill>
                <a:srgbClr val="000000"/>
              </a:solidFill>
              <a:latin typeface="宋体" panose="02010600030101010101" pitchFamily="2" charset="-122"/>
              <a:ea typeface="宋体" panose="02010600030101010101" pitchFamily="2" charset="-122"/>
            </a:endParaRPr>
          </a:p>
        </p:txBody>
      </p:sp>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p:cNvPicPr>
            <a:picLocks noChangeAspect="1" noChangeArrowheads="1"/>
          </p:cNvPicPr>
          <p:nvPr/>
        </p:nvPicPr>
        <p:blipFill>
          <a:blip r:embed="rId2"/>
          <a:srcRect/>
          <a:stretch>
            <a:fillRect/>
          </a:stretch>
        </p:blipFill>
        <p:spPr bwMode="auto">
          <a:xfrm>
            <a:off x="381000" y="381000"/>
            <a:ext cx="75438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Picture 7"/>
          <p:cNvPicPr>
            <a:picLocks noChangeAspect="1" noChangeArrowheads="1"/>
          </p:cNvPicPr>
          <p:nvPr/>
        </p:nvPicPr>
        <p:blipFill>
          <a:blip r:embed="rId3"/>
          <a:srcRect/>
          <a:stretch>
            <a:fillRect/>
          </a:stretch>
        </p:blipFill>
        <p:spPr bwMode="auto">
          <a:xfrm>
            <a:off x="914400" y="3048000"/>
            <a:ext cx="67056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p:cNvPicPr>
            <a:picLocks noChangeAspect="1" noChangeArrowheads="1"/>
          </p:cNvPicPr>
          <p:nvPr/>
        </p:nvPicPr>
        <p:blipFill>
          <a:blip r:embed="rId2"/>
          <a:srcRect/>
          <a:stretch>
            <a:fillRect/>
          </a:stretch>
        </p:blipFill>
        <p:spPr bwMode="auto">
          <a:xfrm>
            <a:off x="533400" y="381000"/>
            <a:ext cx="8001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1" name="Picture 5"/>
          <p:cNvPicPr>
            <a:picLocks noChangeAspect="1" noChangeArrowheads="1"/>
          </p:cNvPicPr>
          <p:nvPr/>
        </p:nvPicPr>
        <p:blipFill>
          <a:blip r:embed="rId3"/>
          <a:srcRect/>
          <a:stretch>
            <a:fillRect/>
          </a:stretch>
        </p:blipFill>
        <p:spPr bwMode="auto">
          <a:xfrm>
            <a:off x="457200" y="2895600"/>
            <a:ext cx="80010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p:cNvPicPr>
            <a:picLocks noChangeAspect="1" noChangeArrowheads="1"/>
          </p:cNvPicPr>
          <p:nvPr/>
        </p:nvPicPr>
        <p:blipFill>
          <a:blip r:embed="rId2"/>
          <a:srcRect/>
          <a:stretch>
            <a:fillRect/>
          </a:stretch>
        </p:blipFill>
        <p:spPr bwMode="auto">
          <a:xfrm>
            <a:off x="533400" y="533400"/>
            <a:ext cx="76962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5"/>
          <p:cNvPicPr>
            <a:picLocks noChangeAspect="1" noChangeArrowheads="1"/>
          </p:cNvPicPr>
          <p:nvPr/>
        </p:nvPicPr>
        <p:blipFill>
          <a:blip r:embed="rId3"/>
          <a:srcRect/>
          <a:stretch>
            <a:fillRect/>
          </a:stretch>
        </p:blipFill>
        <p:spPr bwMode="auto">
          <a:xfrm>
            <a:off x="457200" y="3124200"/>
            <a:ext cx="73914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6"/>
          <p:cNvPicPr>
            <a:picLocks noChangeAspect="1" noChangeArrowheads="1"/>
          </p:cNvPicPr>
          <p:nvPr/>
        </p:nvPicPr>
        <p:blipFill>
          <a:blip r:embed="rId2"/>
          <a:srcRect/>
          <a:stretch>
            <a:fillRect/>
          </a:stretch>
        </p:blipFill>
        <p:spPr bwMode="auto">
          <a:xfrm>
            <a:off x="1066800" y="457200"/>
            <a:ext cx="6781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9" name="Picture 7"/>
          <p:cNvPicPr>
            <a:picLocks noChangeAspect="1" noChangeArrowheads="1"/>
          </p:cNvPicPr>
          <p:nvPr/>
        </p:nvPicPr>
        <p:blipFill>
          <a:blip r:embed="rId3"/>
          <a:srcRect/>
          <a:stretch>
            <a:fillRect/>
          </a:stretch>
        </p:blipFill>
        <p:spPr bwMode="auto">
          <a:xfrm>
            <a:off x="1066800" y="3962400"/>
            <a:ext cx="64008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6"/>
          <p:cNvPicPr>
            <a:picLocks noChangeAspect="1" noChangeArrowheads="1"/>
          </p:cNvPicPr>
          <p:nvPr/>
        </p:nvPicPr>
        <p:blipFill>
          <a:blip r:embed="rId2"/>
          <a:srcRect/>
          <a:stretch>
            <a:fillRect/>
          </a:stretch>
        </p:blipFill>
        <p:spPr bwMode="auto">
          <a:xfrm>
            <a:off x="1143000" y="685800"/>
            <a:ext cx="6629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Picture 7"/>
          <p:cNvPicPr>
            <a:picLocks noChangeAspect="1" noChangeArrowheads="1"/>
          </p:cNvPicPr>
          <p:nvPr/>
        </p:nvPicPr>
        <p:blipFill>
          <a:blip r:embed="rId3"/>
          <a:srcRect/>
          <a:stretch>
            <a:fillRect/>
          </a:stretch>
        </p:blipFill>
        <p:spPr bwMode="auto">
          <a:xfrm>
            <a:off x="1066800" y="3429000"/>
            <a:ext cx="66294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6"/>
          <p:cNvPicPr>
            <a:picLocks noChangeAspect="1" noChangeArrowheads="1"/>
          </p:cNvPicPr>
          <p:nvPr/>
        </p:nvPicPr>
        <p:blipFill>
          <a:blip r:embed="rId2"/>
          <a:srcRect/>
          <a:stretch>
            <a:fillRect/>
          </a:stretch>
        </p:blipFill>
        <p:spPr bwMode="auto">
          <a:xfrm>
            <a:off x="1066800" y="609600"/>
            <a:ext cx="6858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7" name="Picture 7"/>
          <p:cNvPicPr>
            <a:picLocks noChangeAspect="1" noChangeArrowheads="1"/>
          </p:cNvPicPr>
          <p:nvPr/>
        </p:nvPicPr>
        <p:blipFill>
          <a:blip r:embed="rId3"/>
          <a:srcRect/>
          <a:stretch>
            <a:fillRect/>
          </a:stretch>
        </p:blipFill>
        <p:spPr bwMode="auto">
          <a:xfrm>
            <a:off x="990600" y="3352800"/>
            <a:ext cx="67818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6"/>
          <p:cNvPicPr>
            <a:picLocks noChangeAspect="1" noChangeArrowheads="1"/>
          </p:cNvPicPr>
          <p:nvPr/>
        </p:nvPicPr>
        <p:blipFill>
          <a:blip r:embed="rId2"/>
          <a:srcRect/>
          <a:stretch>
            <a:fillRect/>
          </a:stretch>
        </p:blipFill>
        <p:spPr bwMode="auto">
          <a:xfrm>
            <a:off x="990600" y="533400"/>
            <a:ext cx="6629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7"/>
          <p:cNvPicPr>
            <a:picLocks noChangeAspect="1" noChangeArrowheads="1"/>
          </p:cNvPicPr>
          <p:nvPr/>
        </p:nvPicPr>
        <p:blipFill>
          <a:blip r:embed="rId3"/>
          <a:srcRect/>
          <a:stretch>
            <a:fillRect/>
          </a:stretch>
        </p:blipFill>
        <p:spPr bwMode="auto">
          <a:xfrm>
            <a:off x="838200" y="3048000"/>
            <a:ext cx="72390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533400" y="533400"/>
            <a:ext cx="8229600" cy="1143000"/>
          </a:xfrm>
        </p:spPr>
        <p:txBody>
          <a:bodyPr/>
          <a:lstStyle/>
          <a:p>
            <a:r>
              <a:rPr lang="zh-CN" altLang="en-US" dirty="0">
                <a:ea typeface="楷体_GB2312" pitchFamily="49" charset="-122"/>
              </a:rPr>
              <a:t>全课小结</a:t>
            </a:r>
          </a:p>
        </p:txBody>
      </p:sp>
      <p:sp>
        <p:nvSpPr>
          <p:cNvPr id="18435" name="Rectangle 3"/>
          <p:cNvSpPr>
            <a:spLocks noGrp="1" noChangeArrowheads="1"/>
          </p:cNvSpPr>
          <p:nvPr>
            <p:ph type="body" idx="4294967295"/>
          </p:nvPr>
        </p:nvSpPr>
        <p:spPr>
          <a:xfrm>
            <a:off x="1600200" y="2057400"/>
            <a:ext cx="6629400" cy="1066800"/>
          </a:xfrm>
        </p:spPr>
        <p:txBody>
          <a:bodyPr>
            <a:normAutofit/>
          </a:bodyPr>
          <a:lstStyle/>
          <a:p>
            <a:pPr>
              <a:buFontTx/>
              <a:buNone/>
            </a:pPr>
            <a:r>
              <a:rPr lang="zh-CN" altLang="en-US" sz="3600" b="0" dirty="0">
                <a:solidFill>
                  <a:srgbClr val="FF0000"/>
                </a:solidFill>
              </a:rPr>
              <a:t>通过今天的学习你有哪些收获？</a:t>
            </a:r>
          </a:p>
          <a:p>
            <a:pPr>
              <a:buFontTx/>
              <a:buNone/>
            </a:pPr>
            <a:endParaRPr lang="en-US" altLang="zh-CN" sz="3600" dirty="0">
              <a:solidFill>
                <a:srgbClr val="FF0000"/>
              </a:solidFill>
            </a:endParaRPr>
          </a:p>
        </p:txBody>
      </p:sp>
      <p:sp>
        <p:nvSpPr>
          <p:cNvPr id="12292" name="Rectangle 4"/>
          <p:cNvSpPr>
            <a:spLocks noChangeArrowheads="1"/>
          </p:cNvSpPr>
          <p:nvPr/>
        </p:nvSpPr>
        <p:spPr bwMode="auto">
          <a:xfrm>
            <a:off x="381000" y="3200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zh-CN" altLang="en-US" sz="4400" dirty="0">
                <a:solidFill>
                  <a:schemeClr val="tx2"/>
                </a:solidFill>
                <a:ea typeface="楷体_GB2312" pitchFamily="49" charset="-122"/>
              </a:rPr>
              <a:t>布置作业</a:t>
            </a:r>
          </a:p>
        </p:txBody>
      </p:sp>
      <p:sp>
        <p:nvSpPr>
          <p:cNvPr id="12293" name="Rectangle 5"/>
          <p:cNvSpPr>
            <a:spLocks noChangeArrowheads="1"/>
          </p:cNvSpPr>
          <p:nvPr/>
        </p:nvSpPr>
        <p:spPr bwMode="auto">
          <a:xfrm>
            <a:off x="1447800" y="4671237"/>
            <a:ext cx="6324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pPr>
            <a:r>
              <a:rPr lang="en-US" altLang="zh-CN" sz="3200" b="1" dirty="0">
                <a:solidFill>
                  <a:srgbClr val="FF0000"/>
                </a:solidFill>
              </a:rPr>
              <a:t>   </a:t>
            </a:r>
            <a:r>
              <a:rPr lang="zh-CN" altLang="en-US" sz="3200" b="1" dirty="0">
                <a:solidFill>
                  <a:srgbClr val="FF0000"/>
                </a:solidFill>
              </a:rPr>
              <a:t>算一算你们班男生人数比女生多（或少）百分之几？</a:t>
            </a:r>
          </a:p>
          <a:p>
            <a:pPr marL="342900" indent="-342900">
              <a:spcBef>
                <a:spcPct val="20000"/>
              </a:spcBef>
            </a:pPr>
            <a:endParaRPr lang="en-US" altLang="zh-CN"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4" fill="hold" nodeType="clickEffect">
                                  <p:stCondLst>
                                    <p:cond delay="0"/>
                                  </p:stCondLst>
                                  <p:childTnLst>
                                    <p:set>
                                      <p:cBhvr>
                                        <p:cTn id="10" dur="1" fill="hold">
                                          <p:stCondLst>
                                            <p:cond delay="0"/>
                                          </p:stCondLst>
                                        </p:cTn>
                                        <p:tgtEl>
                                          <p:spTgt spid="12293">
                                            <p:txEl>
                                              <p:pRg st="0" end="0"/>
                                            </p:txEl>
                                          </p:spTgt>
                                        </p:tgtEl>
                                        <p:attrNameLst>
                                          <p:attrName>style.visibility</p:attrName>
                                        </p:attrNameLst>
                                      </p:cBhvr>
                                      <p:to>
                                        <p:strVal val="visible"/>
                                      </p:to>
                                    </p:set>
                                    <p:animEffect transition="in" filter="slide(fromBottom)">
                                      <p:cBhvr>
                                        <p:cTn id="11" dur="500"/>
                                        <p:tgtEl>
                                          <p:spTgt spid="1229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838200" y="2277299"/>
            <a:ext cx="7543800"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304800"/>
            <a:r>
              <a:rPr lang="zh-CN" altLang="en-US" sz="3200" b="1" dirty="0">
                <a:latin typeface="Times New Roman" panose="02020603050405020304" pitchFamily="18" charset="0"/>
              </a:rPr>
              <a:t>判断</a:t>
            </a:r>
            <a:r>
              <a:rPr lang="zh-CN" altLang="en-US" sz="3200" b="1" dirty="0" smtClean="0">
                <a:latin typeface="Times New Roman" panose="02020603050405020304" pitchFamily="18" charset="0"/>
              </a:rPr>
              <a:t>： </a:t>
            </a:r>
            <a:endParaRPr lang="zh-CN" altLang="en-US" sz="3200" b="1" dirty="0">
              <a:latin typeface="Times New Roman" panose="02020603050405020304" pitchFamily="18" charset="0"/>
            </a:endParaRPr>
          </a:p>
          <a:p>
            <a:pPr indent="304800"/>
            <a:endParaRPr lang="zh-CN" altLang="en-US" sz="3200" b="1" dirty="0">
              <a:latin typeface="Times New Roman" panose="02020603050405020304" pitchFamily="18" charset="0"/>
            </a:endParaRPr>
          </a:p>
          <a:p>
            <a:pPr indent="304800"/>
            <a:r>
              <a:rPr lang="zh-CN" altLang="en-US" sz="3200" b="1" dirty="0">
                <a:latin typeface="Times New Roman" panose="02020603050405020304" pitchFamily="18" charset="0"/>
              </a:rPr>
              <a:t>甲比乙多</a:t>
            </a:r>
            <a:r>
              <a:rPr lang="en-US" altLang="zh-CN" sz="3200" b="1" dirty="0">
                <a:latin typeface="Times New Roman" panose="02020603050405020304" pitchFamily="18" charset="0"/>
                <a:cs typeface="Times New Roman" panose="02020603050405020304" pitchFamily="18" charset="0"/>
              </a:rPr>
              <a:t>10%</a:t>
            </a:r>
            <a:r>
              <a:rPr lang="zh-CN" altLang="en-US" sz="3200" b="1" dirty="0">
                <a:latin typeface="Times New Roman" panose="02020603050405020304" pitchFamily="18" charset="0"/>
              </a:rPr>
              <a:t>，乙比甲少</a:t>
            </a:r>
            <a:r>
              <a:rPr lang="en-US" altLang="zh-CN" sz="3200" b="1" dirty="0">
                <a:latin typeface="Times New Roman" panose="02020603050405020304" pitchFamily="18" charset="0"/>
                <a:cs typeface="Times New Roman" panose="02020603050405020304" pitchFamily="18" charset="0"/>
              </a:rPr>
              <a:t>10%</a:t>
            </a:r>
            <a:r>
              <a:rPr lang="en-US" altLang="zh-CN" sz="3200" b="1" dirty="0">
                <a:cs typeface="Times New Roman" panose="02020603050405020304" pitchFamily="18" charset="0"/>
              </a:rPr>
              <a:t>   </a:t>
            </a:r>
            <a:r>
              <a:rPr lang="en-US" altLang="zh-CN" sz="3200" b="1" dirty="0">
                <a:latin typeface="Times New Roman" panose="02020603050405020304" pitchFamily="18" charset="0"/>
                <a:cs typeface="Times New Roman" panose="02020603050405020304" pitchFamily="18" charset="0"/>
              </a:rPr>
              <a:t> </a:t>
            </a:r>
            <a:r>
              <a:rPr lang="zh-CN" altLang="en-US" sz="3200" b="1" dirty="0">
                <a:latin typeface="Times New Roman" panose="02020603050405020304" pitchFamily="18" charset="0"/>
              </a:rPr>
              <a:t>（</a:t>
            </a:r>
            <a:r>
              <a:rPr lang="zh-CN" altLang="en-US" sz="3200" b="1" dirty="0">
                <a:cs typeface="Times New Roman" panose="02020603050405020304" pitchFamily="18" charset="0"/>
              </a:rPr>
              <a:t> </a:t>
            </a:r>
            <a:r>
              <a:rPr lang="zh-CN" altLang="en-US" sz="3200" b="1" dirty="0">
                <a:latin typeface="Times New Roman" panose="02020603050405020304" pitchFamily="18" charset="0"/>
                <a:cs typeface="Times New Roman" panose="02020603050405020304" pitchFamily="18" charset="0"/>
              </a:rPr>
              <a:t>  </a:t>
            </a:r>
            <a:r>
              <a:rPr lang="zh-CN" altLang="en-US" sz="3200" b="1" dirty="0">
                <a:cs typeface="Times New Roman" panose="02020603050405020304" pitchFamily="18" charset="0"/>
              </a:rPr>
              <a:t> </a:t>
            </a:r>
            <a:r>
              <a:rPr lang="zh-CN" altLang="en-US" sz="3200" b="1" dirty="0">
                <a:latin typeface="Times New Roman" panose="02020603050405020304" pitchFamily="18" charset="0"/>
                <a:cs typeface="Times New Roman" panose="02020603050405020304" pitchFamily="18" charset="0"/>
              </a:rPr>
              <a:t> </a:t>
            </a:r>
            <a:r>
              <a:rPr lang="zh-CN" altLang="en-US" sz="3200" b="1" dirty="0">
                <a:latin typeface="Times New Roman" panose="02020603050405020304" pitchFamily="18" charset="0"/>
              </a:rPr>
              <a:t>）</a:t>
            </a:r>
            <a:endParaRPr lang="zh-CN" altLang="en-US" sz="3200" b="1" dirty="0"/>
          </a:p>
          <a:p>
            <a:pPr indent="304800" eaLnBrk="0" hangingPunct="0"/>
            <a:endParaRPr lang="en-US" altLang="zh-CN" sz="32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2" name="Picture 6"/>
          <p:cNvPicPr>
            <a:picLocks noChangeAspect="1" noChangeArrowheads="1"/>
          </p:cNvPicPr>
          <p:nvPr/>
        </p:nvPicPr>
        <p:blipFill>
          <a:blip r:embed="rId2"/>
          <a:srcRect/>
          <a:stretch>
            <a:fillRect/>
          </a:stretch>
        </p:blipFill>
        <p:spPr bwMode="auto">
          <a:xfrm>
            <a:off x="2543175" y="4114800"/>
            <a:ext cx="43148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0"/>
          <p:cNvPicPr>
            <a:picLocks noChangeAspect="1" noChangeArrowheads="1"/>
          </p:cNvPicPr>
          <p:nvPr/>
        </p:nvPicPr>
        <p:blipFill>
          <a:blip r:embed="rId3"/>
          <a:srcRect/>
          <a:stretch>
            <a:fillRect/>
          </a:stretch>
        </p:blipFill>
        <p:spPr bwMode="auto">
          <a:xfrm>
            <a:off x="381000" y="423863"/>
            <a:ext cx="8382000" cy="384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8" name="Picture 12"/>
          <p:cNvPicPr>
            <a:picLocks noChangeAspect="1" noChangeArrowheads="1"/>
          </p:cNvPicPr>
          <p:nvPr/>
        </p:nvPicPr>
        <p:blipFill>
          <a:blip r:embed="rId4"/>
          <a:srcRect/>
          <a:stretch>
            <a:fillRect/>
          </a:stretch>
        </p:blipFill>
        <p:spPr bwMode="auto">
          <a:xfrm>
            <a:off x="990600" y="5334000"/>
            <a:ext cx="5638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102"/>
                                        </p:tgtEl>
                                        <p:attrNameLst>
                                          <p:attrName>style.visibility</p:attrName>
                                        </p:attrNameLst>
                                      </p:cBhvr>
                                      <p:to>
                                        <p:strVal val="visible"/>
                                      </p:to>
                                    </p:set>
                                    <p:animEffect transition="in" filter="slide(fromBottom)">
                                      <p:cBhvr>
                                        <p:cTn id="7" dur="500"/>
                                        <p:tgtEl>
                                          <p:spTgt spid="410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108"/>
                                        </p:tgtEl>
                                        <p:attrNameLst>
                                          <p:attrName>style.visibility</p:attrName>
                                        </p:attrNameLst>
                                      </p:cBhvr>
                                      <p:to>
                                        <p:strVal val="visible"/>
                                      </p:to>
                                    </p:set>
                                    <p:animEffect transition="in" filter="blinds(horizontal)">
                                      <p:cBhvr>
                                        <p:cTn id="12" dur="500"/>
                                        <p:tgtEl>
                                          <p:spTgt spid="4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26" name="Picture 68"/>
          <p:cNvPicPr>
            <a:picLocks noChangeAspect="1" noChangeArrowheads="1"/>
          </p:cNvPicPr>
          <p:nvPr/>
        </p:nvPicPr>
        <p:blipFill>
          <a:blip r:embed="rId2"/>
          <a:srcRect/>
          <a:stretch>
            <a:fillRect/>
          </a:stretch>
        </p:blipFill>
        <p:spPr bwMode="auto">
          <a:xfrm>
            <a:off x="342900" y="495300"/>
            <a:ext cx="3657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11" name="AutoShape 67"/>
          <p:cNvSpPr>
            <a:spLocks noChangeArrowheads="1"/>
          </p:cNvSpPr>
          <p:nvPr/>
        </p:nvSpPr>
        <p:spPr bwMode="auto">
          <a:xfrm>
            <a:off x="4572000" y="304800"/>
            <a:ext cx="4572000" cy="1295400"/>
          </a:xfrm>
          <a:prstGeom prst="wedgeRoundRectCallout">
            <a:avLst>
              <a:gd name="adj1" fmla="val -74343"/>
              <a:gd name="adj2" fmla="val -2819"/>
              <a:gd name="adj3" fmla="val 16667"/>
            </a:avLst>
          </a:prstGeom>
          <a:solidFill>
            <a:srgbClr val="FFFF99"/>
          </a:solidFill>
          <a:ln w="9525">
            <a:solidFill>
              <a:schemeClr val="tx1"/>
            </a:solidFill>
            <a:miter lim="800000"/>
          </a:ln>
        </p:spPr>
        <p:txBody>
          <a:bodyPr/>
          <a:lstStyle/>
          <a:p>
            <a:r>
              <a:rPr lang="en-US" altLang="zh-CN" sz="2400" b="1" dirty="0"/>
              <a:t> </a:t>
            </a:r>
            <a:r>
              <a:rPr lang="zh-CN" altLang="en-US" sz="2400" b="1" dirty="0"/>
              <a:t>今年自驾游人数比去年多百分之几是指今年比去年多的占去年自驾游人数的百分之几。</a:t>
            </a:r>
          </a:p>
        </p:txBody>
      </p:sp>
      <p:pic>
        <p:nvPicPr>
          <p:cNvPr id="6163" name="Picture 19"/>
          <p:cNvPicPr>
            <a:picLocks noChangeAspect="1" noChangeArrowheads="1"/>
          </p:cNvPicPr>
          <p:nvPr/>
        </p:nvPicPr>
        <p:blipFill>
          <a:blip r:embed="rId3"/>
          <a:srcRect/>
          <a:stretch>
            <a:fillRect/>
          </a:stretch>
        </p:blipFill>
        <p:spPr bwMode="auto">
          <a:xfrm>
            <a:off x="685800" y="5334000"/>
            <a:ext cx="304800"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64" name="Text Box 20"/>
          <p:cNvSpPr txBox="1">
            <a:spLocks noChangeArrowheads="1"/>
          </p:cNvSpPr>
          <p:nvPr/>
        </p:nvSpPr>
        <p:spPr bwMode="auto">
          <a:xfrm>
            <a:off x="974725" y="5218113"/>
            <a:ext cx="7016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a:t>60</a:t>
            </a:r>
          </a:p>
        </p:txBody>
      </p:sp>
      <p:sp>
        <p:nvSpPr>
          <p:cNvPr id="6169" name="Text Box 25"/>
          <p:cNvSpPr txBox="1">
            <a:spLocks noChangeArrowheads="1"/>
          </p:cNvSpPr>
          <p:nvPr/>
        </p:nvSpPr>
        <p:spPr bwMode="auto">
          <a:xfrm>
            <a:off x="914400" y="5562600"/>
            <a:ext cx="13112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a:t>0.125</a:t>
            </a:r>
          </a:p>
        </p:txBody>
      </p:sp>
      <p:sp>
        <p:nvSpPr>
          <p:cNvPr id="6170" name="Text Box 26"/>
          <p:cNvSpPr txBox="1">
            <a:spLocks noChangeArrowheads="1"/>
          </p:cNvSpPr>
          <p:nvPr/>
        </p:nvSpPr>
        <p:spPr bwMode="auto">
          <a:xfrm>
            <a:off x="674688" y="5907088"/>
            <a:ext cx="361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t>=</a:t>
            </a:r>
          </a:p>
        </p:txBody>
      </p:sp>
      <p:sp>
        <p:nvSpPr>
          <p:cNvPr id="6171" name="Text Box 27"/>
          <p:cNvSpPr txBox="1">
            <a:spLocks noChangeArrowheads="1"/>
          </p:cNvSpPr>
          <p:nvPr/>
        </p:nvSpPr>
        <p:spPr bwMode="auto">
          <a:xfrm>
            <a:off x="974725" y="5954713"/>
            <a:ext cx="13112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a:t>12.5</a:t>
            </a:r>
            <a:r>
              <a:rPr lang="zh-CN" altLang="en-US" sz="2000" b="1"/>
              <a:t>％</a:t>
            </a:r>
          </a:p>
        </p:txBody>
      </p:sp>
      <p:pic>
        <p:nvPicPr>
          <p:cNvPr id="6177" name="Picture 33"/>
          <p:cNvPicPr>
            <a:picLocks noChangeAspect="1" noChangeArrowheads="1"/>
          </p:cNvPicPr>
          <p:nvPr/>
        </p:nvPicPr>
        <p:blipFill>
          <a:blip r:embed="rId4"/>
          <a:srcRect/>
          <a:stretch>
            <a:fillRect/>
          </a:stretch>
        </p:blipFill>
        <p:spPr bwMode="auto">
          <a:xfrm>
            <a:off x="6781800" y="4648200"/>
            <a:ext cx="51435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79" name="Text Box 35"/>
          <p:cNvSpPr txBox="1">
            <a:spLocks noChangeArrowheads="1"/>
          </p:cNvSpPr>
          <p:nvPr/>
        </p:nvSpPr>
        <p:spPr bwMode="auto">
          <a:xfrm>
            <a:off x="5546725" y="5116513"/>
            <a:ext cx="1044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a:t>112.5%</a:t>
            </a:r>
          </a:p>
        </p:txBody>
      </p:sp>
      <p:pic>
        <p:nvPicPr>
          <p:cNvPr id="6180" name="Picture 36"/>
          <p:cNvPicPr>
            <a:picLocks noChangeAspect="1" noChangeArrowheads="1"/>
          </p:cNvPicPr>
          <p:nvPr/>
        </p:nvPicPr>
        <p:blipFill>
          <a:blip r:embed="rId4"/>
          <a:srcRect/>
          <a:stretch>
            <a:fillRect/>
          </a:stretch>
        </p:blipFill>
        <p:spPr bwMode="auto">
          <a:xfrm>
            <a:off x="6572250" y="5181600"/>
            <a:ext cx="51435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83" name="Text Box 39"/>
          <p:cNvSpPr txBox="1">
            <a:spLocks noChangeArrowheads="1"/>
          </p:cNvSpPr>
          <p:nvPr/>
        </p:nvSpPr>
        <p:spPr bwMode="auto">
          <a:xfrm>
            <a:off x="5334000" y="5791200"/>
            <a:ext cx="3317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a:t>=</a:t>
            </a:r>
          </a:p>
        </p:txBody>
      </p:sp>
      <p:sp>
        <p:nvSpPr>
          <p:cNvPr id="6184" name="Text Box 40"/>
          <p:cNvSpPr txBox="1">
            <a:spLocks noChangeArrowheads="1"/>
          </p:cNvSpPr>
          <p:nvPr/>
        </p:nvSpPr>
        <p:spPr bwMode="auto">
          <a:xfrm>
            <a:off x="5567363" y="5791200"/>
            <a:ext cx="9318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b="1"/>
              <a:t>12.5</a:t>
            </a:r>
            <a:r>
              <a:rPr lang="zh-CN" altLang="en-US" sz="2000" b="1"/>
              <a:t>％</a:t>
            </a:r>
          </a:p>
        </p:txBody>
      </p:sp>
      <p:grpSp>
        <p:nvGrpSpPr>
          <p:cNvPr id="2" name="Group 41"/>
          <p:cNvGrpSpPr/>
          <p:nvPr/>
        </p:nvGrpSpPr>
        <p:grpSpPr bwMode="auto">
          <a:xfrm>
            <a:off x="1752600" y="1981200"/>
            <a:ext cx="3429000" cy="228600"/>
            <a:chOff x="816" y="1440"/>
            <a:chExt cx="2832" cy="144"/>
          </a:xfrm>
        </p:grpSpPr>
        <p:sp>
          <p:nvSpPr>
            <p:cNvPr id="4139" name="Line 42"/>
            <p:cNvSpPr>
              <a:spLocks noChangeShapeType="1"/>
            </p:cNvSpPr>
            <p:nvPr/>
          </p:nvSpPr>
          <p:spPr bwMode="auto">
            <a:xfrm>
              <a:off x="816" y="1584"/>
              <a:ext cx="2832"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4140" name="Line 43"/>
            <p:cNvSpPr>
              <a:spLocks noChangeShapeType="1"/>
            </p:cNvSpPr>
            <p:nvPr/>
          </p:nvSpPr>
          <p:spPr bwMode="auto">
            <a:xfrm>
              <a:off x="816" y="1440"/>
              <a:ext cx="0" cy="144"/>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4141" name="Line 44"/>
            <p:cNvSpPr>
              <a:spLocks noChangeShapeType="1"/>
            </p:cNvSpPr>
            <p:nvPr/>
          </p:nvSpPr>
          <p:spPr bwMode="auto">
            <a:xfrm>
              <a:off x="3648" y="1440"/>
              <a:ext cx="0" cy="144"/>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3" name="Group 45"/>
          <p:cNvGrpSpPr/>
          <p:nvPr/>
        </p:nvGrpSpPr>
        <p:grpSpPr bwMode="auto">
          <a:xfrm>
            <a:off x="1752600" y="3200400"/>
            <a:ext cx="4038600" cy="228600"/>
            <a:chOff x="816" y="1440"/>
            <a:chExt cx="2832" cy="144"/>
          </a:xfrm>
        </p:grpSpPr>
        <p:sp>
          <p:nvSpPr>
            <p:cNvPr id="4136" name="Line 46"/>
            <p:cNvSpPr>
              <a:spLocks noChangeShapeType="1"/>
            </p:cNvSpPr>
            <p:nvPr/>
          </p:nvSpPr>
          <p:spPr bwMode="auto">
            <a:xfrm>
              <a:off x="816" y="1584"/>
              <a:ext cx="2832"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4137" name="Line 47"/>
            <p:cNvSpPr>
              <a:spLocks noChangeShapeType="1"/>
            </p:cNvSpPr>
            <p:nvPr/>
          </p:nvSpPr>
          <p:spPr bwMode="auto">
            <a:xfrm>
              <a:off x="816" y="1440"/>
              <a:ext cx="0" cy="144"/>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4138" name="Line 48"/>
            <p:cNvSpPr>
              <a:spLocks noChangeShapeType="1"/>
            </p:cNvSpPr>
            <p:nvPr/>
          </p:nvSpPr>
          <p:spPr bwMode="auto">
            <a:xfrm>
              <a:off x="3648" y="1440"/>
              <a:ext cx="0" cy="144"/>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6193" name="Text Box 49"/>
          <p:cNvSpPr txBox="1">
            <a:spLocks noChangeArrowheads="1"/>
          </p:cNvSpPr>
          <p:nvPr/>
        </p:nvSpPr>
        <p:spPr bwMode="auto">
          <a:xfrm>
            <a:off x="533400" y="1905000"/>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400" b="1" dirty="0"/>
              <a:t>去年：</a:t>
            </a:r>
          </a:p>
        </p:txBody>
      </p:sp>
      <p:sp>
        <p:nvSpPr>
          <p:cNvPr id="6194" name="Text Box 50"/>
          <p:cNvSpPr txBox="1">
            <a:spLocks noChangeArrowheads="1"/>
          </p:cNvSpPr>
          <p:nvPr/>
        </p:nvSpPr>
        <p:spPr bwMode="auto">
          <a:xfrm>
            <a:off x="533400" y="3048000"/>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400" b="1"/>
              <a:t>今年：</a:t>
            </a:r>
          </a:p>
        </p:txBody>
      </p:sp>
      <p:sp>
        <p:nvSpPr>
          <p:cNvPr id="6195" name="AutoShape 51"/>
          <p:cNvSpPr/>
          <p:nvPr/>
        </p:nvSpPr>
        <p:spPr bwMode="auto">
          <a:xfrm rot="-5400000">
            <a:off x="3390900" y="723900"/>
            <a:ext cx="152400" cy="3429000"/>
          </a:xfrm>
          <a:prstGeom prst="leftBrace">
            <a:avLst>
              <a:gd name="adj1" fmla="val 187500"/>
              <a:gd name="adj2" fmla="val 50000"/>
            </a:avLst>
          </a:prstGeom>
          <a:noFill/>
          <a:ln w="25400">
            <a:solidFill>
              <a:srgbClr val="FF0000"/>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6196" name="AutoShape 52"/>
          <p:cNvSpPr/>
          <p:nvPr/>
        </p:nvSpPr>
        <p:spPr bwMode="auto">
          <a:xfrm rot="-5400000">
            <a:off x="3695700" y="1638300"/>
            <a:ext cx="152400" cy="4038600"/>
          </a:xfrm>
          <a:prstGeom prst="leftBrace">
            <a:avLst>
              <a:gd name="adj1" fmla="val 220833"/>
              <a:gd name="adj2" fmla="val 50000"/>
            </a:avLst>
          </a:prstGeom>
          <a:noFill/>
          <a:ln w="25400">
            <a:solidFill>
              <a:srgbClr val="FF0000"/>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6197" name="Line 53"/>
          <p:cNvSpPr>
            <a:spLocks noChangeShapeType="1"/>
          </p:cNvSpPr>
          <p:nvPr/>
        </p:nvSpPr>
        <p:spPr bwMode="auto">
          <a:xfrm>
            <a:off x="5181600" y="2286000"/>
            <a:ext cx="0" cy="914400"/>
          </a:xfrm>
          <a:prstGeom prst="line">
            <a:avLst/>
          </a:prstGeom>
          <a:noFill/>
          <a:ln w="38100">
            <a:solidFill>
              <a:schemeClr val="tx1"/>
            </a:solidFill>
            <a:prstDash val="sysDot"/>
            <a:round/>
          </a:ln>
          <a:extLst>
            <a:ext uri="{909E8E84-426E-40DD-AFC4-6F175D3DCCD1}">
              <a14:hiddenFill xmlns:a14="http://schemas.microsoft.com/office/drawing/2010/main">
                <a:noFill/>
              </a14:hiddenFill>
            </a:ext>
          </a:extLst>
        </p:spPr>
        <p:txBody>
          <a:bodyPr/>
          <a:lstStyle/>
          <a:p>
            <a:endParaRPr lang="zh-CN" altLang="en-US"/>
          </a:p>
        </p:txBody>
      </p:sp>
      <p:sp>
        <p:nvSpPr>
          <p:cNvPr id="6198" name="Line 54"/>
          <p:cNvSpPr>
            <a:spLocks noChangeShapeType="1"/>
          </p:cNvSpPr>
          <p:nvPr/>
        </p:nvSpPr>
        <p:spPr bwMode="auto">
          <a:xfrm>
            <a:off x="5181600" y="3200400"/>
            <a:ext cx="0" cy="22860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99" name="AutoShape 55"/>
          <p:cNvSpPr/>
          <p:nvPr/>
        </p:nvSpPr>
        <p:spPr bwMode="auto">
          <a:xfrm rot="5400000" flipV="1">
            <a:off x="5448300" y="2781300"/>
            <a:ext cx="76200" cy="609600"/>
          </a:xfrm>
          <a:prstGeom prst="leftBrace">
            <a:avLst>
              <a:gd name="adj1" fmla="val 66667"/>
              <a:gd name="adj2" fmla="val 50000"/>
            </a:avLst>
          </a:prstGeom>
          <a:noFill/>
          <a:ln w="25400">
            <a:solidFill>
              <a:srgbClr val="FF0000"/>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6200" name="Line 56"/>
          <p:cNvSpPr>
            <a:spLocks noChangeShapeType="1"/>
          </p:cNvSpPr>
          <p:nvPr/>
        </p:nvSpPr>
        <p:spPr bwMode="auto">
          <a:xfrm flipH="1">
            <a:off x="5562600" y="2514600"/>
            <a:ext cx="609600" cy="457200"/>
          </a:xfrm>
          <a:prstGeom prst="line">
            <a:avLst/>
          </a:prstGeom>
          <a:noFill/>
          <a:ln w="25400">
            <a:solidFill>
              <a:schemeClr val="tx1"/>
            </a:solidFill>
            <a:round/>
            <a:tailEnd type="arrow" w="med" len="med"/>
          </a:ln>
          <a:extLst>
            <a:ext uri="{909E8E84-426E-40DD-AFC4-6F175D3DCCD1}">
              <a14:hiddenFill xmlns:a14="http://schemas.microsoft.com/office/drawing/2010/main">
                <a:noFill/>
              </a14:hiddenFill>
            </a:ext>
          </a:extLst>
        </p:spPr>
        <p:txBody>
          <a:bodyPr/>
          <a:lstStyle/>
          <a:p>
            <a:endParaRPr lang="zh-CN" altLang="en-US"/>
          </a:p>
        </p:txBody>
      </p:sp>
      <p:sp>
        <p:nvSpPr>
          <p:cNvPr id="6201" name="Text Box 57"/>
          <p:cNvSpPr txBox="1">
            <a:spLocks noChangeArrowheads="1"/>
          </p:cNvSpPr>
          <p:nvPr/>
        </p:nvSpPr>
        <p:spPr bwMode="auto">
          <a:xfrm>
            <a:off x="6019800" y="1905000"/>
            <a:ext cx="2133600" cy="946150"/>
          </a:xfrm>
          <a:prstGeom prst="rect">
            <a:avLst/>
          </a:prstGeom>
          <a:solidFill>
            <a:srgbClr val="CC99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800" b="1" dirty="0">
                <a:latin typeface="楷体_GB2312" pitchFamily="49" charset="-122"/>
                <a:ea typeface="楷体_GB2312" pitchFamily="49" charset="-122"/>
              </a:rPr>
              <a:t>比去年多百分之几 </a:t>
            </a:r>
          </a:p>
        </p:txBody>
      </p:sp>
      <p:sp>
        <p:nvSpPr>
          <p:cNvPr id="6202" name="Text Box 58"/>
          <p:cNvSpPr txBox="1">
            <a:spLocks noChangeArrowheads="1"/>
          </p:cNvSpPr>
          <p:nvPr/>
        </p:nvSpPr>
        <p:spPr bwMode="auto">
          <a:xfrm>
            <a:off x="2895600" y="2438400"/>
            <a:ext cx="129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000" b="1">
                <a:latin typeface="楷体_GB2312" pitchFamily="49" charset="-122"/>
                <a:ea typeface="楷体_GB2312" pitchFamily="49" charset="-122"/>
              </a:rPr>
              <a:t>480</a:t>
            </a:r>
            <a:r>
              <a:rPr lang="zh-CN" altLang="en-US" sz="2000" b="1">
                <a:latin typeface="楷体_GB2312" pitchFamily="49" charset="-122"/>
                <a:ea typeface="楷体_GB2312" pitchFamily="49" charset="-122"/>
              </a:rPr>
              <a:t>人</a:t>
            </a:r>
          </a:p>
        </p:txBody>
      </p:sp>
      <p:sp>
        <p:nvSpPr>
          <p:cNvPr id="6203" name="Text Box 59"/>
          <p:cNvSpPr txBox="1">
            <a:spLocks noChangeArrowheads="1"/>
          </p:cNvSpPr>
          <p:nvPr/>
        </p:nvSpPr>
        <p:spPr bwMode="auto">
          <a:xfrm>
            <a:off x="3352800" y="3717925"/>
            <a:ext cx="129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000" b="1">
                <a:latin typeface="楷体_GB2312" pitchFamily="49" charset="-122"/>
                <a:ea typeface="楷体_GB2312" pitchFamily="49" charset="-122"/>
              </a:rPr>
              <a:t>540</a:t>
            </a:r>
            <a:r>
              <a:rPr lang="zh-CN" altLang="en-US" sz="2000" b="1">
                <a:latin typeface="楷体_GB2312" pitchFamily="49" charset="-122"/>
                <a:ea typeface="楷体_GB2312" pitchFamily="49" charset="-122"/>
              </a:rPr>
              <a:t>人</a:t>
            </a:r>
          </a:p>
        </p:txBody>
      </p:sp>
      <p:sp>
        <p:nvSpPr>
          <p:cNvPr id="6204" name="AutoShape 60"/>
          <p:cNvSpPr>
            <a:spLocks noChangeArrowheads="1"/>
          </p:cNvSpPr>
          <p:nvPr/>
        </p:nvSpPr>
        <p:spPr bwMode="auto">
          <a:xfrm>
            <a:off x="0" y="4724400"/>
            <a:ext cx="381000" cy="381000"/>
          </a:xfrm>
          <a:custGeom>
            <a:avLst/>
            <a:gdLst>
              <a:gd name="T0" fmla="*/ 191558 w 21600"/>
              <a:gd name="T1" fmla="*/ 38576 h 21600"/>
              <a:gd name="T2" fmla="*/ 51647 w 21600"/>
              <a:gd name="T3" fmla="*/ 190500 h 21600"/>
              <a:gd name="T4" fmla="*/ 191558 w 21600"/>
              <a:gd name="T5" fmla="*/ 381000 h 21600"/>
              <a:gd name="T6" fmla="*/ 329353 w 21600"/>
              <a:gd name="T7" fmla="*/ 1905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chemeClr val="accent1"/>
          </a:solidFill>
          <a:ln w="9525">
            <a:solidFill>
              <a:schemeClr val="tx1"/>
            </a:solidFill>
            <a:miter lim="800000"/>
          </a:ln>
        </p:spPr>
        <p:txBody>
          <a:bodyPr wrap="none" anchor="ctr"/>
          <a:lstStyle/>
          <a:p>
            <a:endParaRPr lang="zh-CN" altLang="en-US"/>
          </a:p>
        </p:txBody>
      </p:sp>
      <p:sp>
        <p:nvSpPr>
          <p:cNvPr id="6205" name="AutoShape 61"/>
          <p:cNvSpPr>
            <a:spLocks noChangeArrowheads="1"/>
          </p:cNvSpPr>
          <p:nvPr/>
        </p:nvSpPr>
        <p:spPr bwMode="auto">
          <a:xfrm>
            <a:off x="8763000" y="4800600"/>
            <a:ext cx="381000" cy="381000"/>
          </a:xfrm>
          <a:custGeom>
            <a:avLst/>
            <a:gdLst>
              <a:gd name="T0" fmla="*/ 191558 w 21600"/>
              <a:gd name="T1" fmla="*/ 38576 h 21600"/>
              <a:gd name="T2" fmla="*/ 51647 w 21600"/>
              <a:gd name="T3" fmla="*/ 190500 h 21600"/>
              <a:gd name="T4" fmla="*/ 191558 w 21600"/>
              <a:gd name="T5" fmla="*/ 381000 h 21600"/>
              <a:gd name="T6" fmla="*/ 329353 w 21600"/>
              <a:gd name="T7" fmla="*/ 1905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chemeClr val="accent1"/>
          </a:solidFill>
          <a:ln w="9525">
            <a:solidFill>
              <a:schemeClr val="tx1"/>
            </a:solidFill>
            <a:miter lim="800000"/>
          </a:ln>
        </p:spPr>
        <p:txBody>
          <a:bodyPr wrap="none" anchor="ctr"/>
          <a:lstStyle/>
          <a:p>
            <a:endParaRPr lang="zh-CN" altLang="en-US"/>
          </a:p>
        </p:txBody>
      </p:sp>
      <p:sp>
        <p:nvSpPr>
          <p:cNvPr id="6209" name="Line 65"/>
          <p:cNvSpPr>
            <a:spLocks noChangeShapeType="1"/>
          </p:cNvSpPr>
          <p:nvPr/>
        </p:nvSpPr>
        <p:spPr bwMode="auto">
          <a:xfrm>
            <a:off x="4953000" y="762000"/>
            <a:ext cx="3810000" cy="0"/>
          </a:xfrm>
          <a:prstGeom prst="line">
            <a:avLst/>
          </a:prstGeom>
          <a:noFill/>
          <a:ln w="381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6210" name="Line 66"/>
          <p:cNvSpPr>
            <a:spLocks noChangeShapeType="1"/>
          </p:cNvSpPr>
          <p:nvPr/>
        </p:nvSpPr>
        <p:spPr bwMode="auto">
          <a:xfrm>
            <a:off x="4953000" y="1524000"/>
            <a:ext cx="1676400" cy="0"/>
          </a:xfrm>
          <a:prstGeom prst="line">
            <a:avLst/>
          </a:prstGeom>
          <a:noFill/>
          <a:ln w="381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pic>
        <p:nvPicPr>
          <p:cNvPr id="6217" name="Picture 73"/>
          <p:cNvPicPr>
            <a:picLocks noChangeAspect="1" noChangeArrowheads="1"/>
          </p:cNvPicPr>
          <p:nvPr/>
        </p:nvPicPr>
        <p:blipFill>
          <a:blip r:embed="rId5"/>
          <a:srcRect/>
          <a:stretch>
            <a:fillRect/>
          </a:stretch>
        </p:blipFill>
        <p:spPr bwMode="auto">
          <a:xfrm>
            <a:off x="381000" y="4191000"/>
            <a:ext cx="3048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18" name="Picture 74"/>
          <p:cNvPicPr>
            <a:picLocks noChangeAspect="1" noChangeArrowheads="1"/>
          </p:cNvPicPr>
          <p:nvPr/>
        </p:nvPicPr>
        <p:blipFill>
          <a:blip r:embed="rId6"/>
          <a:srcRect/>
          <a:stretch>
            <a:fillRect/>
          </a:stretch>
        </p:blipFill>
        <p:spPr bwMode="auto">
          <a:xfrm>
            <a:off x="685800" y="4773613"/>
            <a:ext cx="14478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19" name="Picture 75"/>
          <p:cNvPicPr>
            <a:picLocks noChangeAspect="1" noChangeArrowheads="1"/>
          </p:cNvPicPr>
          <p:nvPr/>
        </p:nvPicPr>
        <p:blipFill>
          <a:blip r:embed="rId7"/>
          <a:srcRect/>
          <a:stretch>
            <a:fillRect/>
          </a:stretch>
        </p:blipFill>
        <p:spPr bwMode="auto">
          <a:xfrm>
            <a:off x="2209800" y="4743450"/>
            <a:ext cx="68580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20" name="Picture 76"/>
          <p:cNvPicPr>
            <a:picLocks noChangeAspect="1" noChangeArrowheads="1"/>
          </p:cNvPicPr>
          <p:nvPr/>
        </p:nvPicPr>
        <p:blipFill>
          <a:blip r:embed="rId8"/>
          <a:srcRect/>
          <a:stretch>
            <a:fillRect/>
          </a:stretch>
        </p:blipFill>
        <p:spPr bwMode="auto">
          <a:xfrm>
            <a:off x="1447800" y="5257800"/>
            <a:ext cx="76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21" name="Text Box 77"/>
          <p:cNvSpPr txBox="1">
            <a:spLocks noChangeArrowheads="1"/>
          </p:cNvSpPr>
          <p:nvPr/>
        </p:nvSpPr>
        <p:spPr bwMode="auto">
          <a:xfrm>
            <a:off x="669925" y="5576888"/>
            <a:ext cx="3175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t>=</a:t>
            </a:r>
          </a:p>
        </p:txBody>
      </p:sp>
      <p:pic>
        <p:nvPicPr>
          <p:cNvPr id="6222" name="Picture 78"/>
          <p:cNvPicPr>
            <a:picLocks noChangeAspect="1" noChangeArrowheads="1"/>
          </p:cNvPicPr>
          <p:nvPr/>
        </p:nvPicPr>
        <p:blipFill>
          <a:blip r:embed="rId9"/>
          <a:srcRect/>
          <a:stretch>
            <a:fillRect/>
          </a:stretch>
        </p:blipFill>
        <p:spPr bwMode="auto">
          <a:xfrm>
            <a:off x="5334000" y="4648200"/>
            <a:ext cx="10668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23" name="Picture 79"/>
          <p:cNvPicPr>
            <a:picLocks noChangeAspect="1" noChangeArrowheads="1"/>
          </p:cNvPicPr>
          <p:nvPr/>
        </p:nvPicPr>
        <p:blipFill>
          <a:blip r:embed="rId10"/>
          <a:srcRect/>
          <a:stretch>
            <a:fillRect/>
          </a:stretch>
        </p:blipFill>
        <p:spPr bwMode="auto">
          <a:xfrm>
            <a:off x="5181600" y="4114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24" name="Picture 80"/>
          <p:cNvPicPr>
            <a:picLocks noChangeAspect="1" noChangeArrowheads="1"/>
          </p:cNvPicPr>
          <p:nvPr/>
        </p:nvPicPr>
        <p:blipFill>
          <a:blip r:embed="rId11"/>
          <a:srcRect/>
          <a:stretch>
            <a:fillRect/>
          </a:stretch>
        </p:blipFill>
        <p:spPr bwMode="auto">
          <a:xfrm>
            <a:off x="5181600" y="5181600"/>
            <a:ext cx="381000"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25" name="Picture 81"/>
          <p:cNvPicPr>
            <a:picLocks noChangeAspect="1" noChangeArrowheads="1"/>
          </p:cNvPicPr>
          <p:nvPr/>
        </p:nvPicPr>
        <p:blipFill>
          <a:blip r:embed="rId12"/>
          <a:srcRect/>
          <a:stretch>
            <a:fillRect/>
          </a:stretch>
        </p:blipFill>
        <p:spPr bwMode="auto">
          <a:xfrm>
            <a:off x="3657600" y="6248400"/>
            <a:ext cx="32766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211"/>
                                        </p:tgtEl>
                                        <p:attrNameLst>
                                          <p:attrName>style.visibility</p:attrName>
                                        </p:attrNameLst>
                                      </p:cBhvr>
                                      <p:to>
                                        <p:strVal val="visible"/>
                                      </p:to>
                                    </p:set>
                                    <p:animEffect transition="in" filter="dissolve">
                                      <p:cBhvr>
                                        <p:cTn id="7" dur="500"/>
                                        <p:tgtEl>
                                          <p:spTgt spid="621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209"/>
                                        </p:tgtEl>
                                        <p:attrNameLst>
                                          <p:attrName>style.visibility</p:attrName>
                                        </p:attrNameLst>
                                      </p:cBhvr>
                                      <p:to>
                                        <p:strVal val="visible"/>
                                      </p:to>
                                    </p:set>
                                    <p:animEffect transition="in" filter="slide(fromBottom)">
                                      <p:cBhvr>
                                        <p:cTn id="12" dur="500"/>
                                        <p:tgtEl>
                                          <p:spTgt spid="6209"/>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210"/>
                                        </p:tgtEl>
                                        <p:attrNameLst>
                                          <p:attrName>style.visibility</p:attrName>
                                        </p:attrNameLst>
                                      </p:cBhvr>
                                      <p:to>
                                        <p:strVal val="visible"/>
                                      </p:to>
                                    </p:set>
                                    <p:animEffect transition="in" filter="slide(fromBottom)">
                                      <p:cBhvr>
                                        <p:cTn id="17" dur="500"/>
                                        <p:tgtEl>
                                          <p:spTgt spid="6210"/>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6193"/>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6194"/>
                                        </p:tgtEl>
                                        <p:attrNameLst>
                                          <p:attrName>style.visibility</p:attrName>
                                        </p:attrNameLst>
                                      </p:cBhvr>
                                      <p:to>
                                        <p:strVal val="visible"/>
                                      </p:to>
                                    </p:set>
                                  </p:childTnLst>
                                </p:cTn>
                              </p:par>
                            </p:childTnLst>
                          </p:cTn>
                        </p:par>
                        <p:par>
                          <p:cTn id="24" fill="hold">
                            <p:stCondLst>
                              <p:cond delay="0"/>
                            </p:stCondLst>
                            <p:childTnLst>
                              <p:par>
                                <p:cTn id="25" presetID="22" presetClass="entr" presetSubtype="8" fill="hold"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left)">
                                      <p:cBhvr>
                                        <p:cTn id="27" dur="1000"/>
                                        <p:tgtEl>
                                          <p:spTgt spid="2"/>
                                        </p:tgtEl>
                                      </p:cBhvr>
                                    </p:animEffect>
                                  </p:childTnLst>
                                </p:cTn>
                              </p:par>
                            </p:childTnLst>
                          </p:cTn>
                        </p:par>
                        <p:par>
                          <p:cTn id="28" fill="hold">
                            <p:stCondLst>
                              <p:cond delay="1000"/>
                            </p:stCondLst>
                            <p:childTnLst>
                              <p:par>
                                <p:cTn id="29" presetID="22" presetClass="entr" presetSubtype="8" fill="hold"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wipe(left)">
                                      <p:cBhvr>
                                        <p:cTn id="31" dur="500"/>
                                        <p:tgtEl>
                                          <p:spTgt spid="3"/>
                                        </p:tgtEl>
                                      </p:cBhvr>
                                    </p:animEffect>
                                  </p:childTnLst>
                                </p:cTn>
                              </p:par>
                            </p:childTnLst>
                          </p:cTn>
                        </p:par>
                        <p:par>
                          <p:cTn id="32" fill="hold">
                            <p:stCondLst>
                              <p:cond delay="1500"/>
                            </p:stCondLst>
                            <p:childTnLst>
                              <p:par>
                                <p:cTn id="33" presetID="12" presetClass="entr" presetSubtype="4" fill="hold" grpId="0" nodeType="afterEffect">
                                  <p:stCondLst>
                                    <p:cond delay="0"/>
                                  </p:stCondLst>
                                  <p:childTnLst>
                                    <p:set>
                                      <p:cBhvr>
                                        <p:cTn id="34" dur="1" fill="hold">
                                          <p:stCondLst>
                                            <p:cond delay="0"/>
                                          </p:stCondLst>
                                        </p:cTn>
                                        <p:tgtEl>
                                          <p:spTgt spid="6195"/>
                                        </p:tgtEl>
                                        <p:attrNameLst>
                                          <p:attrName>style.visibility</p:attrName>
                                        </p:attrNameLst>
                                      </p:cBhvr>
                                      <p:to>
                                        <p:strVal val="visible"/>
                                      </p:to>
                                    </p:set>
                                    <p:animEffect transition="in" filter="slide(fromBottom)">
                                      <p:cBhvr>
                                        <p:cTn id="35" dur="500"/>
                                        <p:tgtEl>
                                          <p:spTgt spid="6195"/>
                                        </p:tgtEl>
                                      </p:cBhvr>
                                    </p:animEffect>
                                  </p:childTnLst>
                                </p:cTn>
                              </p:par>
                            </p:childTnLst>
                          </p:cTn>
                        </p:par>
                        <p:par>
                          <p:cTn id="36" fill="hold">
                            <p:stCondLst>
                              <p:cond delay="2000"/>
                            </p:stCondLst>
                            <p:childTnLst>
                              <p:par>
                                <p:cTn id="37" presetID="12" presetClass="entr" presetSubtype="4" fill="hold" grpId="0" nodeType="afterEffect">
                                  <p:stCondLst>
                                    <p:cond delay="0"/>
                                  </p:stCondLst>
                                  <p:childTnLst>
                                    <p:set>
                                      <p:cBhvr>
                                        <p:cTn id="38" dur="1" fill="hold">
                                          <p:stCondLst>
                                            <p:cond delay="0"/>
                                          </p:stCondLst>
                                        </p:cTn>
                                        <p:tgtEl>
                                          <p:spTgt spid="6202"/>
                                        </p:tgtEl>
                                        <p:attrNameLst>
                                          <p:attrName>style.visibility</p:attrName>
                                        </p:attrNameLst>
                                      </p:cBhvr>
                                      <p:to>
                                        <p:strVal val="visible"/>
                                      </p:to>
                                    </p:set>
                                    <p:animEffect transition="in" filter="slide(fromBottom)">
                                      <p:cBhvr>
                                        <p:cTn id="39" dur="500"/>
                                        <p:tgtEl>
                                          <p:spTgt spid="6202"/>
                                        </p:tgtEl>
                                      </p:cBhvr>
                                    </p:animEffect>
                                  </p:childTnLst>
                                </p:cTn>
                              </p:par>
                            </p:childTnLst>
                          </p:cTn>
                        </p:par>
                        <p:par>
                          <p:cTn id="40" fill="hold">
                            <p:stCondLst>
                              <p:cond delay="2500"/>
                            </p:stCondLst>
                            <p:childTnLst>
                              <p:par>
                                <p:cTn id="41" presetID="12" presetClass="entr" presetSubtype="4" fill="hold" grpId="0" nodeType="afterEffect">
                                  <p:stCondLst>
                                    <p:cond delay="0"/>
                                  </p:stCondLst>
                                  <p:childTnLst>
                                    <p:set>
                                      <p:cBhvr>
                                        <p:cTn id="42" dur="1" fill="hold">
                                          <p:stCondLst>
                                            <p:cond delay="0"/>
                                          </p:stCondLst>
                                        </p:cTn>
                                        <p:tgtEl>
                                          <p:spTgt spid="6196"/>
                                        </p:tgtEl>
                                        <p:attrNameLst>
                                          <p:attrName>style.visibility</p:attrName>
                                        </p:attrNameLst>
                                      </p:cBhvr>
                                      <p:to>
                                        <p:strVal val="visible"/>
                                      </p:to>
                                    </p:set>
                                    <p:animEffect transition="in" filter="slide(fromBottom)">
                                      <p:cBhvr>
                                        <p:cTn id="43" dur="500"/>
                                        <p:tgtEl>
                                          <p:spTgt spid="6196"/>
                                        </p:tgtEl>
                                      </p:cBhvr>
                                    </p:animEffect>
                                  </p:childTnLst>
                                </p:cTn>
                              </p:par>
                            </p:childTnLst>
                          </p:cTn>
                        </p:par>
                        <p:par>
                          <p:cTn id="44" fill="hold">
                            <p:stCondLst>
                              <p:cond delay="3000"/>
                            </p:stCondLst>
                            <p:childTnLst>
                              <p:par>
                                <p:cTn id="45" presetID="12" presetClass="entr" presetSubtype="4" fill="hold" grpId="0" nodeType="afterEffect">
                                  <p:stCondLst>
                                    <p:cond delay="0"/>
                                  </p:stCondLst>
                                  <p:childTnLst>
                                    <p:set>
                                      <p:cBhvr>
                                        <p:cTn id="46" dur="1" fill="hold">
                                          <p:stCondLst>
                                            <p:cond delay="0"/>
                                          </p:stCondLst>
                                        </p:cTn>
                                        <p:tgtEl>
                                          <p:spTgt spid="6203"/>
                                        </p:tgtEl>
                                        <p:attrNameLst>
                                          <p:attrName>style.visibility</p:attrName>
                                        </p:attrNameLst>
                                      </p:cBhvr>
                                      <p:to>
                                        <p:strVal val="visible"/>
                                      </p:to>
                                    </p:set>
                                    <p:animEffect transition="in" filter="slide(fromBottom)">
                                      <p:cBhvr>
                                        <p:cTn id="47" dur="500"/>
                                        <p:tgtEl>
                                          <p:spTgt spid="620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6197"/>
                                        </p:tgtEl>
                                        <p:attrNameLst>
                                          <p:attrName>style.visibility</p:attrName>
                                        </p:attrNameLst>
                                      </p:cBhvr>
                                      <p:to>
                                        <p:strVal val="visible"/>
                                      </p:to>
                                    </p:set>
                                    <p:animEffect transition="in" filter="wipe(up)">
                                      <p:cBhvr>
                                        <p:cTn id="52" dur="500"/>
                                        <p:tgtEl>
                                          <p:spTgt spid="6197"/>
                                        </p:tgtEl>
                                      </p:cBhvr>
                                    </p:animEffect>
                                  </p:childTnLst>
                                </p:cTn>
                              </p:par>
                            </p:childTnLst>
                          </p:cTn>
                        </p:par>
                        <p:par>
                          <p:cTn id="53" fill="hold">
                            <p:stCondLst>
                              <p:cond delay="500"/>
                            </p:stCondLst>
                            <p:childTnLst>
                              <p:par>
                                <p:cTn id="54" presetID="12" presetClass="entr" presetSubtype="1" fill="hold" grpId="0" nodeType="afterEffect">
                                  <p:stCondLst>
                                    <p:cond delay="0"/>
                                  </p:stCondLst>
                                  <p:childTnLst>
                                    <p:set>
                                      <p:cBhvr>
                                        <p:cTn id="55" dur="1" fill="hold">
                                          <p:stCondLst>
                                            <p:cond delay="0"/>
                                          </p:stCondLst>
                                        </p:cTn>
                                        <p:tgtEl>
                                          <p:spTgt spid="6198"/>
                                        </p:tgtEl>
                                        <p:attrNameLst>
                                          <p:attrName>style.visibility</p:attrName>
                                        </p:attrNameLst>
                                      </p:cBhvr>
                                      <p:to>
                                        <p:strVal val="visible"/>
                                      </p:to>
                                    </p:set>
                                    <p:animEffect transition="in" filter="slide(fromTop)">
                                      <p:cBhvr>
                                        <p:cTn id="56" dur="500"/>
                                        <p:tgtEl>
                                          <p:spTgt spid="6198"/>
                                        </p:tgtEl>
                                      </p:cBhvr>
                                    </p:animEffect>
                                  </p:childTnLst>
                                </p:cTn>
                              </p:par>
                            </p:childTnLst>
                          </p:cTn>
                        </p:par>
                        <p:par>
                          <p:cTn id="57" fill="hold">
                            <p:stCondLst>
                              <p:cond delay="1000"/>
                            </p:stCondLst>
                            <p:childTnLst>
                              <p:par>
                                <p:cTn id="58" presetID="5" presetClass="entr" presetSubtype="10" fill="hold" grpId="0" nodeType="afterEffect">
                                  <p:stCondLst>
                                    <p:cond delay="0"/>
                                  </p:stCondLst>
                                  <p:childTnLst>
                                    <p:set>
                                      <p:cBhvr>
                                        <p:cTn id="59" dur="1" fill="hold">
                                          <p:stCondLst>
                                            <p:cond delay="0"/>
                                          </p:stCondLst>
                                        </p:cTn>
                                        <p:tgtEl>
                                          <p:spTgt spid="6199"/>
                                        </p:tgtEl>
                                        <p:attrNameLst>
                                          <p:attrName>style.visibility</p:attrName>
                                        </p:attrNameLst>
                                      </p:cBhvr>
                                      <p:to>
                                        <p:strVal val="visible"/>
                                      </p:to>
                                    </p:set>
                                    <p:animEffect transition="in" filter="checkerboard(across)">
                                      <p:cBhvr>
                                        <p:cTn id="60" dur="500"/>
                                        <p:tgtEl>
                                          <p:spTgt spid="6199"/>
                                        </p:tgtEl>
                                      </p:cBhvr>
                                    </p:animEffect>
                                  </p:childTnLst>
                                </p:cTn>
                              </p:par>
                            </p:childTnLst>
                          </p:cTn>
                        </p:par>
                        <p:par>
                          <p:cTn id="61" fill="hold">
                            <p:stCondLst>
                              <p:cond delay="1500"/>
                            </p:stCondLst>
                            <p:childTnLst>
                              <p:par>
                                <p:cTn id="62" presetID="22" presetClass="entr" presetSubtype="1" fill="hold" grpId="0" nodeType="afterEffect">
                                  <p:stCondLst>
                                    <p:cond delay="0"/>
                                  </p:stCondLst>
                                  <p:childTnLst>
                                    <p:set>
                                      <p:cBhvr>
                                        <p:cTn id="63" dur="1" fill="hold">
                                          <p:stCondLst>
                                            <p:cond delay="0"/>
                                          </p:stCondLst>
                                        </p:cTn>
                                        <p:tgtEl>
                                          <p:spTgt spid="6200"/>
                                        </p:tgtEl>
                                        <p:attrNameLst>
                                          <p:attrName>style.visibility</p:attrName>
                                        </p:attrNameLst>
                                      </p:cBhvr>
                                      <p:to>
                                        <p:strVal val="visible"/>
                                      </p:to>
                                    </p:set>
                                    <p:animEffect transition="in" filter="wipe(up)">
                                      <p:cBhvr>
                                        <p:cTn id="64" dur="500"/>
                                        <p:tgtEl>
                                          <p:spTgt spid="6200"/>
                                        </p:tgtEl>
                                      </p:cBhvr>
                                    </p:animEffect>
                                  </p:childTnLst>
                                </p:cTn>
                              </p:par>
                            </p:childTnLst>
                          </p:cTn>
                        </p:par>
                      </p:childTnLst>
                    </p:cTn>
                  </p:par>
                  <p:par>
                    <p:cTn id="65" fill="hold">
                      <p:stCondLst>
                        <p:cond delay="indefinite"/>
                      </p:stCondLst>
                      <p:childTnLst>
                        <p:par>
                          <p:cTn id="66" fill="hold">
                            <p:stCondLst>
                              <p:cond delay="0"/>
                            </p:stCondLst>
                            <p:childTnLst>
                              <p:par>
                                <p:cTn id="67" presetID="12" presetClass="entr" presetSubtype="4" fill="hold" nodeType="clickEffect">
                                  <p:stCondLst>
                                    <p:cond delay="0"/>
                                  </p:stCondLst>
                                  <p:childTnLst>
                                    <p:set>
                                      <p:cBhvr>
                                        <p:cTn id="68" dur="1" fill="hold">
                                          <p:stCondLst>
                                            <p:cond delay="0"/>
                                          </p:stCondLst>
                                        </p:cTn>
                                        <p:tgtEl>
                                          <p:spTgt spid="6201"/>
                                        </p:tgtEl>
                                        <p:attrNameLst>
                                          <p:attrName>style.visibility</p:attrName>
                                        </p:attrNameLst>
                                      </p:cBhvr>
                                      <p:to>
                                        <p:strVal val="visible"/>
                                      </p:to>
                                    </p:set>
                                    <p:animEffect transition="in" filter="slide(fromBottom)">
                                      <p:cBhvr>
                                        <p:cTn id="69" dur="500"/>
                                        <p:tgtEl>
                                          <p:spTgt spid="6201"/>
                                        </p:tgtEl>
                                      </p:cBhvr>
                                    </p:animEffect>
                                  </p:childTnLst>
                                </p:cTn>
                              </p:par>
                            </p:childTnLst>
                          </p:cTn>
                        </p:par>
                      </p:childTnLst>
                    </p:cTn>
                  </p:par>
                  <p:par>
                    <p:cTn id="70" fill="hold">
                      <p:stCondLst>
                        <p:cond delay="indefinite"/>
                      </p:stCondLst>
                      <p:childTnLst>
                        <p:par>
                          <p:cTn id="71" fill="hold">
                            <p:stCondLst>
                              <p:cond delay="0"/>
                            </p:stCondLst>
                            <p:childTnLst>
                              <p:par>
                                <p:cTn id="72" presetID="3" presetClass="entr" presetSubtype="10" fill="hold" nodeType="clickEffect">
                                  <p:stCondLst>
                                    <p:cond delay="0"/>
                                  </p:stCondLst>
                                  <p:childTnLst>
                                    <p:set>
                                      <p:cBhvr>
                                        <p:cTn id="73" dur="1" fill="hold">
                                          <p:stCondLst>
                                            <p:cond delay="0"/>
                                          </p:stCondLst>
                                        </p:cTn>
                                        <p:tgtEl>
                                          <p:spTgt spid="6225"/>
                                        </p:tgtEl>
                                        <p:attrNameLst>
                                          <p:attrName>style.visibility</p:attrName>
                                        </p:attrNameLst>
                                      </p:cBhvr>
                                      <p:to>
                                        <p:strVal val="visible"/>
                                      </p:to>
                                    </p:set>
                                    <p:animEffect transition="in" filter="blinds(horizontal)">
                                      <p:cBhvr>
                                        <p:cTn id="74" dur="500"/>
                                        <p:tgtEl>
                                          <p:spTgt spid="6225"/>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75" restart="whenNotActive" fill="hold" evtFilter="cancelBubble" nodeType="interactiveSeq">
                <p:stCondLst>
                  <p:cond evt="onClick" delay="0">
                    <p:tgtEl>
                      <p:spTgt spid="6204"/>
                    </p:tgtEl>
                  </p:cond>
                </p:stCondLst>
                <p:endSync evt="end" delay="0">
                  <p:rtn val="all"/>
                </p:endSync>
                <p:childTnLst>
                  <p:par>
                    <p:cTn id="76" fill="hold">
                      <p:stCondLst>
                        <p:cond delay="0"/>
                      </p:stCondLst>
                      <p:childTnLst>
                        <p:par>
                          <p:cTn id="77" fill="hold">
                            <p:stCondLst>
                              <p:cond delay="0"/>
                            </p:stCondLst>
                            <p:childTnLst>
                              <p:par>
                                <p:cTn id="78" presetID="3" presetClass="entr" presetSubtype="10" fill="hold" nodeType="clickEffect">
                                  <p:stCondLst>
                                    <p:cond delay="0"/>
                                  </p:stCondLst>
                                  <p:childTnLst>
                                    <p:set>
                                      <p:cBhvr>
                                        <p:cTn id="79" dur="1" fill="hold">
                                          <p:stCondLst>
                                            <p:cond delay="0"/>
                                          </p:stCondLst>
                                        </p:cTn>
                                        <p:tgtEl>
                                          <p:spTgt spid="6218"/>
                                        </p:tgtEl>
                                        <p:attrNameLst>
                                          <p:attrName>style.visibility</p:attrName>
                                        </p:attrNameLst>
                                      </p:cBhvr>
                                      <p:to>
                                        <p:strVal val="visible"/>
                                      </p:to>
                                    </p:set>
                                    <p:animEffect transition="in" filter="blinds(horizontal)">
                                      <p:cBhvr>
                                        <p:cTn id="80" dur="500"/>
                                        <p:tgtEl>
                                          <p:spTgt spid="6218"/>
                                        </p:tgtEl>
                                      </p:cBhvr>
                                    </p:animEffect>
                                  </p:childTnLst>
                                </p:cTn>
                              </p:par>
                            </p:childTnLst>
                          </p:cTn>
                        </p:par>
                      </p:childTnLst>
                    </p:cTn>
                  </p:par>
                  <p:par>
                    <p:cTn id="81" fill="hold">
                      <p:stCondLst>
                        <p:cond delay="indefinite"/>
                      </p:stCondLst>
                      <p:childTnLst>
                        <p:par>
                          <p:cTn id="82" fill="hold">
                            <p:stCondLst>
                              <p:cond delay="0"/>
                            </p:stCondLst>
                            <p:childTnLst>
                              <p:par>
                                <p:cTn id="83" presetID="3" presetClass="entr" presetSubtype="10" fill="hold" nodeType="clickEffect">
                                  <p:stCondLst>
                                    <p:cond delay="0"/>
                                  </p:stCondLst>
                                  <p:childTnLst>
                                    <p:set>
                                      <p:cBhvr>
                                        <p:cTn id="84" dur="1" fill="hold">
                                          <p:stCondLst>
                                            <p:cond delay="0"/>
                                          </p:stCondLst>
                                        </p:cTn>
                                        <p:tgtEl>
                                          <p:spTgt spid="6219"/>
                                        </p:tgtEl>
                                        <p:attrNameLst>
                                          <p:attrName>style.visibility</p:attrName>
                                        </p:attrNameLst>
                                      </p:cBhvr>
                                      <p:to>
                                        <p:strVal val="visible"/>
                                      </p:to>
                                    </p:set>
                                    <p:animEffect transition="in" filter="blinds(horizontal)">
                                      <p:cBhvr>
                                        <p:cTn id="85" dur="500"/>
                                        <p:tgtEl>
                                          <p:spTgt spid="6219"/>
                                        </p:tgtEl>
                                      </p:cBhvr>
                                    </p:animEffect>
                                  </p:childTnLst>
                                </p:cTn>
                              </p:par>
                            </p:childTnLst>
                          </p:cTn>
                        </p:par>
                      </p:childTnLst>
                    </p:cTn>
                  </p:par>
                  <p:par>
                    <p:cTn id="86" fill="hold">
                      <p:stCondLst>
                        <p:cond delay="indefinite"/>
                      </p:stCondLst>
                      <p:childTnLst>
                        <p:par>
                          <p:cTn id="87" fill="hold">
                            <p:stCondLst>
                              <p:cond delay="0"/>
                            </p:stCondLst>
                            <p:childTnLst>
                              <p:par>
                                <p:cTn id="88" presetID="3" presetClass="entr" presetSubtype="10" fill="hold" nodeType="clickEffect">
                                  <p:stCondLst>
                                    <p:cond delay="0"/>
                                  </p:stCondLst>
                                  <p:childTnLst>
                                    <p:set>
                                      <p:cBhvr>
                                        <p:cTn id="89" dur="1" fill="hold">
                                          <p:stCondLst>
                                            <p:cond delay="0"/>
                                          </p:stCondLst>
                                        </p:cTn>
                                        <p:tgtEl>
                                          <p:spTgt spid="6217"/>
                                        </p:tgtEl>
                                        <p:attrNameLst>
                                          <p:attrName>style.visibility</p:attrName>
                                        </p:attrNameLst>
                                      </p:cBhvr>
                                      <p:to>
                                        <p:strVal val="visible"/>
                                      </p:to>
                                    </p:set>
                                    <p:animEffect transition="in" filter="blinds(horizontal)">
                                      <p:cBhvr>
                                        <p:cTn id="90" dur="500"/>
                                        <p:tgtEl>
                                          <p:spTgt spid="6217"/>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8" fill="hold" nodeType="clickEffect">
                                  <p:stCondLst>
                                    <p:cond delay="0"/>
                                  </p:stCondLst>
                                  <p:childTnLst>
                                    <p:set>
                                      <p:cBhvr>
                                        <p:cTn id="94" dur="1" fill="hold">
                                          <p:stCondLst>
                                            <p:cond delay="0"/>
                                          </p:stCondLst>
                                        </p:cTn>
                                        <p:tgtEl>
                                          <p:spTgt spid="6163"/>
                                        </p:tgtEl>
                                        <p:attrNameLst>
                                          <p:attrName>style.visibility</p:attrName>
                                        </p:attrNameLst>
                                      </p:cBhvr>
                                      <p:to>
                                        <p:strVal val="visible"/>
                                      </p:to>
                                    </p:set>
                                    <p:animEffect transition="in" filter="wipe(left)">
                                      <p:cBhvr>
                                        <p:cTn id="95" dur="500"/>
                                        <p:tgtEl>
                                          <p:spTgt spid="6163"/>
                                        </p:tgtEl>
                                      </p:cBhvr>
                                    </p:animEffect>
                                  </p:childTnLst>
                                </p:cTn>
                              </p:par>
                            </p:childTnLst>
                          </p:cTn>
                        </p:par>
                        <p:par>
                          <p:cTn id="96" fill="hold">
                            <p:stCondLst>
                              <p:cond delay="500"/>
                            </p:stCondLst>
                            <p:childTnLst>
                              <p:par>
                                <p:cTn id="97" presetID="22" presetClass="entr" presetSubtype="8" fill="hold" nodeType="afterEffect">
                                  <p:stCondLst>
                                    <p:cond delay="0"/>
                                  </p:stCondLst>
                                  <p:childTnLst>
                                    <p:set>
                                      <p:cBhvr>
                                        <p:cTn id="98" dur="1" fill="hold">
                                          <p:stCondLst>
                                            <p:cond delay="0"/>
                                          </p:stCondLst>
                                        </p:cTn>
                                        <p:tgtEl>
                                          <p:spTgt spid="6164"/>
                                        </p:tgtEl>
                                        <p:attrNameLst>
                                          <p:attrName>style.visibility</p:attrName>
                                        </p:attrNameLst>
                                      </p:cBhvr>
                                      <p:to>
                                        <p:strVal val="visible"/>
                                      </p:to>
                                    </p:set>
                                    <p:animEffect transition="in" filter="wipe(left)">
                                      <p:cBhvr>
                                        <p:cTn id="99" dur="500"/>
                                        <p:tgtEl>
                                          <p:spTgt spid="6164"/>
                                        </p:tgtEl>
                                      </p:cBhvr>
                                    </p:animEffect>
                                  </p:childTnLst>
                                </p:cTn>
                              </p:par>
                            </p:childTnLst>
                          </p:cTn>
                        </p:par>
                      </p:childTnLst>
                    </p:cTn>
                  </p:par>
                  <p:par>
                    <p:cTn id="100" fill="hold">
                      <p:stCondLst>
                        <p:cond delay="indefinite"/>
                      </p:stCondLst>
                      <p:childTnLst>
                        <p:par>
                          <p:cTn id="101" fill="hold">
                            <p:stCondLst>
                              <p:cond delay="0"/>
                            </p:stCondLst>
                            <p:childTnLst>
                              <p:par>
                                <p:cTn id="102" presetID="3" presetClass="entr" presetSubtype="10" fill="hold" nodeType="clickEffect">
                                  <p:stCondLst>
                                    <p:cond delay="0"/>
                                  </p:stCondLst>
                                  <p:childTnLst>
                                    <p:set>
                                      <p:cBhvr>
                                        <p:cTn id="103" dur="1" fill="hold">
                                          <p:stCondLst>
                                            <p:cond delay="0"/>
                                          </p:stCondLst>
                                        </p:cTn>
                                        <p:tgtEl>
                                          <p:spTgt spid="6220"/>
                                        </p:tgtEl>
                                        <p:attrNameLst>
                                          <p:attrName>style.visibility</p:attrName>
                                        </p:attrNameLst>
                                      </p:cBhvr>
                                      <p:to>
                                        <p:strVal val="visible"/>
                                      </p:to>
                                    </p:set>
                                    <p:animEffect transition="in" filter="blinds(horizontal)">
                                      <p:cBhvr>
                                        <p:cTn id="104" dur="500"/>
                                        <p:tgtEl>
                                          <p:spTgt spid="6220"/>
                                        </p:tgtEl>
                                      </p:cBhvr>
                                    </p:animEffect>
                                  </p:childTnLst>
                                </p:cTn>
                              </p:par>
                            </p:childTnLst>
                          </p:cTn>
                        </p:par>
                      </p:childTnLst>
                    </p:cTn>
                  </p:par>
                  <p:par>
                    <p:cTn id="105" fill="hold">
                      <p:stCondLst>
                        <p:cond delay="indefinite"/>
                      </p:stCondLst>
                      <p:childTnLst>
                        <p:par>
                          <p:cTn id="106" fill="hold">
                            <p:stCondLst>
                              <p:cond delay="0"/>
                            </p:stCondLst>
                            <p:childTnLst>
                              <p:par>
                                <p:cTn id="107" presetID="3" presetClass="entr" presetSubtype="10" fill="hold" grpId="0" nodeType="clickEffect">
                                  <p:stCondLst>
                                    <p:cond delay="0"/>
                                  </p:stCondLst>
                                  <p:childTnLst>
                                    <p:set>
                                      <p:cBhvr>
                                        <p:cTn id="108" dur="1" fill="hold">
                                          <p:stCondLst>
                                            <p:cond delay="0"/>
                                          </p:stCondLst>
                                        </p:cTn>
                                        <p:tgtEl>
                                          <p:spTgt spid="6221"/>
                                        </p:tgtEl>
                                        <p:attrNameLst>
                                          <p:attrName>style.visibility</p:attrName>
                                        </p:attrNameLst>
                                      </p:cBhvr>
                                      <p:to>
                                        <p:strVal val="visible"/>
                                      </p:to>
                                    </p:set>
                                    <p:animEffect transition="in" filter="blinds(horizontal)">
                                      <p:cBhvr>
                                        <p:cTn id="109" dur="500"/>
                                        <p:tgtEl>
                                          <p:spTgt spid="6221"/>
                                        </p:tgtEl>
                                      </p:cBhvr>
                                    </p:animEffect>
                                  </p:childTnLst>
                                </p:cTn>
                              </p:par>
                            </p:childTnLst>
                          </p:cTn>
                        </p:par>
                        <p:par>
                          <p:cTn id="110" fill="hold">
                            <p:stCondLst>
                              <p:cond delay="500"/>
                            </p:stCondLst>
                            <p:childTnLst>
                              <p:par>
                                <p:cTn id="111" presetID="22" presetClass="entr" presetSubtype="8" fill="hold" nodeType="afterEffect">
                                  <p:stCondLst>
                                    <p:cond delay="0"/>
                                  </p:stCondLst>
                                  <p:childTnLst>
                                    <p:set>
                                      <p:cBhvr>
                                        <p:cTn id="112" dur="1" fill="hold">
                                          <p:stCondLst>
                                            <p:cond delay="0"/>
                                          </p:stCondLst>
                                        </p:cTn>
                                        <p:tgtEl>
                                          <p:spTgt spid="6169"/>
                                        </p:tgtEl>
                                        <p:attrNameLst>
                                          <p:attrName>style.visibility</p:attrName>
                                        </p:attrNameLst>
                                      </p:cBhvr>
                                      <p:to>
                                        <p:strVal val="visible"/>
                                      </p:to>
                                    </p:set>
                                    <p:animEffect transition="in" filter="wipe(left)">
                                      <p:cBhvr>
                                        <p:cTn id="113" dur="500"/>
                                        <p:tgtEl>
                                          <p:spTgt spid="6169"/>
                                        </p:tgtEl>
                                      </p:cBhvr>
                                    </p:animEffect>
                                  </p:childTnLst>
                                </p:cTn>
                              </p:par>
                            </p:childTnLst>
                          </p:cTn>
                        </p:par>
                        <p:par>
                          <p:cTn id="114" fill="hold">
                            <p:stCondLst>
                              <p:cond delay="1000"/>
                            </p:stCondLst>
                            <p:childTnLst>
                              <p:par>
                                <p:cTn id="115" presetID="22" presetClass="entr" presetSubtype="8" fill="hold" nodeType="afterEffect">
                                  <p:stCondLst>
                                    <p:cond delay="0"/>
                                  </p:stCondLst>
                                  <p:childTnLst>
                                    <p:set>
                                      <p:cBhvr>
                                        <p:cTn id="116" dur="1" fill="hold">
                                          <p:stCondLst>
                                            <p:cond delay="0"/>
                                          </p:stCondLst>
                                        </p:cTn>
                                        <p:tgtEl>
                                          <p:spTgt spid="6170"/>
                                        </p:tgtEl>
                                        <p:attrNameLst>
                                          <p:attrName>style.visibility</p:attrName>
                                        </p:attrNameLst>
                                      </p:cBhvr>
                                      <p:to>
                                        <p:strVal val="visible"/>
                                      </p:to>
                                    </p:set>
                                    <p:animEffect transition="in" filter="wipe(left)">
                                      <p:cBhvr>
                                        <p:cTn id="117" dur="500"/>
                                        <p:tgtEl>
                                          <p:spTgt spid="6170"/>
                                        </p:tgtEl>
                                      </p:cBhvr>
                                    </p:animEffect>
                                  </p:childTnLst>
                                </p:cTn>
                              </p:par>
                            </p:childTnLst>
                          </p:cTn>
                        </p:par>
                        <p:par>
                          <p:cTn id="118" fill="hold">
                            <p:stCondLst>
                              <p:cond delay="1500"/>
                            </p:stCondLst>
                            <p:childTnLst>
                              <p:par>
                                <p:cTn id="119" presetID="22" presetClass="entr" presetSubtype="8" fill="hold" nodeType="afterEffect">
                                  <p:stCondLst>
                                    <p:cond delay="0"/>
                                  </p:stCondLst>
                                  <p:childTnLst>
                                    <p:set>
                                      <p:cBhvr>
                                        <p:cTn id="120" dur="1" fill="hold">
                                          <p:stCondLst>
                                            <p:cond delay="0"/>
                                          </p:stCondLst>
                                        </p:cTn>
                                        <p:tgtEl>
                                          <p:spTgt spid="6171"/>
                                        </p:tgtEl>
                                        <p:attrNameLst>
                                          <p:attrName>style.visibility</p:attrName>
                                        </p:attrNameLst>
                                      </p:cBhvr>
                                      <p:to>
                                        <p:strVal val="visible"/>
                                      </p:to>
                                    </p:set>
                                    <p:animEffect transition="in" filter="wipe(left)">
                                      <p:cBhvr>
                                        <p:cTn id="121" dur="500"/>
                                        <p:tgtEl>
                                          <p:spTgt spid="6171"/>
                                        </p:tgtEl>
                                      </p:cBhvr>
                                    </p:animEffect>
                                  </p:childTnLst>
                                </p:cTn>
                              </p:par>
                            </p:childTnLst>
                          </p:cTn>
                        </p:par>
                      </p:childTnLst>
                    </p:cTn>
                  </p:par>
                </p:childTnLst>
              </p:cTn>
              <p:nextCondLst>
                <p:cond evt="onClick" delay="0">
                  <p:tgtEl>
                    <p:spTgt spid="6204"/>
                  </p:tgtEl>
                </p:cond>
              </p:nextCondLst>
            </p:seq>
            <p:seq concurrent="1" nextAc="seek">
              <p:cTn id="122" restart="whenNotActive" fill="hold" evtFilter="cancelBubble" nodeType="interactiveSeq">
                <p:stCondLst>
                  <p:cond evt="onClick" delay="0">
                    <p:tgtEl>
                      <p:spTgt spid="6205"/>
                    </p:tgtEl>
                  </p:cond>
                </p:stCondLst>
                <p:endSync evt="end" delay="0">
                  <p:rtn val="all"/>
                </p:endSync>
                <p:childTnLst>
                  <p:par>
                    <p:cTn id="123" fill="hold">
                      <p:stCondLst>
                        <p:cond delay="0"/>
                      </p:stCondLst>
                      <p:childTnLst>
                        <p:par>
                          <p:cTn id="124" fill="hold">
                            <p:stCondLst>
                              <p:cond delay="0"/>
                            </p:stCondLst>
                            <p:childTnLst>
                              <p:par>
                                <p:cTn id="125" presetID="3" presetClass="entr" presetSubtype="10" fill="hold" nodeType="clickEffect">
                                  <p:stCondLst>
                                    <p:cond delay="0"/>
                                  </p:stCondLst>
                                  <p:childTnLst>
                                    <p:set>
                                      <p:cBhvr>
                                        <p:cTn id="126" dur="1" fill="hold">
                                          <p:stCondLst>
                                            <p:cond delay="0"/>
                                          </p:stCondLst>
                                        </p:cTn>
                                        <p:tgtEl>
                                          <p:spTgt spid="6222"/>
                                        </p:tgtEl>
                                        <p:attrNameLst>
                                          <p:attrName>style.visibility</p:attrName>
                                        </p:attrNameLst>
                                      </p:cBhvr>
                                      <p:to>
                                        <p:strVal val="visible"/>
                                      </p:to>
                                    </p:set>
                                    <p:animEffect transition="in" filter="blinds(horizontal)">
                                      <p:cBhvr>
                                        <p:cTn id="127" dur="500"/>
                                        <p:tgtEl>
                                          <p:spTgt spid="6222"/>
                                        </p:tgtEl>
                                      </p:cBhvr>
                                    </p:animEffect>
                                  </p:childTnLst>
                                </p:cTn>
                              </p:par>
                            </p:childTnLst>
                          </p:cTn>
                        </p:par>
                        <p:par>
                          <p:cTn id="128" fill="hold">
                            <p:stCondLst>
                              <p:cond delay="500"/>
                            </p:stCondLst>
                            <p:childTnLst>
                              <p:par>
                                <p:cTn id="129" presetID="22" presetClass="entr" presetSubtype="8" fill="hold" nodeType="afterEffect">
                                  <p:stCondLst>
                                    <p:cond delay="0"/>
                                  </p:stCondLst>
                                  <p:childTnLst>
                                    <p:set>
                                      <p:cBhvr>
                                        <p:cTn id="130" dur="1" fill="hold">
                                          <p:stCondLst>
                                            <p:cond delay="0"/>
                                          </p:stCondLst>
                                        </p:cTn>
                                        <p:tgtEl>
                                          <p:spTgt spid="6177"/>
                                        </p:tgtEl>
                                        <p:attrNameLst>
                                          <p:attrName>style.visibility</p:attrName>
                                        </p:attrNameLst>
                                      </p:cBhvr>
                                      <p:to>
                                        <p:strVal val="visible"/>
                                      </p:to>
                                    </p:set>
                                    <p:animEffect transition="in" filter="wipe(left)">
                                      <p:cBhvr>
                                        <p:cTn id="131" dur="500"/>
                                        <p:tgtEl>
                                          <p:spTgt spid="6177"/>
                                        </p:tgtEl>
                                      </p:cBhvr>
                                    </p:animEffect>
                                  </p:childTnLst>
                                </p:cTn>
                              </p:par>
                            </p:childTnLst>
                          </p:cTn>
                        </p:par>
                      </p:childTnLst>
                    </p:cTn>
                  </p:par>
                  <p:par>
                    <p:cTn id="132" fill="hold">
                      <p:stCondLst>
                        <p:cond delay="indefinite"/>
                      </p:stCondLst>
                      <p:childTnLst>
                        <p:par>
                          <p:cTn id="133" fill="hold">
                            <p:stCondLst>
                              <p:cond delay="0"/>
                            </p:stCondLst>
                            <p:childTnLst>
                              <p:par>
                                <p:cTn id="134" presetID="3" presetClass="entr" presetSubtype="10" fill="hold" nodeType="clickEffect">
                                  <p:stCondLst>
                                    <p:cond delay="0"/>
                                  </p:stCondLst>
                                  <p:childTnLst>
                                    <p:set>
                                      <p:cBhvr>
                                        <p:cTn id="135" dur="1" fill="hold">
                                          <p:stCondLst>
                                            <p:cond delay="0"/>
                                          </p:stCondLst>
                                        </p:cTn>
                                        <p:tgtEl>
                                          <p:spTgt spid="6223"/>
                                        </p:tgtEl>
                                        <p:attrNameLst>
                                          <p:attrName>style.visibility</p:attrName>
                                        </p:attrNameLst>
                                      </p:cBhvr>
                                      <p:to>
                                        <p:strVal val="visible"/>
                                      </p:to>
                                    </p:set>
                                    <p:animEffect transition="in" filter="blinds(horizontal)">
                                      <p:cBhvr>
                                        <p:cTn id="136" dur="500"/>
                                        <p:tgtEl>
                                          <p:spTgt spid="6223"/>
                                        </p:tgtEl>
                                      </p:cBhvr>
                                    </p:animEffect>
                                  </p:childTnLst>
                                </p:cTn>
                              </p:par>
                            </p:childTnLst>
                          </p:cTn>
                        </p:par>
                      </p:childTnLst>
                    </p:cTn>
                  </p:par>
                  <p:par>
                    <p:cTn id="137" fill="hold">
                      <p:stCondLst>
                        <p:cond delay="indefinite"/>
                      </p:stCondLst>
                      <p:childTnLst>
                        <p:par>
                          <p:cTn id="138" fill="hold">
                            <p:stCondLst>
                              <p:cond delay="0"/>
                            </p:stCondLst>
                            <p:childTnLst>
                              <p:par>
                                <p:cTn id="139" presetID="3" presetClass="entr" presetSubtype="10" fill="hold" nodeType="clickEffect">
                                  <p:stCondLst>
                                    <p:cond delay="0"/>
                                  </p:stCondLst>
                                  <p:childTnLst>
                                    <p:set>
                                      <p:cBhvr>
                                        <p:cTn id="140" dur="1" fill="hold">
                                          <p:stCondLst>
                                            <p:cond delay="0"/>
                                          </p:stCondLst>
                                        </p:cTn>
                                        <p:tgtEl>
                                          <p:spTgt spid="6224"/>
                                        </p:tgtEl>
                                        <p:attrNameLst>
                                          <p:attrName>style.visibility</p:attrName>
                                        </p:attrNameLst>
                                      </p:cBhvr>
                                      <p:to>
                                        <p:strVal val="visible"/>
                                      </p:to>
                                    </p:set>
                                    <p:animEffect transition="in" filter="blinds(horizontal)">
                                      <p:cBhvr>
                                        <p:cTn id="141" dur="500"/>
                                        <p:tgtEl>
                                          <p:spTgt spid="6224"/>
                                        </p:tgtEl>
                                      </p:cBhvr>
                                    </p:animEffect>
                                  </p:childTnLst>
                                </p:cTn>
                              </p:par>
                            </p:childTnLst>
                          </p:cTn>
                        </p:par>
                        <p:par>
                          <p:cTn id="142" fill="hold">
                            <p:stCondLst>
                              <p:cond delay="500"/>
                            </p:stCondLst>
                            <p:childTnLst>
                              <p:par>
                                <p:cTn id="143" presetID="22" presetClass="entr" presetSubtype="8" fill="hold" nodeType="afterEffect">
                                  <p:stCondLst>
                                    <p:cond delay="0"/>
                                  </p:stCondLst>
                                  <p:childTnLst>
                                    <p:set>
                                      <p:cBhvr>
                                        <p:cTn id="144" dur="1" fill="hold">
                                          <p:stCondLst>
                                            <p:cond delay="0"/>
                                          </p:stCondLst>
                                        </p:cTn>
                                        <p:tgtEl>
                                          <p:spTgt spid="6179"/>
                                        </p:tgtEl>
                                        <p:attrNameLst>
                                          <p:attrName>style.visibility</p:attrName>
                                        </p:attrNameLst>
                                      </p:cBhvr>
                                      <p:to>
                                        <p:strVal val="visible"/>
                                      </p:to>
                                    </p:set>
                                    <p:animEffect transition="in" filter="wipe(left)">
                                      <p:cBhvr>
                                        <p:cTn id="145" dur="500"/>
                                        <p:tgtEl>
                                          <p:spTgt spid="6179"/>
                                        </p:tgtEl>
                                      </p:cBhvr>
                                    </p:animEffect>
                                  </p:childTnLst>
                                </p:cTn>
                              </p:par>
                            </p:childTnLst>
                          </p:cTn>
                        </p:par>
                        <p:par>
                          <p:cTn id="146" fill="hold">
                            <p:stCondLst>
                              <p:cond delay="1000"/>
                            </p:stCondLst>
                            <p:childTnLst>
                              <p:par>
                                <p:cTn id="147" presetID="22" presetClass="entr" presetSubtype="8" fill="hold" nodeType="afterEffect">
                                  <p:stCondLst>
                                    <p:cond delay="0"/>
                                  </p:stCondLst>
                                  <p:childTnLst>
                                    <p:set>
                                      <p:cBhvr>
                                        <p:cTn id="148" dur="1" fill="hold">
                                          <p:stCondLst>
                                            <p:cond delay="0"/>
                                          </p:stCondLst>
                                        </p:cTn>
                                        <p:tgtEl>
                                          <p:spTgt spid="6180"/>
                                        </p:tgtEl>
                                        <p:attrNameLst>
                                          <p:attrName>style.visibility</p:attrName>
                                        </p:attrNameLst>
                                      </p:cBhvr>
                                      <p:to>
                                        <p:strVal val="visible"/>
                                      </p:to>
                                    </p:set>
                                    <p:animEffect transition="in" filter="wipe(left)">
                                      <p:cBhvr>
                                        <p:cTn id="149" dur="500"/>
                                        <p:tgtEl>
                                          <p:spTgt spid="6180"/>
                                        </p:tgtEl>
                                      </p:cBhvr>
                                    </p:animEffect>
                                  </p:childTnLst>
                                </p:cTn>
                              </p:par>
                            </p:childTnLst>
                          </p:cTn>
                        </p:par>
                        <p:par>
                          <p:cTn id="150" fill="hold">
                            <p:stCondLst>
                              <p:cond delay="1500"/>
                            </p:stCondLst>
                            <p:childTnLst>
                              <p:par>
                                <p:cTn id="151" presetID="22" presetClass="entr" presetSubtype="8" fill="hold" nodeType="afterEffect">
                                  <p:stCondLst>
                                    <p:cond delay="0"/>
                                  </p:stCondLst>
                                  <p:childTnLst>
                                    <p:set>
                                      <p:cBhvr>
                                        <p:cTn id="152" dur="1" fill="hold">
                                          <p:stCondLst>
                                            <p:cond delay="0"/>
                                          </p:stCondLst>
                                        </p:cTn>
                                        <p:tgtEl>
                                          <p:spTgt spid="6183"/>
                                        </p:tgtEl>
                                        <p:attrNameLst>
                                          <p:attrName>style.visibility</p:attrName>
                                        </p:attrNameLst>
                                      </p:cBhvr>
                                      <p:to>
                                        <p:strVal val="visible"/>
                                      </p:to>
                                    </p:set>
                                    <p:animEffect transition="in" filter="wipe(left)">
                                      <p:cBhvr>
                                        <p:cTn id="153" dur="500"/>
                                        <p:tgtEl>
                                          <p:spTgt spid="6183"/>
                                        </p:tgtEl>
                                      </p:cBhvr>
                                    </p:animEffect>
                                  </p:childTnLst>
                                </p:cTn>
                              </p:par>
                            </p:childTnLst>
                          </p:cTn>
                        </p:par>
                        <p:par>
                          <p:cTn id="154" fill="hold">
                            <p:stCondLst>
                              <p:cond delay="2000"/>
                            </p:stCondLst>
                            <p:childTnLst>
                              <p:par>
                                <p:cTn id="155" presetID="22" presetClass="entr" presetSubtype="8" fill="hold" nodeType="afterEffect">
                                  <p:stCondLst>
                                    <p:cond delay="0"/>
                                  </p:stCondLst>
                                  <p:childTnLst>
                                    <p:set>
                                      <p:cBhvr>
                                        <p:cTn id="156" dur="1" fill="hold">
                                          <p:stCondLst>
                                            <p:cond delay="0"/>
                                          </p:stCondLst>
                                        </p:cTn>
                                        <p:tgtEl>
                                          <p:spTgt spid="6184"/>
                                        </p:tgtEl>
                                        <p:attrNameLst>
                                          <p:attrName>style.visibility</p:attrName>
                                        </p:attrNameLst>
                                      </p:cBhvr>
                                      <p:to>
                                        <p:strVal val="visible"/>
                                      </p:to>
                                    </p:set>
                                    <p:animEffect transition="in" filter="wipe(left)">
                                      <p:cBhvr>
                                        <p:cTn id="157" dur="500"/>
                                        <p:tgtEl>
                                          <p:spTgt spid="6184"/>
                                        </p:tgtEl>
                                      </p:cBhvr>
                                    </p:animEffect>
                                  </p:childTnLst>
                                </p:cTn>
                              </p:par>
                            </p:childTnLst>
                          </p:cTn>
                        </p:par>
                      </p:childTnLst>
                    </p:cTn>
                  </p:par>
                </p:childTnLst>
              </p:cTn>
              <p:nextCondLst>
                <p:cond evt="onClick" delay="0">
                  <p:tgtEl>
                    <p:spTgt spid="6205"/>
                  </p:tgtEl>
                </p:cond>
              </p:nextCondLst>
            </p:seq>
          </p:childTnLst>
        </p:cTn>
      </p:par>
    </p:tnLst>
    <p:bldLst>
      <p:bldP spid="6211" grpId="0" animBg="1"/>
      <p:bldP spid="6193" grpId="0"/>
      <p:bldP spid="6194" grpId="0"/>
      <p:bldP spid="6195" grpId="0" animBg="1"/>
      <p:bldP spid="6196" grpId="0" animBg="1"/>
      <p:bldP spid="6197" grpId="0" animBg="1"/>
      <p:bldP spid="6198" grpId="0" animBg="1"/>
      <p:bldP spid="6199" grpId="0" animBg="1"/>
      <p:bldP spid="6200" grpId="0" animBg="1"/>
      <p:bldP spid="6202" grpId="0"/>
      <p:bldP spid="6203" grpId="0"/>
      <p:bldP spid="6209" grpId="0" animBg="1"/>
      <p:bldP spid="6210" grpId="0" animBg="1"/>
      <p:bldP spid="62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4294967295"/>
          </p:nvPr>
        </p:nvSpPr>
        <p:spPr>
          <a:xfrm>
            <a:off x="533400" y="1371600"/>
            <a:ext cx="8001000" cy="3733800"/>
          </a:xfrm>
        </p:spPr>
        <p:txBody>
          <a:bodyPr/>
          <a:lstStyle/>
          <a:p>
            <a:pPr>
              <a:buFontTx/>
              <a:buNone/>
            </a:pPr>
            <a:r>
              <a:rPr lang="zh-CN" altLang="en-US" b="0" dirty="0" smtClean="0">
                <a:solidFill>
                  <a:srgbClr val="FF0000"/>
                </a:solidFill>
                <a:latin typeface="楷体_GB2312" pitchFamily="49" charset="-122"/>
              </a:rPr>
              <a:t>      说</a:t>
            </a:r>
            <a:r>
              <a:rPr lang="zh-CN" altLang="en-US" b="0" dirty="0">
                <a:solidFill>
                  <a:srgbClr val="FF0000"/>
                </a:solidFill>
                <a:latin typeface="楷体_GB2312" pitchFamily="49" charset="-122"/>
              </a:rPr>
              <a:t>说下面各句分别把谁看作单位</a:t>
            </a:r>
            <a:r>
              <a:rPr lang="zh-CN" altLang="en-US" b="0" dirty="0">
                <a:solidFill>
                  <a:srgbClr val="FF0000"/>
                </a:solidFill>
              </a:rPr>
              <a:t>“</a:t>
            </a:r>
            <a:r>
              <a:rPr lang="en-US" altLang="zh-CN" b="0" dirty="0">
                <a:solidFill>
                  <a:srgbClr val="FF0000"/>
                </a:solidFill>
                <a:latin typeface="楷体_GB2312" pitchFamily="49" charset="-122"/>
              </a:rPr>
              <a:t>1</a:t>
            </a:r>
            <a:r>
              <a:rPr lang="en-US" altLang="zh-CN" b="0" dirty="0">
                <a:solidFill>
                  <a:srgbClr val="FF0000"/>
                </a:solidFill>
              </a:rPr>
              <a:t>”</a:t>
            </a:r>
            <a:r>
              <a:rPr lang="zh-CN" altLang="en-US" b="0" dirty="0">
                <a:solidFill>
                  <a:srgbClr val="FF0000"/>
                </a:solidFill>
                <a:latin typeface="楷体_GB2312" pitchFamily="49" charset="-122"/>
              </a:rPr>
              <a:t>，谁和单位</a:t>
            </a:r>
            <a:r>
              <a:rPr lang="zh-CN" altLang="en-US" b="0" dirty="0">
                <a:solidFill>
                  <a:srgbClr val="FF0000"/>
                </a:solidFill>
              </a:rPr>
              <a:t>“</a:t>
            </a:r>
            <a:r>
              <a:rPr lang="en-US" altLang="zh-CN" b="0" dirty="0">
                <a:solidFill>
                  <a:srgbClr val="FF0000"/>
                </a:solidFill>
                <a:latin typeface="楷体_GB2312" pitchFamily="49" charset="-122"/>
              </a:rPr>
              <a:t>1</a:t>
            </a:r>
            <a:r>
              <a:rPr lang="en-US" altLang="zh-CN" b="0" dirty="0">
                <a:solidFill>
                  <a:srgbClr val="FF0000"/>
                </a:solidFill>
              </a:rPr>
              <a:t>”</a:t>
            </a:r>
            <a:r>
              <a:rPr lang="zh-CN" altLang="en-US" b="0" dirty="0">
                <a:solidFill>
                  <a:srgbClr val="FF0000"/>
                </a:solidFill>
                <a:latin typeface="楷体_GB2312" pitchFamily="49" charset="-122"/>
              </a:rPr>
              <a:t>比较？</a:t>
            </a:r>
          </a:p>
          <a:p>
            <a:pPr>
              <a:buFontTx/>
              <a:buNone/>
            </a:pPr>
            <a:endParaRPr lang="zh-CN" altLang="en-US" b="0" dirty="0">
              <a:latin typeface="楷体_GB2312" pitchFamily="49" charset="-122"/>
            </a:endParaRPr>
          </a:p>
          <a:p>
            <a:pPr>
              <a:buFontTx/>
              <a:buNone/>
            </a:pPr>
            <a:r>
              <a:rPr lang="zh-CN" altLang="en-US" b="0" dirty="0">
                <a:latin typeface="楷体_GB2312" pitchFamily="49" charset="-122"/>
              </a:rPr>
              <a:t>  </a:t>
            </a:r>
            <a:r>
              <a:rPr lang="en-US" altLang="zh-CN" b="0" dirty="0">
                <a:latin typeface="楷体_GB2312" pitchFamily="49" charset="-122"/>
              </a:rPr>
              <a:t>1.</a:t>
            </a:r>
            <a:r>
              <a:rPr lang="zh-CN" altLang="en-US" b="0" dirty="0">
                <a:latin typeface="楷体_GB2312" pitchFamily="49" charset="-122"/>
              </a:rPr>
              <a:t>五（</a:t>
            </a:r>
            <a:r>
              <a:rPr lang="en-US" altLang="zh-CN" b="0" dirty="0">
                <a:latin typeface="楷体_GB2312" pitchFamily="49" charset="-122"/>
              </a:rPr>
              <a:t>1</a:t>
            </a:r>
            <a:r>
              <a:rPr lang="zh-CN" altLang="en-US" b="0" dirty="0">
                <a:latin typeface="楷体_GB2312" pitchFamily="49" charset="-122"/>
              </a:rPr>
              <a:t>）班做的好事比五（</a:t>
            </a:r>
            <a:r>
              <a:rPr lang="en-US" altLang="zh-CN" b="0" dirty="0">
                <a:latin typeface="楷体_GB2312" pitchFamily="49" charset="-122"/>
              </a:rPr>
              <a:t>2</a:t>
            </a:r>
            <a:r>
              <a:rPr lang="zh-CN" altLang="en-US" b="0" dirty="0">
                <a:latin typeface="楷体_GB2312" pitchFamily="49" charset="-122"/>
              </a:rPr>
              <a:t>）班多百分之几？</a:t>
            </a:r>
          </a:p>
          <a:p>
            <a:pPr>
              <a:buFontTx/>
              <a:buNone/>
            </a:pPr>
            <a:r>
              <a:rPr lang="zh-CN" altLang="en-US" b="0" dirty="0">
                <a:latin typeface="楷体_GB2312" pitchFamily="49" charset="-122"/>
              </a:rPr>
              <a:t>  </a:t>
            </a:r>
            <a:r>
              <a:rPr lang="en-US" altLang="zh-CN" b="0" dirty="0">
                <a:latin typeface="楷体_GB2312" pitchFamily="49" charset="-122"/>
              </a:rPr>
              <a:t>2.</a:t>
            </a:r>
            <a:r>
              <a:rPr lang="zh-CN" altLang="en-US" b="0" dirty="0">
                <a:latin typeface="楷体_GB2312" pitchFamily="49" charset="-122"/>
              </a:rPr>
              <a:t>今年产量比去年增产了百分之几</a:t>
            </a:r>
            <a:r>
              <a:rPr lang="zh-CN" altLang="en-US" b="0" dirty="0" smtClean="0">
                <a:latin typeface="楷体_GB2312" pitchFamily="49" charset="-122"/>
              </a:rPr>
              <a:t>？</a:t>
            </a:r>
            <a:endParaRPr lang="zh-CN" altLang="en-US" b="0" dirty="0">
              <a:latin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Effect transition="in" filter="dissolve">
                                      <p:cBhvr>
                                        <p:cTn id="7" dur="500"/>
                                        <p:tgtEl>
                                          <p:spTgt spid="5122">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122">
                                            <p:txEl>
                                              <p:pRg st="2" end="2"/>
                                            </p:txEl>
                                          </p:spTgt>
                                        </p:tgtEl>
                                        <p:attrNameLst>
                                          <p:attrName>style.visibility</p:attrName>
                                        </p:attrNameLst>
                                      </p:cBhvr>
                                      <p:to>
                                        <p:strVal val="visible"/>
                                      </p:to>
                                    </p:set>
                                    <p:animEffect transition="in" filter="dissolve">
                                      <p:cBhvr>
                                        <p:cTn id="10" dur="500"/>
                                        <p:tgtEl>
                                          <p:spTgt spid="5122">
                                            <p:txEl>
                                              <p:pRg st="2" end="2"/>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122">
                                            <p:txEl>
                                              <p:pRg st="3" end="3"/>
                                            </p:txEl>
                                          </p:spTgt>
                                        </p:tgtEl>
                                        <p:attrNameLst>
                                          <p:attrName>style.visibility</p:attrName>
                                        </p:attrNameLst>
                                      </p:cBhvr>
                                      <p:to>
                                        <p:strVal val="visible"/>
                                      </p:to>
                                    </p:set>
                                    <p:animEffect transition="in" filter="dissolve">
                                      <p:cBhvr>
                                        <p:cTn id="13" dur="500"/>
                                        <p:tgtEl>
                                          <p:spTgt spid="512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1547813" y="454727"/>
            <a:ext cx="5213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dirty="0">
                <a:latin typeface="黑体" panose="02010609060101010101" pitchFamily="49" charset="-122"/>
                <a:ea typeface="黑体" panose="02010609060101010101" pitchFamily="49" charset="-122"/>
              </a:rPr>
              <a:t> </a:t>
            </a:r>
            <a:r>
              <a:rPr lang="zh-CN" altLang="en-US" sz="2400" dirty="0">
                <a:latin typeface="黑体" panose="02010609060101010101" pitchFamily="49" charset="-122"/>
                <a:ea typeface="黑体" panose="02010609060101010101" pitchFamily="49" charset="-122"/>
              </a:rPr>
              <a:t>去年自驾游人数比今年少百分之几？</a:t>
            </a:r>
          </a:p>
        </p:txBody>
      </p:sp>
      <p:sp>
        <p:nvSpPr>
          <p:cNvPr id="11312" name="Text Box 48"/>
          <p:cNvSpPr txBox="1">
            <a:spLocks noChangeArrowheads="1"/>
          </p:cNvSpPr>
          <p:nvPr/>
        </p:nvSpPr>
        <p:spPr bwMode="auto">
          <a:xfrm>
            <a:off x="1530350" y="3933825"/>
            <a:ext cx="3613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dirty="0">
                <a:latin typeface="Times New Roman" panose="02020603050405020304" pitchFamily="18" charset="0"/>
              </a:rPr>
              <a:t>（</a:t>
            </a:r>
            <a:r>
              <a:rPr lang="en-US" altLang="zh-CN" sz="3600" dirty="0">
                <a:latin typeface="Times New Roman" panose="02020603050405020304" pitchFamily="18" charset="0"/>
              </a:rPr>
              <a:t>540-480</a:t>
            </a:r>
            <a:r>
              <a:rPr lang="zh-CN" altLang="en-US" sz="3600" dirty="0">
                <a:latin typeface="Times New Roman" panose="02020603050405020304" pitchFamily="18" charset="0"/>
              </a:rPr>
              <a:t>）</a:t>
            </a:r>
            <a:r>
              <a:rPr lang="en-US" altLang="zh-CN" sz="3600" dirty="0">
                <a:latin typeface="Times New Roman" panose="02020603050405020304" pitchFamily="18" charset="0"/>
              </a:rPr>
              <a:t>÷540</a:t>
            </a:r>
            <a:endParaRPr lang="en-US" altLang="zh-CN" sz="2400" dirty="0">
              <a:latin typeface="Times New Roman" panose="02020603050405020304" pitchFamily="18" charset="0"/>
            </a:endParaRPr>
          </a:p>
        </p:txBody>
      </p:sp>
      <p:grpSp>
        <p:nvGrpSpPr>
          <p:cNvPr id="2" name="Group 61"/>
          <p:cNvGrpSpPr/>
          <p:nvPr/>
        </p:nvGrpSpPr>
        <p:grpSpPr bwMode="auto">
          <a:xfrm>
            <a:off x="1295400" y="4641850"/>
            <a:ext cx="2525713" cy="1149350"/>
            <a:chOff x="1008" y="2924"/>
            <a:chExt cx="1591" cy="724"/>
          </a:xfrm>
        </p:grpSpPr>
        <p:sp>
          <p:nvSpPr>
            <p:cNvPr id="6160" name="Text Box 50"/>
            <p:cNvSpPr txBox="1">
              <a:spLocks noChangeArrowheads="1"/>
            </p:cNvSpPr>
            <p:nvPr/>
          </p:nvSpPr>
          <p:spPr bwMode="auto">
            <a:xfrm>
              <a:off x="1102" y="2924"/>
              <a:ext cx="1497"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a:latin typeface="Times New Roman" panose="02020603050405020304" pitchFamily="18" charset="0"/>
                </a:rPr>
                <a:t>= 60÷ 540</a:t>
              </a:r>
            </a:p>
          </p:txBody>
        </p:sp>
        <p:sp>
          <p:nvSpPr>
            <p:cNvPr id="6161" name="Text Box 51"/>
            <p:cNvSpPr txBox="1">
              <a:spLocks noChangeArrowheads="1"/>
            </p:cNvSpPr>
            <p:nvPr/>
          </p:nvSpPr>
          <p:spPr bwMode="auto">
            <a:xfrm>
              <a:off x="1008" y="3244"/>
              <a:ext cx="1542"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a:latin typeface="Times New Roman" panose="02020603050405020304" pitchFamily="18" charset="0"/>
                </a:rPr>
                <a:t> =  11.1%</a:t>
              </a:r>
            </a:p>
          </p:txBody>
        </p:sp>
      </p:grpSp>
      <p:sp>
        <p:nvSpPr>
          <p:cNvPr id="11316" name="Rectangle 52"/>
          <p:cNvSpPr>
            <a:spLocks noChangeArrowheads="1"/>
          </p:cNvSpPr>
          <p:nvPr/>
        </p:nvSpPr>
        <p:spPr bwMode="auto">
          <a:xfrm>
            <a:off x="2117725" y="5913437"/>
            <a:ext cx="5867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dirty="0">
                <a:latin typeface="Times New Roman" panose="02020603050405020304" pitchFamily="18" charset="0"/>
              </a:rPr>
              <a:t>答：去年自驾游人数比今年少</a:t>
            </a:r>
            <a:r>
              <a:rPr lang="en-US" altLang="zh-CN" sz="2400" dirty="0">
                <a:latin typeface="Times New Roman" panose="02020603050405020304" pitchFamily="18" charset="0"/>
              </a:rPr>
              <a:t>11.1%</a:t>
            </a:r>
          </a:p>
        </p:txBody>
      </p:sp>
      <p:pic>
        <p:nvPicPr>
          <p:cNvPr id="6150" name="Picture 53" descr="图片4"/>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228600" y="5273675"/>
            <a:ext cx="1287463"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18" name="Text Box 54"/>
          <p:cNvSpPr txBox="1">
            <a:spLocks noChangeArrowheads="1"/>
          </p:cNvSpPr>
          <p:nvPr/>
        </p:nvSpPr>
        <p:spPr bwMode="auto">
          <a:xfrm>
            <a:off x="5486399" y="3933825"/>
            <a:ext cx="22510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dirty="0">
                <a:latin typeface="Times New Roman" panose="02020603050405020304" pitchFamily="18" charset="0"/>
              </a:rPr>
              <a:t>1 </a:t>
            </a:r>
            <a:r>
              <a:rPr lang="en-US" altLang="zh-CN" sz="2800" dirty="0"/>
              <a:t>–</a:t>
            </a:r>
            <a:r>
              <a:rPr lang="en-US" altLang="zh-CN" sz="2800" dirty="0">
                <a:latin typeface="Times New Roman" panose="02020603050405020304" pitchFamily="18" charset="0"/>
              </a:rPr>
              <a:t> 480</a:t>
            </a:r>
            <a:r>
              <a:rPr lang="en-US" altLang="zh-CN" sz="2800" dirty="0"/>
              <a:t>÷540</a:t>
            </a:r>
          </a:p>
        </p:txBody>
      </p:sp>
      <p:grpSp>
        <p:nvGrpSpPr>
          <p:cNvPr id="3" name="Group 64"/>
          <p:cNvGrpSpPr/>
          <p:nvPr/>
        </p:nvGrpSpPr>
        <p:grpSpPr bwMode="auto">
          <a:xfrm>
            <a:off x="4800600" y="4495800"/>
            <a:ext cx="3429000" cy="1143000"/>
            <a:chOff x="3024" y="2832"/>
            <a:chExt cx="2160" cy="720"/>
          </a:xfrm>
        </p:grpSpPr>
        <p:sp>
          <p:nvSpPr>
            <p:cNvPr id="6158" name="Text Box 56"/>
            <p:cNvSpPr txBox="1">
              <a:spLocks noChangeArrowheads="1"/>
            </p:cNvSpPr>
            <p:nvPr/>
          </p:nvSpPr>
          <p:spPr bwMode="auto">
            <a:xfrm>
              <a:off x="3182" y="2832"/>
              <a:ext cx="2002"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a:latin typeface="Times New Roman" panose="02020603050405020304" pitchFamily="18" charset="0"/>
                </a:rPr>
                <a:t>≈ 1 </a:t>
              </a:r>
              <a:r>
                <a:rPr lang="en-US" altLang="zh-CN"/>
                <a:t>– </a:t>
              </a:r>
              <a:r>
                <a:rPr lang="en-US" altLang="zh-CN" sz="3600">
                  <a:latin typeface="Times New Roman" panose="02020603050405020304" pitchFamily="18" charset="0"/>
                </a:rPr>
                <a:t>0.889</a:t>
              </a:r>
            </a:p>
          </p:txBody>
        </p:sp>
        <p:sp>
          <p:nvSpPr>
            <p:cNvPr id="6159" name="Text Box 57"/>
            <p:cNvSpPr txBox="1">
              <a:spLocks noChangeArrowheads="1"/>
            </p:cNvSpPr>
            <p:nvPr/>
          </p:nvSpPr>
          <p:spPr bwMode="auto">
            <a:xfrm>
              <a:off x="3024" y="3148"/>
              <a:ext cx="2063"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a:latin typeface="Times New Roman" panose="02020603050405020304" pitchFamily="18" charset="0"/>
                </a:rPr>
                <a:t>  =  11.1%</a:t>
              </a:r>
            </a:p>
          </p:txBody>
        </p:sp>
      </p:grpSp>
      <p:sp>
        <p:nvSpPr>
          <p:cNvPr id="11322" name="Text Box 58"/>
          <p:cNvSpPr txBox="1">
            <a:spLocks noChangeArrowheads="1"/>
          </p:cNvSpPr>
          <p:nvPr/>
        </p:nvSpPr>
        <p:spPr bwMode="auto">
          <a:xfrm>
            <a:off x="1763713" y="3390107"/>
            <a:ext cx="27352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b="1" dirty="0">
                <a:latin typeface="Times New Roman" panose="02020603050405020304" pitchFamily="18" charset="0"/>
              </a:rPr>
              <a:t>先算少了多少人</a:t>
            </a:r>
          </a:p>
        </p:txBody>
      </p:sp>
      <p:sp>
        <p:nvSpPr>
          <p:cNvPr id="11323" name="Text Box 59"/>
          <p:cNvSpPr txBox="1">
            <a:spLocks noChangeArrowheads="1"/>
          </p:cNvSpPr>
          <p:nvPr/>
        </p:nvSpPr>
        <p:spPr bwMode="auto">
          <a:xfrm>
            <a:off x="5111750" y="3391030"/>
            <a:ext cx="4032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b="1" dirty="0">
                <a:latin typeface="Times New Roman" panose="02020603050405020304" pitchFamily="18" charset="0"/>
              </a:rPr>
              <a:t>先算去年是今年的百分之几</a:t>
            </a:r>
          </a:p>
        </p:txBody>
      </p:sp>
      <p:sp>
        <p:nvSpPr>
          <p:cNvPr id="11333" name="AutoShape 69"/>
          <p:cNvSpPr>
            <a:spLocks noChangeArrowheads="1"/>
          </p:cNvSpPr>
          <p:nvPr/>
        </p:nvSpPr>
        <p:spPr bwMode="auto">
          <a:xfrm>
            <a:off x="1524000" y="1905000"/>
            <a:ext cx="6858000" cy="990600"/>
          </a:xfrm>
          <a:prstGeom prst="wedgeRoundRectCallout">
            <a:avLst>
              <a:gd name="adj1" fmla="val 15231"/>
              <a:gd name="adj2" fmla="val -142148"/>
              <a:gd name="adj3" fmla="val 16667"/>
            </a:avLst>
          </a:prstGeom>
          <a:solidFill>
            <a:srgbClr val="FFFF99"/>
          </a:solidFill>
          <a:ln w="9525">
            <a:solidFill>
              <a:schemeClr val="tx1"/>
            </a:solidFill>
            <a:miter lim="800000"/>
          </a:ln>
        </p:spPr>
        <p:txBody>
          <a:bodyPr/>
          <a:lstStyle/>
          <a:p>
            <a:r>
              <a:rPr lang="zh-CN" altLang="en-US" sz="2400" b="1" dirty="0"/>
              <a:t>实际上是求</a:t>
            </a:r>
            <a:r>
              <a:rPr lang="en-US" altLang="zh-CN" sz="2400" b="1" dirty="0"/>
              <a:t>____________</a:t>
            </a:r>
            <a:r>
              <a:rPr lang="zh-CN" altLang="en-US" sz="2400" b="1" dirty="0"/>
              <a:t>是</a:t>
            </a:r>
            <a:r>
              <a:rPr lang="en-US" altLang="zh-CN" sz="2400" b="1" dirty="0"/>
              <a:t>___________</a:t>
            </a:r>
            <a:r>
              <a:rPr lang="zh-CN" altLang="en-US" sz="2400" b="1" dirty="0"/>
              <a:t>的百分之几。</a:t>
            </a:r>
          </a:p>
        </p:txBody>
      </p:sp>
      <p:sp>
        <p:nvSpPr>
          <p:cNvPr id="11335" name="Text Box 71"/>
          <p:cNvSpPr txBox="1">
            <a:spLocks noChangeArrowheads="1"/>
          </p:cNvSpPr>
          <p:nvPr/>
        </p:nvSpPr>
        <p:spPr bwMode="auto">
          <a:xfrm>
            <a:off x="3429000" y="1905000"/>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400" b="1">
                <a:solidFill>
                  <a:srgbClr val="FF0000"/>
                </a:solidFill>
              </a:rPr>
              <a:t>减少的人数</a:t>
            </a:r>
          </a:p>
        </p:txBody>
      </p:sp>
      <p:sp>
        <p:nvSpPr>
          <p:cNvPr id="11336" name="Text Box 72"/>
          <p:cNvSpPr txBox="1">
            <a:spLocks noChangeArrowheads="1"/>
          </p:cNvSpPr>
          <p:nvPr/>
        </p:nvSpPr>
        <p:spPr bwMode="auto">
          <a:xfrm>
            <a:off x="5715000" y="1905000"/>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400" b="1">
                <a:solidFill>
                  <a:srgbClr val="FF0000"/>
                </a:solidFill>
              </a:rPr>
              <a:t>今年</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333"/>
                                        </p:tgtEl>
                                        <p:attrNameLst>
                                          <p:attrName>style.visibility</p:attrName>
                                        </p:attrNameLst>
                                      </p:cBhvr>
                                      <p:to>
                                        <p:strVal val="visible"/>
                                      </p:to>
                                    </p:set>
                                    <p:animEffect transition="in" filter="dissolve">
                                      <p:cBhvr>
                                        <p:cTn id="7" dur="500"/>
                                        <p:tgtEl>
                                          <p:spTgt spid="1133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1335"/>
                                        </p:tgtEl>
                                        <p:attrNameLst>
                                          <p:attrName>style.visibility</p:attrName>
                                        </p:attrNameLst>
                                      </p:cBhvr>
                                      <p:to>
                                        <p:strVal val="visible"/>
                                      </p:to>
                                    </p:set>
                                    <p:animEffect transition="in" filter="slide(fromBottom)">
                                      <p:cBhvr>
                                        <p:cTn id="12" dur="500"/>
                                        <p:tgtEl>
                                          <p:spTgt spid="11335"/>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1336"/>
                                        </p:tgtEl>
                                        <p:attrNameLst>
                                          <p:attrName>style.visibility</p:attrName>
                                        </p:attrNameLst>
                                      </p:cBhvr>
                                      <p:to>
                                        <p:strVal val="visible"/>
                                      </p:to>
                                    </p:set>
                                    <p:animEffect transition="in" filter="slide(fromBottom)">
                                      <p:cBhvr>
                                        <p:cTn id="17" dur="500"/>
                                        <p:tgtEl>
                                          <p:spTgt spid="1133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312"/>
                                        </p:tgtEl>
                                        <p:attrNameLst>
                                          <p:attrName>style.visibility</p:attrName>
                                        </p:attrNameLst>
                                      </p:cBhvr>
                                      <p:to>
                                        <p:strVal val="visible"/>
                                      </p:to>
                                    </p:set>
                                    <p:animEffect transition="in" filter="blinds(horizontal)">
                                      <p:cBhvr>
                                        <p:cTn id="22" dur="500"/>
                                        <p:tgtEl>
                                          <p:spTgt spid="11312"/>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13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wipe(left)">
                                      <p:cBhvr>
                                        <p:cTn id="31" dur="500"/>
                                        <p:tgtEl>
                                          <p:spTgt spid="2"/>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11318"/>
                                        </p:tgtEl>
                                        <p:attrNameLst>
                                          <p:attrName>style.visibility</p:attrName>
                                        </p:attrNameLst>
                                      </p:cBhvr>
                                      <p:to>
                                        <p:strVal val="visible"/>
                                      </p:to>
                                    </p:set>
                                    <p:animEffect transition="in" filter="blinds(horizontal)">
                                      <p:cBhvr>
                                        <p:cTn id="36" dur="500"/>
                                        <p:tgtEl>
                                          <p:spTgt spid="11318"/>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1132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316"/>
                                        </p:tgtEl>
                                        <p:attrNameLst>
                                          <p:attrName>style.visibility</p:attrName>
                                        </p:attrNameLst>
                                      </p:cBhvr>
                                      <p:to>
                                        <p:strVal val="visible"/>
                                      </p:to>
                                    </p:set>
                                    <p:anim calcmode="lin" valueType="num">
                                      <p:cBhvr additive="base">
                                        <p:cTn id="49" dur="500" fill="hold"/>
                                        <p:tgtEl>
                                          <p:spTgt spid="11316"/>
                                        </p:tgtEl>
                                        <p:attrNameLst>
                                          <p:attrName>ppt_x</p:attrName>
                                        </p:attrNameLst>
                                      </p:cBhvr>
                                      <p:tavLst>
                                        <p:tav tm="0">
                                          <p:val>
                                            <p:strVal val="#ppt_x"/>
                                          </p:val>
                                        </p:tav>
                                        <p:tav tm="100000">
                                          <p:val>
                                            <p:strVal val="#ppt_x"/>
                                          </p:val>
                                        </p:tav>
                                      </p:tavLst>
                                    </p:anim>
                                    <p:anim calcmode="lin" valueType="num">
                                      <p:cBhvr additive="base">
                                        <p:cTn id="50" dur="500" fill="hold"/>
                                        <p:tgtEl>
                                          <p:spTgt spid="113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12" grpId="0" autoUpdateAnimBg="0"/>
      <p:bldP spid="11316" grpId="0" autoUpdateAnimBg="0"/>
      <p:bldP spid="11318" grpId="0" autoUpdateAnimBg="0"/>
      <p:bldP spid="11322" grpId="0" autoUpdateAnimBg="0"/>
      <p:bldP spid="11323" grpId="0" autoUpdateAnimBg="0"/>
      <p:bldP spid="11333" grpId="0" animBg="1"/>
      <p:bldP spid="11335" grpId="0"/>
      <p:bldP spid="1133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4"/>
          <p:cNvSpPr>
            <a:spLocks noChangeArrowheads="1"/>
          </p:cNvSpPr>
          <p:nvPr/>
        </p:nvSpPr>
        <p:spPr bwMode="auto">
          <a:xfrm>
            <a:off x="457200" y="485775"/>
            <a:ext cx="8305800"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b="1" dirty="0"/>
              <a:t>         </a:t>
            </a:r>
            <a:r>
              <a:rPr lang="zh-CN" altLang="en-US" sz="2800" b="1" dirty="0">
                <a:latin typeface="楷体_GB2312" pitchFamily="49" charset="-122"/>
                <a:ea typeface="楷体_GB2312" pitchFamily="49" charset="-122"/>
              </a:rPr>
              <a:t>刚才我们学习了如何解答</a:t>
            </a:r>
            <a:r>
              <a:rPr lang="zh-CN" altLang="en-US" sz="2800" b="1" dirty="0">
                <a:solidFill>
                  <a:srgbClr val="FF0000"/>
                </a:solidFill>
                <a:latin typeface="楷体_GB2312" pitchFamily="49" charset="-122"/>
                <a:ea typeface="楷体_GB2312" pitchFamily="49" charset="-122"/>
              </a:rPr>
              <a:t>一个数比另一个数多（或少）百分之几</a:t>
            </a:r>
            <a:r>
              <a:rPr lang="zh-CN" altLang="en-US" sz="2800" b="1" dirty="0">
                <a:latin typeface="楷体_GB2312" pitchFamily="49" charset="-122"/>
                <a:ea typeface="楷体_GB2312" pitchFamily="49" charset="-122"/>
              </a:rPr>
              <a:t>类型的题目，你觉得解答这类问题的关键是什么？</a:t>
            </a:r>
            <a:r>
              <a:rPr lang="zh-CN" altLang="en-US" sz="3600" dirty="0">
                <a:latin typeface="楷体_GB2312" pitchFamily="49" charset="-122"/>
                <a:ea typeface="楷体_GB2312" pitchFamily="49" charset="-122"/>
              </a:rPr>
              <a:t> </a:t>
            </a:r>
          </a:p>
        </p:txBody>
      </p:sp>
      <p:sp>
        <p:nvSpPr>
          <p:cNvPr id="8197" name="Rectangle 5"/>
          <p:cNvSpPr>
            <a:spLocks noChangeArrowheads="1"/>
          </p:cNvSpPr>
          <p:nvPr/>
        </p:nvSpPr>
        <p:spPr bwMode="auto">
          <a:xfrm>
            <a:off x="838200" y="2133600"/>
            <a:ext cx="75438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altLang="zh-CN" sz="2800" b="1" dirty="0"/>
              <a:t>①</a:t>
            </a:r>
            <a:r>
              <a:rPr lang="zh-CN" altLang="en-US" sz="3600" b="1" dirty="0"/>
              <a:t>找准</a:t>
            </a:r>
            <a:r>
              <a:rPr lang="zh-CN" altLang="en-US" sz="3600" b="1" dirty="0">
                <a:solidFill>
                  <a:srgbClr val="FF0000"/>
                </a:solidFill>
              </a:rPr>
              <a:t>单位“</a:t>
            </a:r>
            <a:r>
              <a:rPr lang="en-US" altLang="zh-CN" sz="3600" b="1" dirty="0">
                <a:solidFill>
                  <a:srgbClr val="FF0000"/>
                </a:solidFill>
              </a:rPr>
              <a:t>1”</a:t>
            </a:r>
          </a:p>
          <a:p>
            <a:r>
              <a:rPr lang="en-US" altLang="zh-CN" sz="2800" b="1" dirty="0"/>
              <a:t>②</a:t>
            </a:r>
            <a:r>
              <a:rPr lang="zh-CN" altLang="en-US" sz="3600" b="1" dirty="0">
                <a:solidFill>
                  <a:srgbClr val="FF0000"/>
                </a:solidFill>
              </a:rPr>
              <a:t>多</a:t>
            </a:r>
            <a:r>
              <a:rPr lang="en-US" altLang="zh-CN" sz="3600" b="1" dirty="0">
                <a:solidFill>
                  <a:srgbClr val="FF0000"/>
                </a:solidFill>
              </a:rPr>
              <a:t>(</a:t>
            </a:r>
            <a:r>
              <a:rPr lang="zh-CN" altLang="en-US" sz="3600" b="1" dirty="0">
                <a:solidFill>
                  <a:srgbClr val="FF0000"/>
                </a:solidFill>
              </a:rPr>
              <a:t>或少</a:t>
            </a:r>
            <a:r>
              <a:rPr lang="en-US" altLang="zh-CN" sz="3600" b="1" dirty="0">
                <a:solidFill>
                  <a:srgbClr val="FF0000"/>
                </a:solidFill>
              </a:rPr>
              <a:t>)</a:t>
            </a:r>
            <a:r>
              <a:rPr lang="zh-CN" altLang="en-US" sz="3600" b="1" dirty="0">
                <a:solidFill>
                  <a:srgbClr val="FF0000"/>
                </a:solidFill>
              </a:rPr>
              <a:t>的数量</a:t>
            </a:r>
            <a:r>
              <a:rPr lang="zh-CN" altLang="en-US" sz="3600" b="1" dirty="0"/>
              <a:t>和</a:t>
            </a:r>
            <a:r>
              <a:rPr lang="zh-CN" altLang="en-US" sz="3600" b="1" dirty="0">
                <a:solidFill>
                  <a:srgbClr val="FF0000"/>
                </a:solidFill>
              </a:rPr>
              <a:t>单位“</a:t>
            </a:r>
            <a:r>
              <a:rPr lang="en-US" altLang="zh-CN" sz="3600" b="1" dirty="0">
                <a:solidFill>
                  <a:srgbClr val="FF0000"/>
                </a:solidFill>
              </a:rPr>
              <a:t>1”</a:t>
            </a:r>
            <a:r>
              <a:rPr lang="zh-CN" altLang="en-US" sz="3600" b="1" dirty="0"/>
              <a:t>比较。</a:t>
            </a:r>
          </a:p>
        </p:txBody>
      </p:sp>
      <p:sp>
        <p:nvSpPr>
          <p:cNvPr id="8198" name="Rectangle 6"/>
          <p:cNvSpPr>
            <a:spLocks noChangeArrowheads="1"/>
          </p:cNvSpPr>
          <p:nvPr/>
        </p:nvSpPr>
        <p:spPr bwMode="auto">
          <a:xfrm>
            <a:off x="813391" y="3516313"/>
            <a:ext cx="7315200" cy="2844800"/>
          </a:xfrm>
          <a:prstGeom prst="rect">
            <a:avLst/>
          </a:prstGeom>
          <a:solidFill>
            <a:srgbClr val="CCFFFF"/>
          </a:solidFill>
          <a:ln w="9525">
            <a:solidFill>
              <a:schemeClr val="tx1"/>
            </a:solidFill>
            <a:miter lim="800000"/>
          </a:ln>
        </p:spPr>
        <p:txBody>
          <a:bodyPr wrap="square" anchor="ctr">
            <a:spAutoFit/>
          </a:bodyPr>
          <a:lstStyle/>
          <a:p>
            <a:pPr indent="304800">
              <a:lnSpc>
                <a:spcPct val="150000"/>
              </a:lnSpc>
            </a:pPr>
            <a:r>
              <a:rPr lang="zh-CN" altLang="en-US" sz="2000" b="1" dirty="0"/>
              <a:t>填一填：</a:t>
            </a:r>
          </a:p>
          <a:p>
            <a:pPr indent="304800">
              <a:lnSpc>
                <a:spcPct val="150000"/>
              </a:lnSpc>
            </a:pPr>
            <a:r>
              <a:rPr lang="en-US" altLang="zh-CN" sz="2000" b="1" dirty="0"/>
              <a:t>1.</a:t>
            </a:r>
            <a:r>
              <a:rPr lang="zh-CN" altLang="en-US" sz="2000" b="1" dirty="0"/>
              <a:t>在“男生人数比女生多百分之几”中，</a:t>
            </a:r>
            <a:r>
              <a:rPr lang="en-US" altLang="zh-CN" sz="2000" dirty="0"/>
              <a:t>(</a:t>
            </a:r>
            <a:r>
              <a:rPr lang="en-US" altLang="zh-CN" sz="2000" b="1" dirty="0"/>
              <a:t> </a:t>
            </a:r>
            <a:r>
              <a:rPr lang="en-US" altLang="zh-CN" sz="2000" b="1" dirty="0" smtClean="0"/>
              <a:t>             </a:t>
            </a:r>
            <a:r>
              <a:rPr lang="en-US" altLang="zh-CN" sz="2000" dirty="0"/>
              <a:t>)</a:t>
            </a:r>
            <a:r>
              <a:rPr lang="zh-CN" altLang="en-US" sz="2000" b="1" dirty="0"/>
              <a:t>是单位</a:t>
            </a:r>
            <a:r>
              <a:rPr lang="en-US" altLang="zh-CN" sz="2000" b="1" dirty="0"/>
              <a:t>1</a:t>
            </a:r>
            <a:r>
              <a:rPr lang="zh-CN" altLang="en-US" sz="2000" b="1" dirty="0"/>
              <a:t>，这道题实际上是求（                  ）占</a:t>
            </a:r>
            <a:r>
              <a:rPr lang="zh-CN" altLang="en-US" sz="2000" b="1" dirty="0" smtClean="0"/>
              <a:t>（             </a:t>
            </a:r>
            <a:r>
              <a:rPr lang="zh-CN" altLang="en-US" sz="2000" b="1" dirty="0"/>
              <a:t>）的百分之几。</a:t>
            </a:r>
          </a:p>
          <a:p>
            <a:pPr indent="304800">
              <a:lnSpc>
                <a:spcPct val="150000"/>
              </a:lnSpc>
            </a:pPr>
            <a:r>
              <a:rPr lang="en-US" altLang="zh-CN" sz="2000" b="1" dirty="0"/>
              <a:t>2.</a:t>
            </a:r>
            <a:r>
              <a:rPr lang="zh-CN" altLang="en-US" sz="2000" b="1" dirty="0"/>
              <a:t>同学们做了</a:t>
            </a:r>
            <a:r>
              <a:rPr lang="en-US" altLang="zh-CN" sz="2000" b="1" dirty="0"/>
              <a:t>20</a:t>
            </a:r>
            <a:r>
              <a:rPr lang="zh-CN" altLang="en-US" sz="2000" b="1" dirty="0"/>
              <a:t>面红旗、</a:t>
            </a:r>
            <a:r>
              <a:rPr lang="en-US" altLang="zh-CN" sz="2000" b="1" dirty="0"/>
              <a:t>25</a:t>
            </a:r>
            <a:r>
              <a:rPr lang="zh-CN" altLang="en-US" sz="2000" b="1" dirty="0"/>
              <a:t>面黄旗，做的黄旗比红旗多（   ）面，比红旗多（   ）</a:t>
            </a:r>
            <a:r>
              <a:rPr lang="en-US" altLang="zh-CN" sz="2000" b="1" dirty="0"/>
              <a:t>%</a:t>
            </a:r>
            <a:r>
              <a:rPr lang="zh-CN" altLang="en-US" sz="2000" b="1" dirty="0"/>
              <a:t>。做的红旗比黄旗少（   ）面，比黄旗少（    ）</a:t>
            </a:r>
            <a:r>
              <a:rPr lang="en-US" altLang="zh-CN" sz="2000" b="1" dirty="0"/>
              <a:t>%</a:t>
            </a:r>
            <a:r>
              <a:rPr lang="zh-CN" altLang="en-US" sz="2000" b="1" dirty="0"/>
              <a:t>。</a:t>
            </a:r>
          </a:p>
        </p:txBody>
      </p:sp>
      <p:sp>
        <p:nvSpPr>
          <p:cNvPr id="8200" name="Text Box 8"/>
          <p:cNvSpPr txBox="1">
            <a:spLocks noChangeArrowheads="1"/>
          </p:cNvSpPr>
          <p:nvPr/>
        </p:nvSpPr>
        <p:spPr bwMode="auto">
          <a:xfrm>
            <a:off x="5791200" y="4114800"/>
            <a:ext cx="1143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b="1" dirty="0">
                <a:solidFill>
                  <a:srgbClr val="FF0000"/>
                </a:solidFill>
                <a:ea typeface="楷体_GB2312" pitchFamily="49" charset="-122"/>
              </a:rPr>
              <a:t>女生人数</a:t>
            </a:r>
          </a:p>
        </p:txBody>
      </p:sp>
      <p:sp>
        <p:nvSpPr>
          <p:cNvPr id="8201" name="Text Box 9"/>
          <p:cNvSpPr txBox="1">
            <a:spLocks noChangeArrowheads="1"/>
          </p:cNvSpPr>
          <p:nvPr/>
        </p:nvSpPr>
        <p:spPr bwMode="auto">
          <a:xfrm>
            <a:off x="2971800" y="4419600"/>
            <a:ext cx="1676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b="1" dirty="0">
                <a:solidFill>
                  <a:srgbClr val="FF0000"/>
                </a:solidFill>
                <a:ea typeface="楷体_GB2312" pitchFamily="49" charset="-122"/>
              </a:rPr>
              <a:t>男生比女生多的人数</a:t>
            </a:r>
          </a:p>
        </p:txBody>
      </p:sp>
      <p:sp>
        <p:nvSpPr>
          <p:cNvPr id="8202" name="Text Box 10"/>
          <p:cNvSpPr txBox="1">
            <a:spLocks noChangeArrowheads="1"/>
          </p:cNvSpPr>
          <p:nvPr/>
        </p:nvSpPr>
        <p:spPr bwMode="auto">
          <a:xfrm>
            <a:off x="5105400" y="4572000"/>
            <a:ext cx="167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b="1" dirty="0">
                <a:solidFill>
                  <a:srgbClr val="FF0000"/>
                </a:solidFill>
                <a:ea typeface="楷体_GB2312" pitchFamily="49" charset="-122"/>
              </a:rPr>
              <a:t>女生人数</a:t>
            </a:r>
          </a:p>
        </p:txBody>
      </p:sp>
      <p:sp>
        <p:nvSpPr>
          <p:cNvPr id="8203" name="Text Box 11"/>
          <p:cNvSpPr txBox="1">
            <a:spLocks noChangeArrowheads="1"/>
          </p:cNvSpPr>
          <p:nvPr/>
        </p:nvSpPr>
        <p:spPr bwMode="auto">
          <a:xfrm>
            <a:off x="7620000" y="49530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1">
                <a:solidFill>
                  <a:srgbClr val="FF0000"/>
                </a:solidFill>
                <a:ea typeface="楷体_GB2312" pitchFamily="49" charset="-122"/>
              </a:rPr>
              <a:t>5</a:t>
            </a:r>
          </a:p>
        </p:txBody>
      </p:sp>
      <p:sp>
        <p:nvSpPr>
          <p:cNvPr id="8204" name="Text Box 12"/>
          <p:cNvSpPr txBox="1">
            <a:spLocks noChangeArrowheads="1"/>
          </p:cNvSpPr>
          <p:nvPr/>
        </p:nvSpPr>
        <p:spPr bwMode="auto">
          <a:xfrm>
            <a:off x="2590800" y="5424487"/>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1" dirty="0">
                <a:solidFill>
                  <a:srgbClr val="FF0000"/>
                </a:solidFill>
                <a:ea typeface="楷体_GB2312" pitchFamily="49" charset="-122"/>
              </a:rPr>
              <a:t>25</a:t>
            </a:r>
          </a:p>
        </p:txBody>
      </p:sp>
      <p:sp>
        <p:nvSpPr>
          <p:cNvPr id="8205" name="Text Box 13"/>
          <p:cNvSpPr txBox="1">
            <a:spLocks noChangeArrowheads="1"/>
          </p:cNvSpPr>
          <p:nvPr/>
        </p:nvSpPr>
        <p:spPr bwMode="auto">
          <a:xfrm>
            <a:off x="5867400" y="54864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1">
                <a:solidFill>
                  <a:srgbClr val="FF0000"/>
                </a:solidFill>
                <a:ea typeface="楷体_GB2312" pitchFamily="49" charset="-122"/>
              </a:rPr>
              <a:t>5</a:t>
            </a:r>
          </a:p>
        </p:txBody>
      </p:sp>
      <p:sp>
        <p:nvSpPr>
          <p:cNvPr id="8206" name="Text Box 14"/>
          <p:cNvSpPr txBox="1">
            <a:spLocks noChangeArrowheads="1"/>
          </p:cNvSpPr>
          <p:nvPr/>
        </p:nvSpPr>
        <p:spPr bwMode="auto">
          <a:xfrm>
            <a:off x="1066800" y="59436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1">
                <a:solidFill>
                  <a:srgbClr val="FF0000"/>
                </a:solidFill>
                <a:ea typeface="楷体_GB2312" pitchFamily="49" charset="-122"/>
              </a:rPr>
              <a:t>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197">
                                            <p:txEl>
                                              <p:pRg st="0" end="0"/>
                                            </p:txEl>
                                          </p:spTgt>
                                        </p:tgtEl>
                                        <p:attrNameLst>
                                          <p:attrName>style.visibility</p:attrName>
                                        </p:attrNameLst>
                                      </p:cBhvr>
                                      <p:to>
                                        <p:strVal val="visible"/>
                                      </p:to>
                                    </p:set>
                                    <p:animEffect transition="in" filter="wipe(left)">
                                      <p:cBhvr>
                                        <p:cTn id="7" dur="2000"/>
                                        <p:tgtEl>
                                          <p:spTgt spid="819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197">
                                            <p:txEl>
                                              <p:pRg st="1" end="1"/>
                                            </p:txEl>
                                          </p:spTgt>
                                        </p:tgtEl>
                                        <p:attrNameLst>
                                          <p:attrName>style.visibility</p:attrName>
                                        </p:attrNameLst>
                                      </p:cBhvr>
                                      <p:to>
                                        <p:strVal val="visible"/>
                                      </p:to>
                                    </p:set>
                                    <p:animEffect transition="in" filter="wipe(left)">
                                      <p:cBhvr>
                                        <p:cTn id="12" dur="2000"/>
                                        <p:tgtEl>
                                          <p:spTgt spid="819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198"/>
                                        </p:tgtEl>
                                        <p:attrNameLst>
                                          <p:attrName>style.visibility</p:attrName>
                                        </p:attrNameLst>
                                      </p:cBhvr>
                                      <p:to>
                                        <p:strVal val="visible"/>
                                      </p:to>
                                    </p:set>
                                    <p:animEffect transition="in" filter="wipe(up)">
                                      <p:cBhvr>
                                        <p:cTn id="17" dur="2000"/>
                                        <p:tgtEl>
                                          <p:spTgt spid="8198"/>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8200"/>
                                        </p:tgtEl>
                                        <p:attrNameLst>
                                          <p:attrName>style.visibility</p:attrName>
                                        </p:attrNameLst>
                                      </p:cBhvr>
                                      <p:to>
                                        <p:strVal val="visible"/>
                                      </p:to>
                                    </p:set>
                                    <p:animEffect transition="in" filter="slide(fromBottom)">
                                      <p:cBhvr>
                                        <p:cTn id="22" dur="500"/>
                                        <p:tgtEl>
                                          <p:spTgt spid="8200"/>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8201"/>
                                        </p:tgtEl>
                                        <p:attrNameLst>
                                          <p:attrName>style.visibility</p:attrName>
                                        </p:attrNameLst>
                                      </p:cBhvr>
                                      <p:to>
                                        <p:strVal val="visible"/>
                                      </p:to>
                                    </p:set>
                                    <p:animEffect transition="in" filter="slide(fromBottom)">
                                      <p:cBhvr>
                                        <p:cTn id="27" dur="500"/>
                                        <p:tgtEl>
                                          <p:spTgt spid="8201"/>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8202"/>
                                        </p:tgtEl>
                                        <p:attrNameLst>
                                          <p:attrName>style.visibility</p:attrName>
                                        </p:attrNameLst>
                                      </p:cBhvr>
                                      <p:to>
                                        <p:strVal val="visible"/>
                                      </p:to>
                                    </p:set>
                                    <p:animEffect transition="in" filter="slide(fromBottom)">
                                      <p:cBhvr>
                                        <p:cTn id="32" dur="500"/>
                                        <p:tgtEl>
                                          <p:spTgt spid="8202"/>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8203"/>
                                        </p:tgtEl>
                                        <p:attrNameLst>
                                          <p:attrName>style.visibility</p:attrName>
                                        </p:attrNameLst>
                                      </p:cBhvr>
                                      <p:to>
                                        <p:strVal val="visible"/>
                                      </p:to>
                                    </p:set>
                                    <p:animEffect transition="in" filter="slide(fromBottom)">
                                      <p:cBhvr>
                                        <p:cTn id="37" dur="500"/>
                                        <p:tgtEl>
                                          <p:spTgt spid="8203"/>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8204"/>
                                        </p:tgtEl>
                                        <p:attrNameLst>
                                          <p:attrName>style.visibility</p:attrName>
                                        </p:attrNameLst>
                                      </p:cBhvr>
                                      <p:to>
                                        <p:strVal val="visible"/>
                                      </p:to>
                                    </p:set>
                                    <p:animEffect transition="in" filter="slide(fromBottom)">
                                      <p:cBhvr>
                                        <p:cTn id="42" dur="500"/>
                                        <p:tgtEl>
                                          <p:spTgt spid="8204"/>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8205"/>
                                        </p:tgtEl>
                                        <p:attrNameLst>
                                          <p:attrName>style.visibility</p:attrName>
                                        </p:attrNameLst>
                                      </p:cBhvr>
                                      <p:to>
                                        <p:strVal val="visible"/>
                                      </p:to>
                                    </p:set>
                                    <p:animEffect transition="in" filter="slide(fromBottom)">
                                      <p:cBhvr>
                                        <p:cTn id="47" dur="500"/>
                                        <p:tgtEl>
                                          <p:spTgt spid="8205"/>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8206"/>
                                        </p:tgtEl>
                                        <p:attrNameLst>
                                          <p:attrName>style.visibility</p:attrName>
                                        </p:attrNameLst>
                                      </p:cBhvr>
                                      <p:to>
                                        <p:strVal val="visible"/>
                                      </p:to>
                                    </p:set>
                                    <p:animEffect transition="in" filter="slide(fromBottom)">
                                      <p:cBhvr>
                                        <p:cTn id="52" dur="500"/>
                                        <p:tgtEl>
                                          <p:spTgt spid="8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animBg="1"/>
      <p:bldP spid="8200" grpId="0"/>
      <p:bldP spid="8201" grpId="0"/>
      <p:bldP spid="8202" grpId="0"/>
      <p:bldP spid="8203" grpId="0"/>
      <p:bldP spid="8204" grpId="0"/>
      <p:bldP spid="8205" grpId="0"/>
      <p:bldP spid="820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p:cNvPicPr>
            <a:picLocks noChangeAspect="1" noChangeArrowheads="1"/>
          </p:cNvPicPr>
          <p:nvPr/>
        </p:nvPicPr>
        <p:blipFill>
          <a:blip r:embed="rId2"/>
          <a:srcRect/>
          <a:stretch>
            <a:fillRect/>
          </a:stretch>
        </p:blipFill>
        <p:spPr bwMode="auto">
          <a:xfrm>
            <a:off x="457200" y="914400"/>
            <a:ext cx="8049986"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5"/>
          <p:cNvSpPr txBox="1">
            <a:spLocks noChangeArrowheads="1"/>
          </p:cNvSpPr>
          <p:nvPr/>
        </p:nvSpPr>
        <p:spPr bwMode="auto">
          <a:xfrm>
            <a:off x="838200" y="914400"/>
            <a:ext cx="5486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4000" b="1" dirty="0">
                <a:solidFill>
                  <a:srgbClr val="FF0000"/>
                </a:solidFill>
              </a:rPr>
              <a:t>自主练习</a:t>
            </a:r>
            <a:r>
              <a:rPr lang="en-US" altLang="zh-CN" sz="4000" b="1" dirty="0"/>
              <a:t>(</a:t>
            </a:r>
            <a:r>
              <a:rPr lang="zh-CN" altLang="en-US" sz="4000" b="1" dirty="0"/>
              <a:t>只列式不计算</a:t>
            </a:r>
            <a:r>
              <a:rPr lang="en-US" altLang="zh-CN" sz="4000" b="1" dirty="0"/>
              <a:t>)</a:t>
            </a:r>
          </a:p>
        </p:txBody>
      </p:sp>
      <p:sp>
        <p:nvSpPr>
          <p:cNvPr id="9219" name="Text Box 6"/>
          <p:cNvSpPr txBox="1">
            <a:spLocks noChangeArrowheads="1"/>
          </p:cNvSpPr>
          <p:nvPr/>
        </p:nvSpPr>
        <p:spPr bwMode="auto">
          <a:xfrm>
            <a:off x="533400" y="1997039"/>
            <a:ext cx="8077200" cy="204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3200" b="1" dirty="0"/>
              <a:t>文化路小学六年级有男生</a:t>
            </a:r>
            <a:r>
              <a:rPr lang="en-US" altLang="zh-CN" sz="3200" b="1" dirty="0"/>
              <a:t>100</a:t>
            </a:r>
            <a:r>
              <a:rPr lang="zh-CN" altLang="en-US" sz="3200" b="1" dirty="0"/>
              <a:t>人，女生</a:t>
            </a:r>
            <a:r>
              <a:rPr lang="en-US" altLang="zh-CN" sz="3200" b="1" dirty="0"/>
              <a:t>125</a:t>
            </a:r>
            <a:r>
              <a:rPr lang="zh-CN" altLang="en-US" sz="3200" b="1" dirty="0"/>
              <a:t>人。</a:t>
            </a:r>
          </a:p>
          <a:p>
            <a:pPr eaLnBrk="1" hangingPunct="1">
              <a:spcBef>
                <a:spcPct val="50000"/>
              </a:spcBef>
            </a:pPr>
            <a:r>
              <a:rPr lang="zh-CN" altLang="en-US" sz="3200" b="1" dirty="0"/>
              <a:t>（</a:t>
            </a:r>
            <a:r>
              <a:rPr lang="en-US" altLang="zh-CN" sz="3200" b="1" dirty="0"/>
              <a:t>1</a:t>
            </a:r>
            <a:r>
              <a:rPr lang="zh-CN" altLang="en-US" sz="3200" b="1" dirty="0"/>
              <a:t>）男生人数比女生少百分之几？</a:t>
            </a:r>
          </a:p>
          <a:p>
            <a:pPr eaLnBrk="1" hangingPunct="1">
              <a:spcBef>
                <a:spcPct val="50000"/>
              </a:spcBef>
            </a:pPr>
            <a:r>
              <a:rPr lang="zh-CN" altLang="en-US" sz="3200" b="1" dirty="0"/>
              <a:t>（</a:t>
            </a:r>
            <a:r>
              <a:rPr lang="en-US" altLang="zh-CN" sz="3200" b="1" dirty="0"/>
              <a:t>2</a:t>
            </a:r>
            <a:r>
              <a:rPr lang="zh-CN" altLang="en-US" sz="3200" b="1" dirty="0"/>
              <a:t>）女生人数比男生多百分之几？</a:t>
            </a:r>
          </a:p>
        </p:txBody>
      </p:sp>
      <p:pic>
        <p:nvPicPr>
          <p:cNvPr id="17415" name="Picture 7"/>
          <p:cNvPicPr>
            <a:picLocks noChangeAspect="1" noChangeArrowheads="1"/>
          </p:cNvPicPr>
          <p:nvPr/>
        </p:nvPicPr>
        <p:blipFill>
          <a:blip r:embed="rId2"/>
          <a:srcRect/>
          <a:stretch>
            <a:fillRect/>
          </a:stretch>
        </p:blipFill>
        <p:spPr bwMode="auto">
          <a:xfrm>
            <a:off x="1306033" y="5578549"/>
            <a:ext cx="57150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15"/>
                                        </p:tgtEl>
                                        <p:attrNameLst>
                                          <p:attrName>style.visibility</p:attrName>
                                        </p:attrNameLst>
                                      </p:cBhvr>
                                      <p:to>
                                        <p:strVal val="visible"/>
                                      </p:to>
                                    </p:set>
                                    <p:animEffect transition="in" filter="blinds(horizontal)">
                                      <p:cBhvr>
                                        <p:cTn id="7" dur="500"/>
                                        <p:tgtEl>
                                          <p:spTgt spid="174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p:cNvSpPr>
            <a:spLocks noChangeArrowheads="1"/>
          </p:cNvSpPr>
          <p:nvPr/>
        </p:nvSpPr>
        <p:spPr bwMode="auto">
          <a:xfrm>
            <a:off x="609600" y="2254250"/>
            <a:ext cx="8077200"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304800" algn="ctr" eaLnBrk="0" hangingPunct="0"/>
            <a:endParaRPr lang="en-US" altLang="zh-CN" sz="2400" b="1" dirty="0">
              <a:solidFill>
                <a:srgbClr val="FF0000"/>
              </a:solidFill>
              <a:latin typeface="Times New Roman" panose="02020603050405020304" pitchFamily="18" charset="0"/>
              <a:cs typeface="Times New Roman" panose="02020603050405020304" pitchFamily="18" charset="0"/>
            </a:endParaRPr>
          </a:p>
          <a:p>
            <a:pPr indent="304800" eaLnBrk="0" hangingPunct="0">
              <a:spcBef>
                <a:spcPct val="50000"/>
              </a:spcBef>
              <a:spcAft>
                <a:spcPct val="50000"/>
              </a:spcAft>
            </a:pPr>
            <a:r>
              <a:rPr lang="en-US" altLang="zh-CN" sz="2400" b="1" dirty="0">
                <a:latin typeface="Times New Roman" panose="02020603050405020304" pitchFamily="18" charset="0"/>
              </a:rPr>
              <a:t>1.</a:t>
            </a:r>
            <a:r>
              <a:rPr lang="zh-CN" altLang="en-US" sz="2400" b="1" dirty="0">
                <a:latin typeface="Times New Roman" panose="02020603050405020304" pitchFamily="18" charset="0"/>
              </a:rPr>
              <a:t>某工厂计划制造拖拉机</a:t>
            </a:r>
            <a:r>
              <a:rPr lang="en-US" altLang="zh-CN" sz="2400" b="1" dirty="0">
                <a:cs typeface="Times New Roman" panose="02020603050405020304" pitchFamily="18" charset="0"/>
              </a:rPr>
              <a:t>550</a:t>
            </a:r>
            <a:r>
              <a:rPr lang="zh-CN" altLang="en-US" sz="2400" b="1" dirty="0">
                <a:latin typeface="Times New Roman" panose="02020603050405020304" pitchFamily="18" charset="0"/>
              </a:rPr>
              <a:t>台，比原计划超额完成了</a:t>
            </a:r>
            <a:r>
              <a:rPr lang="en-US" altLang="zh-CN" sz="2400" b="1" dirty="0">
                <a:cs typeface="Times New Roman" panose="02020603050405020304" pitchFamily="18" charset="0"/>
              </a:rPr>
              <a:t>50</a:t>
            </a:r>
            <a:r>
              <a:rPr lang="zh-CN" altLang="en-US" sz="2400" b="1" dirty="0">
                <a:latin typeface="Times New Roman" panose="02020603050405020304" pitchFamily="18" charset="0"/>
              </a:rPr>
              <a:t>台，超额了百分之几？</a:t>
            </a:r>
            <a:endParaRPr lang="zh-CN" altLang="en-US" sz="2400" b="1" dirty="0"/>
          </a:p>
          <a:p>
            <a:pPr indent="304800" eaLnBrk="0" hangingPunct="0">
              <a:spcBef>
                <a:spcPct val="50000"/>
              </a:spcBef>
              <a:spcAft>
                <a:spcPct val="50000"/>
              </a:spcAft>
            </a:pPr>
            <a:r>
              <a:rPr lang="en-US" altLang="zh-CN" sz="2400" b="1" dirty="0">
                <a:latin typeface="Times New Roman" panose="02020603050405020304" pitchFamily="18" charset="0"/>
                <a:cs typeface="Times New Roman" panose="02020603050405020304" pitchFamily="18" charset="0"/>
              </a:rPr>
              <a:t>2.</a:t>
            </a:r>
            <a:r>
              <a:rPr lang="zh-CN" altLang="en-US" sz="2400" b="1" dirty="0">
                <a:latin typeface="Times New Roman" panose="02020603050405020304" pitchFamily="18" charset="0"/>
              </a:rPr>
              <a:t>六年级一班图书角原来有图书</a:t>
            </a:r>
            <a:r>
              <a:rPr lang="en-US" altLang="zh-CN" sz="2400" b="1" dirty="0">
                <a:cs typeface="Times New Roman" panose="02020603050405020304" pitchFamily="18" charset="0"/>
              </a:rPr>
              <a:t>240</a:t>
            </a:r>
            <a:r>
              <a:rPr lang="zh-CN" altLang="en-US" sz="2400" b="1" dirty="0">
                <a:latin typeface="Times New Roman" panose="02020603050405020304" pitchFamily="18" charset="0"/>
              </a:rPr>
              <a:t>本，这学期又购进</a:t>
            </a:r>
            <a:r>
              <a:rPr lang="en-US" altLang="zh-CN" sz="2400" b="1" dirty="0">
                <a:cs typeface="Times New Roman" panose="02020603050405020304" pitchFamily="18" charset="0"/>
              </a:rPr>
              <a:t>60</a:t>
            </a:r>
            <a:r>
              <a:rPr lang="zh-CN" altLang="en-US" sz="2400" b="1" dirty="0">
                <a:latin typeface="Times New Roman" panose="02020603050405020304" pitchFamily="18" charset="0"/>
              </a:rPr>
              <a:t>本，增加了百分之几？ </a:t>
            </a:r>
            <a:endParaRPr lang="zh-CN" altLang="en-US" sz="2400" b="1" dirty="0"/>
          </a:p>
          <a:p>
            <a:pPr indent="304800" eaLnBrk="0" hangingPunct="0"/>
            <a:endParaRPr lang="en-US" altLang="zh-CN" sz="2400" b="1" dirty="0"/>
          </a:p>
        </p:txBody>
      </p:sp>
      <p:sp>
        <p:nvSpPr>
          <p:cNvPr id="10243" name="WordArt 7"/>
          <p:cNvSpPr>
            <a:spLocks noChangeArrowheads="1" noChangeShapeType="1" noTextEdit="1"/>
          </p:cNvSpPr>
          <p:nvPr/>
        </p:nvSpPr>
        <p:spPr bwMode="auto">
          <a:xfrm>
            <a:off x="990600" y="685800"/>
            <a:ext cx="3048000" cy="1600200"/>
          </a:xfrm>
          <a:prstGeom prst="rect">
            <a:avLst/>
          </a:prstGeom>
        </p:spPr>
        <p:txBody>
          <a:bodyPr wrap="none" fromWordArt="1">
            <a:prstTxWarp prst="textSlantUp">
              <a:avLst>
                <a:gd name="adj" fmla="val 32056"/>
              </a:avLst>
            </a:prstTxWarp>
          </a:bodyPr>
          <a:lstStyle/>
          <a:p>
            <a:pPr algn="ctr"/>
            <a:r>
              <a:rPr lang="zh-CN" altLang="en-US" sz="3600" kern="10" dirty="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宋体" panose="02010600030101010101" pitchFamily="2" charset="-122"/>
                <a:ea typeface="宋体" panose="02010600030101010101" pitchFamily="2" charset="-122"/>
              </a:rPr>
              <a:t>解决问题</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WW.2PPT.COM&#10;">
  <a:themeElements>
    <a:clrScheme name="视点">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视点">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视点">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Aspect</Template>
  <TotalTime>0</TotalTime>
  <Words>479</Words>
  <Application>Microsoft Office PowerPoint</Application>
  <PresentationFormat>全屏显示(4:3)</PresentationFormat>
  <Paragraphs>65</Paragraphs>
  <Slides>18</Slides>
  <Notes>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18</vt:i4>
      </vt:variant>
    </vt:vector>
  </HeadingPairs>
  <TitlesOfParts>
    <vt:vector size="30" baseType="lpstr">
      <vt:lpstr>黑体</vt:lpstr>
      <vt:lpstr>华康海报体W12(P)</vt:lpstr>
      <vt:lpstr>楷体_GB2312</vt:lpstr>
      <vt:lpstr>隶书</vt:lpstr>
      <vt:lpstr>宋体</vt:lpstr>
      <vt:lpstr>微软雅黑</vt:lpstr>
      <vt:lpstr>Arial</vt:lpstr>
      <vt:lpstr>Calibri</vt:lpstr>
      <vt:lpstr>Times New Roman</vt:lpstr>
      <vt:lpstr>Verdana</vt:lpstr>
      <vt:lpstr>Wingdings 2</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全课小结</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2021-12-31T02:39:07Z</dcterms:created>
  <dcterms:modified xsi:type="dcterms:W3CDTF">2023-01-16T19:47:26Z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25E428D0940D4CC19A99C21B4501AEC0</vt:lpwstr>
  </property>
  <property fmtid="{D5CDD505-2E9C-101B-9397-08002B2CF9AE}" pid="4" name="KSOProductBuildVer">
    <vt:lpwstr>2052-11.1.0.11194</vt:lpwstr>
  </property>
  <property fmtid="{A09F084E-AD41-489F-8076-AA5BE3082BCA}" pid="100">
    <vt:ui4>5</vt:ui4>
  </property>
  <property fmtid="{64440492-4C8B-11D1-8B70-080036B11A03}" pid="11">
    <vt:lpwstr>www.2ppt.com-爱PPT提供资源下载</vt:lpwstr>
  </property>
</Properties>
</file>