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10" d="100"/>
          <a:sy n="110" d="100"/>
        </p:scale>
        <p:origin x="-480" y="-210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章节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第二课时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5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6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A (  3a-3c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go to the party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you’ll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great time!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945976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10</a:t>
            </a:r>
            <a:endParaRPr lang="zh-CN" altLang="en-US" sz="44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64894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</a:t>
            </a:r>
            <a:r>
              <a:rPr lang="zh-CN" altLang="en-US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2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32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17043"/>
            <a:ext cx="12192000" cy="1038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087112"/>
            <a:ext cx="11430000" cy="29022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often ask my teacher to give me some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advice  ) on how to learn math.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2.If 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study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catch up with us soon.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 you help me with my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English,I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fail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not fail  ) the exam.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4.Half the students in our class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 ) girls.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travel(  l  )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travel  ) around Europe last year.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72385" y="2562303"/>
            <a:ext cx="100250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172386" y="2884519"/>
            <a:ext cx="1002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417966" y="2926291"/>
            <a:ext cx="89492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417967" y="3248507"/>
            <a:ext cx="8949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580716" y="3364452"/>
            <a:ext cx="151528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580716" y="3686668"/>
            <a:ext cx="15152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189834" y="3770549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189834" y="4092765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222524" y="4190990"/>
            <a:ext cx="159597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1222525" y="4513206"/>
            <a:ext cx="1595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1630"/>
            <a:ext cx="11430000" cy="45287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我很沮丧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不知道该做什么。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upset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如果你没有得到足够的锻炼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你会变得更重。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enough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heavier.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这本书太难了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我读不懂。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如果你带巧克力来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我们会很开心。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chocolate,we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如果我们为他组织一场生日聚会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大家都会来的。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we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birthday party for him.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en-US" sz="2200" dirty="0"/>
          </a:p>
        </p:txBody>
      </p:sp>
      <p:sp>
        <p:nvSpPr>
          <p:cNvPr id="3" name="矩形 2"/>
          <p:cNvSpPr/>
          <p:nvPr/>
        </p:nvSpPr>
        <p:spPr>
          <a:xfrm>
            <a:off x="1278117" y="2185785"/>
            <a:ext cx="71204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278118" y="2508001"/>
            <a:ext cx="7120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376320" y="2185785"/>
            <a:ext cx="255160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376321" y="2508001"/>
            <a:ext cx="25516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644340" y="2938820"/>
            <a:ext cx="247630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644340" y="3261036"/>
            <a:ext cx="24763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095999" y="2938820"/>
            <a:ext cx="155268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096000" y="3261036"/>
            <a:ext cx="15526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980952" y="3764675"/>
            <a:ext cx="214998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1980952" y="4086891"/>
            <a:ext cx="21499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5309279" y="3764675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5309279" y="4086891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86448" y="457398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1" name="直接连接符 20"/>
          <p:cNvCxnSpPr/>
          <p:nvPr/>
        </p:nvCxnSpPr>
        <p:spPr>
          <a:xfrm>
            <a:off x="686448" y="4896199"/>
            <a:ext cx="39088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880546" y="4573983"/>
            <a:ext cx="86265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3" name="直接连接符 22"/>
          <p:cNvCxnSpPr/>
          <p:nvPr/>
        </p:nvCxnSpPr>
        <p:spPr>
          <a:xfrm>
            <a:off x="1880547" y="4896199"/>
            <a:ext cx="8626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4387078" y="4573983"/>
            <a:ext cx="429434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6" name="直接连接符 25"/>
          <p:cNvCxnSpPr/>
          <p:nvPr/>
        </p:nvCxnSpPr>
        <p:spPr>
          <a:xfrm>
            <a:off x="4387079" y="4896199"/>
            <a:ext cx="429434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685104" y="5401247"/>
            <a:ext cx="19617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29" name="直接连接符 28"/>
          <p:cNvCxnSpPr/>
          <p:nvPr/>
        </p:nvCxnSpPr>
        <p:spPr>
          <a:xfrm>
            <a:off x="1685105" y="5723463"/>
            <a:ext cx="19617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4560063" y="5401247"/>
            <a:ext cx="114009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32" name="直接连接符 31"/>
          <p:cNvCxnSpPr/>
          <p:nvPr/>
        </p:nvCxnSpPr>
        <p:spPr>
          <a:xfrm>
            <a:off x="4560063" y="5723463"/>
            <a:ext cx="11400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0" grpId="0" animBg="1"/>
      <p:bldP spid="22" grpId="0" animBg="1"/>
      <p:bldP spid="25" grpId="0" animBg="1"/>
      <p:bldP spid="28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6757"/>
            <a:ext cx="11430000" cy="28984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用方框中所给单词或短语的适当形式填空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good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time,make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friends,stay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home,taxi,organize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1.If you go for a picnic with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us,you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have a good 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2.There are too many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street.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3.On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weekends,my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son wouldn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stay at home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4.Please help 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to  ) organize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class meeting.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5.He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friends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he is very quiet.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1474" y="2960336"/>
            <a:ext cx="265918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591474" y="3282552"/>
            <a:ext cx="26591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99341" y="3407484"/>
            <a:ext cx="80886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99342" y="3729700"/>
            <a:ext cx="808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957232" y="3837413"/>
            <a:ext cx="192766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957233" y="4159629"/>
            <a:ext cx="192766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608459" y="4202349"/>
            <a:ext cx="181293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608459" y="4524565"/>
            <a:ext cx="18129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803900" y="4603796"/>
            <a:ext cx="178757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803900" y="4926012"/>
            <a:ext cx="17875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7962"/>
            <a:ext cx="11430000" cy="53360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)1.—Lucy,what about going camping if it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—Sounds great!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A.didn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rain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rain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rain	D.don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rain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advice the teacher gave me!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B.What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C.What a	D.How a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)3.If 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movies,I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homework tonight.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A.will go;won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finish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B.go;don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finish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C.will go;don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finish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D.go;won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finish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3657" y="1330045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23657" y="2954449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23657" y="4202336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8159"/>
            <a:ext cx="11430000" cy="24956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)4.Alice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know what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going to her friend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birthday party.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A.to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B.doing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C.did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D.will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)5.Tell the children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unhealthy food.It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bad for their health.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A.not to eat	B.not eating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 eat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D.eating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71083" y="2384294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569869" y="3594068"/>
            <a:ext cx="376530" cy="36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73555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Rose,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is my friend Kevin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birthday.Lynn,Kelly,Sam and I are going to his party.We will buy something to celebrate.Lynn will buy some music CDs.Kelly will buy a big cheese cake.Sam will buy a basketball for him.What should I buy for him?I am always afraid of making decisions.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Susan,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make decisions every day.Some are easy to make,while others are very hard.What should you do when you make a difficult one?Here are some tips that may help you.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First,sit down and write all the good and bad points about the decision on a piece of paper.Think about your choices,and make sure you understand each of them well.Second,don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put it off(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推迟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).Sometimes you wait until the last minute to make the decision.Then,you may be in a hurry(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匆忙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)to decide.Give yourself lots of time to think clearly.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9890"/>
            <a:ext cx="11430000" cy="2492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1.How many people will go to Kevin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birthday party?(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Four/4.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2.What will Sam buy for Kevin?(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 basketball.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3.What is the main idea of the second letter?(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How to make decisions.</a:t>
            </a:r>
            <a:r>
              <a:rPr lang="en-US" altLang="zh-CN" sz="22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292</Words>
  <Application>Microsoft Office PowerPoint</Application>
  <PresentationFormat>宽屏</PresentationFormat>
  <Paragraphs>61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　If you go to the party, you’ll have a great time!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2018-06-29T08:11:00Z</dcterms:created>
  <dcterms:modified xsi:type="dcterms:W3CDTF">2023-01-16T19:47:39Z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BF8BEDAB54284959A29D6AE3FD1ABB26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