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62" r:id="rId2"/>
    <p:sldId id="850" r:id="rId3"/>
    <p:sldId id="858" r:id="rId4"/>
    <p:sldId id="852" r:id="rId5"/>
    <p:sldId id="863" r:id="rId6"/>
    <p:sldId id="864" r:id="rId7"/>
    <p:sldId id="866" r:id="rId8"/>
    <p:sldId id="859" r:id="rId9"/>
    <p:sldId id="870" r:id="rId10"/>
    <p:sldId id="865" r:id="rId11"/>
    <p:sldId id="873" r:id="rId12"/>
    <p:sldId id="860" r:id="rId13"/>
    <p:sldId id="872" r:id="rId14"/>
    <p:sldId id="874" r:id="rId15"/>
    <p:sldId id="869" r:id="rId16"/>
    <p:sldId id="871" r:id="rId17"/>
    <p:sldId id="861" r:id="rId18"/>
    <p:sldId id="876" r:id="rId19"/>
    <p:sldId id="879" r:id="rId20"/>
    <p:sldId id="880" r:id="rId21"/>
    <p:sldId id="820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A00"/>
    <a:srgbClr val="008000"/>
    <a:srgbClr val="00CC00"/>
    <a:srgbClr val="777777"/>
    <a:srgbClr val="5F5F5F"/>
    <a:srgbClr val="DB0D0F"/>
    <a:srgbClr val="BF0000"/>
    <a:srgbClr val="3333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4" autoAdjust="0"/>
    <p:restoredTop sz="88440" autoAdjust="0"/>
  </p:normalViewPr>
  <p:slideViewPr>
    <p:cSldViewPr>
      <p:cViewPr>
        <p:scale>
          <a:sx n="66" d="100"/>
          <a:sy n="66" d="100"/>
        </p:scale>
        <p:origin x="-216" y="-1776"/>
      </p:cViewPr>
      <p:guideLst>
        <p:guide orient="horz" pos="162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644008" y="4803998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571625" y="379413"/>
            <a:ext cx="56118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9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98508" y="627534"/>
            <a:ext cx="4545492" cy="50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标题 1"/>
          <p:cNvSpPr txBox="1"/>
          <p:nvPr/>
        </p:nvSpPr>
        <p:spPr>
          <a:xfrm>
            <a:off x="539552" y="1563975"/>
            <a:ext cx="61206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300" dirty="0">
                <a:solidFill>
                  <a:schemeClr val="accent6">
                    <a:lumMod val="75000"/>
                  </a:schemeClr>
                </a:solidFill>
              </a:rPr>
              <a:t>新能</a:t>
            </a:r>
            <a:r>
              <a:rPr lang="zh-CN" altLang="en-US" sz="4400" b="1" spc="300" dirty="0" smtClean="0">
                <a:solidFill>
                  <a:schemeClr val="accent6">
                    <a:lumMod val="75000"/>
                  </a:schemeClr>
                </a:solidFill>
              </a:rPr>
              <a:t>源汽车</a:t>
            </a:r>
            <a:r>
              <a:rPr lang="en-US" altLang="zh-CN" sz="4400" b="1" spc="300" dirty="0" smtClean="0">
                <a:solidFill>
                  <a:schemeClr val="accent6">
                    <a:lumMod val="75000"/>
                  </a:schemeClr>
                </a:solidFill>
              </a:rPr>
              <a:t>PPT</a:t>
            </a:r>
            <a:r>
              <a:rPr lang="zh-CN" altLang="en-US" sz="4400" b="1" spc="300" dirty="0" smtClean="0">
                <a:solidFill>
                  <a:schemeClr val="accent6">
                    <a:lumMod val="75000"/>
                  </a:schemeClr>
                </a:solidFill>
              </a:rPr>
              <a:t>模</a:t>
            </a:r>
            <a:r>
              <a:rPr lang="zh-CN" altLang="en-US" sz="4400" b="1" spc="300" dirty="0">
                <a:solidFill>
                  <a:schemeClr val="accent6">
                    <a:lumMod val="75000"/>
                  </a:schemeClr>
                </a:solidFill>
              </a:rPr>
              <a:t>板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3" name="标题 1"/>
          <p:cNvSpPr txBox="1"/>
          <p:nvPr/>
        </p:nvSpPr>
        <p:spPr>
          <a:xfrm>
            <a:off x="506314" y="2113703"/>
            <a:ext cx="396319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框架完整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│内容实用│可以编辑│动态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543394" y="2432139"/>
            <a:ext cx="41285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Dynamic ppt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framework to complete the fine atmosphere can be </a:t>
            </a:r>
            <a:r>
              <a:rPr kumimoji="0" lang="en-US" altLang="zh-CN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downloaded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at ease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8378218" y="4371950"/>
            <a:ext cx="650645" cy="651356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rgbClr val="F8F8F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 decel="100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accel="1000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00" accel="1000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 decel="100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600" decel="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accel="1000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00" accel="1000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2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4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1015" y="2658436"/>
            <a:ext cx="1791012" cy="162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838775" y="990957"/>
            <a:ext cx="1792000" cy="162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668308" y="2658436"/>
            <a:ext cx="1800214" cy="1622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514261" y="990957"/>
            <a:ext cx="1792000" cy="162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346572" y="2658436"/>
            <a:ext cx="1797428" cy="162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990956"/>
            <a:ext cx="1793042" cy="162269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514261" y="2658436"/>
            <a:ext cx="1792000" cy="162269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672414" y="990958"/>
            <a:ext cx="1792000" cy="162269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349285" y="990957"/>
            <a:ext cx="1794714" cy="1622696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842875" y="2658436"/>
            <a:ext cx="1783799" cy="1622699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97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itle 13"/>
          <p:cNvSpPr txBox="1"/>
          <p:nvPr/>
        </p:nvSpPr>
        <p:spPr>
          <a:xfrm>
            <a:off x="3937990" y="2933325"/>
            <a:ext cx="1260847" cy="1072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6" name="Title 13"/>
          <p:cNvSpPr txBox="1"/>
          <p:nvPr/>
        </p:nvSpPr>
        <p:spPr>
          <a:xfrm>
            <a:off x="2104351" y="1265844"/>
            <a:ext cx="1260847" cy="1072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7614862" y="2933325"/>
            <a:ext cx="1260847" cy="1072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8" name="Title 13"/>
          <p:cNvSpPr txBox="1"/>
          <p:nvPr/>
        </p:nvSpPr>
        <p:spPr>
          <a:xfrm>
            <a:off x="266096" y="2933325"/>
            <a:ext cx="1260847" cy="1072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" name="Title 13"/>
          <p:cNvSpPr txBox="1"/>
          <p:nvPr/>
        </p:nvSpPr>
        <p:spPr>
          <a:xfrm>
            <a:off x="5779837" y="1265844"/>
            <a:ext cx="1260847" cy="1072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92" y="4404583"/>
            <a:ext cx="7988017" cy="262764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2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9487" y="1054462"/>
            <a:ext cx="1717317" cy="177882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9487" y="2927926"/>
            <a:ext cx="1712512" cy="169676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72000" y="1054462"/>
            <a:ext cx="1717317" cy="1778826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572000" y="2931989"/>
            <a:ext cx="1717318" cy="1696769"/>
          </a:xfrm>
          <a:prstGeom prst="rect">
            <a:avLst/>
          </a:prstGeom>
          <a:solidFill>
            <a:schemeClr val="accent1"/>
          </a:solidFill>
        </p:spPr>
        <p:txBody>
          <a:bodyPr wrap="square" lIns="134992" tIns="35098" rIns="26999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1805271" y="1302277"/>
            <a:ext cx="935671" cy="153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590339" y="1579286"/>
            <a:ext cx="2150604" cy="6569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6415405" y="1302277"/>
            <a:ext cx="935671" cy="153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6415405" y="1579286"/>
            <a:ext cx="2150604" cy="6569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05271" y="3180749"/>
            <a:ext cx="935671" cy="153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590339" y="3457757"/>
            <a:ext cx="2150604" cy="6569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6415405" y="3180749"/>
            <a:ext cx="935671" cy="1532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415405" y="3457757"/>
            <a:ext cx="2150604" cy="6569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0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5"/>
          <p:cNvSpPr>
            <a:spLocks noChangeArrowheads="1"/>
          </p:cNvSpPr>
          <p:nvPr/>
        </p:nvSpPr>
        <p:spPr bwMode="auto">
          <a:xfrm>
            <a:off x="4005984" y="1347614"/>
            <a:ext cx="1097536" cy="834645"/>
          </a:xfrm>
          <a:prstGeom prst="roundRect">
            <a:avLst>
              <a:gd name="adj" fmla="val 9722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altLang="zh-CN" sz="48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04421" y="2274426"/>
            <a:ext cx="23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742906" y="2852995"/>
            <a:ext cx="1074388" cy="664521"/>
            <a:chOff x="4219880" y="4182990"/>
            <a:chExt cx="1432082" cy="885754"/>
          </a:xfrm>
          <a:solidFill>
            <a:sysClr val="window" lastClr="FFFFFF">
              <a:lumMod val="75000"/>
              <a:alpha val="34000"/>
            </a:sysClr>
          </a:solidFill>
        </p:grpSpPr>
        <p:sp>
          <p:nvSpPr>
            <p:cNvPr id="95" name="等腰三角形 94"/>
            <p:cNvSpPr/>
            <p:nvPr/>
          </p:nvSpPr>
          <p:spPr>
            <a:xfrm rot="5400000">
              <a:off x="4827295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 rot="5400000">
              <a:off x="4520342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rot="5400000">
              <a:off x="4158793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2775730" y="2911008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5F5F5F"/>
                </a:solidFill>
              </a:rPr>
              <a:t>点击输入简要文本内容，文字内容需概况精炼的说明该分项内容点击输入简要文本内容</a:t>
            </a:r>
          </a:p>
        </p:txBody>
      </p:sp>
      <p:pic>
        <p:nvPicPr>
          <p:cNvPr id="9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719" y="2067694"/>
            <a:ext cx="1779691" cy="42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" y="938929"/>
            <a:ext cx="9143498" cy="2114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28"/>
          <p:cNvGrpSpPr/>
          <p:nvPr/>
        </p:nvGrpSpPr>
        <p:grpSpPr bwMode="auto">
          <a:xfrm>
            <a:off x="3703916" y="961955"/>
            <a:ext cx="1731867" cy="3531620"/>
            <a:chOff x="3656150" y="2030967"/>
            <a:chExt cx="1289891" cy="2833096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3656150" y="2030967"/>
              <a:ext cx="1289891" cy="2833096"/>
            </a:xfrm>
            <a:custGeom>
              <a:avLst/>
              <a:gdLst>
                <a:gd name="connsiteX0" fmla="*/ 1145560 w 1685607"/>
                <a:gd name="connsiteY0" fmla="*/ 0 h 3702114"/>
                <a:gd name="connsiteX1" fmla="*/ 1424766 w 1685607"/>
                <a:gd name="connsiteY1" fmla="*/ 0 h 3702114"/>
                <a:gd name="connsiteX2" fmla="*/ 1424766 w 1685607"/>
                <a:gd name="connsiteY2" fmla="*/ 22924 h 3702114"/>
                <a:gd name="connsiteX3" fmla="*/ 1461809 w 1685607"/>
                <a:gd name="connsiteY3" fmla="*/ 22924 h 3702114"/>
                <a:gd name="connsiteX4" fmla="*/ 1685607 w 1685607"/>
                <a:gd name="connsiteY4" fmla="*/ 246722 h 3702114"/>
                <a:gd name="connsiteX5" fmla="*/ 1685607 w 1685607"/>
                <a:gd name="connsiteY5" fmla="*/ 3478316 h 3702114"/>
                <a:gd name="connsiteX6" fmla="*/ 1461809 w 1685607"/>
                <a:gd name="connsiteY6" fmla="*/ 3702114 h 3702114"/>
                <a:gd name="connsiteX7" fmla="*/ 223798 w 1685607"/>
                <a:gd name="connsiteY7" fmla="*/ 3702114 h 3702114"/>
                <a:gd name="connsiteX8" fmla="*/ 0 w 1685607"/>
                <a:gd name="connsiteY8" fmla="*/ 3478316 h 3702114"/>
                <a:gd name="connsiteX9" fmla="*/ 0 w 1685607"/>
                <a:gd name="connsiteY9" fmla="*/ 246722 h 3702114"/>
                <a:gd name="connsiteX10" fmla="*/ 223798 w 1685607"/>
                <a:gd name="connsiteY10" fmla="*/ 22924 h 3702114"/>
                <a:gd name="connsiteX11" fmla="*/ 1145560 w 1685607"/>
                <a:gd name="connsiteY11" fmla="*/ 22924 h 37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5607" h="3702114">
                  <a:moveTo>
                    <a:pt x="1145560" y="0"/>
                  </a:moveTo>
                  <a:lnTo>
                    <a:pt x="1424766" y="0"/>
                  </a:lnTo>
                  <a:lnTo>
                    <a:pt x="1424766" y="22924"/>
                  </a:lnTo>
                  <a:lnTo>
                    <a:pt x="1461809" y="22924"/>
                  </a:lnTo>
                  <a:cubicBezTo>
                    <a:pt x="1585409" y="22924"/>
                    <a:pt x="1685607" y="123122"/>
                    <a:pt x="1685607" y="246722"/>
                  </a:cubicBezTo>
                  <a:lnTo>
                    <a:pt x="1685607" y="3478316"/>
                  </a:lnTo>
                  <a:cubicBezTo>
                    <a:pt x="1685607" y="3601916"/>
                    <a:pt x="1585409" y="3702114"/>
                    <a:pt x="1461809" y="3702114"/>
                  </a:cubicBezTo>
                  <a:lnTo>
                    <a:pt x="223798" y="3702114"/>
                  </a:lnTo>
                  <a:cubicBezTo>
                    <a:pt x="100198" y="3702114"/>
                    <a:pt x="0" y="3601916"/>
                    <a:pt x="0" y="3478316"/>
                  </a:cubicBezTo>
                  <a:lnTo>
                    <a:pt x="0" y="246722"/>
                  </a:lnTo>
                  <a:cubicBezTo>
                    <a:pt x="0" y="123122"/>
                    <a:pt x="100198" y="22924"/>
                    <a:pt x="223798" y="22924"/>
                  </a:cubicBezTo>
                  <a:lnTo>
                    <a:pt x="1145560" y="229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738472" y="2311532"/>
              <a:ext cx="1125248" cy="2212233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3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zh-CN" altLang="en-US" sz="13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885190" y="1809042"/>
            <a:ext cx="2611490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8" name="文本框 13"/>
          <p:cNvSpPr txBox="1">
            <a:spLocks noChangeArrowheads="1"/>
          </p:cNvSpPr>
          <p:nvPr/>
        </p:nvSpPr>
        <p:spPr bwMode="auto">
          <a:xfrm>
            <a:off x="2183820" y="1536289"/>
            <a:ext cx="1312860" cy="1751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文本框 66"/>
          <p:cNvSpPr txBox="1">
            <a:spLocks noChangeArrowheads="1"/>
          </p:cNvSpPr>
          <p:nvPr/>
        </p:nvSpPr>
        <p:spPr bwMode="auto">
          <a:xfrm>
            <a:off x="5643019" y="1809042"/>
            <a:ext cx="2666997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0" name="文本框 13"/>
          <p:cNvSpPr txBox="1">
            <a:spLocks noChangeArrowheads="1"/>
          </p:cNvSpPr>
          <p:nvPr/>
        </p:nvSpPr>
        <p:spPr bwMode="auto">
          <a:xfrm>
            <a:off x="5643179" y="1536289"/>
            <a:ext cx="1312860" cy="1751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3" name="文本框 66"/>
          <p:cNvSpPr txBox="1">
            <a:spLocks noChangeArrowheads="1"/>
          </p:cNvSpPr>
          <p:nvPr/>
        </p:nvSpPr>
        <p:spPr bwMode="auto">
          <a:xfrm>
            <a:off x="885190" y="3660906"/>
            <a:ext cx="2611490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2183820" y="3388153"/>
            <a:ext cx="1312860" cy="1751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5" name="文本框 66"/>
          <p:cNvSpPr txBox="1">
            <a:spLocks noChangeArrowheads="1"/>
          </p:cNvSpPr>
          <p:nvPr/>
        </p:nvSpPr>
        <p:spPr bwMode="auto">
          <a:xfrm>
            <a:off x="5643019" y="3660906"/>
            <a:ext cx="2666997" cy="5909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6" name="文本框 13"/>
          <p:cNvSpPr txBox="1">
            <a:spLocks noChangeArrowheads="1"/>
          </p:cNvSpPr>
          <p:nvPr/>
        </p:nvSpPr>
        <p:spPr bwMode="auto">
          <a:xfrm>
            <a:off x="5643179" y="3388153"/>
            <a:ext cx="1312860" cy="1751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15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1694021" y="1428813"/>
            <a:ext cx="520671" cy="520671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1682909" y="3028925"/>
            <a:ext cx="522259" cy="520671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6705483" y="1428813"/>
            <a:ext cx="520671" cy="520671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6703896" y="3027338"/>
            <a:ext cx="531783" cy="531783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3210000" y="1231973"/>
            <a:ext cx="2500176" cy="3244672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190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190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190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19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445475" y="1489134"/>
            <a:ext cx="2048228" cy="270971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3586218" y="3638491"/>
            <a:ext cx="763545" cy="1504868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190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680368" y="2278049"/>
            <a:ext cx="1999120" cy="394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525326" y="2049974"/>
            <a:ext cx="1154162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6488779" y="2278049"/>
            <a:ext cx="1974854" cy="394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6488779" y="2049974"/>
            <a:ext cx="1154162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680368" y="3957836"/>
            <a:ext cx="1999120" cy="394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1525326" y="3729760"/>
            <a:ext cx="1154162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6488779" y="3957836"/>
            <a:ext cx="1974854" cy="394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6488779" y="3729760"/>
            <a:ext cx="1154162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1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8319" y="1692731"/>
            <a:ext cx="1792000" cy="2047462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82319" y="1692729"/>
            <a:ext cx="1792000" cy="204746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2790319" y="3740194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6374319" y="1692730"/>
            <a:ext cx="1792000" cy="2047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2790319" y="1692729"/>
            <a:ext cx="1792000" cy="20474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998319" y="3740194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4582319" y="3740194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6374319" y="3740195"/>
            <a:ext cx="1792000" cy="85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190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1122965" y="4256545"/>
            <a:ext cx="1496064" cy="2627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4827" name="AutoShape 11"/>
          <p:cNvSpPr/>
          <p:nvPr/>
        </p:nvSpPr>
        <p:spPr bwMode="auto">
          <a:xfrm>
            <a:off x="4746771" y="4256545"/>
            <a:ext cx="1497597" cy="2627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34832" name="AutoShape 16"/>
          <p:cNvSpPr/>
          <p:nvPr/>
        </p:nvSpPr>
        <p:spPr bwMode="auto">
          <a:xfrm>
            <a:off x="1260298" y="4006481"/>
            <a:ext cx="1221398" cy="153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4884871" y="4006481"/>
            <a:ext cx="1221398" cy="153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AutoShape 9"/>
          <p:cNvSpPr/>
          <p:nvPr/>
        </p:nvSpPr>
        <p:spPr bwMode="auto">
          <a:xfrm>
            <a:off x="2918866" y="2588988"/>
            <a:ext cx="1496064" cy="2627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AutoShape 11"/>
          <p:cNvSpPr/>
          <p:nvPr/>
        </p:nvSpPr>
        <p:spPr bwMode="auto">
          <a:xfrm>
            <a:off x="6542672" y="2588988"/>
            <a:ext cx="1497597" cy="2627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8" name="AutoShape 16"/>
          <p:cNvSpPr/>
          <p:nvPr/>
        </p:nvSpPr>
        <p:spPr bwMode="auto">
          <a:xfrm>
            <a:off x="3056199" y="2338924"/>
            <a:ext cx="1221398" cy="153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AutoShape 17"/>
          <p:cNvSpPr/>
          <p:nvPr/>
        </p:nvSpPr>
        <p:spPr bwMode="auto">
          <a:xfrm>
            <a:off x="6680773" y="2338924"/>
            <a:ext cx="1221398" cy="153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AutoShape 11"/>
          <p:cNvSpPr/>
          <p:nvPr/>
        </p:nvSpPr>
        <p:spPr bwMode="auto">
          <a:xfrm>
            <a:off x="959231" y="1183233"/>
            <a:ext cx="7225536" cy="2627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AutoShape 17"/>
          <p:cNvSpPr/>
          <p:nvPr/>
        </p:nvSpPr>
        <p:spPr bwMode="auto">
          <a:xfrm>
            <a:off x="3961301" y="933168"/>
            <a:ext cx="1221398" cy="153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3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7" grpId="0"/>
      <p:bldP spid="34832" grpId="0" autoUpdateAnimBg="0"/>
      <p:bldP spid="34833" grpId="0" autoUpdateAnimBg="0"/>
      <p:bldP spid="16" grpId="0"/>
      <p:bldP spid="17" grpId="0"/>
      <p:bldP spid="18" grpId="0" autoUpdateAnimBg="0"/>
      <p:bldP spid="19" grpId="0" autoUpdateAnimBg="0"/>
      <p:bldP spid="20" grpId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971996" y="2211751"/>
            <a:ext cx="1479634" cy="133405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30" tIns="45714" rIns="91430" bIns="45714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519" y="2602757"/>
            <a:ext cx="908587" cy="63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5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356627" y="1254967"/>
            <a:ext cx="4478560" cy="451635"/>
          </a:xfrm>
          <a:prstGeom prst="roundRect">
            <a:avLst>
              <a:gd name="adj" fmla="val 206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51179" y="1335815"/>
            <a:ext cx="547456" cy="3107938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0" tIns="45714" rIns="91430" bIns="45714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56627" y="1936916"/>
            <a:ext cx="4478560" cy="45163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56627" y="2642605"/>
            <a:ext cx="4478560" cy="451635"/>
          </a:xfrm>
          <a:prstGeom prst="roundRect">
            <a:avLst>
              <a:gd name="adj" fmla="val 25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56627" y="3355626"/>
            <a:ext cx="4478560" cy="451635"/>
          </a:xfrm>
          <a:prstGeom prst="roundRect">
            <a:avLst>
              <a:gd name="adj" fmla="val 268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870" y="1356015"/>
            <a:ext cx="3470558" cy="2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8870" y="2025944"/>
            <a:ext cx="3470558" cy="2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8870" y="2737158"/>
            <a:ext cx="3470558" cy="2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8870" y="3448373"/>
            <a:ext cx="3470558" cy="2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368114" y="4064118"/>
            <a:ext cx="4478560" cy="451635"/>
          </a:xfrm>
          <a:prstGeom prst="roundRect">
            <a:avLst>
              <a:gd name="adj" fmla="val 268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357" y="4159588"/>
            <a:ext cx="3470558" cy="21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16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5"/>
          <p:cNvSpPr>
            <a:spLocks noChangeArrowheads="1"/>
          </p:cNvSpPr>
          <p:nvPr/>
        </p:nvSpPr>
        <p:spPr bwMode="auto">
          <a:xfrm>
            <a:off x="4005984" y="1347614"/>
            <a:ext cx="1097536" cy="834645"/>
          </a:xfrm>
          <a:prstGeom prst="roundRect">
            <a:avLst>
              <a:gd name="adj" fmla="val 9722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altLang="zh-CN" sz="48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04421" y="2274426"/>
            <a:ext cx="23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742906" y="2852995"/>
            <a:ext cx="1074388" cy="664521"/>
            <a:chOff x="4219880" y="4182990"/>
            <a:chExt cx="1432082" cy="885754"/>
          </a:xfrm>
          <a:solidFill>
            <a:sysClr val="window" lastClr="FFFFFF">
              <a:lumMod val="75000"/>
              <a:alpha val="34000"/>
            </a:sysClr>
          </a:solidFill>
        </p:grpSpPr>
        <p:sp>
          <p:nvSpPr>
            <p:cNvPr id="95" name="等腰三角形 94"/>
            <p:cNvSpPr/>
            <p:nvPr/>
          </p:nvSpPr>
          <p:spPr>
            <a:xfrm rot="5400000">
              <a:off x="4827295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 rot="5400000">
              <a:off x="4520342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rot="5400000">
              <a:off x="4158793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2775730" y="2911008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5F5F5F"/>
                </a:solidFill>
              </a:rPr>
              <a:t>点击输入简要文本内容，文字内容需概况精炼的说明该分项内容点击输入简要文本内容</a:t>
            </a:r>
          </a:p>
        </p:txBody>
      </p:sp>
      <p:pic>
        <p:nvPicPr>
          <p:cNvPr id="9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719" y="2067694"/>
            <a:ext cx="1779691" cy="42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2999545" y="1473402"/>
            <a:ext cx="3126851" cy="844363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3551541" y="2517566"/>
            <a:ext cx="2294906" cy="72357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3837134" y="3410470"/>
            <a:ext cx="1710173" cy="557640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3982753" y="3658810"/>
            <a:ext cx="1574714" cy="7822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3804398" y="2764780"/>
            <a:ext cx="2055595" cy="1022717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3507516" y="1743192"/>
            <a:ext cx="2635812" cy="1311697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99628" y="2044589"/>
            <a:ext cx="488783" cy="197996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124425" y="1666419"/>
            <a:ext cx="1748691" cy="40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124426" y="1477653"/>
            <a:ext cx="1082348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124425" y="3517257"/>
            <a:ext cx="1748691" cy="40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124426" y="3328491"/>
            <a:ext cx="1082348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6393319" y="2656966"/>
            <a:ext cx="1748691" cy="40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6393320" y="2468200"/>
            <a:ext cx="1082348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19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1514991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3208258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4901525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6594792" y="1637935"/>
            <a:ext cx="1038057" cy="14082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57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618115" y="1925287"/>
            <a:ext cx="445482" cy="445482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312479" y="1925287"/>
            <a:ext cx="445482" cy="445482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006843" y="1925287"/>
            <a:ext cx="445482" cy="445482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696019" y="1925287"/>
            <a:ext cx="445482" cy="445482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59554" tIns="29777" rIns="59554" bIns="2977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281006" y="3092828"/>
            <a:ext cx="11475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281007" y="3254702"/>
            <a:ext cx="1457114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019893" y="3092828"/>
            <a:ext cx="11475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019893" y="3254702"/>
            <a:ext cx="1457114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713963" y="3092828"/>
            <a:ext cx="11475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713963" y="3254702"/>
            <a:ext cx="1457114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6408032" y="3092828"/>
            <a:ext cx="1147548" cy="18389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6408033" y="3254702"/>
            <a:ext cx="1457114" cy="31527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31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0" y="0"/>
            <a:ext cx="4572000" cy="5155807"/>
          </a:xfrm>
          <a:custGeom>
            <a:avLst/>
            <a:gdLst>
              <a:gd name="T0" fmla="*/ 0 w 5566"/>
              <a:gd name="T1" fmla="*/ 0 h 9000"/>
              <a:gd name="T2" fmla="*/ 2147483647 w 5566"/>
              <a:gd name="T3" fmla="*/ 0 h 9000"/>
              <a:gd name="T4" fmla="*/ 2147483647 w 5566"/>
              <a:gd name="T5" fmla="*/ 2147483647 h 9000"/>
              <a:gd name="T6" fmla="*/ 0 w 5566"/>
              <a:gd name="T7" fmla="*/ 2147483647 h 9000"/>
              <a:gd name="T8" fmla="*/ 0 w 5566"/>
              <a:gd name="T9" fmla="*/ 0 h 9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68571" tIns="34285" rIns="68571" bIns="3428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6"/>
          <p:cNvSpPr/>
          <p:nvPr/>
        </p:nvSpPr>
        <p:spPr bwMode="auto">
          <a:xfrm rot="21375927">
            <a:off x="3746085" y="-169801"/>
            <a:ext cx="836828" cy="5376601"/>
          </a:xfrm>
          <a:custGeom>
            <a:avLst/>
            <a:gdLst>
              <a:gd name="T0" fmla="*/ 0 w 1457"/>
              <a:gd name="T1" fmla="*/ 0 h 9000"/>
              <a:gd name="T2" fmla="*/ 131421446 w 1457"/>
              <a:gd name="T3" fmla="*/ 0 h 9000"/>
              <a:gd name="T4" fmla="*/ 854828426 w 1457"/>
              <a:gd name="T5" fmla="*/ 2147483647 h 9000"/>
              <a:gd name="T6" fmla="*/ 723406980 w 1457"/>
              <a:gd name="T7" fmla="*/ 2147483647 h 9000"/>
              <a:gd name="T8" fmla="*/ 0 w 1457"/>
              <a:gd name="T9" fmla="*/ 0 h 9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7" h="9000">
                <a:moveTo>
                  <a:pt x="0" y="0"/>
                </a:moveTo>
                <a:lnTo>
                  <a:pt x="224" y="0"/>
                </a:lnTo>
                <a:lnTo>
                  <a:pt x="1457" y="9000"/>
                </a:lnTo>
                <a:lnTo>
                  <a:pt x="1233" y="9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71" tIns="34285" rIns="68571" bIns="3428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同侧圆角矩形 1"/>
          <p:cNvSpPr/>
          <p:nvPr/>
        </p:nvSpPr>
        <p:spPr>
          <a:xfrm rot="16200000">
            <a:off x="2919522" y="226158"/>
            <a:ext cx="598232" cy="123481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98"/>
          <p:cNvSpPr txBox="1">
            <a:spLocks noChangeArrowheads="1"/>
          </p:cNvSpPr>
          <p:nvPr/>
        </p:nvSpPr>
        <p:spPr bwMode="auto">
          <a:xfrm>
            <a:off x="2680219" y="540718"/>
            <a:ext cx="677090" cy="3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37" name="TextBox 104"/>
          <p:cNvSpPr txBox="1">
            <a:spLocks noChangeArrowheads="1"/>
          </p:cNvSpPr>
          <p:nvPr/>
        </p:nvSpPr>
        <p:spPr bwMode="auto">
          <a:xfrm>
            <a:off x="2671161" y="871563"/>
            <a:ext cx="892727" cy="28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4788024" y="915566"/>
            <a:ext cx="3960440" cy="36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zh-CN" altLang="en-US" sz="14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汽车是环保型汽车的美称。通常是指那些开发过程无污染，使用健康且安全，不会破坏环境和生态，在特定的技术标准下生产出来的汽车产品。它对汽车生产基地，汽车能源，汽车尾气的要求，对汽车从成产，销售到废品回收的整个过程的要求， 以及对环境，生产技术，安全等方面的要求，都有一定的国际标准。</a:t>
            </a:r>
            <a:endParaRPr lang="en-US" altLang="zh-CN" sz="14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zh-CN" altLang="en-US" sz="14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高级小轿车和载重汽车都需装用大功率发动机。此种功率强大的发动机在汽车加速及满负荷爬坡时十分必要。但是，当汽车在平路上等速运动时，并无必要采用此种耗油很大的大排量发动机。因此，研究设计人员开发了一种“可变排量”的发动机即可按要求提供排量使部分汽缸暂时不起作用的发动机</a:t>
            </a:r>
            <a:r>
              <a:rPr lang="zh-CN" altLang="en-US" sz="1400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" grpId="0" animBg="1"/>
      <p:bldP spid="36" grpId="0" autoUpdateAnimBg="0"/>
      <p:bldP spid="37" grpId="0" autoUpdateAnimBg="0"/>
      <p:bldP spid="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838405" y="2032796"/>
            <a:ext cx="2209679" cy="2590658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108057" cy="64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3543356" y="1866117"/>
            <a:ext cx="2209678" cy="2757337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108057" cy="64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6248307" y="2032796"/>
            <a:ext cx="2209678" cy="2590658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108057" cy="64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866378" y="1003391"/>
            <a:ext cx="2181705" cy="6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3546156" y="1003391"/>
            <a:ext cx="2181705" cy="6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6262295" y="1003391"/>
            <a:ext cx="2181705" cy="6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4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25" y="379413"/>
            <a:ext cx="56118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9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9676" y="1106829"/>
            <a:ext cx="4313644" cy="44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7"/>
          <p:cNvSpPr/>
          <p:nvPr/>
        </p:nvSpPr>
        <p:spPr bwMode="auto">
          <a:xfrm>
            <a:off x="8378218" y="4371950"/>
            <a:ext cx="650645" cy="651356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rgbClr val="F8F8F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3624424" y="1465511"/>
            <a:ext cx="455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75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谢谢下载观看</a:t>
            </a: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1331640" y="238884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downloading</a:t>
            </a:r>
            <a:endParaRPr lang="zh-CN" altLang="en-US" sz="3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/>
          <p:nvPr/>
        </p:nvSpPr>
        <p:spPr bwMode="auto">
          <a:xfrm>
            <a:off x="790712" y="1"/>
            <a:ext cx="1133672" cy="308467"/>
          </a:xfrm>
          <a:custGeom>
            <a:avLst/>
            <a:gdLst>
              <a:gd name="T0" fmla="*/ 0 w 1512168"/>
              <a:gd name="T1" fmla="*/ 0 h 411499"/>
              <a:gd name="T2" fmla="*/ 1512168 w 1512168"/>
              <a:gd name="T3" fmla="*/ 411499 h 411499"/>
            </a:gdLst>
            <a:ahLst/>
            <a:cxnLst/>
            <a:rect l="T0" t="T1" r="T2" b="T3"/>
            <a:pathLst>
              <a:path w="1512168" h="411499">
                <a:moveTo>
                  <a:pt x="0" y="0"/>
                </a:moveTo>
                <a:lnTo>
                  <a:pt x="1512168" y="0"/>
                </a:lnTo>
                <a:lnTo>
                  <a:pt x="1512168" y="260647"/>
                </a:lnTo>
                <a:lnTo>
                  <a:pt x="1512084" y="260647"/>
                </a:lnTo>
                <a:lnTo>
                  <a:pt x="1512084" y="351491"/>
                </a:lnTo>
                <a:cubicBezTo>
                  <a:pt x="1512084" y="384633"/>
                  <a:pt x="1485218" y="411499"/>
                  <a:pt x="1452076" y="411499"/>
                </a:cubicBezTo>
                <a:lnTo>
                  <a:pt x="60092" y="411499"/>
                </a:lnTo>
                <a:cubicBezTo>
                  <a:pt x="26950" y="411499"/>
                  <a:pt x="84" y="384633"/>
                  <a:pt x="84" y="351491"/>
                </a:cubicBezTo>
                <a:lnTo>
                  <a:pt x="84" y="260647"/>
                </a:lnTo>
                <a:lnTo>
                  <a:pt x="0" y="260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57089" tIns="28541" rIns="28541" bIns="57089"/>
          <a:lstStyle/>
          <a:p>
            <a:endParaRPr lang="zh-CN" altLang="zh-CN" sz="1100" b="1" i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5576" y="347770"/>
            <a:ext cx="1261008" cy="641945"/>
            <a:chOff x="755576" y="347770"/>
            <a:chExt cx="1261008" cy="641945"/>
          </a:xfrm>
        </p:grpSpPr>
        <p:sp>
          <p:nvSpPr>
            <p:cNvPr id="20" name="Rectangle 3"/>
            <p:cNvSpPr/>
            <p:nvPr/>
          </p:nvSpPr>
          <p:spPr bwMode="auto">
            <a:xfrm>
              <a:off x="790712" y="347770"/>
              <a:ext cx="1133672" cy="641945"/>
            </a:xfrm>
            <a:prstGeom prst="roundRect">
              <a:avLst>
                <a:gd name="adj" fmla="val 6940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57089" tIns="28541" rIns="28541" bIns="57089"/>
            <a:lstStyle/>
            <a:p>
              <a:endParaRPr lang="zh-CN" altLang="zh-CN" sz="1100" b="1" i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21" name="TextBox 15"/>
            <p:cNvSpPr>
              <a:spLocks noChangeArrowheads="1"/>
            </p:cNvSpPr>
            <p:nvPr/>
          </p:nvSpPr>
          <p:spPr bwMode="auto">
            <a:xfrm>
              <a:off x="755576" y="714596"/>
              <a:ext cx="1261008" cy="2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9" tIns="34295" rIns="68589" bIns="34295">
              <a:spAutoFit/>
            </a:bodyPr>
            <a:lstStyle/>
            <a:p>
              <a:pPr algn="ctr"/>
              <a:r>
                <a:rPr lang="zh-CN" altLang="zh-CN" sz="11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浪漫雅圆" charset="-122"/>
                </a:rPr>
                <a:t>Contents Page</a:t>
              </a:r>
            </a:p>
          </p:txBody>
        </p:sp>
        <p:sp>
          <p:nvSpPr>
            <p:cNvPr id="22" name="文本框 63"/>
            <p:cNvSpPr>
              <a:spLocks noChangeArrowheads="1"/>
            </p:cNvSpPr>
            <p:nvPr/>
          </p:nvSpPr>
          <p:spPr bwMode="auto">
            <a:xfrm>
              <a:off x="790712" y="384691"/>
              <a:ext cx="1133672" cy="3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9" tIns="34295" rIns="68589" bIns="34295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8F8F8"/>
                  </a:solidFill>
                  <a:ea typeface="微软雅黑" panose="020B0503020204020204" pitchFamily="34" charset="-122"/>
                </a:rPr>
                <a:t>目录页</a:t>
              </a:r>
            </a:p>
          </p:txBody>
        </p:sp>
      </p:grp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8333" y="1703954"/>
            <a:ext cx="3760375" cy="2462377"/>
          </a:xfrm>
          <a:prstGeom prst="rect">
            <a:avLst/>
          </a:prstGeom>
          <a:noFill/>
          <a:ln w="28575" cmpd="sng">
            <a:solidFill>
              <a:srgbClr val="F2F2F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圆角矩形 25"/>
          <p:cNvSpPr>
            <a:spLocks noChangeArrowheads="1"/>
          </p:cNvSpPr>
          <p:nvPr/>
        </p:nvSpPr>
        <p:spPr bwMode="auto">
          <a:xfrm>
            <a:off x="803589" y="1666762"/>
            <a:ext cx="3078301" cy="3781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indent="243205" algn="ctr"/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标题内容</a:t>
            </a:r>
            <a:endParaRPr lang="zh-CN" altLang="en-US" sz="1400" dirty="0">
              <a:solidFill>
                <a:srgbClr val="333333"/>
              </a:solidFill>
            </a:endParaRPr>
          </a:p>
        </p:txBody>
      </p:sp>
      <p:sp>
        <p:nvSpPr>
          <p:cNvPr id="26" name="圆角矩形 5"/>
          <p:cNvSpPr>
            <a:spLocks noChangeArrowheads="1"/>
          </p:cNvSpPr>
          <p:nvPr/>
        </p:nvSpPr>
        <p:spPr bwMode="auto">
          <a:xfrm>
            <a:off x="954184" y="1492314"/>
            <a:ext cx="478039" cy="363535"/>
          </a:xfrm>
          <a:prstGeom prst="roundRect">
            <a:avLst>
              <a:gd name="adj" fmla="val 972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1600" dirty="0">
              <a:solidFill>
                <a:srgbClr val="F8F8F8"/>
              </a:solidFill>
            </a:endParaRPr>
          </a:p>
        </p:txBody>
      </p:sp>
      <p:sp>
        <p:nvSpPr>
          <p:cNvPr id="37" name="圆角矩形 25"/>
          <p:cNvSpPr>
            <a:spLocks noChangeArrowheads="1"/>
          </p:cNvSpPr>
          <p:nvPr/>
        </p:nvSpPr>
        <p:spPr bwMode="auto">
          <a:xfrm>
            <a:off x="793676" y="2386158"/>
            <a:ext cx="3078301" cy="3781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indent="243205" algn="ctr"/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标题内容</a:t>
            </a:r>
            <a:endParaRPr lang="zh-CN" altLang="en-US" sz="1400" dirty="0">
              <a:solidFill>
                <a:srgbClr val="333333"/>
              </a:solidFill>
            </a:endParaRPr>
          </a:p>
        </p:txBody>
      </p:sp>
      <p:sp>
        <p:nvSpPr>
          <p:cNvPr id="38" name="圆角矩形 5"/>
          <p:cNvSpPr>
            <a:spLocks noChangeArrowheads="1"/>
          </p:cNvSpPr>
          <p:nvPr/>
        </p:nvSpPr>
        <p:spPr bwMode="auto">
          <a:xfrm>
            <a:off x="944271" y="2211710"/>
            <a:ext cx="478039" cy="363535"/>
          </a:xfrm>
          <a:prstGeom prst="roundRect">
            <a:avLst>
              <a:gd name="adj" fmla="val 9722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rgbClr val="F8F8F8"/>
              </a:solidFill>
            </a:endParaRPr>
          </a:p>
        </p:txBody>
      </p:sp>
      <p:sp>
        <p:nvSpPr>
          <p:cNvPr id="39" name="圆角矩形 25"/>
          <p:cNvSpPr>
            <a:spLocks noChangeArrowheads="1"/>
          </p:cNvSpPr>
          <p:nvPr/>
        </p:nvSpPr>
        <p:spPr bwMode="auto">
          <a:xfrm>
            <a:off x="803589" y="3058357"/>
            <a:ext cx="3078301" cy="3781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bg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indent="243205" algn="ctr"/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标题内容</a:t>
            </a:r>
            <a:endParaRPr lang="zh-CN" altLang="en-US" sz="1400" dirty="0">
              <a:solidFill>
                <a:srgbClr val="333333"/>
              </a:solidFill>
            </a:endParaRPr>
          </a:p>
        </p:txBody>
      </p:sp>
      <p:sp>
        <p:nvSpPr>
          <p:cNvPr id="40" name="圆角矩形 5"/>
          <p:cNvSpPr>
            <a:spLocks noChangeArrowheads="1"/>
          </p:cNvSpPr>
          <p:nvPr/>
        </p:nvSpPr>
        <p:spPr bwMode="auto">
          <a:xfrm>
            <a:off x="954184" y="2883909"/>
            <a:ext cx="478039" cy="363535"/>
          </a:xfrm>
          <a:prstGeom prst="roundRect">
            <a:avLst>
              <a:gd name="adj" fmla="val 9722"/>
            </a:avLst>
          </a:prstGeom>
          <a:solidFill>
            <a:schemeClr val="bg2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srgbClr val="F8F8F8"/>
              </a:solidFill>
            </a:endParaRPr>
          </a:p>
        </p:txBody>
      </p:sp>
      <p:sp>
        <p:nvSpPr>
          <p:cNvPr id="41" name="圆角矩形 25"/>
          <p:cNvSpPr>
            <a:spLocks noChangeArrowheads="1"/>
          </p:cNvSpPr>
          <p:nvPr/>
        </p:nvSpPr>
        <p:spPr bwMode="auto">
          <a:xfrm>
            <a:off x="793676" y="3777753"/>
            <a:ext cx="3078301" cy="3781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indent="243205" algn="ctr"/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</a:t>
            </a:r>
            <a:r>
              <a:rPr lang="zh-CN" altLang="en-US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12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标题内容</a:t>
            </a:r>
            <a:endParaRPr lang="zh-CN" altLang="en-US" sz="1400" dirty="0">
              <a:solidFill>
                <a:srgbClr val="333333"/>
              </a:solidFill>
            </a:endParaRPr>
          </a:p>
        </p:txBody>
      </p:sp>
      <p:sp>
        <p:nvSpPr>
          <p:cNvPr id="42" name="圆角矩形 5"/>
          <p:cNvSpPr>
            <a:spLocks noChangeArrowheads="1"/>
          </p:cNvSpPr>
          <p:nvPr/>
        </p:nvSpPr>
        <p:spPr bwMode="auto">
          <a:xfrm>
            <a:off x="944271" y="3603305"/>
            <a:ext cx="478039" cy="363535"/>
          </a:xfrm>
          <a:prstGeom prst="roundRect">
            <a:avLst>
              <a:gd name="adj" fmla="val 9722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5"/>
          <p:cNvSpPr>
            <a:spLocks noChangeArrowheads="1"/>
          </p:cNvSpPr>
          <p:nvPr/>
        </p:nvSpPr>
        <p:spPr bwMode="auto">
          <a:xfrm>
            <a:off x="4005984" y="1347614"/>
            <a:ext cx="1097536" cy="834645"/>
          </a:xfrm>
          <a:prstGeom prst="roundRect">
            <a:avLst>
              <a:gd name="adj" fmla="val 972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8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04421" y="2274426"/>
            <a:ext cx="23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742906" y="2852995"/>
            <a:ext cx="1074388" cy="664521"/>
            <a:chOff x="4219880" y="4182990"/>
            <a:chExt cx="1432082" cy="885754"/>
          </a:xfrm>
          <a:solidFill>
            <a:sysClr val="window" lastClr="FFFFFF">
              <a:lumMod val="75000"/>
              <a:alpha val="34000"/>
            </a:sysClr>
          </a:solidFill>
        </p:grpSpPr>
        <p:sp>
          <p:nvSpPr>
            <p:cNvPr id="95" name="等腰三角形 94"/>
            <p:cNvSpPr/>
            <p:nvPr/>
          </p:nvSpPr>
          <p:spPr>
            <a:xfrm rot="5400000">
              <a:off x="4827295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 rot="5400000">
              <a:off x="4520342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rot="5400000">
              <a:off x="4158793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2775730" y="2911008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5F5F5F"/>
                </a:solidFill>
              </a:rPr>
              <a:t>点击输入简要文本内容，文字内容需概况精炼的说明该分项内容点击输入简要文本内容</a:t>
            </a:r>
          </a:p>
        </p:txBody>
      </p:sp>
      <p:pic>
        <p:nvPicPr>
          <p:cNvPr id="9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719" y="2067694"/>
            <a:ext cx="1779691" cy="42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5196" y="1132687"/>
            <a:ext cx="1717317" cy="187752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09812" y="1132687"/>
            <a:ext cx="1717317" cy="187752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31350" y="1132687"/>
            <a:ext cx="1717317" cy="187752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49167" y="1132687"/>
            <a:ext cx="1717317" cy="1877527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050723" y="2417848"/>
            <a:ext cx="1026263" cy="1095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055338" y="2417848"/>
            <a:ext cx="1026263" cy="10953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094694" y="2417848"/>
            <a:ext cx="1026263" cy="10953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076876" y="2417848"/>
            <a:ext cx="1026263" cy="10953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05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07374" y="2873582"/>
            <a:ext cx="512962" cy="2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9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788623" y="3779529"/>
            <a:ext cx="1550463" cy="15324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2236" y="4033661"/>
            <a:ext cx="1783238" cy="3941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2803280" y="3779529"/>
            <a:ext cx="1550463" cy="15324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2676851" y="4033661"/>
            <a:ext cx="1783238" cy="3941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4817937" y="3779529"/>
            <a:ext cx="1550463" cy="15324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4698389" y="4033661"/>
            <a:ext cx="1783238" cy="3941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6832594" y="3779529"/>
            <a:ext cx="1550463" cy="15324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6716207" y="4033661"/>
            <a:ext cx="1783238" cy="39414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311989" y="2873582"/>
            <a:ext cx="512962" cy="2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9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5333527" y="2873582"/>
            <a:ext cx="512962" cy="2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9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351345" y="2873582"/>
            <a:ext cx="512962" cy="2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9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23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1633392" y="1471604"/>
            <a:ext cx="398152" cy="398152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030366" y="1669967"/>
            <a:ext cx="9832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3608118" y="1669967"/>
            <a:ext cx="9832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5185873" y="1669967"/>
            <a:ext cx="9832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2229088" y="3381613"/>
            <a:ext cx="9832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3806841" y="3381613"/>
            <a:ext cx="98323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5384594" y="3381613"/>
            <a:ext cx="98205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6763069" y="1669967"/>
            <a:ext cx="120665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7968880" y="1677475"/>
            <a:ext cx="0" cy="170820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6962348" y="3381613"/>
            <a:ext cx="10066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138137" y="3381613"/>
            <a:ext cx="49935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139907" y="1669968"/>
            <a:ext cx="0" cy="17157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135634" y="1669967"/>
            <a:ext cx="3002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38096" tIns="38096" rIns="38096" bIns="38096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3211144" y="1471604"/>
            <a:ext cx="398152" cy="398152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4788898" y="1471604"/>
            <a:ext cx="398152" cy="398152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6366651" y="1471604"/>
            <a:ext cx="398152" cy="398152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6366651" y="3182362"/>
            <a:ext cx="398152" cy="398152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4788898" y="3182362"/>
            <a:ext cx="398152" cy="398152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3211145" y="3182362"/>
            <a:ext cx="398152" cy="398152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096" tIns="38096" rIns="38096" bIns="38096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1633392" y="3182362"/>
            <a:ext cx="398152" cy="398152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795" tIns="50795" rIns="50795" bIns="50795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32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633394" y="2188247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4"/>
          <p:cNvSpPr txBox="1"/>
          <p:nvPr/>
        </p:nvSpPr>
        <p:spPr>
          <a:xfrm>
            <a:off x="1652852" y="1972382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11147" y="2188247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4"/>
          <p:cNvSpPr txBox="1"/>
          <p:nvPr/>
        </p:nvSpPr>
        <p:spPr>
          <a:xfrm>
            <a:off x="3230606" y="1972382"/>
            <a:ext cx="1695759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900" y="2188247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4"/>
          <p:cNvSpPr txBox="1"/>
          <p:nvPr/>
        </p:nvSpPr>
        <p:spPr>
          <a:xfrm>
            <a:off x="4808360" y="1972382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66652" y="2188247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Text Placeholder 4"/>
          <p:cNvSpPr txBox="1"/>
          <p:nvPr/>
        </p:nvSpPr>
        <p:spPr>
          <a:xfrm>
            <a:off x="6386112" y="1972382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33394" y="3921083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4" name="Text Placeholder 4"/>
          <p:cNvSpPr txBox="1"/>
          <p:nvPr/>
        </p:nvSpPr>
        <p:spPr>
          <a:xfrm>
            <a:off x="1652852" y="3705216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1147" y="3921083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4"/>
          <p:cNvSpPr txBox="1"/>
          <p:nvPr/>
        </p:nvSpPr>
        <p:spPr>
          <a:xfrm>
            <a:off x="3230606" y="3705216"/>
            <a:ext cx="1695759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8900" y="3921083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4"/>
          <p:cNvSpPr txBox="1"/>
          <p:nvPr/>
        </p:nvSpPr>
        <p:spPr>
          <a:xfrm>
            <a:off x="4808360" y="3705216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66652" y="3921083"/>
            <a:ext cx="1312374" cy="315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4"/>
          <p:cNvSpPr txBox="1"/>
          <p:nvPr/>
        </p:nvSpPr>
        <p:spPr>
          <a:xfrm>
            <a:off x="6386112" y="3705216"/>
            <a:ext cx="1617471" cy="1838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62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827996" y="1906076"/>
            <a:ext cx="1647142" cy="1076975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3991" y="1208644"/>
              <a:ext cx="2052067" cy="490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2262573" y="1906076"/>
            <a:ext cx="1647142" cy="1076975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3732592" y="1906076"/>
            <a:ext cx="1647142" cy="1076975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5190502" y="1906076"/>
            <a:ext cx="1647140" cy="1076975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6668865" y="1906076"/>
            <a:ext cx="1647140" cy="1076975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9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1492099" y="2829131"/>
            <a:ext cx="318938" cy="318938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2929702" y="2829131"/>
            <a:ext cx="318938" cy="318938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433" y="180076"/>
              <a:ext cx="188106" cy="490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4396695" y="2829131"/>
            <a:ext cx="318938" cy="318938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433" y="180076"/>
              <a:ext cx="188106" cy="490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5854603" y="2829131"/>
            <a:ext cx="318938" cy="318938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7332967" y="2829131"/>
            <a:ext cx="318938" cy="318938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775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433" y="180076"/>
              <a:ext cx="188106" cy="490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99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991039" y="3409210"/>
            <a:ext cx="1283497" cy="315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2456624" y="3409210"/>
            <a:ext cx="1283497" cy="315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3896627" y="3409210"/>
            <a:ext cx="1283497" cy="315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5383046" y="3409210"/>
            <a:ext cx="1283497" cy="315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6848630" y="3409210"/>
            <a:ext cx="1283497" cy="315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44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圆角矩形 5"/>
          <p:cNvSpPr>
            <a:spLocks noChangeArrowheads="1"/>
          </p:cNvSpPr>
          <p:nvPr/>
        </p:nvSpPr>
        <p:spPr bwMode="auto">
          <a:xfrm>
            <a:off x="4005984" y="1347614"/>
            <a:ext cx="1097536" cy="834645"/>
          </a:xfrm>
          <a:prstGeom prst="roundRect">
            <a:avLst>
              <a:gd name="adj" fmla="val 9722"/>
            </a:avLst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altLang="zh-CN" sz="4800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04421" y="2274426"/>
            <a:ext cx="23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742906" y="2852995"/>
            <a:ext cx="1074388" cy="664521"/>
            <a:chOff x="4219880" y="4182990"/>
            <a:chExt cx="1432082" cy="885754"/>
          </a:xfrm>
          <a:solidFill>
            <a:sysClr val="window" lastClr="FFFFFF">
              <a:lumMod val="75000"/>
              <a:alpha val="34000"/>
            </a:sysClr>
          </a:solidFill>
        </p:grpSpPr>
        <p:sp>
          <p:nvSpPr>
            <p:cNvPr id="95" name="等腰三角形 94"/>
            <p:cNvSpPr/>
            <p:nvPr/>
          </p:nvSpPr>
          <p:spPr>
            <a:xfrm rot="5400000">
              <a:off x="4827295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 rot="5400000">
              <a:off x="4520342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rot="5400000">
              <a:off x="4158793" y="4244077"/>
              <a:ext cx="885754" cy="763580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>
          <a:xfrm>
            <a:off x="2775730" y="2911008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5F5F5F"/>
                </a:solidFill>
              </a:rPr>
              <a:t>点击输入简要文本内容，文字内容需概况精炼的说明该分项内容点击输入简要文本内容</a:t>
            </a:r>
          </a:p>
        </p:txBody>
      </p:sp>
      <p:pic>
        <p:nvPicPr>
          <p:cNvPr id="98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719" y="2067694"/>
            <a:ext cx="1779691" cy="42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9"/>
          <p:cNvGrpSpPr/>
          <p:nvPr/>
        </p:nvGrpSpPr>
        <p:grpSpPr bwMode="auto">
          <a:xfrm>
            <a:off x="3765595" y="1496430"/>
            <a:ext cx="550833" cy="55242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6"/>
          <p:cNvGrpSpPr/>
          <p:nvPr/>
        </p:nvGrpSpPr>
        <p:grpSpPr bwMode="auto">
          <a:xfrm>
            <a:off x="3765595" y="3642613"/>
            <a:ext cx="550833" cy="55242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48189" y="1255144"/>
            <a:ext cx="4595811" cy="3285945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502186" y="1496431"/>
            <a:ext cx="2944269" cy="1698443"/>
            <a:chOff x="4267635" y="880115"/>
            <a:chExt cx="2555901" cy="1698779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6" y="1101274"/>
              <a:ext cx="2555900" cy="14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4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6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779272" cy="153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0294" y="348814"/>
            <a:ext cx="8383413" cy="306366"/>
            <a:chOff x="1069575" y="490321"/>
            <a:chExt cx="11789175" cy="430828"/>
          </a:xfrm>
        </p:grpSpPr>
        <p:sp>
          <p:nvSpPr>
            <p:cNvPr id="16" name="TextBox 8"/>
            <p:cNvSpPr txBox="1"/>
            <p:nvPr/>
          </p:nvSpPr>
          <p:spPr>
            <a:xfrm>
              <a:off x="1069575" y="490321"/>
              <a:ext cx="2311176" cy="4308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9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zh-CN" altLang="en-US" sz="25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10547574" y="684143"/>
              <a:ext cx="2311176" cy="169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78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323232"/>
      </a:dk2>
      <a:lt2>
        <a:srgbClr val="8DC182"/>
      </a:lt2>
      <a:accent1>
        <a:srgbClr val="8DC182"/>
      </a:accent1>
      <a:accent2>
        <a:srgbClr val="B3D5AB"/>
      </a:accent2>
      <a:accent3>
        <a:srgbClr val="A9DB66"/>
      </a:accent3>
      <a:accent4>
        <a:srgbClr val="4E8542"/>
      </a:accent4>
      <a:accent5>
        <a:srgbClr val="3A6331"/>
      </a:accent5>
      <a:accent6>
        <a:srgbClr val="50771B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3281</Words>
  <Application>Microsoft Office PowerPoint</Application>
  <PresentationFormat>全屏显示(16:9)</PresentationFormat>
  <Paragraphs>198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Oxygen</vt:lpstr>
      <vt:lpstr>浪漫雅圆</vt:lpstr>
      <vt:lpstr>宋体</vt:lpstr>
      <vt:lpstr>微软雅黑</vt:lpstr>
      <vt:lpstr>Arial</vt:lpstr>
      <vt:lpstr>Calibri</vt:lpstr>
      <vt:lpstr>Segoe UI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2022-03-16T03:41:47Z</dcterms:created>
  <dcterms:modified xsi:type="dcterms:W3CDTF">2023-01-10T06:05:53Z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0CC83DC88C7D4E72AA0C3D587D98DEDD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