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4" r:id="rId2"/>
    <p:sldId id="284" r:id="rId3"/>
    <p:sldId id="259" r:id="rId4"/>
    <p:sldId id="285" r:id="rId5"/>
    <p:sldId id="283" r:id="rId6"/>
    <p:sldId id="257" r:id="rId7"/>
    <p:sldId id="262" r:id="rId8"/>
    <p:sldId id="263" r:id="rId9"/>
    <p:sldId id="266" r:id="rId10"/>
    <p:sldId id="264" r:id="rId11"/>
    <p:sldId id="265" r:id="rId12"/>
    <p:sldId id="267" r:id="rId13"/>
    <p:sldId id="270" r:id="rId14"/>
    <p:sldId id="269" r:id="rId15"/>
    <p:sldId id="277" r:id="rId16"/>
    <p:sldId id="278" r:id="rId17"/>
    <p:sldId id="272" r:id="rId18"/>
    <p:sldId id="279" r:id="rId19"/>
    <p:sldId id="271" r:id="rId20"/>
    <p:sldId id="303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343" y="333830"/>
            <a:ext cx="6923314" cy="1219199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8661" y="1860324"/>
            <a:ext cx="6146678" cy="78127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667657"/>
            <a:ext cx="7886700" cy="554423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BC1"/>
          <p:cNvSpPr>
            <a:spLocks noGrp="1"/>
          </p:cNvSpPr>
          <p:nvPr>
            <p:ph sz="half" idx="1" hasCustomPrompt="1"/>
          </p:nvPr>
        </p:nvSpPr>
        <p:spPr>
          <a:xfrm>
            <a:off x="3600402" y="2696462"/>
            <a:ext cx="4873112" cy="2386071"/>
          </a:xfrm>
        </p:spPr>
        <p:txBody>
          <a:bodyPr wrap="square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63500" indent="0">
              <a:buNone/>
              <a:defRPr sz="1100"/>
            </a:lvl2pPr>
            <a:lvl3pPr marL="162560" indent="0">
              <a:buNone/>
              <a:defRPr/>
            </a:lvl3pPr>
            <a:lvl4pPr marL="244475" indent="0">
              <a:buNone/>
              <a:defRPr/>
            </a:lvl4pPr>
            <a:lvl5pPr marL="325755" indent="0">
              <a:buNone/>
              <a:defRPr/>
            </a:lvl5pPr>
          </a:lstStyle>
          <a:p>
            <a:pPr lvl="0"/>
            <a:r>
              <a:rPr lang="zh-CN" altLang="en-US" dirty="0" smtClean="0"/>
              <a:t>编辑标题</a:t>
            </a:r>
            <a:endParaRPr lang="en-US" altLang="zh-CN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3603616" y="5082728"/>
            <a:ext cx="4910717" cy="82477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63500" indent="0">
              <a:buNone/>
              <a:defRPr/>
            </a:lvl2pPr>
            <a:lvl3pPr marL="162560" indent="0">
              <a:buNone/>
              <a:defRPr/>
            </a:lvl3pPr>
            <a:lvl4pPr marL="244475" indent="0">
              <a:buNone/>
              <a:defRPr/>
            </a:lvl4pPr>
            <a:lvl5pPr marL="325755" indent="0">
              <a:buNone/>
              <a:defRPr/>
            </a:lvl5pPr>
          </a:lstStyle>
          <a:p>
            <a:pPr lvl="0"/>
            <a:r>
              <a:rPr lang="zh-CN" altLang="en-US" dirty="0" smtClean="0"/>
              <a:t>编辑文本</a:t>
            </a:r>
            <a:endParaRPr lang="zh-CN" altLang="en-US" dirty="0"/>
          </a:p>
        </p:txBody>
      </p:sp>
      <p:sp>
        <p:nvSpPr>
          <p:cNvPr id="12" name="任意多边形 11"/>
          <p:cNvSpPr/>
          <p:nvPr>
            <p:custDataLst>
              <p:tags r:id="rId1"/>
            </p:custDataLst>
          </p:nvPr>
        </p:nvSpPr>
        <p:spPr>
          <a:xfrm>
            <a:off x="1046551" y="1443038"/>
            <a:ext cx="2553851" cy="1253424"/>
          </a:xfrm>
          <a:custGeom>
            <a:avLst/>
            <a:gdLst>
              <a:gd name="connsiteX0" fmla="*/ 0 w 2881560"/>
              <a:gd name="connsiteY0" fmla="*/ 0 h 2025869"/>
              <a:gd name="connsiteX1" fmla="*/ 409902 w 2881560"/>
              <a:gd name="connsiteY1" fmla="*/ 0 h 2025869"/>
              <a:gd name="connsiteX2" fmla="*/ 409902 w 2881560"/>
              <a:gd name="connsiteY2" fmla="*/ 1694793 h 2025869"/>
              <a:gd name="connsiteX3" fmla="*/ 2881560 w 2881560"/>
              <a:gd name="connsiteY3" fmla="*/ 1694793 h 2025869"/>
              <a:gd name="connsiteX4" fmla="*/ 2881560 w 2881560"/>
              <a:gd name="connsiteY4" fmla="*/ 2025869 h 2025869"/>
              <a:gd name="connsiteX5" fmla="*/ 0 w 2881560"/>
              <a:gd name="connsiteY5" fmla="*/ 2025869 h 2025869"/>
              <a:gd name="connsiteX0-1" fmla="*/ 2881560 w 2973000"/>
              <a:gd name="connsiteY0-2" fmla="*/ 1694793 h 2025869"/>
              <a:gd name="connsiteX1-3" fmla="*/ 2881560 w 2973000"/>
              <a:gd name="connsiteY1-4" fmla="*/ 2025869 h 2025869"/>
              <a:gd name="connsiteX2-5" fmla="*/ 0 w 2973000"/>
              <a:gd name="connsiteY2-6" fmla="*/ 2025869 h 2025869"/>
              <a:gd name="connsiteX3-7" fmla="*/ 0 w 2973000"/>
              <a:gd name="connsiteY3-8" fmla="*/ 0 h 2025869"/>
              <a:gd name="connsiteX4-9" fmla="*/ 409902 w 2973000"/>
              <a:gd name="connsiteY4-10" fmla="*/ 0 h 2025869"/>
              <a:gd name="connsiteX5-11" fmla="*/ 409902 w 2973000"/>
              <a:gd name="connsiteY5-12" fmla="*/ 1694793 h 2025869"/>
              <a:gd name="connsiteX6" fmla="*/ 2973000 w 2973000"/>
              <a:gd name="connsiteY6" fmla="*/ 1786233 h 2025869"/>
              <a:gd name="connsiteX0-13" fmla="*/ 2881560 w 2881560"/>
              <a:gd name="connsiteY0-14" fmla="*/ 1694793 h 2025869"/>
              <a:gd name="connsiteX1-15" fmla="*/ 2881560 w 2881560"/>
              <a:gd name="connsiteY1-16" fmla="*/ 2025869 h 2025869"/>
              <a:gd name="connsiteX2-17" fmla="*/ 0 w 2881560"/>
              <a:gd name="connsiteY2-18" fmla="*/ 2025869 h 2025869"/>
              <a:gd name="connsiteX3-19" fmla="*/ 0 w 2881560"/>
              <a:gd name="connsiteY3-20" fmla="*/ 0 h 2025869"/>
              <a:gd name="connsiteX4-21" fmla="*/ 409902 w 2881560"/>
              <a:gd name="connsiteY4-22" fmla="*/ 0 h 2025869"/>
              <a:gd name="connsiteX5-23" fmla="*/ 409902 w 2881560"/>
              <a:gd name="connsiteY5-24" fmla="*/ 1694793 h 2025869"/>
              <a:gd name="connsiteX0-25" fmla="*/ 2881560 w 2881560"/>
              <a:gd name="connsiteY0-26" fmla="*/ 1694793 h 2025869"/>
              <a:gd name="connsiteX1-27" fmla="*/ 2881560 w 2881560"/>
              <a:gd name="connsiteY1-28" fmla="*/ 2025869 h 2025869"/>
              <a:gd name="connsiteX2-29" fmla="*/ 0 w 2881560"/>
              <a:gd name="connsiteY2-30" fmla="*/ 2025869 h 2025869"/>
              <a:gd name="connsiteX3-31" fmla="*/ 0 w 2881560"/>
              <a:gd name="connsiteY3-32" fmla="*/ 0 h 2025869"/>
              <a:gd name="connsiteX4-33" fmla="*/ 409902 w 2881560"/>
              <a:gd name="connsiteY4-34" fmla="*/ 0 h 2025869"/>
            </a:gdLst>
            <a:ahLst/>
            <a:cxnLst>
              <a:cxn ang="0">
                <a:pos x="connsiteX0-25" y="connsiteY0-26"/>
              </a:cxn>
              <a:cxn ang="0">
                <a:pos x="connsiteX1-27" y="connsiteY1-28"/>
              </a:cxn>
              <a:cxn ang="0">
                <a:pos x="connsiteX2-29" y="connsiteY2-30"/>
              </a:cxn>
              <a:cxn ang="0">
                <a:pos x="connsiteX3-31" y="connsiteY3-32"/>
              </a:cxn>
              <a:cxn ang="0">
                <a:pos x="connsiteX4-33" y="connsiteY4-34"/>
              </a:cxn>
            </a:cxnLst>
            <a:rect l="l" t="t" r="r" b="b"/>
            <a:pathLst>
              <a:path w="2881560" h="2025869">
                <a:moveTo>
                  <a:pt x="2881560" y="1694793"/>
                </a:moveTo>
                <a:lnTo>
                  <a:pt x="2881560" y="2025869"/>
                </a:lnTo>
                <a:lnTo>
                  <a:pt x="0" y="2025869"/>
                </a:lnTo>
                <a:lnTo>
                  <a:pt x="0" y="0"/>
                </a:lnTo>
                <a:lnTo>
                  <a:pt x="409902" y="0"/>
                </a:lnTo>
              </a:path>
            </a:pathLst>
          </a:cu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wrap="square" anchor="ctr">
            <a:normAutofit/>
          </a:bodyPr>
          <a:lstStyle/>
          <a:p>
            <a:pPr algn="ctr">
              <a:defRPr/>
            </a:pPr>
            <a:endParaRPr lang="zh-CN" altLang="en-US" sz="1035" kern="0">
              <a:solidFill>
                <a:prstClr val="white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016631" y="816326"/>
            <a:ext cx="1738291" cy="1087783"/>
            <a:chOff x="2011280" y="2507070"/>
            <a:chExt cx="922795" cy="577464"/>
          </a:xfrm>
        </p:grpSpPr>
        <p:sp>
          <p:nvSpPr>
            <p:cNvPr id="15" name="椭圆 14"/>
            <p:cNvSpPr/>
            <p:nvPr/>
          </p:nvSpPr>
          <p:spPr bwMode="auto">
            <a:xfrm>
              <a:off x="2759252" y="2775333"/>
              <a:ext cx="174823" cy="17482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anchor="ctr">
              <a:normAutofit fontScale="47500" lnSpcReduction="20000"/>
            </a:bodyPr>
            <a:lstStyle/>
            <a:p>
              <a:pPr algn="ctr">
                <a:defRPr/>
              </a:pPr>
              <a:endParaRPr lang="zh-CN" altLang="en-US" sz="2300" kern="0" dirty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2"/>
              </p:custDataLst>
            </p:nvPr>
          </p:nvSpPr>
          <p:spPr>
            <a:xfrm>
              <a:off x="2011280" y="2507070"/>
              <a:ext cx="266149" cy="26745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2300" kern="0" dirty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3"/>
              </p:custDataLst>
            </p:nvPr>
          </p:nvSpPr>
          <p:spPr>
            <a:xfrm flipV="1">
              <a:off x="2521151" y="2959287"/>
              <a:ext cx="125247" cy="125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2300" kern="0" dirty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88310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892300" y="869308"/>
            <a:ext cx="5359400" cy="4567365"/>
            <a:chOff x="3581400" y="1043478"/>
            <a:chExt cx="5029200" cy="4285963"/>
          </a:xfrm>
        </p:grpSpPr>
        <p:sp>
          <p:nvSpPr>
            <p:cNvPr id="9" name="任意多边形 8"/>
            <p:cNvSpPr/>
            <p:nvPr>
              <p:custDataLst>
                <p:tags r:id="rId1"/>
              </p:custDataLst>
            </p:nvPr>
          </p:nvSpPr>
          <p:spPr>
            <a:xfrm>
              <a:off x="6526164" y="1043478"/>
              <a:ext cx="1232296" cy="1006259"/>
            </a:xfrm>
            <a:custGeom>
              <a:avLst/>
              <a:gdLst>
                <a:gd name="connsiteX0" fmla="*/ 652730 w 2764608"/>
                <a:gd name="connsiteY0" fmla="*/ 0 h 2548726"/>
                <a:gd name="connsiteX1" fmla="*/ 2111878 w 2764608"/>
                <a:gd name="connsiteY1" fmla="*/ 0 h 2548726"/>
                <a:gd name="connsiteX2" fmla="*/ 2764608 w 2764608"/>
                <a:gd name="connsiteY2" fmla="*/ 652730 h 2548726"/>
                <a:gd name="connsiteX3" fmla="*/ 2764608 w 2764608"/>
                <a:gd name="connsiteY3" fmla="*/ 1434805 h 2548726"/>
                <a:gd name="connsiteX4" fmla="*/ 2111878 w 2764608"/>
                <a:gd name="connsiteY4" fmla="*/ 2087535 h 2548726"/>
                <a:gd name="connsiteX5" fmla="*/ 1915333 w 2764608"/>
                <a:gd name="connsiteY5" fmla="*/ 2087535 h 2548726"/>
                <a:gd name="connsiteX6" fmla="*/ 2025468 w 2764608"/>
                <a:gd name="connsiteY6" fmla="*/ 2548726 h 2548726"/>
                <a:gd name="connsiteX7" fmla="*/ 1436563 w 2764608"/>
                <a:gd name="connsiteY7" fmla="*/ 2087535 h 2548726"/>
                <a:gd name="connsiteX8" fmla="*/ 652730 w 2764608"/>
                <a:gd name="connsiteY8" fmla="*/ 2087535 h 2548726"/>
                <a:gd name="connsiteX9" fmla="*/ 0 w 2764608"/>
                <a:gd name="connsiteY9" fmla="*/ 1434805 h 2548726"/>
                <a:gd name="connsiteX10" fmla="*/ 0 w 2764608"/>
                <a:gd name="connsiteY10" fmla="*/ 652730 h 2548726"/>
                <a:gd name="connsiteX11" fmla="*/ 652730 w 2764608"/>
                <a:gd name="connsiteY11" fmla="*/ 0 h 254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4608" h="2548726">
                  <a:moveTo>
                    <a:pt x="652730" y="0"/>
                  </a:moveTo>
                  <a:lnTo>
                    <a:pt x="2111878" y="0"/>
                  </a:lnTo>
                  <a:cubicBezTo>
                    <a:pt x="2472371" y="0"/>
                    <a:pt x="2764608" y="292237"/>
                    <a:pt x="2764608" y="652730"/>
                  </a:cubicBezTo>
                  <a:lnTo>
                    <a:pt x="2764608" y="1434805"/>
                  </a:lnTo>
                  <a:cubicBezTo>
                    <a:pt x="2764608" y="1795298"/>
                    <a:pt x="2472371" y="2087535"/>
                    <a:pt x="2111878" y="2087535"/>
                  </a:cubicBezTo>
                  <a:lnTo>
                    <a:pt x="1915333" y="2087535"/>
                  </a:lnTo>
                  <a:lnTo>
                    <a:pt x="2025468" y="2548726"/>
                  </a:lnTo>
                  <a:lnTo>
                    <a:pt x="1436563" y="2087535"/>
                  </a:lnTo>
                  <a:lnTo>
                    <a:pt x="652730" y="2087535"/>
                  </a:lnTo>
                  <a:cubicBezTo>
                    <a:pt x="292237" y="2087535"/>
                    <a:pt x="0" y="1795298"/>
                    <a:pt x="0" y="1434805"/>
                  </a:cubicBezTo>
                  <a:lnTo>
                    <a:pt x="0" y="652730"/>
                  </a:lnTo>
                  <a:cubicBezTo>
                    <a:pt x="0" y="292237"/>
                    <a:pt x="292237" y="0"/>
                    <a:pt x="652730" y="0"/>
                  </a:cubicBezTo>
                  <a:close/>
                </a:path>
              </a:pathLst>
            </a:cu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35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2"/>
              </p:custDataLst>
            </p:nvPr>
          </p:nvSpPr>
          <p:spPr>
            <a:xfrm flipH="1">
              <a:off x="6982358" y="1649863"/>
              <a:ext cx="1628242" cy="1331039"/>
            </a:xfrm>
            <a:custGeom>
              <a:avLst/>
              <a:gdLst>
                <a:gd name="connsiteX0" fmla="*/ 652730 w 2764608"/>
                <a:gd name="connsiteY0" fmla="*/ 0 h 2548726"/>
                <a:gd name="connsiteX1" fmla="*/ 2111878 w 2764608"/>
                <a:gd name="connsiteY1" fmla="*/ 0 h 2548726"/>
                <a:gd name="connsiteX2" fmla="*/ 2764608 w 2764608"/>
                <a:gd name="connsiteY2" fmla="*/ 652730 h 2548726"/>
                <a:gd name="connsiteX3" fmla="*/ 2764608 w 2764608"/>
                <a:gd name="connsiteY3" fmla="*/ 1434805 h 2548726"/>
                <a:gd name="connsiteX4" fmla="*/ 2111878 w 2764608"/>
                <a:gd name="connsiteY4" fmla="*/ 2087535 h 2548726"/>
                <a:gd name="connsiteX5" fmla="*/ 1915333 w 2764608"/>
                <a:gd name="connsiteY5" fmla="*/ 2087535 h 2548726"/>
                <a:gd name="connsiteX6" fmla="*/ 2025468 w 2764608"/>
                <a:gd name="connsiteY6" fmla="*/ 2548726 h 2548726"/>
                <a:gd name="connsiteX7" fmla="*/ 1436563 w 2764608"/>
                <a:gd name="connsiteY7" fmla="*/ 2087535 h 2548726"/>
                <a:gd name="connsiteX8" fmla="*/ 652730 w 2764608"/>
                <a:gd name="connsiteY8" fmla="*/ 2087535 h 2548726"/>
                <a:gd name="connsiteX9" fmla="*/ 0 w 2764608"/>
                <a:gd name="connsiteY9" fmla="*/ 1434805 h 2548726"/>
                <a:gd name="connsiteX10" fmla="*/ 0 w 2764608"/>
                <a:gd name="connsiteY10" fmla="*/ 652730 h 2548726"/>
                <a:gd name="connsiteX11" fmla="*/ 652730 w 2764608"/>
                <a:gd name="connsiteY11" fmla="*/ 0 h 254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4608" h="2548726">
                  <a:moveTo>
                    <a:pt x="652730" y="0"/>
                  </a:moveTo>
                  <a:lnTo>
                    <a:pt x="2111878" y="0"/>
                  </a:lnTo>
                  <a:cubicBezTo>
                    <a:pt x="2472371" y="0"/>
                    <a:pt x="2764608" y="292237"/>
                    <a:pt x="2764608" y="652730"/>
                  </a:cubicBezTo>
                  <a:lnTo>
                    <a:pt x="2764608" y="1434805"/>
                  </a:lnTo>
                  <a:cubicBezTo>
                    <a:pt x="2764608" y="1795298"/>
                    <a:pt x="2472371" y="2087535"/>
                    <a:pt x="2111878" y="2087535"/>
                  </a:cubicBezTo>
                  <a:lnTo>
                    <a:pt x="1915333" y="2087535"/>
                  </a:lnTo>
                  <a:lnTo>
                    <a:pt x="2025468" y="2548726"/>
                  </a:lnTo>
                  <a:lnTo>
                    <a:pt x="1436563" y="2087535"/>
                  </a:lnTo>
                  <a:lnTo>
                    <a:pt x="652730" y="2087535"/>
                  </a:lnTo>
                  <a:cubicBezTo>
                    <a:pt x="292237" y="2087535"/>
                    <a:pt x="0" y="1795298"/>
                    <a:pt x="0" y="1434805"/>
                  </a:cubicBezTo>
                  <a:lnTo>
                    <a:pt x="0" y="652730"/>
                  </a:lnTo>
                  <a:cubicBezTo>
                    <a:pt x="0" y="292237"/>
                    <a:pt x="292237" y="0"/>
                    <a:pt x="652730" y="0"/>
                  </a:cubicBez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35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1" name="任意多边形 10"/>
            <p:cNvSpPr/>
            <p:nvPr>
              <p:custDataLst>
                <p:tags r:id="rId3"/>
              </p:custDataLst>
            </p:nvPr>
          </p:nvSpPr>
          <p:spPr>
            <a:xfrm>
              <a:off x="3581400" y="2294733"/>
              <a:ext cx="4089811" cy="3034708"/>
            </a:xfrm>
            <a:custGeom>
              <a:avLst/>
              <a:gdLst>
                <a:gd name="connsiteX0" fmla="*/ 652730 w 2764608"/>
                <a:gd name="connsiteY0" fmla="*/ 0 h 2548726"/>
                <a:gd name="connsiteX1" fmla="*/ 2111878 w 2764608"/>
                <a:gd name="connsiteY1" fmla="*/ 0 h 2548726"/>
                <a:gd name="connsiteX2" fmla="*/ 2764608 w 2764608"/>
                <a:gd name="connsiteY2" fmla="*/ 652730 h 2548726"/>
                <a:gd name="connsiteX3" fmla="*/ 2764608 w 2764608"/>
                <a:gd name="connsiteY3" fmla="*/ 1434805 h 2548726"/>
                <a:gd name="connsiteX4" fmla="*/ 2111878 w 2764608"/>
                <a:gd name="connsiteY4" fmla="*/ 2087535 h 2548726"/>
                <a:gd name="connsiteX5" fmla="*/ 1915333 w 2764608"/>
                <a:gd name="connsiteY5" fmla="*/ 2087535 h 2548726"/>
                <a:gd name="connsiteX6" fmla="*/ 2025468 w 2764608"/>
                <a:gd name="connsiteY6" fmla="*/ 2548726 h 2548726"/>
                <a:gd name="connsiteX7" fmla="*/ 1436563 w 2764608"/>
                <a:gd name="connsiteY7" fmla="*/ 2087535 h 2548726"/>
                <a:gd name="connsiteX8" fmla="*/ 652730 w 2764608"/>
                <a:gd name="connsiteY8" fmla="*/ 2087535 h 2548726"/>
                <a:gd name="connsiteX9" fmla="*/ 0 w 2764608"/>
                <a:gd name="connsiteY9" fmla="*/ 1434805 h 2548726"/>
                <a:gd name="connsiteX10" fmla="*/ 0 w 2764608"/>
                <a:gd name="connsiteY10" fmla="*/ 652730 h 2548726"/>
                <a:gd name="connsiteX11" fmla="*/ 652730 w 2764608"/>
                <a:gd name="connsiteY11" fmla="*/ 0 h 254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4608" h="2548726">
                  <a:moveTo>
                    <a:pt x="652730" y="0"/>
                  </a:moveTo>
                  <a:lnTo>
                    <a:pt x="2111878" y="0"/>
                  </a:lnTo>
                  <a:cubicBezTo>
                    <a:pt x="2472371" y="0"/>
                    <a:pt x="2764608" y="292237"/>
                    <a:pt x="2764608" y="652730"/>
                  </a:cubicBezTo>
                  <a:lnTo>
                    <a:pt x="2764608" y="1434805"/>
                  </a:lnTo>
                  <a:cubicBezTo>
                    <a:pt x="2764608" y="1795298"/>
                    <a:pt x="2472371" y="2087535"/>
                    <a:pt x="2111878" y="2087535"/>
                  </a:cubicBezTo>
                  <a:lnTo>
                    <a:pt x="1915333" y="2087535"/>
                  </a:lnTo>
                  <a:lnTo>
                    <a:pt x="2025468" y="2548726"/>
                  </a:lnTo>
                  <a:lnTo>
                    <a:pt x="1436563" y="2087535"/>
                  </a:lnTo>
                  <a:lnTo>
                    <a:pt x="652730" y="2087535"/>
                  </a:lnTo>
                  <a:cubicBezTo>
                    <a:pt x="292237" y="2087535"/>
                    <a:pt x="0" y="1795298"/>
                    <a:pt x="0" y="1434805"/>
                  </a:cubicBezTo>
                  <a:lnTo>
                    <a:pt x="0" y="652730"/>
                  </a:lnTo>
                  <a:cubicBezTo>
                    <a:pt x="0" y="292237"/>
                    <a:pt x="292237" y="0"/>
                    <a:pt x="652730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6244" anchor="ctr"/>
            <a:lstStyle/>
            <a:p>
              <a:pPr algn="ctr">
                <a:defRPr/>
              </a:pPr>
              <a:endParaRPr lang="zh-CN" altLang="en-US" sz="54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92300" y="3021021"/>
            <a:ext cx="4358334" cy="1061892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04009" y="711200"/>
            <a:ext cx="3196800" cy="16002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72447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04009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28650" y="365127"/>
            <a:ext cx="7886700" cy="1061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28650" y="1662545"/>
            <a:ext cx="7886700" cy="4514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gradFill>
            <a:gsLst>
              <a:gs pos="0">
                <a:schemeClr val="accent3"/>
              </a:gs>
              <a:gs pos="29000">
                <a:schemeClr val="accent1">
                  <a:shade val="67500"/>
                  <a:satMod val="115000"/>
                </a:schemeClr>
              </a:gs>
              <a:gs pos="100000">
                <a:schemeClr val="accent6"/>
              </a:gs>
            </a:gsLst>
            <a:lin ang="1080000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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0" y="1232792"/>
            <a:ext cx="9144000" cy="2339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accent3"/>
                    </a:gs>
                    <a:gs pos="29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6"/>
                    </a:gs>
                  </a:gsLst>
                  <a:lin ang="10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schemeClr val="tx1"/>
                </a:solidFill>
                <a:latin typeface="Times New Roman" panose="02020603050405020304" charset="0"/>
              </a:rPr>
              <a:t>Unit 9</a:t>
            </a:r>
            <a:endParaRPr lang="en-US" altLang="zh-CN" sz="4400" b="1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schemeClr val="tx1"/>
                </a:solidFill>
                <a:latin typeface="Times New Roman" panose="02020603050405020304" charset="0"/>
              </a:rPr>
              <a:t>I like music that I can dance to.</a:t>
            </a:r>
            <a:br>
              <a:rPr lang="zh-CN" altLang="en-US" sz="4400" b="1" dirty="0" smtClean="0">
                <a:solidFill>
                  <a:schemeClr val="tx1"/>
                </a:solidFill>
                <a:latin typeface="Times New Roman" panose="02020603050405020304" charset="0"/>
              </a:rPr>
            </a:br>
            <a:r>
              <a:rPr lang="zh-CN" altLang="en-US" b="1" dirty="0" smtClean="0">
                <a:solidFill>
                  <a:schemeClr val="tx1"/>
                </a:solidFill>
                <a:latin typeface="Times New Roman" panose="02020603050405020304" charset="0"/>
              </a:rPr>
              <a:t>Section A   (第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charset="0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Times New Roman" panose="02020603050405020304" charset="0"/>
              </a:rPr>
              <a:t>课时)</a:t>
            </a:r>
            <a:endParaRPr lang="zh-CN" altLang="en-US" sz="4400" b="1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5513389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/>
        </p:nvGraphicFramePr>
        <p:xfrm>
          <a:off x="334645" y="2034540"/>
          <a:ext cx="842518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Carmen says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1. I really love Dan Dervish. I like musicians </a:t>
                      </a:r>
                    </a:p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    ___________________________.</a:t>
                      </a:r>
                    </a:p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2. The Modern are really great. I love electronic </a:t>
                      </a:r>
                    </a:p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    music __________.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778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Xu Fei says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3. I like musicians ______________________.</a:t>
                      </a:r>
                    </a:p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4. I think The Modern are too noisy. I prefer groups </a:t>
                      </a:r>
                    </a:p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     _________________________.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979295" y="2621280"/>
            <a:ext cx="4581525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who play different kinds of music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73070" y="3743960"/>
            <a:ext cx="1562735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that's loud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39235" y="4365625"/>
            <a:ext cx="3689985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who write their own songs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160270" y="5419090"/>
            <a:ext cx="426593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that play quiet and slow songs</a:t>
            </a:r>
          </a:p>
        </p:txBody>
      </p:sp>
      <p:sp>
        <p:nvSpPr>
          <p:cNvPr id="13" name="标题 1"/>
          <p:cNvSpPr>
            <a:spLocks noGrp="1"/>
          </p:cNvSpPr>
          <p:nvPr/>
        </p:nvSpPr>
        <p:spPr>
          <a:xfrm>
            <a:off x="2018030" y="536575"/>
            <a:ext cx="6384925" cy="84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accent3"/>
                    </a:gs>
                    <a:gs pos="29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6"/>
                    </a:gs>
                  </a:gsLst>
                  <a:lin ang="10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66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charset="0"/>
              </a:rPr>
              <a:t>Listen again. Complete the sentences.</a:t>
            </a:r>
          </a:p>
        </p:txBody>
      </p:sp>
      <p:sp>
        <p:nvSpPr>
          <p:cNvPr id="14" name=" 217"/>
          <p:cNvSpPr/>
          <p:nvPr/>
        </p:nvSpPr>
        <p:spPr>
          <a:xfrm>
            <a:off x="1204595" y="690245"/>
            <a:ext cx="813435" cy="694055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</a:rPr>
              <a:t>2b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376045" y="2935605"/>
            <a:ext cx="5765165" cy="1381125"/>
            <a:chOff x="2146" y="3981"/>
            <a:chExt cx="9225" cy="2301"/>
          </a:xfrm>
        </p:grpSpPr>
        <p:sp>
          <p:nvSpPr>
            <p:cNvPr id="5" name="矩形 4"/>
            <p:cNvSpPr/>
            <p:nvPr/>
          </p:nvSpPr>
          <p:spPr>
            <a:xfrm>
              <a:off x="2146" y="3981"/>
              <a:ext cx="9225" cy="23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146" y="3981"/>
              <a:ext cx="9194" cy="21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l" fontAlgn="auto">
                <a:lnSpc>
                  <a:spcPct val="160000"/>
                </a:lnSpc>
              </a:pPr>
              <a:r>
                <a:rPr lang="en-US" altLang="zh-CN" sz="2400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  </a:t>
              </a:r>
              <a:r>
                <a:rPr lang="zh-CN" altLang="en-US" sz="2400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A: Does Xu Fei like The Modern?</a:t>
              </a:r>
            </a:p>
            <a:p>
              <a:pPr algn="l" fontAlgn="auto">
                <a:lnSpc>
                  <a:spcPct val="160000"/>
                </a:lnSpc>
              </a:pPr>
              <a:r>
                <a:rPr lang="zh-CN" altLang="en-US" sz="2400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  B: No, he doesn</a:t>
              </a:r>
              <a:r>
                <a:rPr lang="en-US" altLang="zh-CN" sz="2400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'</a:t>
              </a:r>
              <a:r>
                <a:rPr lang="zh-CN" altLang="en-US" sz="2400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t. He prefers ...</a:t>
              </a:r>
            </a:p>
          </p:txBody>
        </p:sp>
      </p:grpSp>
      <p:sp>
        <p:nvSpPr>
          <p:cNvPr id="13" name="标题 1"/>
          <p:cNvSpPr>
            <a:spLocks noGrp="1"/>
          </p:cNvSpPr>
          <p:nvPr/>
        </p:nvSpPr>
        <p:spPr>
          <a:xfrm>
            <a:off x="1682750" y="1243965"/>
            <a:ext cx="7132320" cy="847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accent3"/>
                    </a:gs>
                    <a:gs pos="29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6"/>
                    </a:gs>
                  </a:gsLst>
                  <a:lin ang="10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660"/>
              </a:lnSpc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</a:rPr>
              <a:t>Make conversations using the information in 2a and 2b.</a:t>
            </a:r>
          </a:p>
        </p:txBody>
      </p:sp>
      <p:sp>
        <p:nvSpPr>
          <p:cNvPr id="14" name=" 217"/>
          <p:cNvSpPr/>
          <p:nvPr/>
        </p:nvSpPr>
        <p:spPr>
          <a:xfrm>
            <a:off x="869315" y="1397635"/>
            <a:ext cx="813435" cy="694055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</a:rPr>
              <a:t>2c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7800" y="1219200"/>
            <a:ext cx="8787765" cy="448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70000"/>
              </a:lnSpc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Jill: 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What are you doing this weekend, Scott? </a:t>
            </a:r>
          </a:p>
          <a:p>
            <a:pPr algn="l" fontAlgn="auto">
              <a:lnSpc>
                <a:spcPct val="17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Scott: Not much. I suppose I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'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ll just listen to the new CD I bought. </a:t>
            </a:r>
          </a:p>
          <a:p>
            <a:pPr algn="l" fontAlgn="auto">
              <a:lnSpc>
                <a:spcPct val="17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Jill: Oh, what CD is this?</a:t>
            </a:r>
          </a:p>
          <a:p>
            <a:pPr algn="l" fontAlgn="auto">
              <a:lnSpc>
                <a:spcPct val="17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Scott: Well, it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'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s all music. There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'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s no singing. I like smooth </a:t>
            </a:r>
          </a:p>
          <a:p>
            <a:pPr algn="l" fontAlgn="auto">
              <a:lnSpc>
                <a:spcPct val="17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      music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that helps me 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relax after a long week at work.</a:t>
            </a:r>
          </a:p>
          <a:p>
            <a:pPr algn="l" fontAlgn="auto">
              <a:lnSpc>
                <a:spcPct val="17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Jill: Sounds nice. Well, if you have spare time, do you want to </a:t>
            </a:r>
          </a:p>
          <a:p>
            <a:pPr algn="l" fontAlgn="auto">
              <a:lnSpc>
                <a:spcPct val="17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   watch a movie with me?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The director is really famous.</a:t>
            </a:r>
          </a:p>
        </p:txBody>
      </p:sp>
      <p:sp>
        <p:nvSpPr>
          <p:cNvPr id="13" name="标题 1"/>
          <p:cNvSpPr>
            <a:spLocks noGrp="1"/>
          </p:cNvSpPr>
          <p:nvPr/>
        </p:nvSpPr>
        <p:spPr>
          <a:xfrm>
            <a:off x="1627505" y="371475"/>
            <a:ext cx="4582795" cy="847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accent3"/>
                    </a:gs>
                    <a:gs pos="29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6"/>
                    </a:gs>
                  </a:gsLst>
                  <a:lin ang="10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660"/>
              </a:lnSpc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</a:rPr>
              <a:t>Role-play the conversation.</a:t>
            </a:r>
          </a:p>
        </p:txBody>
      </p:sp>
      <p:sp>
        <p:nvSpPr>
          <p:cNvPr id="14" name=" 217"/>
          <p:cNvSpPr/>
          <p:nvPr/>
        </p:nvSpPr>
        <p:spPr>
          <a:xfrm>
            <a:off x="814070" y="525145"/>
            <a:ext cx="813435" cy="694055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</a:rPr>
              <a:t>2c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8275" y="1586230"/>
            <a:ext cx="882713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Scott: Hmm, depends which movie. I only like movies </a:t>
            </a:r>
          </a:p>
          <a:p>
            <a:pPr algn="l" fontAlgn="auto">
              <a:lnSpc>
                <a:spcPct val="150000"/>
              </a:lnSpc>
            </a:pPr>
            <a:r>
              <a:rPr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      that are funny. I just want to laugh and not think too much. </a:t>
            </a:r>
          </a:p>
          <a:p>
            <a:pPr algn="l" fontAlgn="auto">
              <a:lnSpc>
                <a:spcPct val="150000"/>
              </a:lnSpc>
            </a:pPr>
            <a:r>
              <a:rPr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      You know what I mean? </a:t>
            </a:r>
          </a:p>
          <a:p>
            <a:pPr algn="l" fontAlgn="auto">
              <a:lnSpc>
                <a:spcPct val="150000"/>
              </a:lnSpc>
            </a:pPr>
            <a:r>
              <a:rPr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Jill: Oh, in that case, I’ll ask someone </a:t>
            </a:r>
          </a:p>
          <a:p>
            <a:pPr algn="l" fontAlgn="auto">
              <a:lnSpc>
                <a:spcPct val="150000"/>
              </a:lnSpc>
            </a:pPr>
            <a:r>
              <a:rPr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   who likes serious movies.</a:t>
            </a:r>
          </a:p>
          <a:p>
            <a:pPr algn="l" fontAlgn="auto">
              <a:lnSpc>
                <a:spcPct val="150000"/>
              </a:lnSpc>
            </a:pPr>
            <a:r>
              <a:rPr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Scott: What’s the movie about? </a:t>
            </a:r>
          </a:p>
          <a:p>
            <a:pPr algn="l" fontAlgn="auto">
              <a:lnSpc>
                <a:spcPct val="150000"/>
              </a:lnSpc>
            </a:pPr>
            <a:r>
              <a:rPr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Jill: It’s about World War II. I prefer movies </a:t>
            </a:r>
          </a:p>
          <a:p>
            <a:pPr algn="l" fontAlgn="auto">
              <a:lnSpc>
                <a:spcPct val="150000"/>
              </a:lnSpc>
            </a:pPr>
            <a:r>
              <a:rPr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  that give me something to think about.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890" y="3047365"/>
            <a:ext cx="2524125" cy="2603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680" y="1642110"/>
            <a:ext cx="8239125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1. I like music that I can dance to.我喜欢能伴随着跳舞的音乐。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(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教材第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65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页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)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（1）that I can dance to是定语从句，修饰先行词music，其中 that 是关系代词，在从句中作宾语。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（2）dance to 随着……跳舞，相当于dance along with。</a:t>
            </a:r>
          </a:p>
          <a:p>
            <a:pPr algn="l" fontAlgn="auto">
              <a:lnSpc>
                <a:spcPct val="20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【拓展】sing along with 跟着……唱</a:t>
            </a:r>
          </a:p>
        </p:txBody>
      </p:sp>
      <p:sp>
        <p:nvSpPr>
          <p:cNvPr id="6" name="矩形 5"/>
          <p:cNvSpPr/>
          <p:nvPr/>
        </p:nvSpPr>
        <p:spPr>
          <a:xfrm>
            <a:off x="2139633" y="548005"/>
            <a:ext cx="562292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000" b="1" dirty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Language Points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3" grpId="13"/>
      <p:bldP spid="3" grpId="14"/>
      <p:bldP spid="3" grpId="15"/>
      <p:bldP spid="3" grpId="16"/>
      <p:bldP spid="3" grpId="17"/>
      <p:bldP spid="3" grpId="18"/>
      <p:bldP spid="3" grpId="19"/>
      <p:bldP spid="3" grpId="20"/>
      <p:bldP spid="3" grpId="21"/>
      <p:bldP spid="3" grpId="22"/>
      <p:bldP spid="3" grpId="2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42315" y="640080"/>
            <a:ext cx="823912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2. prefer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prefer是动词，过去式为 preferred,意为“更喜欢，更喜   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爱”，相当于 like better；prefer...to...，相当于 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like...better than...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其常见用法有：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（1）prefer to do sth. 更喜欢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做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某事。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（2）prefer (doing) sth. to (doing) sth.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     喜欢（做）某事胜过（做）某事。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（3）prefer to do sth. rather than do sth. 宁愿做某事而不愿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     做某事，相当于prefer doing sth. to doing sth.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93725" y="890270"/>
            <a:ext cx="833120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3. He likes musicians who play different kinds of music.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他喜欢演奏不同种类音乐的音乐家。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(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教材第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66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页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)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（1）当关系代词在句子中作主语时，谓语动词的单复数应与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     先行词保持一致。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     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e.g.: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He likes the person who is outgoing.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（2）different kinds of +</a:t>
            </a:r>
            <a:r>
              <a:rPr lang="zh-CN" altLang="en-US" sz="2400" i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n.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“不同种类的……”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4. in that case 既然那样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e.g.: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They may not offer me much money. In that case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,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I won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'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t 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take the job.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47395" y="1797685"/>
            <a:ext cx="7684770" cy="3752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70000"/>
              </a:lnSpc>
            </a:pP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一、根据汉语提示填空。</a:t>
            </a:r>
          </a:p>
          <a:p>
            <a:pPr algn="l" fontAlgn="auto">
              <a:lnSpc>
                <a:spcPct val="170000"/>
              </a:lnSpc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1. I ___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__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__ (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猜想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) it will rain tomorrow.</a:t>
            </a:r>
          </a:p>
          <a:p>
            <a:pPr algn="l" fontAlgn="auto">
              <a:lnSpc>
                <a:spcPct val="170000"/>
              </a:lnSpc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2. The boy is playing ___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__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___ (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电子的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) music.</a:t>
            </a:r>
          </a:p>
          <a:p>
            <a:pPr algn="l" fontAlgn="auto">
              <a:lnSpc>
                <a:spcPct val="170000"/>
              </a:lnSpc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3. The ____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_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_ (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悦耳的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) music makes us happy.</a:t>
            </a:r>
          </a:p>
          <a:p>
            <a:pPr algn="l" fontAlgn="auto">
              <a:lnSpc>
                <a:spcPct val="170000"/>
              </a:lnSpc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4. He is busy and has no ______(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空闲的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) time.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53890" y="4808855"/>
            <a:ext cx="1071245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spare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85565" y="3382645"/>
            <a:ext cx="170307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electronic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84935" y="2626995"/>
            <a:ext cx="1525905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suppose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64665" y="4131310"/>
            <a:ext cx="1348105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smooth</a:t>
            </a:r>
          </a:p>
        </p:txBody>
      </p:sp>
      <p:sp>
        <p:nvSpPr>
          <p:cNvPr id="2" name="矩形 1"/>
          <p:cNvSpPr/>
          <p:nvPr/>
        </p:nvSpPr>
        <p:spPr>
          <a:xfrm>
            <a:off x="2345373" y="598805"/>
            <a:ext cx="394525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7200" b="1" dirty="0">
                <a:solidFill>
                  <a:schemeClr val="accent4"/>
                </a:solidFill>
                <a:effectLst/>
              </a:rPr>
              <a:t>Exercise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77240" y="234950"/>
            <a:ext cx="7622540" cy="6326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二、单项选择。</a:t>
            </a:r>
          </a:p>
          <a:p>
            <a:pPr algn="l" fontAlgn="auto">
              <a:lnSpc>
                <a:spcPct val="130000"/>
              </a:lnSpc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(    )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1. Most of my classmates prefer loud music _____ 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 they can dance to.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  A.that              B.who            C.whose        D.where</a:t>
            </a:r>
          </a:p>
          <a:p>
            <a:pPr algn="l" fontAlgn="auto">
              <a:lnSpc>
                <a:spcPct val="130000"/>
              </a:lnSpc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    )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2. I like friends who _____ friendly and easy-going.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  A.is                 B.are              C.have           D.has</a:t>
            </a:r>
          </a:p>
          <a:p>
            <a:pPr algn="l" fontAlgn="auto">
              <a:lnSpc>
                <a:spcPct val="130000"/>
              </a:lnSpc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    )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3.Tony loves music______ he can dance______.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 A.which;with            B.who;along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 C.that;to                  D.that;in</a:t>
            </a:r>
          </a:p>
          <a:p>
            <a:pPr algn="l" fontAlgn="auto">
              <a:lnSpc>
                <a:spcPct val="130000"/>
              </a:lnSpc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    )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4.I prefer_____ some shopping to _____ camping 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since the weather isn't lovely.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A.do;going               B.doing;go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C.do;go                   D.doing;going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69010" y="826135"/>
            <a:ext cx="333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A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29005" y="2207895"/>
            <a:ext cx="333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B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42340" y="3185795"/>
            <a:ext cx="333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C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42340" y="4596130"/>
            <a:ext cx="333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D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01445" y="2824480"/>
            <a:ext cx="696785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1.Listen and read after the tape at home.</a:t>
            </a:r>
          </a:p>
          <a:p>
            <a:pPr algn="l" fontAlgn="auto"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2.Read and recite 2d.</a:t>
            </a:r>
          </a:p>
        </p:txBody>
      </p:sp>
      <p:sp>
        <p:nvSpPr>
          <p:cNvPr id="2050" name=" 2050"/>
          <p:cNvSpPr/>
          <p:nvPr/>
        </p:nvSpPr>
        <p:spPr bwMode="auto">
          <a:xfrm>
            <a:off x="2503170" y="1093470"/>
            <a:ext cx="3402965" cy="1534160"/>
          </a:xfrm>
          <a:custGeom>
            <a:avLst/>
            <a:gdLst>
              <a:gd name="T0" fmla="*/ 913166 w 4940"/>
              <a:gd name="T1" fmla="*/ 216832 h 3973"/>
              <a:gd name="T2" fmla="*/ 832184 w 4940"/>
              <a:gd name="T3" fmla="*/ 139667 h 3973"/>
              <a:gd name="T4" fmla="*/ 750431 w 4940"/>
              <a:gd name="T5" fmla="*/ 81408 h 3973"/>
              <a:gd name="T6" fmla="*/ 668293 w 4940"/>
              <a:gd name="T7" fmla="*/ 40897 h 3973"/>
              <a:gd name="T8" fmla="*/ 586925 w 4940"/>
              <a:gd name="T9" fmla="*/ 14661 h 3973"/>
              <a:gd name="T10" fmla="*/ 506715 w 4940"/>
              <a:gd name="T11" fmla="*/ 2315 h 3973"/>
              <a:gd name="T12" fmla="*/ 429203 w 4940"/>
              <a:gd name="T13" fmla="*/ 772 h 3973"/>
              <a:gd name="T14" fmla="*/ 354777 w 4940"/>
              <a:gd name="T15" fmla="*/ 8102 h 3973"/>
              <a:gd name="T16" fmla="*/ 285364 w 4940"/>
              <a:gd name="T17" fmla="*/ 22763 h 3973"/>
              <a:gd name="T18" fmla="*/ 220965 w 4940"/>
              <a:gd name="T19" fmla="*/ 42826 h 3973"/>
              <a:gd name="T20" fmla="*/ 136898 w 4940"/>
              <a:gd name="T21" fmla="*/ 77164 h 3973"/>
              <a:gd name="T22" fmla="*/ 52060 w 4940"/>
              <a:gd name="T23" fmla="*/ 123077 h 3973"/>
              <a:gd name="T24" fmla="*/ 0 w 4940"/>
              <a:gd name="T25" fmla="*/ 158573 h 3973"/>
              <a:gd name="T26" fmla="*/ 23523 w 4940"/>
              <a:gd name="T27" fmla="*/ 1411336 h 3973"/>
              <a:gd name="T28" fmla="*/ 90237 w 4940"/>
              <a:gd name="T29" fmla="*/ 1371211 h 3973"/>
              <a:gd name="T30" fmla="*/ 191271 w 4940"/>
              <a:gd name="T31" fmla="*/ 1323755 h 3973"/>
              <a:gd name="T32" fmla="*/ 252200 w 4940"/>
              <a:gd name="T33" fmla="*/ 1302149 h 3973"/>
              <a:gd name="T34" fmla="*/ 319300 w 4940"/>
              <a:gd name="T35" fmla="*/ 1284787 h 3973"/>
              <a:gd name="T36" fmla="*/ 391798 w 4940"/>
              <a:gd name="T37" fmla="*/ 1273212 h 3973"/>
              <a:gd name="T38" fmla="*/ 467381 w 4940"/>
              <a:gd name="T39" fmla="*/ 1270511 h 3973"/>
              <a:gd name="T40" fmla="*/ 546434 w 4940"/>
              <a:gd name="T41" fmla="*/ 1277070 h 3973"/>
              <a:gd name="T42" fmla="*/ 627802 w 4940"/>
              <a:gd name="T43" fmla="*/ 1295975 h 3973"/>
              <a:gd name="T44" fmla="*/ 709555 w 4940"/>
              <a:gd name="T45" fmla="*/ 1329156 h 3973"/>
              <a:gd name="T46" fmla="*/ 791693 w 4940"/>
              <a:gd name="T47" fmla="*/ 1378155 h 3973"/>
              <a:gd name="T48" fmla="*/ 873061 w 4940"/>
              <a:gd name="T49" fmla="*/ 1445288 h 3973"/>
              <a:gd name="T50" fmla="*/ 952500 w 4940"/>
              <a:gd name="T51" fmla="*/ 1532870 h 3973"/>
              <a:gd name="T52" fmla="*/ 1011887 w 4940"/>
              <a:gd name="T53" fmla="*/ 1465351 h 3973"/>
              <a:gd name="T54" fmla="*/ 1092868 w 4940"/>
              <a:gd name="T55" fmla="*/ 1393588 h 3973"/>
              <a:gd name="T56" fmla="*/ 1175007 w 4940"/>
              <a:gd name="T57" fmla="*/ 1339959 h 3973"/>
              <a:gd name="T58" fmla="*/ 1256760 w 4940"/>
              <a:gd name="T59" fmla="*/ 1302920 h 3973"/>
              <a:gd name="T60" fmla="*/ 1338128 w 4940"/>
              <a:gd name="T61" fmla="*/ 1280928 h 3973"/>
              <a:gd name="T62" fmla="*/ 1417952 w 4940"/>
              <a:gd name="T63" fmla="*/ 1270897 h 3973"/>
              <a:gd name="T64" fmla="*/ 1494692 w 4940"/>
              <a:gd name="T65" fmla="*/ 1271669 h 3973"/>
              <a:gd name="T66" fmla="*/ 1567962 w 4940"/>
              <a:gd name="T67" fmla="*/ 1281314 h 3973"/>
              <a:gd name="T68" fmla="*/ 1635832 w 4940"/>
              <a:gd name="T69" fmla="*/ 1297519 h 3973"/>
              <a:gd name="T70" fmla="*/ 1698689 w 4940"/>
              <a:gd name="T71" fmla="*/ 1318353 h 3973"/>
              <a:gd name="T72" fmla="*/ 1792397 w 4940"/>
              <a:gd name="T73" fmla="*/ 1359250 h 3973"/>
              <a:gd name="T74" fmla="*/ 1868365 w 4940"/>
              <a:gd name="T75" fmla="*/ 1402848 h 3973"/>
              <a:gd name="T76" fmla="*/ 1905000 w 4940"/>
              <a:gd name="T77" fmla="*/ 158573 h 3973"/>
              <a:gd name="T78" fmla="*/ 1868365 w 4940"/>
              <a:gd name="T79" fmla="*/ 133109 h 3973"/>
              <a:gd name="T80" fmla="*/ 1792397 w 4940"/>
              <a:gd name="T81" fmla="*/ 89511 h 3973"/>
              <a:gd name="T82" fmla="*/ 1698689 w 4940"/>
              <a:gd name="T83" fmla="*/ 47842 h 3973"/>
              <a:gd name="T84" fmla="*/ 1635832 w 4940"/>
              <a:gd name="T85" fmla="*/ 27393 h 3973"/>
              <a:gd name="T86" fmla="*/ 1567962 w 4940"/>
              <a:gd name="T87" fmla="*/ 11575 h 3973"/>
              <a:gd name="T88" fmla="*/ 1494692 w 4940"/>
              <a:gd name="T89" fmla="*/ 1929 h 3973"/>
              <a:gd name="T90" fmla="*/ 1417952 w 4940"/>
              <a:gd name="T91" fmla="*/ 1157 h 3973"/>
              <a:gd name="T92" fmla="*/ 1338128 w 4940"/>
              <a:gd name="T93" fmla="*/ 10417 h 3973"/>
              <a:gd name="T94" fmla="*/ 1256760 w 4940"/>
              <a:gd name="T95" fmla="*/ 33181 h 3973"/>
              <a:gd name="T96" fmla="*/ 1175007 w 4940"/>
              <a:gd name="T97" fmla="*/ 70220 h 3973"/>
              <a:gd name="T98" fmla="*/ 1092868 w 4940"/>
              <a:gd name="T99" fmla="*/ 123463 h 3973"/>
              <a:gd name="T100" fmla="*/ 1011887 w 4940"/>
              <a:gd name="T101" fmla="*/ 195612 h 3973"/>
              <a:gd name="T102" fmla="*/ 952500 w 4940"/>
              <a:gd name="T103" fmla="*/ 262745 h 39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3600" b="1">
                <a:solidFill>
                  <a:srgbClr val="7030A0"/>
                </a:solidFill>
                <a:latin typeface="Times New Roman" panose="02020603050405020304" charset="0"/>
              </a:rPr>
              <a:t>Homework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07210" y="715645"/>
            <a:ext cx="3754120" cy="582930"/>
          </a:xfrm>
        </p:spPr>
        <p:txBody>
          <a:bodyPr>
            <a:noAutofit/>
          </a:bodyPr>
          <a:lstStyle/>
          <a:p>
            <a:r>
              <a:rPr lang="en-US" altLang="zh-CN" sz="4400" dirty="0">
                <a:latin typeface="Times New Roman" panose="02020603050405020304" charset="0"/>
              </a:rPr>
              <a:t>Warming up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07210" y="1494790"/>
            <a:ext cx="564197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What kind of music do you like?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11540" y="2332272"/>
            <a:ext cx="6920917" cy="42364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五角星 9"/>
          <p:cNvSpPr/>
          <p:nvPr/>
        </p:nvSpPr>
        <p:spPr>
          <a:xfrm>
            <a:off x="1510665" y="2615565"/>
            <a:ext cx="568960" cy="569595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6593840" y="3964305"/>
            <a:ext cx="568960" cy="569595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953260" y="2829560"/>
            <a:ext cx="5237480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8000" b="1">
                <a:ln w="25400" cmpd="sng">
                  <a:solidFill>
                    <a:srgbClr val="FAFCB7">
                      <a:alpha val="98000"/>
                    </a:srgbClr>
                  </a:solidFill>
                  <a:prstDash val="solid"/>
                </a:ln>
                <a:blipFill>
                  <a:blip r:embed="rId4">
                    <a:alphaModFix amt="63000"/>
                  </a:blip>
                  <a:tile ty="-38100" sx="7000" flip="xy" algn="tl"/>
                </a:blipFill>
                <a:effectLst>
                  <a:innerShdw dist="38100" dir="18900000">
                    <a:srgbClr val="F89D26">
                      <a:alpha val="100000"/>
                    </a:srgbClr>
                  </a:innerShdw>
                  <a:reflection blurRad="6350" stA="50000" endA="300" endPos="50000" dist="12700" dir="5400000" sy="-100000" algn="bl" rotWithShape="0"/>
                </a:effectLst>
                <a:latin typeface="Times New Roman" panose="02020603050405020304" charset="0"/>
              </a:rPr>
              <a:t>Thank you!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54" y="1250700"/>
            <a:ext cx="7668491" cy="420831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31" y="1285419"/>
            <a:ext cx="7080738" cy="39741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7482" y="1156447"/>
            <a:ext cx="6849035" cy="45451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05965" y="398780"/>
            <a:ext cx="6384925" cy="1543685"/>
          </a:xfrm>
        </p:spPr>
        <p:txBody>
          <a:bodyPr>
            <a:normAutofit fontScale="90000"/>
          </a:bodyPr>
          <a:lstStyle/>
          <a:p>
            <a:pPr fontAlgn="auto">
              <a:lnSpc>
                <a:spcPts val="366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charset="0"/>
              </a:rPr>
              <a:t> What kind of music do you like? Look at </a:t>
            </a:r>
            <a:br>
              <a:rPr lang="en-US" altLang="zh-CN" sz="2800" b="1" dirty="0">
                <a:solidFill>
                  <a:srgbClr val="C00000"/>
                </a:solidFill>
                <a:latin typeface="Times New Roman" panose="02020603050405020304" charset="0"/>
              </a:rPr>
            </a:b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charset="0"/>
              </a:rPr>
              <a:t>the picture and circle the sentences you </a:t>
            </a:r>
            <a:br>
              <a:rPr lang="en-US" altLang="zh-CN" sz="2800" b="1" dirty="0">
                <a:solidFill>
                  <a:srgbClr val="C00000"/>
                </a:solidFill>
                <a:latin typeface="Times New Roman" panose="02020603050405020304" charset="0"/>
              </a:rPr>
            </a:b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charset="0"/>
              </a:rPr>
              <a:t>agree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charset="0"/>
              </a:rPr>
              <a:t>with.Then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charset="0"/>
              </a:rPr>
              <a:t> write your own sentence.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8910" y="2224405"/>
            <a:ext cx="6095365" cy="40817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54775" y="2948940"/>
            <a:ext cx="25476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Your sentence: 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I like music that </a:t>
            </a:r>
          </a:p>
          <a:p>
            <a:pPr algn="l" fontAlgn="auto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____________</a:t>
            </a:r>
          </a:p>
          <a:p>
            <a:pPr algn="l" fontAlgn="auto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____________.</a:t>
            </a:r>
          </a:p>
        </p:txBody>
      </p:sp>
      <p:sp>
        <p:nvSpPr>
          <p:cNvPr id="217" name=" 217"/>
          <p:cNvSpPr/>
          <p:nvPr/>
        </p:nvSpPr>
        <p:spPr>
          <a:xfrm>
            <a:off x="1072515" y="692785"/>
            <a:ext cx="813435" cy="694055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</a:rPr>
              <a:t>1a</a:t>
            </a:r>
          </a:p>
        </p:txBody>
      </p:sp>
      <p:sp>
        <p:nvSpPr>
          <p:cNvPr id="7" name="椭圆 6"/>
          <p:cNvSpPr/>
          <p:nvPr/>
        </p:nvSpPr>
        <p:spPr>
          <a:xfrm>
            <a:off x="4193540" y="1040130"/>
            <a:ext cx="800735" cy="3333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/>
        </p:nvGraphicFramePr>
        <p:xfrm>
          <a:off x="419735" y="2011680"/>
          <a:ext cx="8305164" cy="2835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1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1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1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33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Music that I can dance to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Music that has great lyrics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Music that I can sing along with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9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sym typeface="+mn-ea"/>
                        </a:rPr>
                        <a:t>Tony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9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sym typeface="+mn-ea"/>
                        </a:rPr>
                        <a:t>Betty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407920" y="4090035"/>
            <a:ext cx="53848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>
                <a:sym typeface="+mn-ea"/>
              </a:rPr>
              <a:t>✔</a:t>
            </a:r>
            <a:endParaRPr lang="en-US" altLang="zh-CN" sz="2800" dirty="0" smtClean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37760" y="3338195"/>
            <a:ext cx="53848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>
                <a:sym typeface="+mn-ea"/>
              </a:rPr>
              <a:t>✔</a:t>
            </a:r>
            <a:endParaRPr lang="en-US" altLang="zh-CN" sz="2800" dirty="0" smtClean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63130" y="3320415"/>
            <a:ext cx="53848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>
                <a:sym typeface="+mn-ea"/>
              </a:rPr>
              <a:t>✔</a:t>
            </a:r>
            <a:endParaRPr lang="en-US" altLang="zh-CN" sz="2800" dirty="0" smtClean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75830" y="4120515"/>
            <a:ext cx="53848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>
                <a:sym typeface="+mn-ea"/>
              </a:rPr>
              <a:t>✔</a:t>
            </a:r>
            <a:endParaRPr lang="en-US" altLang="zh-CN" sz="2800" dirty="0" smtClean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标题 1"/>
          <p:cNvSpPr>
            <a:spLocks noGrp="1"/>
          </p:cNvSpPr>
          <p:nvPr/>
        </p:nvSpPr>
        <p:spPr>
          <a:xfrm>
            <a:off x="1885950" y="467995"/>
            <a:ext cx="6384925" cy="114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accent3"/>
                    </a:gs>
                    <a:gs pos="29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6"/>
                    </a:gs>
                  </a:gsLst>
                  <a:lin ang="10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660"/>
              </a:lnSpc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</a:rPr>
              <a:t>Listen and check (✔) the kinds of music </a:t>
            </a:r>
            <a:b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</a:rPr>
            </a:b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</a:rPr>
              <a:t>Tony and Betty like.</a:t>
            </a:r>
          </a:p>
        </p:txBody>
      </p:sp>
      <p:sp>
        <p:nvSpPr>
          <p:cNvPr id="217" name=" 217"/>
          <p:cNvSpPr/>
          <p:nvPr/>
        </p:nvSpPr>
        <p:spPr>
          <a:xfrm>
            <a:off x="1072515" y="692785"/>
            <a:ext cx="813435" cy="694055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</a:rPr>
              <a:t>1b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290320" y="2833370"/>
            <a:ext cx="6651625" cy="2148840"/>
            <a:chOff x="1965" y="4280"/>
            <a:chExt cx="10643" cy="3908"/>
          </a:xfrm>
        </p:grpSpPr>
        <p:sp>
          <p:nvSpPr>
            <p:cNvPr id="5" name="矩形 4"/>
            <p:cNvSpPr/>
            <p:nvPr/>
          </p:nvSpPr>
          <p:spPr>
            <a:xfrm>
              <a:off x="2264" y="4519"/>
              <a:ext cx="10344" cy="36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965" y="4280"/>
              <a:ext cx="10335" cy="36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400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 A: What kind of music do you like?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400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 B: I like music that I can sing along with.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400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     What about you?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400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 A: I prefer music that has great lyrics.</a:t>
              </a:r>
            </a:p>
          </p:txBody>
        </p:sp>
      </p:grpSp>
      <p:sp>
        <p:nvSpPr>
          <p:cNvPr id="10" name="标题 1"/>
          <p:cNvSpPr>
            <a:spLocks noGrp="1"/>
          </p:cNvSpPr>
          <p:nvPr/>
        </p:nvSpPr>
        <p:spPr>
          <a:xfrm>
            <a:off x="1885950" y="692785"/>
            <a:ext cx="6384925" cy="114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accent3"/>
                    </a:gs>
                    <a:gs pos="29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6"/>
                    </a:gs>
                  </a:gsLst>
                  <a:lin ang="10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66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charset="0"/>
              </a:rPr>
              <a:t>Make conversations about the music that you like.</a:t>
            </a:r>
          </a:p>
        </p:txBody>
      </p:sp>
      <p:sp>
        <p:nvSpPr>
          <p:cNvPr id="217" name=" 217"/>
          <p:cNvSpPr/>
          <p:nvPr/>
        </p:nvSpPr>
        <p:spPr>
          <a:xfrm>
            <a:off x="1072515" y="917575"/>
            <a:ext cx="813435" cy="694055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</a:rPr>
              <a:t>1c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3783965" y="434975"/>
            <a:ext cx="921385" cy="553085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94970" y="1665605"/>
            <a:ext cx="7586345" cy="448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7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1. Carmen likes musicians who play </a:t>
            </a:r>
          </a:p>
          <a:p>
            <a:pPr algn="l" fontAlgn="auto">
              <a:lnSpc>
                <a:spcPct val="17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different kinds of music.      T      F</a:t>
            </a:r>
          </a:p>
          <a:p>
            <a:pPr algn="l" fontAlgn="auto">
              <a:lnSpc>
                <a:spcPct val="17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2. Xu Fei likes the Australian singer </a:t>
            </a:r>
          </a:p>
          <a:p>
            <a:pPr algn="l" fontAlgn="auto">
              <a:lnSpc>
                <a:spcPct val="17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Dan Dervish.                       T      F</a:t>
            </a:r>
          </a:p>
          <a:p>
            <a:pPr algn="l" fontAlgn="auto">
              <a:lnSpc>
                <a:spcPct val="17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3. Carmen likes electronic music that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'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s loud.     T      F</a:t>
            </a:r>
          </a:p>
          <a:p>
            <a:pPr algn="l" fontAlgn="auto">
              <a:lnSpc>
                <a:spcPct val="17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4. Xu Fei prefers groups that play quiet and </a:t>
            </a:r>
          </a:p>
          <a:p>
            <a:pPr algn="l" fontAlgn="auto">
              <a:lnSpc>
                <a:spcPct val="17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slow songs.                         T      F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695" y="2003425"/>
            <a:ext cx="2761615" cy="1905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111625" y="2496820"/>
            <a:ext cx="500380" cy="48768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652010" y="3704590"/>
            <a:ext cx="500380" cy="48768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139815" y="4329430"/>
            <a:ext cx="500380" cy="48768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981450" y="5570220"/>
            <a:ext cx="500380" cy="48768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/>
        </p:nvSpPr>
        <p:spPr>
          <a:xfrm>
            <a:off x="2018030" y="345440"/>
            <a:ext cx="6384925" cy="114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accent3"/>
                    </a:gs>
                    <a:gs pos="29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6"/>
                    </a:gs>
                  </a:gsLst>
                  <a:lin ang="10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66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charset="0"/>
              </a:rPr>
              <a:t>Listen and circle 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charset="0"/>
              </a:rPr>
              <a:t>T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charset="0"/>
              </a:rPr>
              <a:t> for true and 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charset="0"/>
              </a:rPr>
              <a:t>F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charset="0"/>
              </a:rPr>
              <a:t> for false.</a:t>
            </a:r>
          </a:p>
        </p:txBody>
      </p:sp>
      <p:sp>
        <p:nvSpPr>
          <p:cNvPr id="14" name=" 217"/>
          <p:cNvSpPr/>
          <p:nvPr/>
        </p:nvSpPr>
        <p:spPr>
          <a:xfrm>
            <a:off x="1204595" y="570230"/>
            <a:ext cx="813435" cy="694055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</a:rPr>
              <a:t>2a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3" grpId="0" bldLvl="0" animBg="1"/>
      <p:bldP spid="5" grpId="0" bldLvl="0" animBg="1"/>
      <p:bldP spid="7" grpId="0" bldLvl="0" animBg="1"/>
      <p:bldP spid="1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4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4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5836"/>
  <p:tag name="MH_LIBRARY" val="GRAPHIC"/>
  <p:tag name="MH_ORDER" val="Freeform 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5836"/>
  <p:tag name="MH_LIBRARY" val="GRAPHIC"/>
  <p:tag name="MH_ORDER" val="Oval 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5836"/>
  <p:tag name="MH_LIBRARY" val="GRAPHIC"/>
  <p:tag name="MH_ORDER" val="Oval 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44110"/>
  <p:tag name="MH_LIBRARY" val="GRAPHIC"/>
  <p:tag name="MH_ORDER" val="Freeform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44110"/>
  <p:tag name="MH_LIBRARY" val="GRAPHIC"/>
  <p:tag name="MH_ORDER" val="Freeform 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44110"/>
  <p:tag name="MH_LIBRARY" val="GRAPHIC"/>
  <p:tag name="MH_ORDER" val="Freeform 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heme/theme1.xml><?xml version="1.0" encoding="utf-8"?>
<a:theme xmlns:a="http://schemas.openxmlformats.org/drawingml/2006/main" name="WWW.2PPT.COM&#10;">
  <a:themeElements>
    <a:clrScheme name="443.13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28ACC6"/>
      </a:accent1>
      <a:accent2>
        <a:srgbClr val="81BA34"/>
      </a:accent2>
      <a:accent3>
        <a:srgbClr val="2CB695"/>
      </a:accent3>
      <a:accent4>
        <a:srgbClr val="6F9FDF"/>
      </a:accent4>
      <a:accent5>
        <a:srgbClr val="9D9394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1053</Words>
  <Application>Microsoft Office PowerPoint</Application>
  <PresentationFormat>全屏显示(4:3)</PresentationFormat>
  <Paragraphs>129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黑体</vt:lpstr>
      <vt:lpstr>宋体</vt:lpstr>
      <vt:lpstr>微软雅黑</vt:lpstr>
      <vt:lpstr>Arial</vt:lpstr>
      <vt:lpstr>Calibri</vt:lpstr>
      <vt:lpstr>Times New Roman</vt:lpstr>
      <vt:lpstr>Wingdings 2</vt:lpstr>
      <vt:lpstr>WWW.2PPT.COM
</vt:lpstr>
      <vt:lpstr>PowerPoint 演示文稿</vt:lpstr>
      <vt:lpstr>Warming up</vt:lpstr>
      <vt:lpstr>PowerPoint 演示文稿</vt:lpstr>
      <vt:lpstr>PowerPoint 演示文稿</vt:lpstr>
      <vt:lpstr>PowerPoint 演示文稿</vt:lpstr>
      <vt:lpstr> What kind of music do you like? Look at  the picture and circle the sentences you  agree with.Then write your own sentence.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2015-05-05T08:02:00Z</dcterms:created>
  <dcterms:modified xsi:type="dcterms:W3CDTF">2023-01-16T19:47:46Z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707D9CC4B28E4FCF99349E234E1BBB67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