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6D5C-6473-4730-86E0-9929070FF66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63226-EEF9-49AA-9147-B6F6F815D2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63226-EEF9-49AA-9147-B6F6F815D29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63226-EEF9-49AA-9147-B6F6F815D29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A5339-BE44-4F25-9C49-1F73436367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4271-255E-4589-8518-317534C87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0080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>
                <a:solidFill>
                  <a:srgbClr val="FF0000"/>
                </a:solidFill>
              </a:rPr>
              <a:t>Lesson 55 </a:t>
            </a:r>
            <a:br>
              <a:rPr lang="en-US" altLang="zh-CN" sz="5400" dirty="0">
                <a:solidFill>
                  <a:srgbClr val="FF0000"/>
                </a:solidFill>
              </a:rPr>
            </a:br>
            <a:r>
              <a:rPr lang="en-US" altLang="zh-CN" sz="5400" dirty="0">
                <a:solidFill>
                  <a:srgbClr val="FF0000"/>
                </a:solidFill>
              </a:rPr>
              <a:t>Look into the Future!</a:t>
            </a:r>
            <a:endParaRPr lang="zh-CN" altLang="en-US" sz="5400" dirty="0"/>
          </a:p>
        </p:txBody>
      </p:sp>
      <p:sp>
        <p:nvSpPr>
          <p:cNvPr id="5" name="矩形 4"/>
          <p:cNvSpPr/>
          <p:nvPr/>
        </p:nvSpPr>
        <p:spPr>
          <a:xfrm>
            <a:off x="2962854" y="55130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1052736"/>
            <a:ext cx="100091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7.Play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为一多义词，后跟的词语不同可译为不同的汉语意思。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后跟表示人的词，意为“与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比赛”。后跟表示球类的名词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可译为“踢、打球”；后跟表示乐器的名词，表示“弹、拉、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演奏；后跟表示收音机、录音机等的词，意为“播放”。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789040"/>
            <a:ext cx="636584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you play him  at tennis?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 are playing basketball on the playground.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play the piano?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is playing the CDs.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55776" y="260648"/>
            <a:ext cx="2050199" cy="4433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2400" b="1" dirty="0">
                <a:solidFill>
                  <a:srgbClr val="FF3300"/>
                </a:solidFill>
                <a:ea typeface="黑体" panose="02010609060101010101" pitchFamily="2" charset="-122"/>
              </a:rPr>
              <a:t>Exercises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692696"/>
            <a:ext cx="88585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他长大后想当科学家。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wants to be a scientist________ ________ _________ _________.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他哥哥喜欢听音乐。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brother enjoys ________ ________ the music.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如果你不努力工作，你就会不成功。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won’t ________ 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_________ work hard.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什么使你对英语感兴趣？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you _______ ________ English?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对我们来说学好每门课程是最重要的。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the most important _______ 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________ every 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well.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5661248"/>
            <a:ext cx="8458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答案：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1.when he grows up  2.listening to  3. succeed if you don’t  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4. interested in   5. for us to learn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339752" y="548680"/>
            <a:ext cx="4104456" cy="5601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3200" b="1" dirty="0" smtClean="0">
                <a:solidFill>
                  <a:srgbClr val="FF3300"/>
                </a:solidFill>
              </a:rPr>
              <a:t>Learn new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 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words</a:t>
            </a:r>
            <a:endParaRPr lang="en-US" altLang="zh-CN" sz="3200" b="1" dirty="0">
              <a:solidFill>
                <a:srgbClr val="FF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412776"/>
            <a:ext cx="53126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1.boss                           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老板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2.manage                      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管理；负责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3.doubt                           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怀疑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4.wealth                           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钱财；财富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5.astronaut                       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宇航员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63688" y="260648"/>
            <a:ext cx="4104456" cy="6771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4000" b="1" dirty="0">
                <a:solidFill>
                  <a:srgbClr val="FF3300"/>
                </a:solidFill>
              </a:rPr>
              <a:t>Think about it!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907" y="836712"/>
            <a:ext cx="9035415" cy="1188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1.What do you want to be when you grow up?</a:t>
            </a:r>
          </a:p>
          <a:p>
            <a:pPr algn="l"/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2.What should you do now if you want to  make  your dream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true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843808" y="620688"/>
            <a:ext cx="3022391" cy="5601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3200" b="1" dirty="0">
                <a:solidFill>
                  <a:srgbClr val="FF3300"/>
                </a:solidFill>
              </a:rPr>
              <a:t>Language points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772816"/>
            <a:ext cx="295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1.Look into the future.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492896"/>
            <a:ext cx="81339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into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意为“观察”。此外还有“朝里面看；调查；浏览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（书籍、资料等）。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4077072"/>
            <a:ext cx="4974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noticed Jack looking into the room.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8130" y="5301208"/>
            <a:ext cx="681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You’d  better look into the story and get its main idea.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55776" y="332656"/>
            <a:ext cx="2725074" cy="443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2400" b="1" dirty="0">
                <a:solidFill>
                  <a:srgbClr val="FF3300"/>
                </a:solidFill>
              </a:rPr>
              <a:t>Language points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556" y="764704"/>
            <a:ext cx="8786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 don’t doubt you would be a good boss, but I don’t think wealth is 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thing in life.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656" y="2060848"/>
            <a:ext cx="89803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doubt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后接宾语从句时，如果主句为肯定句，用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连接；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如果主句是否定句或疑问句，用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连接。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356992"/>
            <a:ext cx="5029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doubt whether /if he is clever. 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doubt that he will be successful.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4725144"/>
            <a:ext cx="6415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Doubt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在肯定句中也可接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引导的宾语从句，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意为“认为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未必可能”。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6165304"/>
            <a:ext cx="5061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doubt that Jack will be a good worker.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980728"/>
            <a:ext cx="7536180" cy="1188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3.be good at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意为“擅长”。后接名词、代词、或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v.ing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well in.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49289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good at Chinese  . = He does well in Chinese.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094" y="3429000"/>
            <a:ext cx="90669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good for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有益”，后接表示人或物的名词或代词。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Eating vegetables is good for your health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508518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good to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好（和善、慈爱）。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5877272"/>
            <a:ext cx="4347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are good to the students.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196752"/>
            <a:ext cx="92640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4.How about ……?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……?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怎么样？”常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用来询问某人对某事的看法或提出建议、征求意见。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为介词，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后可接名词、代词、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ving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形式等。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356992"/>
            <a:ext cx="5197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like to listen to music. How about you?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4437112"/>
            <a:ext cx="5131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about go swimming this weekend?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836712"/>
            <a:ext cx="81018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5.As for me , I’m going to choose the most fun and exciting join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world.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700808"/>
            <a:ext cx="403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for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意为“至于；关于”。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2276872"/>
            <a:ext cx="7309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for my work, I have much to say.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for homework, most students do homework every day.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645024"/>
            <a:ext cx="89017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exciting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意为“令人激动的；令人兴奋的”，表示事物本身含有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令人兴奋的因素，常修饰物。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表示人对物感到兴奋，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常修饰人。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5805264"/>
            <a:ext cx="6102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very excited when he reads exciting news.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7624" y="1340768"/>
            <a:ext cx="6385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Astronauts need to know a lot of about science.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060848"/>
            <a:ext cx="87334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在句子中用作名词，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lot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意为“大量；许多”。表示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“大量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时，后接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短语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其后可接可数名词或不可数名词。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还可以用作副词，可修饰形容词和副词的比较级。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4437112"/>
            <a:ext cx="42282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rich man has a lot of money.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has a lot to do today.</a:t>
            </a: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feel a lot better.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全屏显示(4:3)</PresentationFormat>
  <Paragraphs>107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2014-11-16T03:29:00Z</dcterms:created>
  <dcterms:modified xsi:type="dcterms:W3CDTF">2023-01-16T19:48:49Z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47F3ACF313134AA1BE06F803A8DE3630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