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59" r:id="rId2"/>
    <p:sldId id="539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3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楷体_GB2312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幼圆" panose="02010509060101010101" pitchFamily="49" charset="-122"/>
      <p:regular r:id="rId3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8424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98782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3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元、角、分 认识大于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元的人民币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38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认识大于</a:t>
            </a:r>
            <a:r>
              <a:rPr lang="en-US" altLang="zh-CN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元的人民币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5507" y="629459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元、角、分</a:t>
            </a:r>
            <a:endParaRPr lang="zh-CN" altLang="en-US" sz="28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5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4" y="43377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445368" y="474809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15566"/>
            <a:ext cx="753903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558853" y="1972841"/>
            <a:ext cx="786271" cy="582612"/>
            <a:chOff x="5572132" y="1500180"/>
            <a:chExt cx="785818" cy="581895"/>
          </a:xfrm>
        </p:grpSpPr>
        <p:pic>
          <p:nvPicPr>
            <p:cNvPr id="10270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1" name="矩形 7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3630540" y="1972841"/>
            <a:ext cx="786271" cy="582612"/>
            <a:chOff x="5572132" y="1500180"/>
            <a:chExt cx="785818" cy="581895"/>
          </a:xfrm>
        </p:grpSpPr>
        <p:pic>
          <p:nvPicPr>
            <p:cNvPr id="10268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9" name="矩形 11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5508553" y="1972841"/>
            <a:ext cx="786271" cy="582612"/>
            <a:chOff x="5572132" y="1500180"/>
            <a:chExt cx="785818" cy="581895"/>
          </a:xfrm>
        </p:grpSpPr>
        <p:pic>
          <p:nvPicPr>
            <p:cNvPr id="10266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7" name="矩形 14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5"/>
          <p:cNvGrpSpPr/>
          <p:nvPr/>
        </p:nvGrpSpPr>
        <p:grpSpPr bwMode="auto">
          <a:xfrm>
            <a:off x="7294490" y="1972841"/>
            <a:ext cx="786271" cy="582612"/>
            <a:chOff x="5572132" y="1500180"/>
            <a:chExt cx="785818" cy="581895"/>
          </a:xfrm>
        </p:grpSpPr>
        <p:pic>
          <p:nvPicPr>
            <p:cNvPr id="10264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矩形 17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714375" y="2714625"/>
            <a:ext cx="7786688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）买一支铅笔和一把直尺，一共要几角？</a:t>
            </a:r>
          </a:p>
        </p:txBody>
      </p:sp>
      <p:grpSp>
        <p:nvGrpSpPr>
          <p:cNvPr id="6" name="组合 18"/>
          <p:cNvGrpSpPr/>
          <p:nvPr/>
        </p:nvGrpSpPr>
        <p:grpSpPr bwMode="auto">
          <a:xfrm>
            <a:off x="3081342" y="3530894"/>
            <a:ext cx="2084387" cy="461665"/>
            <a:chOff x="5928507" y="3521818"/>
            <a:chExt cx="2083265" cy="461664"/>
          </a:xfrm>
        </p:grpSpPr>
        <p:grpSp>
          <p:nvGrpSpPr>
            <p:cNvPr id="7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1026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05512" y="3408841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071813" y="354533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000500" y="3550098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714875" y="3540573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472493" y="3540573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022725" y="3607100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522663" y="3583286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58" name="矩形 20"/>
          <p:cNvSpPr>
            <a:spLocks noChangeArrowheads="1"/>
          </p:cNvSpPr>
          <p:nvPr/>
        </p:nvSpPr>
        <p:spPr bwMode="auto">
          <a:xfrm>
            <a:off x="4878389" y="3550098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181601" y="3530899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428628" y="61277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7534"/>
            <a:ext cx="753903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558853" y="1684809"/>
            <a:ext cx="786271" cy="582612"/>
            <a:chOff x="5572132" y="1500180"/>
            <a:chExt cx="785818" cy="581895"/>
          </a:xfrm>
        </p:grpSpPr>
        <p:pic>
          <p:nvPicPr>
            <p:cNvPr id="11313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4" name="矩形 7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3630540" y="1684809"/>
            <a:ext cx="786271" cy="582612"/>
            <a:chOff x="5572132" y="1500180"/>
            <a:chExt cx="785818" cy="581895"/>
          </a:xfrm>
        </p:grpSpPr>
        <p:pic>
          <p:nvPicPr>
            <p:cNvPr id="11311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2" name="矩形 11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5508553" y="1684809"/>
            <a:ext cx="786271" cy="582612"/>
            <a:chOff x="5572132" y="1500180"/>
            <a:chExt cx="785818" cy="581895"/>
          </a:xfrm>
        </p:grpSpPr>
        <p:pic>
          <p:nvPicPr>
            <p:cNvPr id="11309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0" name="矩形 14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5"/>
          <p:cNvGrpSpPr/>
          <p:nvPr/>
        </p:nvGrpSpPr>
        <p:grpSpPr bwMode="auto">
          <a:xfrm>
            <a:off x="7294490" y="1684809"/>
            <a:ext cx="786271" cy="582612"/>
            <a:chOff x="5572132" y="1500180"/>
            <a:chExt cx="785818" cy="581895"/>
          </a:xfrm>
        </p:grpSpPr>
        <p:pic>
          <p:nvPicPr>
            <p:cNvPr id="11307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8" name="矩形 17"/>
            <p:cNvSpPr>
              <a:spLocks noChangeArrowheads="1"/>
            </p:cNvSpPr>
            <p:nvPr/>
          </p:nvSpPr>
          <p:spPr bwMode="auto">
            <a:xfrm>
              <a:off x="5627591" y="1538581"/>
              <a:ext cx="726062" cy="522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714375" y="2499742"/>
            <a:ext cx="7786688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）买一支铅笔和一把直尺，一共要几角？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714375" y="3349055"/>
            <a:ext cx="7786688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）买一把铅笔刀，付出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元，应该找回几角？</a:t>
            </a:r>
          </a:p>
        </p:txBody>
      </p:sp>
      <p:grpSp>
        <p:nvGrpSpPr>
          <p:cNvPr id="6" name="组合 18"/>
          <p:cNvGrpSpPr/>
          <p:nvPr/>
        </p:nvGrpSpPr>
        <p:grpSpPr bwMode="auto">
          <a:xfrm>
            <a:off x="3081342" y="2999801"/>
            <a:ext cx="2084387" cy="461665"/>
            <a:chOff x="5928507" y="3521818"/>
            <a:chExt cx="2083265" cy="461664"/>
          </a:xfrm>
        </p:grpSpPr>
        <p:grpSp>
          <p:nvGrpSpPr>
            <p:cNvPr id="7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11305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05512" y="3408841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1277" name="矩形 26"/>
          <p:cNvSpPr>
            <a:spLocks noChangeArrowheads="1"/>
          </p:cNvSpPr>
          <p:nvPr/>
        </p:nvSpPr>
        <p:spPr bwMode="auto">
          <a:xfrm>
            <a:off x="3071813" y="3014243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78" name="矩形 27"/>
          <p:cNvSpPr>
            <a:spLocks noChangeArrowheads="1"/>
          </p:cNvSpPr>
          <p:nvPr/>
        </p:nvSpPr>
        <p:spPr bwMode="auto">
          <a:xfrm>
            <a:off x="4019550" y="3019005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79" name="矩形 28"/>
          <p:cNvSpPr>
            <a:spLocks noChangeArrowheads="1"/>
          </p:cNvSpPr>
          <p:nvPr/>
        </p:nvSpPr>
        <p:spPr bwMode="auto">
          <a:xfrm>
            <a:off x="4736886" y="3028530"/>
            <a:ext cx="3401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80" name="矩形 29"/>
          <p:cNvSpPr>
            <a:spLocks noChangeArrowheads="1"/>
          </p:cNvSpPr>
          <p:nvPr/>
        </p:nvSpPr>
        <p:spPr bwMode="auto">
          <a:xfrm>
            <a:off x="3472493" y="3009480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022725" y="3076007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522663" y="3052193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3" name="矩形 20"/>
          <p:cNvSpPr>
            <a:spLocks noChangeArrowheads="1"/>
          </p:cNvSpPr>
          <p:nvPr/>
        </p:nvSpPr>
        <p:spPr bwMode="auto">
          <a:xfrm>
            <a:off x="4878389" y="3019005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84" name="矩形 33"/>
          <p:cNvSpPr>
            <a:spLocks noChangeArrowheads="1"/>
          </p:cNvSpPr>
          <p:nvPr/>
        </p:nvSpPr>
        <p:spPr bwMode="auto">
          <a:xfrm>
            <a:off x="5181601" y="2999806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角</a:t>
            </a:r>
          </a:p>
        </p:txBody>
      </p:sp>
      <p:grpSp>
        <p:nvGrpSpPr>
          <p:cNvPr id="8" name="组合 18"/>
          <p:cNvGrpSpPr/>
          <p:nvPr/>
        </p:nvGrpSpPr>
        <p:grpSpPr bwMode="auto">
          <a:xfrm>
            <a:off x="4587875" y="3804666"/>
            <a:ext cx="2084388" cy="461665"/>
            <a:chOff x="5928507" y="3521818"/>
            <a:chExt cx="2083265" cy="461662"/>
          </a:xfrm>
        </p:grpSpPr>
        <p:grpSp>
          <p:nvGrpSpPr>
            <p:cNvPr id="9" name="组合 17"/>
            <p:cNvGrpSpPr/>
            <p:nvPr/>
          </p:nvGrpSpPr>
          <p:grpSpPr bwMode="auto">
            <a:xfrm>
              <a:off x="6011545" y="3521818"/>
              <a:ext cx="2000227" cy="461662"/>
              <a:chOff x="3143170" y="3337450"/>
              <a:chExt cx="2000264" cy="461367"/>
            </a:xfrm>
          </p:grpSpPr>
          <p:sp>
            <p:nvSpPr>
              <p:cNvPr id="11301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705512" y="3408842"/>
                <a:ext cx="357001" cy="356957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 bwMode="auto">
            <a:xfrm>
              <a:off x="5928507" y="3593255"/>
              <a:ext cx="356996" cy="35718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492629" y="3823719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522913" y="3823719"/>
            <a:ext cx="355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233897" y="3814194"/>
            <a:ext cx="3401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980617" y="3814194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5529267" y="3880867"/>
            <a:ext cx="357187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029200" y="3857055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92" name="矩形 20"/>
          <p:cNvSpPr>
            <a:spLocks noChangeArrowheads="1"/>
          </p:cNvSpPr>
          <p:nvPr/>
        </p:nvSpPr>
        <p:spPr bwMode="auto">
          <a:xfrm>
            <a:off x="6386514" y="3823719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688138" y="3785619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角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286000" y="3857056"/>
            <a:ext cx="15792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元＝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428628" y="55552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7534"/>
            <a:ext cx="753903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558853" y="1684809"/>
            <a:ext cx="786271" cy="582612"/>
            <a:chOff x="5572132" y="1500180"/>
            <a:chExt cx="785818" cy="581895"/>
          </a:xfrm>
        </p:grpSpPr>
        <p:pic>
          <p:nvPicPr>
            <p:cNvPr id="11313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4" name="矩形 7"/>
            <p:cNvSpPr>
              <a:spLocks noChangeArrowheads="1"/>
            </p:cNvSpPr>
            <p:nvPr/>
          </p:nvSpPr>
          <p:spPr bwMode="auto">
            <a:xfrm>
              <a:off x="5627591" y="1538581"/>
              <a:ext cx="649163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3630540" y="1684809"/>
            <a:ext cx="786271" cy="582612"/>
            <a:chOff x="5572132" y="1500180"/>
            <a:chExt cx="785818" cy="581895"/>
          </a:xfrm>
        </p:grpSpPr>
        <p:pic>
          <p:nvPicPr>
            <p:cNvPr id="11311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2" name="矩形 11"/>
            <p:cNvSpPr>
              <a:spLocks noChangeArrowheads="1"/>
            </p:cNvSpPr>
            <p:nvPr/>
          </p:nvSpPr>
          <p:spPr bwMode="auto">
            <a:xfrm>
              <a:off x="5627591" y="1538581"/>
              <a:ext cx="649163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5508553" y="1684809"/>
            <a:ext cx="786271" cy="582612"/>
            <a:chOff x="5572132" y="1500180"/>
            <a:chExt cx="785818" cy="581895"/>
          </a:xfrm>
        </p:grpSpPr>
        <p:pic>
          <p:nvPicPr>
            <p:cNvPr id="11309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0" name="矩形 14"/>
            <p:cNvSpPr>
              <a:spLocks noChangeArrowheads="1"/>
            </p:cNvSpPr>
            <p:nvPr/>
          </p:nvSpPr>
          <p:spPr bwMode="auto">
            <a:xfrm>
              <a:off x="5627591" y="1538581"/>
              <a:ext cx="649163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5"/>
          <p:cNvGrpSpPr/>
          <p:nvPr/>
        </p:nvGrpSpPr>
        <p:grpSpPr bwMode="auto">
          <a:xfrm>
            <a:off x="7294490" y="1684809"/>
            <a:ext cx="786271" cy="582612"/>
            <a:chOff x="5572132" y="1500180"/>
            <a:chExt cx="785818" cy="581895"/>
          </a:xfrm>
        </p:grpSpPr>
        <p:pic>
          <p:nvPicPr>
            <p:cNvPr id="11307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8" name="矩形 17"/>
            <p:cNvSpPr>
              <a:spLocks noChangeArrowheads="1"/>
            </p:cNvSpPr>
            <p:nvPr/>
          </p:nvSpPr>
          <p:spPr bwMode="auto">
            <a:xfrm>
              <a:off x="5627591" y="1538581"/>
              <a:ext cx="649163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角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8984" y="3118772"/>
            <a:ext cx="1403648" cy="11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13"/>
          <p:cNvGrpSpPr/>
          <p:nvPr/>
        </p:nvGrpSpPr>
        <p:grpSpPr bwMode="auto">
          <a:xfrm>
            <a:off x="5229126" y="3267760"/>
            <a:ext cx="1935162" cy="1200329"/>
            <a:chOff x="1965668" y="743603"/>
            <a:chExt cx="2206453" cy="1599871"/>
          </a:xfrm>
        </p:grpSpPr>
        <p:sp>
          <p:nvSpPr>
            <p:cNvPr id="51" name="圆角矩形标注 50"/>
            <p:cNvSpPr/>
            <p:nvPr/>
          </p:nvSpPr>
          <p:spPr>
            <a:xfrm>
              <a:off x="2051590" y="744507"/>
              <a:ext cx="1954856" cy="1047380"/>
            </a:xfrm>
            <a:prstGeom prst="wedgeRoundRectCallout">
              <a:avLst>
                <a:gd name="adj1" fmla="val 61284"/>
                <a:gd name="adj2" fmla="val 3806"/>
                <a:gd name="adj3" fmla="val 16667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98" name="TextBox 51"/>
            <p:cNvSpPr txBox="1">
              <a:spLocks noChangeArrowheads="1"/>
            </p:cNvSpPr>
            <p:nvPr/>
          </p:nvSpPr>
          <p:spPr bwMode="auto">
            <a:xfrm>
              <a:off x="1965668" y="743603"/>
              <a:ext cx="2206453" cy="159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你还能提出什么问题？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611560" y="2387601"/>
            <a:ext cx="7786688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如：买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一支铅笔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和一把小刀，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要多少钱？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32901" y="3075806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4+9=13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（角）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95736" y="3651870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2432814"/>
            <a:ext cx="6408712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通过这节课，我们知道大于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元的人民币有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元和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9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19872" y="1707656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39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39504"/>
            <a:ext cx="5748152" cy="28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1979712" y="3327670"/>
            <a:ext cx="5328592" cy="1188296"/>
            <a:chOff x="1260244" y="3723878"/>
            <a:chExt cx="5328592" cy="118829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 flipH="1">
              <a:off x="1260244" y="3723878"/>
              <a:ext cx="1441383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圆角矩形标注 14"/>
            <p:cNvSpPr/>
            <p:nvPr/>
          </p:nvSpPr>
          <p:spPr>
            <a:xfrm>
              <a:off x="2844420" y="3723878"/>
              <a:ext cx="3744416" cy="1188296"/>
            </a:xfrm>
            <a:prstGeom prst="wedgeRoundRectCallout">
              <a:avLst>
                <a:gd name="adj1" fmla="val -54385"/>
                <a:gd name="adj2" fmla="val 330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小朋友们买完了文具又去买衣服了，带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元以内的人民币够吗？</a:t>
              </a:r>
            </a:p>
          </p:txBody>
        </p:sp>
      </p:grp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591536" y="968410"/>
            <a:ext cx="52766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下面的人民币各是多少元？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6" y="2283718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8" y="2283718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5元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635648"/>
            <a:ext cx="1584176" cy="723856"/>
          </a:xfrm>
          <a:prstGeom prst="rect">
            <a:avLst/>
          </a:prstGeom>
        </p:spPr>
      </p:pic>
      <p:pic>
        <p:nvPicPr>
          <p:cNvPr id="14" name="图片 13" descr="10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78173" y="1563640"/>
            <a:ext cx="1625879" cy="810025"/>
          </a:xfrm>
          <a:prstGeom prst="rect">
            <a:avLst/>
          </a:prstGeom>
        </p:spPr>
      </p:pic>
      <p:pic>
        <p:nvPicPr>
          <p:cNvPr id="15" name="图片 14" descr="20元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72539" y="1563638"/>
            <a:ext cx="1695809" cy="804198"/>
          </a:xfrm>
          <a:prstGeom prst="rect">
            <a:avLst/>
          </a:prstGeom>
        </p:spPr>
      </p:pic>
      <p:pic>
        <p:nvPicPr>
          <p:cNvPr id="16" name="图片 15" descr="50元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3219824"/>
            <a:ext cx="1754084" cy="810025"/>
          </a:xfrm>
          <a:prstGeom prst="rect">
            <a:avLst/>
          </a:prstGeom>
        </p:spPr>
      </p:pic>
      <p:pic>
        <p:nvPicPr>
          <p:cNvPr id="17" name="图片 16" descr="100元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3147815"/>
            <a:ext cx="1806532" cy="8857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204" y="2283718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8119" y="3939902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393990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158875"/>
            <a:ext cx="8204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矩形 12"/>
          <p:cNvSpPr>
            <a:spLocks noChangeArrowheads="1"/>
          </p:cNvSpPr>
          <p:nvPr/>
        </p:nvSpPr>
        <p:spPr bwMode="auto">
          <a:xfrm>
            <a:off x="589387" y="91556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857250" y="2181227"/>
            <a:ext cx="9605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10800000" flipV="1">
            <a:off x="1643064" y="2571751"/>
            <a:ext cx="1857375" cy="642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28753" y="2571751"/>
            <a:ext cx="4214813" cy="642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29313" y="2643188"/>
            <a:ext cx="2214562" cy="571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矩形 5"/>
          <p:cNvSpPr>
            <a:spLocks noChangeArrowheads="1"/>
          </p:cNvSpPr>
          <p:nvPr/>
        </p:nvSpPr>
        <p:spPr bwMode="auto">
          <a:xfrm>
            <a:off x="3214690" y="2214565"/>
            <a:ext cx="8050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31" name="矩形 5"/>
          <p:cNvSpPr>
            <a:spLocks noChangeArrowheads="1"/>
          </p:cNvSpPr>
          <p:nvPr/>
        </p:nvSpPr>
        <p:spPr bwMode="auto">
          <a:xfrm>
            <a:off x="5521329" y="2214565"/>
            <a:ext cx="8050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32" name="矩形 5"/>
          <p:cNvSpPr>
            <a:spLocks noChangeArrowheads="1"/>
          </p:cNvSpPr>
          <p:nvPr/>
        </p:nvSpPr>
        <p:spPr bwMode="auto">
          <a:xfrm>
            <a:off x="7807329" y="2214565"/>
            <a:ext cx="8050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10800000" flipV="1">
            <a:off x="3786189" y="2571751"/>
            <a:ext cx="4249737" cy="642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2"/>
          <p:cNvSpPr>
            <a:spLocks noChangeArrowheads="1"/>
          </p:cNvSpPr>
          <p:nvPr/>
        </p:nvSpPr>
        <p:spPr bwMode="auto">
          <a:xfrm>
            <a:off x="467546" y="41151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1586284" y="3071813"/>
            <a:ext cx="162897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</a:p>
        </p:txBody>
      </p:sp>
      <p:sp>
        <p:nvSpPr>
          <p:cNvPr id="6150" name="矩形 7"/>
          <p:cNvSpPr>
            <a:spLocks noChangeArrowheads="1"/>
          </p:cNvSpPr>
          <p:nvPr/>
        </p:nvSpPr>
        <p:spPr bwMode="auto">
          <a:xfrm>
            <a:off x="5502649" y="3071815"/>
            <a:ext cx="3073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  <a:r>
              <a:rPr lang="zh-CN" altLang="en-US" sz="28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</a:t>
            </a:r>
          </a:p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69445" y="307181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871522" y="307181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418029" y="305664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1143000"/>
            <a:ext cx="80057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矩形 12"/>
          <p:cNvSpPr>
            <a:spLocks noChangeArrowheads="1"/>
          </p:cNvSpPr>
          <p:nvPr/>
        </p:nvSpPr>
        <p:spPr bwMode="auto">
          <a:xfrm>
            <a:off x="467546" y="41151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9060" y="838176"/>
            <a:ext cx="5705251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14"/>
          <p:cNvSpPr txBox="1">
            <a:spLocks noChangeArrowheads="1"/>
          </p:cNvSpPr>
          <p:nvPr/>
        </p:nvSpPr>
        <p:spPr bwMode="auto">
          <a:xfrm>
            <a:off x="467544" y="1017564"/>
            <a:ext cx="1571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sp>
        <p:nvSpPr>
          <p:cNvPr id="1033" name="TextBox 14"/>
          <p:cNvSpPr txBox="1">
            <a:spLocks noChangeArrowheads="1"/>
          </p:cNvSpPr>
          <p:nvPr/>
        </p:nvSpPr>
        <p:spPr bwMode="auto">
          <a:xfrm>
            <a:off x="2896419" y="1019152"/>
            <a:ext cx="27237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可以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换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</a:t>
            </a: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5182419" y="981052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467544" y="1698601"/>
            <a:ext cx="1571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3119863" y="1695427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可以换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</a:t>
            </a:r>
          </a:p>
        </p:txBody>
      </p:sp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5325294" y="1662089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38" name="TextBox 14"/>
          <p:cNvSpPr txBox="1">
            <a:spLocks noChangeArrowheads="1"/>
          </p:cNvSpPr>
          <p:nvPr/>
        </p:nvSpPr>
        <p:spPr bwMode="auto">
          <a:xfrm>
            <a:off x="467544" y="2409802"/>
            <a:ext cx="1571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3119863" y="2409802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可以换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</a:t>
            </a:r>
          </a:p>
        </p:txBody>
      </p:sp>
      <p:sp>
        <p:nvSpPr>
          <p:cNvPr id="1040" name="TextBox 14"/>
          <p:cNvSpPr txBox="1">
            <a:spLocks noChangeArrowheads="1"/>
          </p:cNvSpPr>
          <p:nvPr/>
        </p:nvSpPr>
        <p:spPr bwMode="auto">
          <a:xfrm>
            <a:off x="5325294" y="2376464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41" name="TextBox 14"/>
          <p:cNvSpPr txBox="1">
            <a:spLocks noChangeArrowheads="1"/>
          </p:cNvSpPr>
          <p:nvPr/>
        </p:nvSpPr>
        <p:spPr bwMode="auto">
          <a:xfrm>
            <a:off x="467544" y="3157514"/>
            <a:ext cx="1571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sp>
        <p:nvSpPr>
          <p:cNvPr id="1042" name="TextBox 19"/>
          <p:cNvSpPr txBox="1">
            <a:spLocks noChangeArrowheads="1"/>
          </p:cNvSpPr>
          <p:nvPr/>
        </p:nvSpPr>
        <p:spPr bwMode="auto">
          <a:xfrm>
            <a:off x="3119863" y="3157514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可以换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</a:t>
            </a:r>
          </a:p>
        </p:txBody>
      </p:sp>
      <p:sp>
        <p:nvSpPr>
          <p:cNvPr id="1043" name="矩形 20"/>
          <p:cNvSpPr>
            <a:spLocks noChangeArrowheads="1"/>
          </p:cNvSpPr>
          <p:nvPr/>
        </p:nvSpPr>
        <p:spPr bwMode="auto">
          <a:xfrm>
            <a:off x="6325419" y="3124177"/>
            <a:ext cx="23551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和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4" name="TextBox 14"/>
          <p:cNvSpPr txBox="1">
            <a:spLocks noChangeArrowheads="1"/>
          </p:cNvSpPr>
          <p:nvPr/>
        </p:nvSpPr>
        <p:spPr bwMode="auto">
          <a:xfrm>
            <a:off x="1396232" y="3909989"/>
            <a:ext cx="25003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491286" y="969069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491286" y="1635819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396040" y="2354957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60" name="TextBox1" r:id="rId2" imgW="361800" imgH="428760"/>
        </mc:Choice>
        <mc:Fallback>
          <p:control name="TextBox1" r:id="rId2" imgW="361800" imgH="42876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640263" y="3292475"/>
                  <a:ext cx="36512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TextBox2" r:id="rId3" imgW="361800" imgH="428760"/>
        </mc:Choice>
        <mc:Fallback>
          <p:control name="TextBox2" r:id="rId3" imgW="361800" imgH="42876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664450" y="3219450"/>
                  <a:ext cx="36512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370892" y="55552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473393" y="606823"/>
            <a:ext cx="4429125" cy="10669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）买一个计算器和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一台收音机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，一共要多少元？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7768" y="195486"/>
            <a:ext cx="32766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"/>
          <p:cNvGrpSpPr/>
          <p:nvPr/>
        </p:nvGrpSpPr>
        <p:grpSpPr bwMode="auto">
          <a:xfrm>
            <a:off x="5652124" y="1500188"/>
            <a:ext cx="836613" cy="582612"/>
            <a:chOff x="5520861" y="1500180"/>
            <a:chExt cx="837089" cy="581895"/>
          </a:xfrm>
        </p:grpSpPr>
        <p:pic>
          <p:nvPicPr>
            <p:cNvPr id="719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3" name="矩形 8"/>
            <p:cNvSpPr>
              <a:spLocks noChangeArrowheads="1"/>
            </p:cNvSpPr>
            <p:nvPr/>
          </p:nvSpPr>
          <p:spPr bwMode="auto">
            <a:xfrm>
              <a:off x="5520861" y="1538581"/>
              <a:ext cx="805487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7786688" y="1557090"/>
            <a:ext cx="836612" cy="582612"/>
            <a:chOff x="5520861" y="1500180"/>
            <a:chExt cx="837089" cy="581895"/>
          </a:xfrm>
        </p:grpSpPr>
        <p:pic>
          <p:nvPicPr>
            <p:cNvPr id="719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矩形 12"/>
            <p:cNvSpPr>
              <a:spLocks noChangeArrowheads="1"/>
            </p:cNvSpPr>
            <p:nvPr/>
          </p:nvSpPr>
          <p:spPr bwMode="auto">
            <a:xfrm>
              <a:off x="5520861" y="1538581"/>
              <a:ext cx="805488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2924775" y="2594789"/>
            <a:ext cx="2084387" cy="461665"/>
            <a:chOff x="5928507" y="3521818"/>
            <a:chExt cx="2083265" cy="461664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7188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05512" y="3408841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16" name="矩形 15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843812" y="2609083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777262" y="2613846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496400" y="2604321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317514" y="2594796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3866158" y="2670996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24" name="椭圆 23"/>
          <p:cNvSpPr/>
          <p:nvPr/>
        </p:nvSpPr>
        <p:spPr>
          <a:xfrm>
            <a:off x="3366096" y="2647181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7184" name="矩形 20"/>
          <p:cNvSpPr>
            <a:spLocks noChangeArrowheads="1"/>
          </p:cNvSpPr>
          <p:nvPr/>
        </p:nvSpPr>
        <p:spPr bwMode="auto">
          <a:xfrm>
            <a:off x="4723409" y="2613846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025034" y="2613846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357192" y="1109665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571504" y="1071565"/>
            <a:ext cx="4429125" cy="10669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）买一个计算器和一台收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音机，一共要多少元？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74663"/>
            <a:ext cx="32766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"/>
          <p:cNvGrpSpPr/>
          <p:nvPr/>
        </p:nvGrpSpPr>
        <p:grpSpPr bwMode="auto">
          <a:xfrm>
            <a:off x="5521327" y="1500188"/>
            <a:ext cx="836613" cy="582612"/>
            <a:chOff x="5520861" y="1500180"/>
            <a:chExt cx="837089" cy="581895"/>
          </a:xfrm>
        </p:grpSpPr>
        <p:pic>
          <p:nvPicPr>
            <p:cNvPr id="823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矩形 8"/>
            <p:cNvSpPr>
              <a:spLocks noChangeArrowheads="1"/>
            </p:cNvSpPr>
            <p:nvPr/>
          </p:nvSpPr>
          <p:spPr bwMode="auto">
            <a:xfrm>
              <a:off x="5520861" y="1538581"/>
              <a:ext cx="802279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元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7786688" y="1500188"/>
            <a:ext cx="836612" cy="582612"/>
            <a:chOff x="5520861" y="1500180"/>
            <a:chExt cx="837089" cy="581895"/>
          </a:xfrm>
        </p:grpSpPr>
        <p:pic>
          <p:nvPicPr>
            <p:cNvPr id="822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72132" y="1500180"/>
              <a:ext cx="785818" cy="58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9" name="矩形 12"/>
            <p:cNvSpPr>
              <a:spLocks noChangeArrowheads="1"/>
            </p:cNvSpPr>
            <p:nvPr/>
          </p:nvSpPr>
          <p:spPr bwMode="auto">
            <a:xfrm>
              <a:off x="5520861" y="1538581"/>
              <a:ext cx="802280" cy="46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元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2795592" y="2214559"/>
            <a:ext cx="2084387" cy="461665"/>
            <a:chOff x="5928507" y="3521818"/>
            <a:chExt cx="2083265" cy="461664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8226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05512" y="3408841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202" name="矩形 18"/>
          <p:cNvSpPr>
            <a:spLocks noChangeArrowheads="1"/>
          </p:cNvSpPr>
          <p:nvPr/>
        </p:nvSpPr>
        <p:spPr bwMode="auto">
          <a:xfrm>
            <a:off x="2714629" y="222885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3" name="矩形 19"/>
          <p:cNvSpPr>
            <a:spLocks noChangeArrowheads="1"/>
          </p:cNvSpPr>
          <p:nvPr/>
        </p:nvSpPr>
        <p:spPr bwMode="auto">
          <a:xfrm>
            <a:off x="3648079" y="2233615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4" name="矩形 20"/>
          <p:cNvSpPr>
            <a:spLocks noChangeArrowheads="1"/>
          </p:cNvSpPr>
          <p:nvPr/>
        </p:nvSpPr>
        <p:spPr bwMode="auto">
          <a:xfrm>
            <a:off x="4367217" y="2224090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5" name="矩形 21"/>
          <p:cNvSpPr>
            <a:spLocks noChangeArrowheads="1"/>
          </p:cNvSpPr>
          <p:nvPr/>
        </p:nvSpPr>
        <p:spPr bwMode="auto">
          <a:xfrm>
            <a:off x="3188331" y="2214565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3736975" y="2290765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36913" y="2266952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8" name="矩形 20"/>
          <p:cNvSpPr>
            <a:spLocks noChangeArrowheads="1"/>
          </p:cNvSpPr>
          <p:nvPr/>
        </p:nvSpPr>
        <p:spPr bwMode="auto">
          <a:xfrm>
            <a:off x="4594226" y="2233615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9" name="矩形 25"/>
          <p:cNvSpPr>
            <a:spLocks noChangeArrowheads="1"/>
          </p:cNvSpPr>
          <p:nvPr/>
        </p:nvSpPr>
        <p:spPr bwMode="auto">
          <a:xfrm>
            <a:off x="4895851" y="2214565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0" name="TextBox 14"/>
          <p:cNvSpPr txBox="1">
            <a:spLocks noChangeArrowheads="1"/>
          </p:cNvSpPr>
          <p:nvPr/>
        </p:nvSpPr>
        <p:spPr bwMode="auto">
          <a:xfrm>
            <a:off x="571500" y="2717800"/>
            <a:ext cx="7500938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）一个计算器比一台收音机便宜多少元？</a:t>
            </a:r>
          </a:p>
        </p:txBody>
      </p:sp>
      <p:grpSp>
        <p:nvGrpSpPr>
          <p:cNvPr id="6" name="组合 18"/>
          <p:cNvGrpSpPr/>
          <p:nvPr/>
        </p:nvGrpSpPr>
        <p:grpSpPr bwMode="auto">
          <a:xfrm>
            <a:off x="2801941" y="3357559"/>
            <a:ext cx="2084387" cy="461665"/>
            <a:chOff x="5928507" y="3521818"/>
            <a:chExt cx="2083265" cy="461664"/>
          </a:xfrm>
        </p:grpSpPr>
        <p:grpSp>
          <p:nvGrpSpPr>
            <p:cNvPr id="7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822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705512" y="3408841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720979" y="337185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654429" y="3376615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373567" y="3367090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194681" y="3367090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3743325" y="3433765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243263" y="3409952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18" name="矩形 20"/>
          <p:cNvSpPr>
            <a:spLocks noChangeArrowheads="1"/>
          </p:cNvSpPr>
          <p:nvPr/>
        </p:nvSpPr>
        <p:spPr bwMode="auto">
          <a:xfrm>
            <a:off x="4600576" y="3376614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902201" y="3324227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7" name="图片 4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39555" y="483520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842418"/>
            <a:ext cx="50117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6300196" y="1117900"/>
            <a:ext cx="2500327" cy="461665"/>
            <a:chOff x="6468072" y="-1772455"/>
            <a:chExt cx="3320118" cy="615131"/>
          </a:xfrm>
          <a:noFill/>
          <a:effectLst/>
        </p:grpSpPr>
        <p:sp>
          <p:nvSpPr>
            <p:cNvPr id="7" name="圆角矩形标注 6"/>
            <p:cNvSpPr/>
            <p:nvPr/>
          </p:nvSpPr>
          <p:spPr>
            <a:xfrm>
              <a:off x="6468072" y="-1752233"/>
              <a:ext cx="3246604" cy="574334"/>
            </a:xfrm>
            <a:prstGeom prst="wedgeRoundRectCallout">
              <a:avLst>
                <a:gd name="adj1" fmla="val 11114"/>
                <a:gd name="adj2" fmla="val 101545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6541584" y="-1772455"/>
              <a:ext cx="3246606" cy="61513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一个足球多少元？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3500438" y="699545"/>
            <a:ext cx="2119312" cy="523220"/>
            <a:chOff x="6201981" y="720809"/>
            <a:chExt cx="1928813" cy="697142"/>
          </a:xfrm>
          <a:noFill/>
        </p:grpSpPr>
        <p:sp>
          <p:nvSpPr>
            <p:cNvPr id="13" name="圆角矩形标注 12"/>
            <p:cNvSpPr/>
            <p:nvPr/>
          </p:nvSpPr>
          <p:spPr>
            <a:xfrm>
              <a:off x="6428993" y="720809"/>
              <a:ext cx="1344614" cy="666287"/>
            </a:xfrm>
            <a:prstGeom prst="wedgeRoundRectCallout">
              <a:avLst>
                <a:gd name="adj1" fmla="val -59750"/>
                <a:gd name="adj2" fmla="val 46066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42" name="TextBox 14"/>
            <p:cNvSpPr txBox="1">
              <a:spLocks noChangeArrowheads="1"/>
            </p:cNvSpPr>
            <p:nvPr/>
          </p:nvSpPr>
          <p:spPr bwMode="auto">
            <a:xfrm>
              <a:off x="6201981" y="720809"/>
              <a:ext cx="1928813" cy="6971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找你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元。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15"/>
          <p:cNvGrpSpPr/>
          <p:nvPr/>
        </p:nvGrpSpPr>
        <p:grpSpPr bwMode="auto">
          <a:xfrm>
            <a:off x="285752" y="1666330"/>
            <a:ext cx="1928813" cy="523220"/>
            <a:chOff x="6357962" y="696572"/>
            <a:chExt cx="1928813" cy="697177"/>
          </a:xfrm>
          <a:noFill/>
        </p:grpSpPr>
        <p:sp>
          <p:nvSpPr>
            <p:cNvPr id="17" name="圆角矩形标注 16"/>
            <p:cNvSpPr/>
            <p:nvPr/>
          </p:nvSpPr>
          <p:spPr>
            <a:xfrm>
              <a:off x="6429400" y="719840"/>
              <a:ext cx="1571625" cy="592284"/>
            </a:xfrm>
            <a:prstGeom prst="wedgeRoundRectCallout">
              <a:avLst>
                <a:gd name="adj1" fmla="val 36555"/>
                <a:gd name="adj2" fmla="val 85532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40" name="TextBox 14"/>
            <p:cNvSpPr txBox="1">
              <a:spLocks noChangeArrowheads="1"/>
            </p:cNvSpPr>
            <p:nvPr/>
          </p:nvSpPr>
          <p:spPr bwMode="auto">
            <a:xfrm>
              <a:off x="6357962" y="696572"/>
              <a:ext cx="1928813" cy="69717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付了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4252" y="1765972"/>
            <a:ext cx="14398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8"/>
          <p:cNvGrpSpPr/>
          <p:nvPr/>
        </p:nvGrpSpPr>
        <p:grpSpPr bwMode="auto">
          <a:xfrm>
            <a:off x="3428826" y="3814932"/>
            <a:ext cx="2084388" cy="461665"/>
            <a:chOff x="5928507" y="3521818"/>
            <a:chExt cx="2083265" cy="461664"/>
          </a:xfrm>
        </p:grpSpPr>
        <p:grpSp>
          <p:nvGrpSpPr>
            <p:cNvPr id="6" name="组合 17"/>
            <p:cNvGrpSpPr/>
            <p:nvPr/>
          </p:nvGrpSpPr>
          <p:grpSpPr bwMode="auto">
            <a:xfrm>
              <a:off x="6011545" y="3521818"/>
              <a:ext cx="2000227" cy="461664"/>
              <a:chOff x="3143170" y="3337450"/>
              <a:chExt cx="2000264" cy="461369"/>
            </a:xfrm>
          </p:grpSpPr>
          <p:sp>
            <p:nvSpPr>
              <p:cNvPr id="9237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347868" y="3829225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55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381326" y="3833988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000455" y="3824463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821569" y="3824463"/>
            <a:ext cx="494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4370218" y="3891138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870151" y="3867323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33" name="矩形 20"/>
          <p:cNvSpPr>
            <a:spLocks noChangeArrowheads="1"/>
          </p:cNvSpPr>
          <p:nvPr/>
        </p:nvSpPr>
        <p:spPr bwMode="auto">
          <a:xfrm>
            <a:off x="5227465" y="3833988"/>
            <a:ext cx="1114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529089" y="3795888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全屏显示(16:9)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华文楷体</vt:lpstr>
      <vt:lpstr>黑体</vt:lpstr>
      <vt:lpstr>Verdana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E069E16899754206A84AE90634BACCB9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