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2"/>
    <p:sldId id="265" r:id="rId3"/>
    <p:sldId id="272" r:id="rId4"/>
    <p:sldId id="264" r:id="rId5"/>
    <p:sldId id="258" r:id="rId6"/>
    <p:sldId id="266" r:id="rId7"/>
    <p:sldId id="259" r:id="rId8"/>
    <p:sldId id="261" r:id="rId9"/>
    <p:sldId id="273" r:id="rId10"/>
    <p:sldId id="268" r:id="rId11"/>
    <p:sldId id="262" r:id="rId12"/>
    <p:sldId id="263" r:id="rId13"/>
    <p:sldId id="274" r:id="rId14"/>
    <p:sldId id="276" r:id="rId15"/>
    <p:sldId id="271" r:id="rId16"/>
    <p:sldId id="260" r:id="rId17"/>
    <p:sldId id="277" r:id="rId18"/>
    <p:sldId id="275" r:id="rId19"/>
    <p:sldId id="26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C4"/>
    <a:srgbClr val="A0CECE"/>
    <a:srgbClr val="6AB6B9"/>
    <a:srgbClr val="86BCC8"/>
    <a:srgbClr val="C3D7DE"/>
    <a:srgbClr val="94C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18" autoAdjust="0"/>
    <p:restoredTop sz="90931" autoAdjust="0"/>
  </p:normalViewPr>
  <p:slideViewPr>
    <p:cSldViewPr snapToGrid="0">
      <p:cViewPr varScale="1">
        <p:scale>
          <a:sx n="101" d="100"/>
          <a:sy n="101" d="100"/>
        </p:scale>
        <p:origin x="2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B95AC-129C-456B-982F-2602727C19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54D33-77A9-4DA7-9172-A3020A3C1F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3A4-58C1-4A1C-A0EF-B2C7A166E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057-E22D-4D23-8756-3929D2557DB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35583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3A4-58C1-4A1C-A0EF-B2C7A166E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057-E22D-4D23-8756-3929D2557D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3A4-58C1-4A1C-A0EF-B2C7A166E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057-E22D-4D23-8756-3929D2557D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772783" y="990760"/>
            <a:ext cx="3966344" cy="4827631"/>
          </a:xfrm>
          <a:custGeom>
            <a:avLst/>
            <a:gdLst>
              <a:gd name="connsiteX0" fmla="*/ 2081227 w 3966344"/>
              <a:gd name="connsiteY0" fmla="*/ 33 h 4827631"/>
              <a:gd name="connsiteX1" fmla="*/ 2982185 w 3966344"/>
              <a:gd name="connsiteY1" fmla="*/ 124781 h 4827631"/>
              <a:gd name="connsiteX2" fmla="*/ 3661368 w 3966344"/>
              <a:gd name="connsiteY2" fmla="*/ 27755 h 4827631"/>
              <a:gd name="connsiteX3" fmla="*/ 3883143 w 3966344"/>
              <a:gd name="connsiteY3" fmla="*/ 401999 h 4827631"/>
              <a:gd name="connsiteX4" fmla="*/ 3827699 w 3966344"/>
              <a:gd name="connsiteY4" fmla="*/ 1524731 h 4827631"/>
              <a:gd name="connsiteX5" fmla="*/ 3966308 w 3966344"/>
              <a:gd name="connsiteY5" fmla="*/ 2841516 h 4827631"/>
              <a:gd name="connsiteX6" fmla="*/ 3841560 w 3966344"/>
              <a:gd name="connsiteY6" fmla="*/ 3881084 h 4827631"/>
              <a:gd name="connsiteX7" fmla="*/ 3855421 w 3966344"/>
              <a:gd name="connsiteY7" fmla="*/ 4768181 h 4827631"/>
              <a:gd name="connsiteX8" fmla="*/ 2885158 w 3966344"/>
              <a:gd name="connsiteY8" fmla="*/ 4754320 h 4827631"/>
              <a:gd name="connsiteX9" fmla="*/ 1582234 w 3966344"/>
              <a:gd name="connsiteY9" fmla="*/ 4823625 h 4827631"/>
              <a:gd name="connsiteX10" fmla="*/ 514945 w 3966344"/>
              <a:gd name="connsiteY10" fmla="*/ 4726598 h 4827631"/>
              <a:gd name="connsiteX11" fmla="*/ 99119 w 3966344"/>
              <a:gd name="connsiteY11" fmla="*/ 4754320 h 4827631"/>
              <a:gd name="connsiteX12" fmla="*/ 43675 w 3966344"/>
              <a:gd name="connsiteY12" fmla="*/ 4393937 h 4827631"/>
              <a:gd name="connsiteX13" fmla="*/ 154562 w 3966344"/>
              <a:gd name="connsiteY13" fmla="*/ 3687031 h 4827631"/>
              <a:gd name="connsiteX14" fmla="*/ 85258 w 3966344"/>
              <a:gd name="connsiteY14" fmla="*/ 2689047 h 4827631"/>
              <a:gd name="connsiteX15" fmla="*/ 168423 w 3966344"/>
              <a:gd name="connsiteY15" fmla="*/ 1358401 h 4827631"/>
              <a:gd name="connsiteX16" fmla="*/ 2092 w 3966344"/>
              <a:gd name="connsiteY16" fmla="*/ 332694 h 4827631"/>
              <a:gd name="connsiteX17" fmla="*/ 320893 w 3966344"/>
              <a:gd name="connsiteY17" fmla="*/ 13894 h 4827631"/>
              <a:gd name="connsiteX18" fmla="*/ 1207990 w 3966344"/>
              <a:gd name="connsiteY18" fmla="*/ 138642 h 4827631"/>
              <a:gd name="connsiteX19" fmla="*/ 2081227 w 3966344"/>
              <a:gd name="connsiteY19" fmla="*/ 33 h 48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66344" h="4827631">
                <a:moveTo>
                  <a:pt x="2081227" y="33"/>
                </a:moveTo>
                <a:cubicBezTo>
                  <a:pt x="2376925" y="-2278"/>
                  <a:pt x="2718828" y="120161"/>
                  <a:pt x="2982185" y="124781"/>
                </a:cubicBezTo>
                <a:cubicBezTo>
                  <a:pt x="3245542" y="129401"/>
                  <a:pt x="3511209" y="-18448"/>
                  <a:pt x="3661368" y="27755"/>
                </a:cubicBezTo>
                <a:cubicBezTo>
                  <a:pt x="3811528" y="73957"/>
                  <a:pt x="3855421" y="152503"/>
                  <a:pt x="3883143" y="401999"/>
                </a:cubicBezTo>
                <a:cubicBezTo>
                  <a:pt x="3910865" y="651495"/>
                  <a:pt x="3813838" y="1118145"/>
                  <a:pt x="3827699" y="1524731"/>
                </a:cubicBezTo>
                <a:cubicBezTo>
                  <a:pt x="3841560" y="1931317"/>
                  <a:pt x="3963998" y="2448791"/>
                  <a:pt x="3966308" y="2841516"/>
                </a:cubicBezTo>
                <a:cubicBezTo>
                  <a:pt x="3968619" y="3234241"/>
                  <a:pt x="3860041" y="3559973"/>
                  <a:pt x="3841560" y="3881084"/>
                </a:cubicBezTo>
                <a:cubicBezTo>
                  <a:pt x="3823079" y="4202195"/>
                  <a:pt x="4014821" y="4622642"/>
                  <a:pt x="3855421" y="4768181"/>
                </a:cubicBezTo>
                <a:cubicBezTo>
                  <a:pt x="3696021" y="4913721"/>
                  <a:pt x="3264022" y="4745079"/>
                  <a:pt x="2885158" y="4754320"/>
                </a:cubicBezTo>
                <a:cubicBezTo>
                  <a:pt x="2506294" y="4763561"/>
                  <a:pt x="1977270" y="4828245"/>
                  <a:pt x="1582234" y="4823625"/>
                </a:cubicBezTo>
                <a:cubicBezTo>
                  <a:pt x="1187199" y="4819005"/>
                  <a:pt x="762131" y="4738149"/>
                  <a:pt x="514945" y="4726598"/>
                </a:cubicBezTo>
                <a:cubicBezTo>
                  <a:pt x="267760" y="4715048"/>
                  <a:pt x="177664" y="4809764"/>
                  <a:pt x="99119" y="4754320"/>
                </a:cubicBezTo>
                <a:cubicBezTo>
                  <a:pt x="20573" y="4698877"/>
                  <a:pt x="34434" y="4571818"/>
                  <a:pt x="43675" y="4393937"/>
                </a:cubicBezTo>
                <a:cubicBezTo>
                  <a:pt x="52916" y="4216056"/>
                  <a:pt x="147632" y="3971179"/>
                  <a:pt x="154562" y="3687031"/>
                </a:cubicBezTo>
                <a:cubicBezTo>
                  <a:pt x="161493" y="3402883"/>
                  <a:pt x="82947" y="3077152"/>
                  <a:pt x="85258" y="2689047"/>
                </a:cubicBezTo>
                <a:cubicBezTo>
                  <a:pt x="87568" y="2300942"/>
                  <a:pt x="182284" y="1751126"/>
                  <a:pt x="168423" y="1358401"/>
                </a:cubicBezTo>
                <a:cubicBezTo>
                  <a:pt x="154562" y="965676"/>
                  <a:pt x="-21010" y="554469"/>
                  <a:pt x="2092" y="332694"/>
                </a:cubicBezTo>
                <a:cubicBezTo>
                  <a:pt x="25194" y="110920"/>
                  <a:pt x="119910" y="46235"/>
                  <a:pt x="320893" y="13894"/>
                </a:cubicBezTo>
                <a:cubicBezTo>
                  <a:pt x="521876" y="-18448"/>
                  <a:pt x="914601" y="140952"/>
                  <a:pt x="1207990" y="138642"/>
                </a:cubicBezTo>
                <a:cubicBezTo>
                  <a:pt x="1501379" y="136331"/>
                  <a:pt x="1785528" y="2343"/>
                  <a:pt x="2081227" y="3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5023431" y="2529296"/>
            <a:ext cx="2690371" cy="3274580"/>
          </a:xfrm>
          <a:custGeom>
            <a:avLst/>
            <a:gdLst>
              <a:gd name="connsiteX0" fmla="*/ 1411696 w 2690371"/>
              <a:gd name="connsiteY0" fmla="*/ 22 h 3274580"/>
              <a:gd name="connsiteX1" fmla="*/ 2022816 w 2690371"/>
              <a:gd name="connsiteY1" fmla="*/ 84638 h 3274580"/>
              <a:gd name="connsiteX2" fmla="*/ 2483506 w 2690371"/>
              <a:gd name="connsiteY2" fmla="*/ 18825 h 3274580"/>
              <a:gd name="connsiteX3" fmla="*/ 2633936 w 2690371"/>
              <a:gd name="connsiteY3" fmla="*/ 272675 h 3274580"/>
              <a:gd name="connsiteX4" fmla="*/ 2596328 w 2690371"/>
              <a:gd name="connsiteY4" fmla="*/ 1034225 h 3274580"/>
              <a:gd name="connsiteX5" fmla="*/ 2690347 w 2690371"/>
              <a:gd name="connsiteY5" fmla="*/ 1927400 h 3274580"/>
              <a:gd name="connsiteX6" fmla="*/ 2605730 w 2690371"/>
              <a:gd name="connsiteY6" fmla="*/ 2632538 h 3274580"/>
              <a:gd name="connsiteX7" fmla="*/ 2615132 w 2690371"/>
              <a:gd name="connsiteY7" fmla="*/ 3234256 h 3274580"/>
              <a:gd name="connsiteX8" fmla="*/ 1957003 w 2690371"/>
              <a:gd name="connsiteY8" fmla="*/ 3224854 h 3274580"/>
              <a:gd name="connsiteX9" fmla="*/ 1073229 w 2690371"/>
              <a:gd name="connsiteY9" fmla="*/ 3271863 h 3274580"/>
              <a:gd name="connsiteX10" fmla="*/ 349287 w 2690371"/>
              <a:gd name="connsiteY10" fmla="*/ 3206051 h 3274580"/>
              <a:gd name="connsiteX11" fmla="*/ 67232 w 2690371"/>
              <a:gd name="connsiteY11" fmla="*/ 3224854 h 3274580"/>
              <a:gd name="connsiteX12" fmla="*/ 29624 w 2690371"/>
              <a:gd name="connsiteY12" fmla="*/ 2980406 h 3274580"/>
              <a:gd name="connsiteX13" fmla="*/ 104839 w 2690371"/>
              <a:gd name="connsiteY13" fmla="*/ 2500912 h 3274580"/>
              <a:gd name="connsiteX14" fmla="*/ 57830 w 2690371"/>
              <a:gd name="connsiteY14" fmla="*/ 1823979 h 3274580"/>
              <a:gd name="connsiteX15" fmla="*/ 114241 w 2690371"/>
              <a:gd name="connsiteY15" fmla="*/ 921402 h 3274580"/>
              <a:gd name="connsiteX16" fmla="*/ 1419 w 2690371"/>
              <a:gd name="connsiteY16" fmla="*/ 225666 h 3274580"/>
              <a:gd name="connsiteX17" fmla="*/ 217661 w 2690371"/>
              <a:gd name="connsiteY17" fmla="*/ 9423 h 3274580"/>
              <a:gd name="connsiteX18" fmla="*/ 819379 w 2690371"/>
              <a:gd name="connsiteY18" fmla="*/ 94040 h 3274580"/>
              <a:gd name="connsiteX19" fmla="*/ 1411696 w 2690371"/>
              <a:gd name="connsiteY19" fmla="*/ 22 h 32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90371" h="3274580">
                <a:moveTo>
                  <a:pt x="1411696" y="22"/>
                </a:moveTo>
                <a:cubicBezTo>
                  <a:pt x="1612268" y="-1546"/>
                  <a:pt x="1844181" y="81504"/>
                  <a:pt x="2022816" y="84638"/>
                </a:cubicBezTo>
                <a:cubicBezTo>
                  <a:pt x="2201451" y="87772"/>
                  <a:pt x="2381653" y="-12514"/>
                  <a:pt x="2483506" y="18825"/>
                </a:cubicBezTo>
                <a:cubicBezTo>
                  <a:pt x="2585359" y="50165"/>
                  <a:pt x="2615132" y="103442"/>
                  <a:pt x="2633936" y="272675"/>
                </a:cubicBezTo>
                <a:cubicBezTo>
                  <a:pt x="2652739" y="441908"/>
                  <a:pt x="2586926" y="758437"/>
                  <a:pt x="2596328" y="1034225"/>
                </a:cubicBezTo>
                <a:cubicBezTo>
                  <a:pt x="2605730" y="1310012"/>
                  <a:pt x="2688779" y="1661014"/>
                  <a:pt x="2690347" y="1927400"/>
                </a:cubicBezTo>
                <a:cubicBezTo>
                  <a:pt x="2691914" y="2193785"/>
                  <a:pt x="2618266" y="2414728"/>
                  <a:pt x="2605730" y="2632538"/>
                </a:cubicBezTo>
                <a:cubicBezTo>
                  <a:pt x="2593195" y="2850348"/>
                  <a:pt x="2723253" y="3135537"/>
                  <a:pt x="2615132" y="3234256"/>
                </a:cubicBezTo>
                <a:cubicBezTo>
                  <a:pt x="2507011" y="3332975"/>
                  <a:pt x="2213986" y="3218586"/>
                  <a:pt x="1957003" y="3224854"/>
                </a:cubicBezTo>
                <a:cubicBezTo>
                  <a:pt x="1700019" y="3231122"/>
                  <a:pt x="1341182" y="3274997"/>
                  <a:pt x="1073229" y="3271863"/>
                </a:cubicBezTo>
                <a:cubicBezTo>
                  <a:pt x="805277" y="3268730"/>
                  <a:pt x="516953" y="3213885"/>
                  <a:pt x="349287" y="3206051"/>
                </a:cubicBezTo>
                <a:cubicBezTo>
                  <a:pt x="181621" y="3198216"/>
                  <a:pt x="120509" y="3262462"/>
                  <a:pt x="67232" y="3224854"/>
                </a:cubicBezTo>
                <a:cubicBezTo>
                  <a:pt x="13954" y="3187247"/>
                  <a:pt x="23356" y="3101063"/>
                  <a:pt x="29624" y="2980406"/>
                </a:cubicBezTo>
                <a:cubicBezTo>
                  <a:pt x="35892" y="2859750"/>
                  <a:pt x="100138" y="2693650"/>
                  <a:pt x="104839" y="2500912"/>
                </a:cubicBezTo>
                <a:cubicBezTo>
                  <a:pt x="109540" y="2308174"/>
                  <a:pt x="56263" y="2087231"/>
                  <a:pt x="57830" y="1823979"/>
                </a:cubicBezTo>
                <a:cubicBezTo>
                  <a:pt x="59397" y="1560728"/>
                  <a:pt x="123643" y="1187788"/>
                  <a:pt x="114241" y="921402"/>
                </a:cubicBezTo>
                <a:cubicBezTo>
                  <a:pt x="104839" y="655017"/>
                  <a:pt x="-14251" y="376096"/>
                  <a:pt x="1419" y="225666"/>
                </a:cubicBezTo>
                <a:cubicBezTo>
                  <a:pt x="17089" y="75237"/>
                  <a:pt x="81334" y="31361"/>
                  <a:pt x="217661" y="9423"/>
                </a:cubicBezTo>
                <a:cubicBezTo>
                  <a:pt x="353988" y="-12514"/>
                  <a:pt x="620373" y="95607"/>
                  <a:pt x="819379" y="94040"/>
                </a:cubicBezTo>
                <a:cubicBezTo>
                  <a:pt x="1018385" y="92473"/>
                  <a:pt x="1211123" y="1589"/>
                  <a:pt x="1411696" y="2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861222" y="1253749"/>
            <a:ext cx="3015429" cy="2202876"/>
          </a:xfrm>
          <a:custGeom>
            <a:avLst/>
            <a:gdLst>
              <a:gd name="connsiteX0" fmla="*/ 2654466 w 3015429"/>
              <a:gd name="connsiteY0" fmla="*/ 737 h 2202876"/>
              <a:gd name="connsiteX1" fmla="*/ 2830224 w 3015429"/>
              <a:gd name="connsiteY1" fmla="*/ 141202 h 2202876"/>
              <a:gd name="connsiteX2" fmla="*/ 2832440 w 3015429"/>
              <a:gd name="connsiteY2" fmla="*/ 610627 h 2202876"/>
              <a:gd name="connsiteX3" fmla="*/ 2983382 w 3015429"/>
              <a:gd name="connsiteY3" fmla="*/ 1147617 h 2202876"/>
              <a:gd name="connsiteX4" fmla="*/ 2931955 w 3015429"/>
              <a:gd name="connsiteY4" fmla="*/ 1587162 h 2202876"/>
              <a:gd name="connsiteX5" fmla="*/ 2975716 w 3015429"/>
              <a:gd name="connsiteY5" fmla="*/ 1954223 h 2202876"/>
              <a:gd name="connsiteX6" fmla="*/ 2268380 w 3015429"/>
              <a:gd name="connsiteY6" fmla="*/ 2013132 h 2202876"/>
              <a:gd name="connsiteX7" fmla="*/ 1321866 w 3015429"/>
              <a:gd name="connsiteY7" fmla="*/ 2128709 h 2202876"/>
              <a:gd name="connsiteX8" fmla="*/ 540694 w 3015429"/>
              <a:gd name="connsiteY8" fmla="*/ 2159586 h 2202876"/>
              <a:gd name="connsiteX9" fmla="*/ 238828 w 3015429"/>
              <a:gd name="connsiteY9" fmla="*/ 2198796 h 2202876"/>
              <a:gd name="connsiteX10" fmla="*/ 184763 w 3015429"/>
              <a:gd name="connsiteY10" fmla="*/ 2052997 h 2202876"/>
              <a:gd name="connsiteX11" fmla="*/ 238715 w 3015429"/>
              <a:gd name="connsiteY11" fmla="*/ 1752370 h 2202876"/>
              <a:gd name="connsiteX12" fmla="*/ 150358 w 3015429"/>
              <a:gd name="connsiteY12" fmla="*/ 1343006 h 2202876"/>
              <a:gd name="connsiteX13" fmla="*/ 160447 w 3015429"/>
              <a:gd name="connsiteY13" fmla="*/ 785487 h 2202876"/>
              <a:gd name="connsiteX14" fmla="*/ 356 w 3015429"/>
              <a:gd name="connsiteY14" fmla="*/ 371089 h 2202876"/>
              <a:gd name="connsiteX15" fmla="*/ 220496 w 3015429"/>
              <a:gd name="connsiteY15" fmla="*/ 217600 h 2202876"/>
              <a:gd name="connsiteX16" fmla="*/ 871455 w 3015429"/>
              <a:gd name="connsiteY16" fmla="*/ 210231 h 2202876"/>
              <a:gd name="connsiteX17" fmla="*/ 1502324 w 3015429"/>
              <a:gd name="connsiteY17" fmla="*/ 94540 h 2202876"/>
              <a:gd name="connsiteX18" fmla="*/ 2163381 w 3015429"/>
              <a:gd name="connsiteY18" fmla="*/ 86247 h 2202876"/>
              <a:gd name="connsiteX19" fmla="*/ 2654466 w 3015429"/>
              <a:gd name="connsiteY19" fmla="*/ 737 h 220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5429" h="2202876">
                <a:moveTo>
                  <a:pt x="2654466" y="737"/>
                </a:moveTo>
                <a:cubicBezTo>
                  <a:pt x="2765606" y="9896"/>
                  <a:pt x="2800562" y="39553"/>
                  <a:pt x="2830224" y="141202"/>
                </a:cubicBezTo>
                <a:cubicBezTo>
                  <a:pt x="2859886" y="242850"/>
                  <a:pt x="2806914" y="442891"/>
                  <a:pt x="2832440" y="610627"/>
                </a:cubicBezTo>
                <a:cubicBezTo>
                  <a:pt x="2857966" y="778363"/>
                  <a:pt x="2966796" y="984861"/>
                  <a:pt x="2983382" y="1147617"/>
                </a:cubicBezTo>
                <a:cubicBezTo>
                  <a:pt x="2999968" y="1310373"/>
                  <a:pt x="2933233" y="1452728"/>
                  <a:pt x="2931955" y="1587162"/>
                </a:cubicBezTo>
                <a:cubicBezTo>
                  <a:pt x="2930678" y="1721597"/>
                  <a:pt x="3086312" y="1883228"/>
                  <a:pt x="2975716" y="1954223"/>
                </a:cubicBezTo>
                <a:cubicBezTo>
                  <a:pt x="2865120" y="2025218"/>
                  <a:pt x="2544022" y="1984051"/>
                  <a:pt x="2268380" y="2013132"/>
                </a:cubicBezTo>
                <a:cubicBezTo>
                  <a:pt x="1992739" y="2042213"/>
                  <a:pt x="1609814" y="2104300"/>
                  <a:pt x="1321866" y="2128709"/>
                </a:cubicBezTo>
                <a:cubicBezTo>
                  <a:pt x="1033919" y="2153118"/>
                  <a:pt x="721200" y="2147904"/>
                  <a:pt x="540694" y="2159586"/>
                </a:cubicBezTo>
                <a:cubicBezTo>
                  <a:pt x="360188" y="2171267"/>
                  <a:pt x="298150" y="2216561"/>
                  <a:pt x="238828" y="2198796"/>
                </a:cubicBezTo>
                <a:cubicBezTo>
                  <a:pt x="179505" y="2181032"/>
                  <a:pt x="184781" y="2127402"/>
                  <a:pt x="184763" y="2052997"/>
                </a:cubicBezTo>
                <a:cubicBezTo>
                  <a:pt x="184744" y="1978593"/>
                  <a:pt x="244450" y="1870702"/>
                  <a:pt x="238715" y="1752370"/>
                </a:cubicBezTo>
                <a:cubicBezTo>
                  <a:pt x="232981" y="1634038"/>
                  <a:pt x="163402" y="1504153"/>
                  <a:pt x="150358" y="1343006"/>
                </a:cubicBezTo>
                <a:cubicBezTo>
                  <a:pt x="137313" y="1181859"/>
                  <a:pt x="185447" y="947473"/>
                  <a:pt x="160447" y="785487"/>
                </a:cubicBezTo>
                <a:cubicBezTo>
                  <a:pt x="135446" y="623501"/>
                  <a:pt x="-8057" y="464625"/>
                  <a:pt x="356" y="371089"/>
                </a:cubicBezTo>
                <a:cubicBezTo>
                  <a:pt x="8769" y="277554"/>
                  <a:pt x="75313" y="244409"/>
                  <a:pt x="220496" y="217600"/>
                </a:cubicBezTo>
                <a:cubicBezTo>
                  <a:pt x="365679" y="190790"/>
                  <a:pt x="657817" y="230741"/>
                  <a:pt x="871455" y="210231"/>
                </a:cubicBezTo>
                <a:cubicBezTo>
                  <a:pt x="1085094" y="189720"/>
                  <a:pt x="1287003" y="115204"/>
                  <a:pt x="1502324" y="94540"/>
                </a:cubicBezTo>
                <a:cubicBezTo>
                  <a:pt x="1717645" y="73876"/>
                  <a:pt x="1971357" y="101881"/>
                  <a:pt x="2163381" y="86247"/>
                </a:cubicBezTo>
                <a:cubicBezTo>
                  <a:pt x="2355405" y="70613"/>
                  <a:pt x="2543326" y="-8421"/>
                  <a:pt x="2654466" y="73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3008858" y="1283567"/>
            <a:ext cx="5906237" cy="4314711"/>
          </a:xfrm>
          <a:custGeom>
            <a:avLst/>
            <a:gdLst>
              <a:gd name="connsiteX0" fmla="*/ 5199229 w 5906237"/>
              <a:gd name="connsiteY0" fmla="*/ 1442 h 4314711"/>
              <a:gd name="connsiteX1" fmla="*/ 5543481 w 5906237"/>
              <a:gd name="connsiteY1" fmla="*/ 276566 h 4314711"/>
              <a:gd name="connsiteX2" fmla="*/ 5547821 w 5906237"/>
              <a:gd name="connsiteY2" fmla="*/ 1196016 h 4314711"/>
              <a:gd name="connsiteX3" fmla="*/ 5843467 w 5906237"/>
              <a:gd name="connsiteY3" fmla="*/ 2247804 h 4314711"/>
              <a:gd name="connsiteX4" fmla="*/ 5742740 w 5906237"/>
              <a:gd name="connsiteY4" fmla="*/ 3108729 h 4314711"/>
              <a:gd name="connsiteX5" fmla="*/ 5828452 w 5906237"/>
              <a:gd name="connsiteY5" fmla="*/ 3827681 h 4314711"/>
              <a:gd name="connsiteX6" fmla="*/ 4443014 w 5906237"/>
              <a:gd name="connsiteY6" fmla="*/ 3943065 h 4314711"/>
              <a:gd name="connsiteX7" fmla="*/ 2589102 w 5906237"/>
              <a:gd name="connsiteY7" fmla="*/ 4169442 h 4314711"/>
              <a:gd name="connsiteX8" fmla="*/ 1059042 w 5906237"/>
              <a:gd name="connsiteY8" fmla="*/ 4229920 h 4314711"/>
              <a:gd name="connsiteX9" fmla="*/ 467784 w 5906237"/>
              <a:gd name="connsiteY9" fmla="*/ 4306720 h 4314711"/>
              <a:gd name="connsiteX10" fmla="*/ 361889 w 5906237"/>
              <a:gd name="connsiteY10" fmla="*/ 4021148 h 4314711"/>
              <a:gd name="connsiteX11" fmla="*/ 467565 w 5906237"/>
              <a:gd name="connsiteY11" fmla="*/ 3432317 h 4314711"/>
              <a:gd name="connsiteX12" fmla="*/ 294501 w 5906237"/>
              <a:gd name="connsiteY12" fmla="*/ 2630507 h 4314711"/>
              <a:gd name="connsiteX13" fmla="*/ 314262 w 5906237"/>
              <a:gd name="connsiteY13" fmla="*/ 1538510 h 4314711"/>
              <a:gd name="connsiteX14" fmla="*/ 697 w 5906237"/>
              <a:gd name="connsiteY14" fmla="*/ 726840 h 4314711"/>
              <a:gd name="connsiteX15" fmla="*/ 431878 w 5906237"/>
              <a:gd name="connsiteY15" fmla="*/ 426204 h 4314711"/>
              <a:gd name="connsiteX16" fmla="*/ 1706895 w 5906237"/>
              <a:gd name="connsiteY16" fmla="*/ 411771 h 4314711"/>
              <a:gd name="connsiteX17" fmla="*/ 2942560 w 5906237"/>
              <a:gd name="connsiteY17" fmla="*/ 185170 h 4314711"/>
              <a:gd name="connsiteX18" fmla="*/ 4237354 w 5906237"/>
              <a:gd name="connsiteY18" fmla="*/ 168928 h 4314711"/>
              <a:gd name="connsiteX19" fmla="*/ 5199229 w 5906237"/>
              <a:gd name="connsiteY19" fmla="*/ 1442 h 4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6237" h="4314711">
                <a:moveTo>
                  <a:pt x="5199229" y="1442"/>
                </a:moveTo>
                <a:cubicBezTo>
                  <a:pt x="5416915" y="19382"/>
                  <a:pt x="5485382" y="77470"/>
                  <a:pt x="5543481" y="276566"/>
                </a:cubicBezTo>
                <a:cubicBezTo>
                  <a:pt x="5601580" y="475661"/>
                  <a:pt x="5497824" y="867477"/>
                  <a:pt x="5547821" y="1196016"/>
                </a:cubicBezTo>
                <a:cubicBezTo>
                  <a:pt x="5597819" y="1524555"/>
                  <a:pt x="5810980" y="1929019"/>
                  <a:pt x="5843467" y="2247804"/>
                </a:cubicBezTo>
                <a:cubicBezTo>
                  <a:pt x="5875954" y="2566589"/>
                  <a:pt x="5745241" y="2845416"/>
                  <a:pt x="5742740" y="3108729"/>
                </a:cubicBezTo>
                <a:cubicBezTo>
                  <a:pt x="5740238" y="3372042"/>
                  <a:pt x="6045073" y="3688625"/>
                  <a:pt x="5828452" y="3827681"/>
                </a:cubicBezTo>
                <a:cubicBezTo>
                  <a:pt x="5611831" y="3966737"/>
                  <a:pt x="4982905" y="3886105"/>
                  <a:pt x="4443014" y="3943065"/>
                </a:cubicBezTo>
                <a:cubicBezTo>
                  <a:pt x="3903123" y="4000026"/>
                  <a:pt x="3153098" y="4121633"/>
                  <a:pt x="2589102" y="4169442"/>
                </a:cubicBezTo>
                <a:cubicBezTo>
                  <a:pt x="2025107" y="4217252"/>
                  <a:pt x="1412594" y="4207040"/>
                  <a:pt x="1059042" y="4229920"/>
                </a:cubicBezTo>
                <a:cubicBezTo>
                  <a:pt x="705489" y="4252799"/>
                  <a:pt x="583977" y="4341516"/>
                  <a:pt x="467784" y="4306720"/>
                </a:cubicBezTo>
                <a:cubicBezTo>
                  <a:pt x="351592" y="4271925"/>
                  <a:pt x="361925" y="4166881"/>
                  <a:pt x="361889" y="4021148"/>
                </a:cubicBezTo>
                <a:cubicBezTo>
                  <a:pt x="361853" y="3875414"/>
                  <a:pt x="478796" y="3664091"/>
                  <a:pt x="467565" y="3432317"/>
                </a:cubicBezTo>
                <a:cubicBezTo>
                  <a:pt x="456334" y="3200544"/>
                  <a:pt x="320051" y="2946142"/>
                  <a:pt x="294501" y="2630507"/>
                </a:cubicBezTo>
                <a:cubicBezTo>
                  <a:pt x="268951" y="2314872"/>
                  <a:pt x="363229" y="1855787"/>
                  <a:pt x="314262" y="1538510"/>
                </a:cubicBezTo>
                <a:cubicBezTo>
                  <a:pt x="265294" y="1221232"/>
                  <a:pt x="-15782" y="910046"/>
                  <a:pt x="697" y="726840"/>
                </a:cubicBezTo>
                <a:cubicBezTo>
                  <a:pt x="17175" y="543634"/>
                  <a:pt x="147512" y="478715"/>
                  <a:pt x="431878" y="426204"/>
                </a:cubicBezTo>
                <a:cubicBezTo>
                  <a:pt x="716244" y="373693"/>
                  <a:pt x="1288448" y="451943"/>
                  <a:pt x="1706895" y="411771"/>
                </a:cubicBezTo>
                <a:cubicBezTo>
                  <a:pt x="2125343" y="371598"/>
                  <a:pt x="2520817" y="225644"/>
                  <a:pt x="2942560" y="185170"/>
                </a:cubicBezTo>
                <a:cubicBezTo>
                  <a:pt x="3364303" y="144696"/>
                  <a:pt x="3861243" y="199549"/>
                  <a:pt x="4237354" y="168928"/>
                </a:cubicBezTo>
                <a:cubicBezTo>
                  <a:pt x="4613466" y="138306"/>
                  <a:pt x="4981541" y="-16497"/>
                  <a:pt x="5199229" y="144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8075635" y="3473818"/>
            <a:ext cx="3015429" cy="2202876"/>
          </a:xfrm>
          <a:custGeom>
            <a:avLst/>
            <a:gdLst>
              <a:gd name="connsiteX0" fmla="*/ 2654466 w 3015429"/>
              <a:gd name="connsiteY0" fmla="*/ 737 h 2202876"/>
              <a:gd name="connsiteX1" fmla="*/ 2830224 w 3015429"/>
              <a:gd name="connsiteY1" fmla="*/ 141202 h 2202876"/>
              <a:gd name="connsiteX2" fmla="*/ 2832440 w 3015429"/>
              <a:gd name="connsiteY2" fmla="*/ 610627 h 2202876"/>
              <a:gd name="connsiteX3" fmla="*/ 2983382 w 3015429"/>
              <a:gd name="connsiteY3" fmla="*/ 1147617 h 2202876"/>
              <a:gd name="connsiteX4" fmla="*/ 2931955 w 3015429"/>
              <a:gd name="connsiteY4" fmla="*/ 1587162 h 2202876"/>
              <a:gd name="connsiteX5" fmla="*/ 2975716 w 3015429"/>
              <a:gd name="connsiteY5" fmla="*/ 1954223 h 2202876"/>
              <a:gd name="connsiteX6" fmla="*/ 2268380 w 3015429"/>
              <a:gd name="connsiteY6" fmla="*/ 2013132 h 2202876"/>
              <a:gd name="connsiteX7" fmla="*/ 1321866 w 3015429"/>
              <a:gd name="connsiteY7" fmla="*/ 2128709 h 2202876"/>
              <a:gd name="connsiteX8" fmla="*/ 540694 w 3015429"/>
              <a:gd name="connsiteY8" fmla="*/ 2159586 h 2202876"/>
              <a:gd name="connsiteX9" fmla="*/ 238828 w 3015429"/>
              <a:gd name="connsiteY9" fmla="*/ 2198796 h 2202876"/>
              <a:gd name="connsiteX10" fmla="*/ 184763 w 3015429"/>
              <a:gd name="connsiteY10" fmla="*/ 2052997 h 2202876"/>
              <a:gd name="connsiteX11" fmla="*/ 238716 w 3015429"/>
              <a:gd name="connsiteY11" fmla="*/ 1752370 h 2202876"/>
              <a:gd name="connsiteX12" fmla="*/ 150358 w 3015429"/>
              <a:gd name="connsiteY12" fmla="*/ 1343006 h 2202876"/>
              <a:gd name="connsiteX13" fmla="*/ 160447 w 3015429"/>
              <a:gd name="connsiteY13" fmla="*/ 785487 h 2202876"/>
              <a:gd name="connsiteX14" fmla="*/ 356 w 3015429"/>
              <a:gd name="connsiteY14" fmla="*/ 371089 h 2202876"/>
              <a:gd name="connsiteX15" fmla="*/ 220496 w 3015429"/>
              <a:gd name="connsiteY15" fmla="*/ 217600 h 2202876"/>
              <a:gd name="connsiteX16" fmla="*/ 871455 w 3015429"/>
              <a:gd name="connsiteY16" fmla="*/ 210231 h 2202876"/>
              <a:gd name="connsiteX17" fmla="*/ 1502324 w 3015429"/>
              <a:gd name="connsiteY17" fmla="*/ 94540 h 2202876"/>
              <a:gd name="connsiteX18" fmla="*/ 2163381 w 3015429"/>
              <a:gd name="connsiteY18" fmla="*/ 86247 h 2202876"/>
              <a:gd name="connsiteX19" fmla="*/ 2654466 w 3015429"/>
              <a:gd name="connsiteY19" fmla="*/ 737 h 220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5429" h="2202876">
                <a:moveTo>
                  <a:pt x="2654466" y="737"/>
                </a:moveTo>
                <a:cubicBezTo>
                  <a:pt x="2765606" y="9896"/>
                  <a:pt x="2800562" y="39553"/>
                  <a:pt x="2830224" y="141202"/>
                </a:cubicBezTo>
                <a:cubicBezTo>
                  <a:pt x="2859886" y="242850"/>
                  <a:pt x="2806913" y="442891"/>
                  <a:pt x="2832440" y="610627"/>
                </a:cubicBezTo>
                <a:cubicBezTo>
                  <a:pt x="2857966" y="778363"/>
                  <a:pt x="2966795" y="984861"/>
                  <a:pt x="2983382" y="1147617"/>
                </a:cubicBezTo>
                <a:cubicBezTo>
                  <a:pt x="2999968" y="1310373"/>
                  <a:pt x="2933233" y="1452728"/>
                  <a:pt x="2931955" y="1587162"/>
                </a:cubicBezTo>
                <a:cubicBezTo>
                  <a:pt x="2930678" y="1721597"/>
                  <a:pt x="3086312" y="1883228"/>
                  <a:pt x="2975716" y="1954223"/>
                </a:cubicBezTo>
                <a:cubicBezTo>
                  <a:pt x="2865120" y="2025218"/>
                  <a:pt x="2544022" y="1984051"/>
                  <a:pt x="2268380" y="2013132"/>
                </a:cubicBezTo>
                <a:cubicBezTo>
                  <a:pt x="1992739" y="2042213"/>
                  <a:pt x="1609814" y="2104300"/>
                  <a:pt x="1321866" y="2128709"/>
                </a:cubicBezTo>
                <a:cubicBezTo>
                  <a:pt x="1033918" y="2153118"/>
                  <a:pt x="721200" y="2147904"/>
                  <a:pt x="540694" y="2159586"/>
                </a:cubicBezTo>
                <a:cubicBezTo>
                  <a:pt x="360188" y="2171267"/>
                  <a:pt x="298150" y="2216561"/>
                  <a:pt x="238828" y="2198796"/>
                </a:cubicBezTo>
                <a:cubicBezTo>
                  <a:pt x="179506" y="2181032"/>
                  <a:pt x="184781" y="2127402"/>
                  <a:pt x="184763" y="2052997"/>
                </a:cubicBezTo>
                <a:cubicBezTo>
                  <a:pt x="184744" y="1978593"/>
                  <a:pt x="244450" y="1870702"/>
                  <a:pt x="238716" y="1752370"/>
                </a:cubicBezTo>
                <a:cubicBezTo>
                  <a:pt x="232982" y="1634038"/>
                  <a:pt x="163403" y="1504153"/>
                  <a:pt x="150358" y="1343006"/>
                </a:cubicBezTo>
                <a:cubicBezTo>
                  <a:pt x="137313" y="1181859"/>
                  <a:pt x="185447" y="947473"/>
                  <a:pt x="160447" y="785487"/>
                </a:cubicBezTo>
                <a:cubicBezTo>
                  <a:pt x="135446" y="623501"/>
                  <a:pt x="-8057" y="464625"/>
                  <a:pt x="356" y="371089"/>
                </a:cubicBezTo>
                <a:cubicBezTo>
                  <a:pt x="8769" y="277554"/>
                  <a:pt x="75313" y="244409"/>
                  <a:pt x="220496" y="217600"/>
                </a:cubicBezTo>
                <a:cubicBezTo>
                  <a:pt x="365679" y="190790"/>
                  <a:pt x="657817" y="230741"/>
                  <a:pt x="871455" y="210231"/>
                </a:cubicBezTo>
                <a:cubicBezTo>
                  <a:pt x="1085094" y="189721"/>
                  <a:pt x="1287003" y="115204"/>
                  <a:pt x="1502324" y="94540"/>
                </a:cubicBezTo>
                <a:cubicBezTo>
                  <a:pt x="1717645" y="73876"/>
                  <a:pt x="1971357" y="101881"/>
                  <a:pt x="2163381" y="86247"/>
                </a:cubicBezTo>
                <a:cubicBezTo>
                  <a:pt x="2355405" y="70613"/>
                  <a:pt x="2543325" y="-8422"/>
                  <a:pt x="2654466" y="73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627704" y="2713546"/>
            <a:ext cx="3648658" cy="2800734"/>
          </a:xfrm>
          <a:custGeom>
            <a:avLst/>
            <a:gdLst>
              <a:gd name="connsiteX0" fmla="*/ 557224 w 3648658"/>
              <a:gd name="connsiteY0" fmla="*/ 1413 h 2800734"/>
              <a:gd name="connsiteX1" fmla="*/ 1325098 w 3648658"/>
              <a:gd name="connsiteY1" fmla="*/ 168446 h 2800734"/>
              <a:gd name="connsiteX2" fmla="*/ 2098572 w 3648658"/>
              <a:gd name="connsiteY2" fmla="*/ 202610 h 2800734"/>
              <a:gd name="connsiteX3" fmla="*/ 2878575 w 3648658"/>
              <a:gd name="connsiteY3" fmla="*/ 371281 h 2800734"/>
              <a:gd name="connsiteX4" fmla="*/ 3479440 w 3648658"/>
              <a:gd name="connsiteY4" fmla="*/ 403226 h 2800734"/>
              <a:gd name="connsiteX5" fmla="*/ 3648315 w 3648658"/>
              <a:gd name="connsiteY5" fmla="*/ 615928 h 2800734"/>
              <a:gd name="connsiteX6" fmla="*/ 3524217 w 3648658"/>
              <a:gd name="connsiteY6" fmla="*/ 1168827 h 2800734"/>
              <a:gd name="connsiteX7" fmla="*/ 3556867 w 3648658"/>
              <a:gd name="connsiteY7" fmla="*/ 1841363 h 2800734"/>
              <a:gd name="connsiteX8" fmla="*/ 3377722 w 3648658"/>
              <a:gd name="connsiteY8" fmla="*/ 2344628 h 2800734"/>
              <a:gd name="connsiteX9" fmla="*/ 3330134 w 3648658"/>
              <a:gd name="connsiteY9" fmla="*/ 2788304 h 2800734"/>
              <a:gd name="connsiteX10" fmla="*/ 2482020 w 3648658"/>
              <a:gd name="connsiteY10" fmla="*/ 2666694 h 2800734"/>
              <a:gd name="connsiteX11" fmla="*/ 1337205 w 3648658"/>
              <a:gd name="connsiteY11" fmla="*/ 2547199 h 2800734"/>
              <a:gd name="connsiteX12" fmla="*/ 409784 w 3648658"/>
              <a:gd name="connsiteY12" fmla="*/ 2372678 h 2800734"/>
              <a:gd name="connsiteX13" fmla="*/ 44041 w 3648658"/>
              <a:gd name="connsiteY13" fmla="*/ 2337333 h 2800734"/>
              <a:gd name="connsiteX14" fmla="*/ 19784 w 3648658"/>
              <a:gd name="connsiteY14" fmla="*/ 2151201 h 2800734"/>
              <a:gd name="connsiteX15" fmla="*/ 164406 w 3648658"/>
              <a:gd name="connsiteY15" fmla="*/ 1812061 h 2800734"/>
              <a:gd name="connsiteX16" fmla="*/ 170941 w 3648658"/>
              <a:gd name="connsiteY16" fmla="*/ 1306576 h 2800734"/>
              <a:gd name="connsiteX17" fmla="*/ 333293 w 3648658"/>
              <a:gd name="connsiteY17" fmla="*/ 653351 h 2800734"/>
              <a:gd name="connsiteX18" fmla="*/ 256791 w 3648658"/>
              <a:gd name="connsiteY18" fmla="*/ 122582 h 2800734"/>
              <a:gd name="connsiteX19" fmla="*/ 557224 w 3648658"/>
              <a:gd name="connsiteY19" fmla="*/ 1413 h 280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48658" h="2800734">
                <a:moveTo>
                  <a:pt x="557224" y="1413"/>
                </a:moveTo>
                <a:cubicBezTo>
                  <a:pt x="735275" y="9057"/>
                  <a:pt x="1068207" y="134913"/>
                  <a:pt x="1325098" y="168446"/>
                </a:cubicBezTo>
                <a:cubicBezTo>
                  <a:pt x="1581990" y="201979"/>
                  <a:pt x="1839659" y="168804"/>
                  <a:pt x="2098572" y="202610"/>
                </a:cubicBezTo>
                <a:cubicBezTo>
                  <a:pt x="2357484" y="236416"/>
                  <a:pt x="2648430" y="337846"/>
                  <a:pt x="2878575" y="371281"/>
                </a:cubicBezTo>
                <a:cubicBezTo>
                  <a:pt x="3108720" y="404717"/>
                  <a:pt x="3351150" y="362451"/>
                  <a:pt x="3479440" y="403226"/>
                </a:cubicBezTo>
                <a:cubicBezTo>
                  <a:pt x="3607730" y="444000"/>
                  <a:pt x="3640852" y="488328"/>
                  <a:pt x="3648315" y="615928"/>
                </a:cubicBezTo>
                <a:cubicBezTo>
                  <a:pt x="3655778" y="743528"/>
                  <a:pt x="3539459" y="964588"/>
                  <a:pt x="3524217" y="1168827"/>
                </a:cubicBezTo>
                <a:cubicBezTo>
                  <a:pt x="3508976" y="1373066"/>
                  <a:pt x="3581283" y="1645396"/>
                  <a:pt x="3556867" y="1841363"/>
                </a:cubicBezTo>
                <a:cubicBezTo>
                  <a:pt x="3532451" y="2037330"/>
                  <a:pt x="3415511" y="2186804"/>
                  <a:pt x="3377722" y="2344628"/>
                </a:cubicBezTo>
                <a:cubicBezTo>
                  <a:pt x="3339934" y="2502452"/>
                  <a:pt x="3479418" y="2734627"/>
                  <a:pt x="3330134" y="2788304"/>
                </a:cubicBezTo>
                <a:cubicBezTo>
                  <a:pt x="3180850" y="2841982"/>
                  <a:pt x="2814174" y="2706879"/>
                  <a:pt x="2482020" y="2666694"/>
                </a:cubicBezTo>
                <a:cubicBezTo>
                  <a:pt x="2149865" y="2626510"/>
                  <a:pt x="1682577" y="2596202"/>
                  <a:pt x="1337205" y="2547199"/>
                </a:cubicBezTo>
                <a:cubicBezTo>
                  <a:pt x="991832" y="2498197"/>
                  <a:pt x="625312" y="2407656"/>
                  <a:pt x="409784" y="2372678"/>
                </a:cubicBezTo>
                <a:cubicBezTo>
                  <a:pt x="194257" y="2337701"/>
                  <a:pt x="109041" y="2374246"/>
                  <a:pt x="44041" y="2337333"/>
                </a:cubicBezTo>
                <a:cubicBezTo>
                  <a:pt x="-20959" y="2300420"/>
                  <a:pt x="-277" y="2238746"/>
                  <a:pt x="19784" y="2151201"/>
                </a:cubicBezTo>
                <a:cubicBezTo>
                  <a:pt x="39845" y="2063656"/>
                  <a:pt x="139213" y="1952832"/>
                  <a:pt x="164406" y="1812061"/>
                </a:cubicBezTo>
                <a:cubicBezTo>
                  <a:pt x="189598" y="1671290"/>
                  <a:pt x="142793" y="1499694"/>
                  <a:pt x="170941" y="1306576"/>
                </a:cubicBezTo>
                <a:cubicBezTo>
                  <a:pt x="199090" y="1113458"/>
                  <a:pt x="318985" y="850684"/>
                  <a:pt x="333293" y="653351"/>
                </a:cubicBezTo>
                <a:cubicBezTo>
                  <a:pt x="347601" y="456019"/>
                  <a:pt x="221645" y="230361"/>
                  <a:pt x="256791" y="122582"/>
                </a:cubicBezTo>
                <a:cubicBezTo>
                  <a:pt x="291936" y="14804"/>
                  <a:pt x="379173" y="-6231"/>
                  <a:pt x="557224" y="141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3951321" y="3010959"/>
            <a:ext cx="4167193" cy="3314979"/>
          </a:xfrm>
          <a:custGeom>
            <a:avLst/>
            <a:gdLst>
              <a:gd name="connsiteX0" fmla="*/ 3301740 w 4167193"/>
              <a:gd name="connsiteY0" fmla="*/ 173 h 3314979"/>
              <a:gd name="connsiteX1" fmla="*/ 3467839 w 4167193"/>
              <a:gd name="connsiteY1" fmla="*/ 120635 h 3314979"/>
              <a:gd name="connsiteX2" fmla="*/ 3596158 w 4167193"/>
              <a:gd name="connsiteY2" fmla="*/ 672848 h 3314979"/>
              <a:gd name="connsiteX3" fmla="*/ 3927940 w 4167193"/>
              <a:gd name="connsiteY3" fmla="*/ 1260395 h 3314979"/>
              <a:gd name="connsiteX4" fmla="*/ 3981399 w 4167193"/>
              <a:gd name="connsiteY4" fmla="*/ 1793373 h 3314979"/>
              <a:gd name="connsiteX5" fmla="*/ 4134126 w 4167193"/>
              <a:gd name="connsiteY5" fmla="*/ 2212667 h 3314979"/>
              <a:gd name="connsiteX6" fmla="*/ 3268160 w 4167193"/>
              <a:gd name="connsiteY6" fmla="*/ 2492462 h 3314979"/>
              <a:gd name="connsiteX7" fmla="*/ 2119204 w 4167193"/>
              <a:gd name="connsiteY7" fmla="*/ 2910149 h 3314979"/>
              <a:gd name="connsiteX8" fmla="*/ 1153700 w 4167193"/>
              <a:gd name="connsiteY8" fmla="*/ 3178893 h 3314979"/>
              <a:gd name="connsiteX9" fmla="*/ 787898 w 4167193"/>
              <a:gd name="connsiteY9" fmla="*/ 3314871 h 3314979"/>
              <a:gd name="connsiteX10" fmla="*/ 681508 w 4167193"/>
              <a:gd name="connsiteY10" fmla="*/ 3159237 h 3314979"/>
              <a:gd name="connsiteX11" fmla="*/ 668354 w 4167193"/>
              <a:gd name="connsiteY11" fmla="*/ 2789120 h 3314979"/>
              <a:gd name="connsiteX12" fmla="*/ 448721 w 4167193"/>
              <a:gd name="connsiteY12" fmla="*/ 2333269 h 3314979"/>
              <a:gd name="connsiteX13" fmla="*/ 312179 w 4167193"/>
              <a:gd name="connsiteY13" fmla="*/ 1673642 h 3314979"/>
              <a:gd name="connsiteX14" fmla="*/ 1781 w 4167193"/>
              <a:gd name="connsiteY14" fmla="*/ 1233202 h 3314979"/>
              <a:gd name="connsiteX15" fmla="*/ 235141 w 4167193"/>
              <a:gd name="connsiteY15" fmla="*/ 986942 h 3314979"/>
              <a:gd name="connsiteX16" fmla="*/ 1044618 w 4167193"/>
              <a:gd name="connsiteY16" fmla="*/ 784619 h 3314979"/>
              <a:gd name="connsiteX17" fmla="*/ 1800078 w 4167193"/>
              <a:gd name="connsiteY17" fmla="*/ 460695 h 3314979"/>
              <a:gd name="connsiteX18" fmla="*/ 2621894 w 4167193"/>
              <a:gd name="connsiteY18" fmla="*/ 254280 h 3314979"/>
              <a:gd name="connsiteX19" fmla="*/ 3211180 w 4167193"/>
              <a:gd name="connsiteY19" fmla="*/ 7485 h 3314979"/>
              <a:gd name="connsiteX20" fmla="*/ 3301740 w 4167193"/>
              <a:gd name="connsiteY20" fmla="*/ 173 h 331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67193" h="3314979">
                <a:moveTo>
                  <a:pt x="3301740" y="173"/>
                </a:moveTo>
                <a:cubicBezTo>
                  <a:pt x="3378714" y="2874"/>
                  <a:pt x="3419717" y="37465"/>
                  <a:pt x="3467839" y="120635"/>
                </a:cubicBezTo>
                <a:cubicBezTo>
                  <a:pt x="3532002" y="231529"/>
                  <a:pt x="3519474" y="482889"/>
                  <a:pt x="3596158" y="672848"/>
                </a:cubicBezTo>
                <a:cubicBezTo>
                  <a:pt x="3672841" y="862808"/>
                  <a:pt x="3863733" y="1073641"/>
                  <a:pt x="3927940" y="1260395"/>
                </a:cubicBezTo>
                <a:cubicBezTo>
                  <a:pt x="3992147" y="1447149"/>
                  <a:pt x="3947035" y="1634661"/>
                  <a:pt x="3981399" y="1793373"/>
                </a:cubicBezTo>
                <a:cubicBezTo>
                  <a:pt x="4015764" y="1952086"/>
                  <a:pt x="4252999" y="2096152"/>
                  <a:pt x="4134126" y="2212667"/>
                </a:cubicBezTo>
                <a:cubicBezTo>
                  <a:pt x="4015252" y="2329182"/>
                  <a:pt x="3603979" y="2376216"/>
                  <a:pt x="3268160" y="2492462"/>
                </a:cubicBezTo>
                <a:cubicBezTo>
                  <a:pt x="2932340" y="2608709"/>
                  <a:pt x="2471614" y="2795743"/>
                  <a:pt x="2119204" y="2910149"/>
                </a:cubicBezTo>
                <a:cubicBezTo>
                  <a:pt x="1766794" y="3024554"/>
                  <a:pt x="1375583" y="3111439"/>
                  <a:pt x="1153700" y="3178893"/>
                </a:cubicBezTo>
                <a:cubicBezTo>
                  <a:pt x="931816" y="3246347"/>
                  <a:pt x="866597" y="3318147"/>
                  <a:pt x="787898" y="3314871"/>
                </a:cubicBezTo>
                <a:cubicBezTo>
                  <a:pt x="709199" y="3311595"/>
                  <a:pt x="701432" y="3246863"/>
                  <a:pt x="681508" y="3159237"/>
                </a:cubicBezTo>
                <a:cubicBezTo>
                  <a:pt x="661584" y="3071612"/>
                  <a:pt x="707152" y="2926781"/>
                  <a:pt x="668354" y="2789120"/>
                </a:cubicBezTo>
                <a:cubicBezTo>
                  <a:pt x="629556" y="2651458"/>
                  <a:pt x="508083" y="2519183"/>
                  <a:pt x="448721" y="2333269"/>
                </a:cubicBezTo>
                <a:cubicBezTo>
                  <a:pt x="389359" y="2147356"/>
                  <a:pt x="386669" y="1856987"/>
                  <a:pt x="312179" y="1673642"/>
                </a:cubicBezTo>
                <a:cubicBezTo>
                  <a:pt x="237689" y="1490298"/>
                  <a:pt x="16312" y="1345868"/>
                  <a:pt x="1781" y="1233202"/>
                </a:cubicBezTo>
                <a:cubicBezTo>
                  <a:pt x="-12749" y="1120537"/>
                  <a:pt x="61335" y="1061706"/>
                  <a:pt x="235141" y="986942"/>
                </a:cubicBezTo>
                <a:cubicBezTo>
                  <a:pt x="408947" y="912178"/>
                  <a:pt x="783795" y="872327"/>
                  <a:pt x="1044618" y="784619"/>
                </a:cubicBezTo>
                <a:cubicBezTo>
                  <a:pt x="1305441" y="696911"/>
                  <a:pt x="1537199" y="549085"/>
                  <a:pt x="1800078" y="460695"/>
                </a:cubicBezTo>
                <a:cubicBezTo>
                  <a:pt x="2062956" y="372305"/>
                  <a:pt x="2386710" y="329816"/>
                  <a:pt x="2621894" y="254280"/>
                </a:cubicBezTo>
                <a:cubicBezTo>
                  <a:pt x="2857078" y="178745"/>
                  <a:pt x="3070189" y="29759"/>
                  <a:pt x="3211180" y="7485"/>
                </a:cubicBezTo>
                <a:cubicBezTo>
                  <a:pt x="3246427" y="1917"/>
                  <a:pt x="3276082" y="-727"/>
                  <a:pt x="3301740" y="17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7716662" y="2206744"/>
            <a:ext cx="3698695" cy="3349640"/>
          </a:xfrm>
          <a:custGeom>
            <a:avLst/>
            <a:gdLst>
              <a:gd name="connsiteX0" fmla="*/ 937335 w 3698695"/>
              <a:gd name="connsiteY0" fmla="*/ 1440 h 3349640"/>
              <a:gd name="connsiteX1" fmla="*/ 1122367 w 3698695"/>
              <a:gd name="connsiteY1" fmla="*/ 32082 h 3349640"/>
              <a:gd name="connsiteX2" fmla="*/ 1755292 w 3698695"/>
              <a:gd name="connsiteY2" fmla="*/ 370330 h 3349640"/>
              <a:gd name="connsiteX3" fmla="*/ 2429910 w 3698695"/>
              <a:gd name="connsiteY3" fmla="*/ 582395 h 3349640"/>
              <a:gd name="connsiteX4" fmla="*/ 3073108 w 3698695"/>
              <a:gd name="connsiteY4" fmla="*/ 925027 h 3349640"/>
              <a:gd name="connsiteX5" fmla="*/ 3595684 w 3698695"/>
              <a:gd name="connsiteY5" fmla="*/ 1094952 h 3349640"/>
              <a:gd name="connsiteX6" fmla="*/ 3686220 w 3698695"/>
              <a:gd name="connsiteY6" fmla="*/ 1338173 h 3349640"/>
              <a:gd name="connsiteX7" fmla="*/ 3423576 w 3698695"/>
              <a:gd name="connsiteY7" fmla="*/ 1839885 h 3349640"/>
              <a:gd name="connsiteX8" fmla="*/ 3266476 w 3698695"/>
              <a:gd name="connsiteY8" fmla="*/ 2492715 h 3349640"/>
              <a:gd name="connsiteX9" fmla="*/ 2968873 w 3698695"/>
              <a:gd name="connsiteY9" fmla="*/ 2934047 h 3349640"/>
              <a:gd name="connsiteX10" fmla="*/ 2804097 w 3698695"/>
              <a:gd name="connsiteY10" fmla="*/ 3348699 h 3349640"/>
              <a:gd name="connsiteX11" fmla="*/ 2087647 w 3698695"/>
              <a:gd name="connsiteY11" fmla="*/ 3035433 h 3349640"/>
              <a:gd name="connsiteX12" fmla="*/ 1108208 w 3698695"/>
              <a:gd name="connsiteY12" fmla="*/ 2655423 h 3349640"/>
              <a:gd name="connsiteX13" fmla="*/ 336251 w 3698695"/>
              <a:gd name="connsiteY13" fmla="*/ 2273008 h 3349640"/>
              <a:gd name="connsiteX14" fmla="*/ 22559 w 3698695"/>
              <a:gd name="connsiteY14" fmla="*/ 2154320 h 3349640"/>
              <a:gd name="connsiteX15" fmla="*/ 52577 w 3698695"/>
              <a:gd name="connsiteY15" fmla="*/ 1970113 h 3349640"/>
              <a:gd name="connsiteX16" fmla="*/ 274262 w 3698695"/>
              <a:gd name="connsiteY16" fmla="*/ 1678249 h 3349640"/>
              <a:gd name="connsiteX17" fmla="*/ 419823 w 3698695"/>
              <a:gd name="connsiteY17" fmla="*/ 1194778 h 3349640"/>
              <a:gd name="connsiteX18" fmla="*/ 744042 w 3698695"/>
              <a:gd name="connsiteY18" fmla="*/ 605676 h 3349640"/>
              <a:gd name="connsiteX19" fmla="*/ 823155 w 3698695"/>
              <a:gd name="connsiteY19" fmla="*/ 78698 h 3349640"/>
              <a:gd name="connsiteX20" fmla="*/ 937335 w 3698695"/>
              <a:gd name="connsiteY20" fmla="*/ 1440 h 334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8695" h="3349640">
                <a:moveTo>
                  <a:pt x="937335" y="1440"/>
                </a:moveTo>
                <a:cubicBezTo>
                  <a:pt x="985108" y="-4382"/>
                  <a:pt x="1044689" y="7779"/>
                  <a:pt x="1122367" y="32082"/>
                </a:cubicBezTo>
                <a:cubicBezTo>
                  <a:pt x="1277723" y="80687"/>
                  <a:pt x="1537368" y="278611"/>
                  <a:pt x="1755292" y="370330"/>
                </a:cubicBezTo>
                <a:cubicBezTo>
                  <a:pt x="1973216" y="462049"/>
                  <a:pt x="2210274" y="489946"/>
                  <a:pt x="2429910" y="582395"/>
                </a:cubicBezTo>
                <a:cubicBezTo>
                  <a:pt x="2649546" y="674844"/>
                  <a:pt x="2878812" y="839601"/>
                  <a:pt x="3073108" y="925027"/>
                </a:cubicBezTo>
                <a:cubicBezTo>
                  <a:pt x="3267404" y="1010453"/>
                  <a:pt x="3493499" y="1026095"/>
                  <a:pt x="3595684" y="1094952"/>
                </a:cubicBezTo>
                <a:cubicBezTo>
                  <a:pt x="3697869" y="1163810"/>
                  <a:pt x="3714904" y="1214018"/>
                  <a:pt x="3686220" y="1338173"/>
                </a:cubicBezTo>
                <a:cubicBezTo>
                  <a:pt x="3657535" y="1462329"/>
                  <a:pt x="3493533" y="1647462"/>
                  <a:pt x="3423576" y="1839885"/>
                </a:cubicBezTo>
                <a:cubicBezTo>
                  <a:pt x="3353618" y="2032309"/>
                  <a:pt x="3342260" y="2310355"/>
                  <a:pt x="3266476" y="2492715"/>
                </a:cubicBezTo>
                <a:cubicBezTo>
                  <a:pt x="3190693" y="2675076"/>
                  <a:pt x="3045936" y="2791382"/>
                  <a:pt x="2968873" y="2934047"/>
                </a:cubicBezTo>
                <a:cubicBezTo>
                  <a:pt x="2891810" y="3076711"/>
                  <a:pt x="2950968" y="3331802"/>
                  <a:pt x="2804097" y="3348699"/>
                </a:cubicBezTo>
                <a:cubicBezTo>
                  <a:pt x="2657226" y="3365597"/>
                  <a:pt x="2370295" y="3150979"/>
                  <a:pt x="2087647" y="3035433"/>
                </a:cubicBezTo>
                <a:cubicBezTo>
                  <a:pt x="1804999" y="2919887"/>
                  <a:pt x="1400108" y="2782493"/>
                  <a:pt x="1108208" y="2655423"/>
                </a:cubicBezTo>
                <a:cubicBezTo>
                  <a:pt x="816309" y="2528352"/>
                  <a:pt x="517193" y="2356525"/>
                  <a:pt x="336251" y="2273008"/>
                </a:cubicBezTo>
                <a:cubicBezTo>
                  <a:pt x="155310" y="2189491"/>
                  <a:pt x="69838" y="2204802"/>
                  <a:pt x="22559" y="2154320"/>
                </a:cubicBezTo>
                <a:cubicBezTo>
                  <a:pt x="-24721" y="2103837"/>
                  <a:pt x="10626" y="2049458"/>
                  <a:pt x="52577" y="1970113"/>
                </a:cubicBezTo>
                <a:cubicBezTo>
                  <a:pt x="94527" y="1890768"/>
                  <a:pt x="213054" y="1807471"/>
                  <a:pt x="274262" y="1678249"/>
                </a:cubicBezTo>
                <a:cubicBezTo>
                  <a:pt x="335470" y="1549026"/>
                  <a:pt x="341526" y="1373540"/>
                  <a:pt x="419823" y="1194778"/>
                </a:cubicBezTo>
                <a:cubicBezTo>
                  <a:pt x="498120" y="1016016"/>
                  <a:pt x="676820" y="791689"/>
                  <a:pt x="744042" y="605676"/>
                </a:cubicBezTo>
                <a:cubicBezTo>
                  <a:pt x="811264" y="419663"/>
                  <a:pt x="762269" y="173960"/>
                  <a:pt x="823155" y="78698"/>
                </a:cubicBezTo>
                <a:cubicBezTo>
                  <a:pt x="853598" y="31068"/>
                  <a:pt x="889562" y="7263"/>
                  <a:pt x="937335" y="144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2641599" y="717857"/>
            <a:ext cx="6731000" cy="5551311"/>
          </a:xfrm>
          <a:custGeom>
            <a:avLst/>
            <a:gdLst>
              <a:gd name="connsiteX0" fmla="*/ 4502990 w 6731000"/>
              <a:gd name="connsiteY0" fmla="*/ 80 h 5551311"/>
              <a:gd name="connsiteX1" fmla="*/ 5065945 w 6731000"/>
              <a:gd name="connsiteY1" fmla="*/ 51988 h 5551311"/>
              <a:gd name="connsiteX2" fmla="*/ 5951829 w 6731000"/>
              <a:gd name="connsiteY2" fmla="*/ 148048 h 5551311"/>
              <a:gd name="connsiteX3" fmla="*/ 6485495 w 6731000"/>
              <a:gd name="connsiteY3" fmla="*/ 681713 h 5551311"/>
              <a:gd name="connsiteX4" fmla="*/ 6730981 w 6731000"/>
              <a:gd name="connsiteY4" fmla="*/ 1610292 h 5551311"/>
              <a:gd name="connsiteX5" fmla="*/ 6474822 w 6731000"/>
              <a:gd name="connsiteY5" fmla="*/ 2410791 h 5551311"/>
              <a:gd name="connsiteX6" fmla="*/ 6218663 w 6731000"/>
              <a:gd name="connsiteY6" fmla="*/ 3232636 h 5551311"/>
              <a:gd name="connsiteX7" fmla="*/ 5300758 w 6731000"/>
              <a:gd name="connsiteY7" fmla="*/ 4171888 h 5551311"/>
              <a:gd name="connsiteX8" fmla="*/ 4713725 w 6731000"/>
              <a:gd name="connsiteY8" fmla="*/ 4812287 h 5551311"/>
              <a:gd name="connsiteX9" fmla="*/ 3881206 w 6731000"/>
              <a:gd name="connsiteY9" fmla="*/ 5217873 h 5551311"/>
              <a:gd name="connsiteX10" fmla="*/ 3379560 w 6731000"/>
              <a:gd name="connsiteY10" fmla="*/ 5548745 h 5551311"/>
              <a:gd name="connsiteX11" fmla="*/ 2909935 w 6731000"/>
              <a:gd name="connsiteY11" fmla="*/ 5356626 h 5551311"/>
              <a:gd name="connsiteX12" fmla="*/ 2386942 w 6731000"/>
              <a:gd name="connsiteY12" fmla="*/ 5089793 h 5551311"/>
              <a:gd name="connsiteX13" fmla="*/ 2002703 w 6731000"/>
              <a:gd name="connsiteY13" fmla="*/ 4609494 h 5551311"/>
              <a:gd name="connsiteX14" fmla="*/ 1287591 w 6731000"/>
              <a:gd name="connsiteY14" fmla="*/ 4107848 h 5551311"/>
              <a:gd name="connsiteX15" fmla="*/ 636518 w 6731000"/>
              <a:gd name="connsiteY15" fmla="*/ 3510142 h 5551311"/>
              <a:gd name="connsiteX16" fmla="*/ 369686 w 6731000"/>
              <a:gd name="connsiteY16" fmla="*/ 2837723 h 5551311"/>
              <a:gd name="connsiteX17" fmla="*/ 70832 w 6731000"/>
              <a:gd name="connsiteY17" fmla="*/ 2218671 h 5551311"/>
              <a:gd name="connsiteX18" fmla="*/ 6793 w 6731000"/>
              <a:gd name="connsiteY18" fmla="*/ 1514232 h 5551311"/>
              <a:gd name="connsiteX19" fmla="*/ 188239 w 6731000"/>
              <a:gd name="connsiteY19" fmla="*/ 873833 h 5551311"/>
              <a:gd name="connsiteX20" fmla="*/ 497765 w 6731000"/>
              <a:gd name="connsiteY20" fmla="*/ 510940 h 5551311"/>
              <a:gd name="connsiteX21" fmla="*/ 967391 w 6731000"/>
              <a:gd name="connsiteY21" fmla="*/ 148048 h 5551311"/>
              <a:gd name="connsiteX22" fmla="*/ 1458364 w 6731000"/>
              <a:gd name="connsiteY22" fmla="*/ 148048 h 5551311"/>
              <a:gd name="connsiteX23" fmla="*/ 1938663 w 6731000"/>
              <a:gd name="connsiteY23" fmla="*/ 62661 h 5551311"/>
              <a:gd name="connsiteX24" fmla="*/ 2579062 w 6731000"/>
              <a:gd name="connsiteY24" fmla="*/ 318821 h 5551311"/>
              <a:gd name="connsiteX25" fmla="*/ 3187441 w 6731000"/>
              <a:gd name="connsiteY25" fmla="*/ 713733 h 5551311"/>
              <a:gd name="connsiteX26" fmla="*/ 4158713 w 6731000"/>
              <a:gd name="connsiteY26" fmla="*/ 51988 h 5551311"/>
              <a:gd name="connsiteX27" fmla="*/ 4502990 w 6731000"/>
              <a:gd name="connsiteY27" fmla="*/ 80 h 555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31000" h="5551311">
                <a:moveTo>
                  <a:pt x="4502990" y="80"/>
                </a:moveTo>
                <a:cubicBezTo>
                  <a:pt x="4692379" y="2095"/>
                  <a:pt x="4879162" y="41982"/>
                  <a:pt x="5065945" y="51988"/>
                </a:cubicBezTo>
                <a:cubicBezTo>
                  <a:pt x="5364797" y="67998"/>
                  <a:pt x="5715238" y="43094"/>
                  <a:pt x="5951829" y="148048"/>
                </a:cubicBezTo>
                <a:cubicBezTo>
                  <a:pt x="6188421" y="253002"/>
                  <a:pt x="6355637" y="438006"/>
                  <a:pt x="6485495" y="681713"/>
                </a:cubicBezTo>
                <a:cubicBezTo>
                  <a:pt x="6615355" y="925420"/>
                  <a:pt x="6732761" y="1322112"/>
                  <a:pt x="6730981" y="1610292"/>
                </a:cubicBezTo>
                <a:cubicBezTo>
                  <a:pt x="6729203" y="1898471"/>
                  <a:pt x="6560209" y="2140400"/>
                  <a:pt x="6474822" y="2410791"/>
                </a:cubicBezTo>
                <a:cubicBezTo>
                  <a:pt x="6389435" y="2681181"/>
                  <a:pt x="6414339" y="2939120"/>
                  <a:pt x="6218663" y="3232636"/>
                </a:cubicBezTo>
                <a:cubicBezTo>
                  <a:pt x="6022985" y="3526152"/>
                  <a:pt x="5551580" y="3908612"/>
                  <a:pt x="5300758" y="4171888"/>
                </a:cubicBezTo>
                <a:cubicBezTo>
                  <a:pt x="5049935" y="4435163"/>
                  <a:pt x="4950317" y="4637956"/>
                  <a:pt x="4713725" y="4812287"/>
                </a:cubicBezTo>
                <a:cubicBezTo>
                  <a:pt x="4477133" y="4986617"/>
                  <a:pt x="4103567" y="5095130"/>
                  <a:pt x="3881206" y="5217873"/>
                </a:cubicBezTo>
                <a:cubicBezTo>
                  <a:pt x="3658846" y="5340616"/>
                  <a:pt x="3541439" y="5525620"/>
                  <a:pt x="3379560" y="5548745"/>
                </a:cubicBezTo>
                <a:cubicBezTo>
                  <a:pt x="3217682" y="5571871"/>
                  <a:pt x="3075371" y="5433118"/>
                  <a:pt x="2909935" y="5356626"/>
                </a:cubicBezTo>
                <a:cubicBezTo>
                  <a:pt x="2744498" y="5280133"/>
                  <a:pt x="2538148" y="5214315"/>
                  <a:pt x="2386942" y="5089793"/>
                </a:cubicBezTo>
                <a:cubicBezTo>
                  <a:pt x="2235736" y="4965271"/>
                  <a:pt x="2185928" y="4773151"/>
                  <a:pt x="2002703" y="4609494"/>
                </a:cubicBezTo>
                <a:cubicBezTo>
                  <a:pt x="1819477" y="4445836"/>
                  <a:pt x="1515288" y="4291073"/>
                  <a:pt x="1287591" y="4107848"/>
                </a:cubicBezTo>
                <a:cubicBezTo>
                  <a:pt x="1059893" y="3924622"/>
                  <a:pt x="789502" y="3721829"/>
                  <a:pt x="636518" y="3510142"/>
                </a:cubicBezTo>
                <a:cubicBezTo>
                  <a:pt x="483535" y="3298455"/>
                  <a:pt x="463966" y="3052969"/>
                  <a:pt x="369686" y="2837723"/>
                </a:cubicBezTo>
                <a:cubicBezTo>
                  <a:pt x="275405" y="2622478"/>
                  <a:pt x="131315" y="2439253"/>
                  <a:pt x="70832" y="2218671"/>
                </a:cubicBezTo>
                <a:cubicBezTo>
                  <a:pt x="10350" y="1998089"/>
                  <a:pt x="-12775" y="1738372"/>
                  <a:pt x="6793" y="1514232"/>
                </a:cubicBezTo>
                <a:cubicBezTo>
                  <a:pt x="26360" y="1290092"/>
                  <a:pt x="106410" y="1041049"/>
                  <a:pt x="188239" y="873833"/>
                </a:cubicBezTo>
                <a:cubicBezTo>
                  <a:pt x="270068" y="706618"/>
                  <a:pt x="367906" y="631904"/>
                  <a:pt x="497765" y="510940"/>
                </a:cubicBezTo>
                <a:cubicBezTo>
                  <a:pt x="627624" y="389976"/>
                  <a:pt x="807291" y="208530"/>
                  <a:pt x="967391" y="148048"/>
                </a:cubicBezTo>
                <a:cubicBezTo>
                  <a:pt x="1127491" y="87565"/>
                  <a:pt x="1296485" y="162278"/>
                  <a:pt x="1458364" y="148048"/>
                </a:cubicBezTo>
                <a:cubicBezTo>
                  <a:pt x="1620243" y="133817"/>
                  <a:pt x="1751880" y="34199"/>
                  <a:pt x="1938663" y="62661"/>
                </a:cubicBezTo>
                <a:cubicBezTo>
                  <a:pt x="2125446" y="91124"/>
                  <a:pt x="2370932" y="210308"/>
                  <a:pt x="2579062" y="318821"/>
                </a:cubicBezTo>
                <a:cubicBezTo>
                  <a:pt x="2787191" y="427333"/>
                  <a:pt x="2924165" y="758206"/>
                  <a:pt x="3187441" y="713733"/>
                </a:cubicBezTo>
                <a:cubicBezTo>
                  <a:pt x="3450716" y="669261"/>
                  <a:pt x="3849186" y="160500"/>
                  <a:pt x="4158713" y="51988"/>
                </a:cubicBezTo>
                <a:cubicBezTo>
                  <a:pt x="4274785" y="11296"/>
                  <a:pt x="4389356" y="-1129"/>
                  <a:pt x="4502990" y="8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1104899" y="3949700"/>
            <a:ext cx="2812370" cy="2319467"/>
          </a:xfrm>
          <a:custGeom>
            <a:avLst/>
            <a:gdLst>
              <a:gd name="connsiteX0" fmla="*/ 1833837 w 2812370"/>
              <a:gd name="connsiteY0" fmla="*/ 1653 h 2319467"/>
              <a:gd name="connsiteX1" fmla="*/ 2116671 w 2812370"/>
              <a:gd name="connsiteY1" fmla="*/ 21721 h 2319467"/>
              <a:gd name="connsiteX2" fmla="*/ 2486814 w 2812370"/>
              <a:gd name="connsiteY2" fmla="*/ 61858 h 2319467"/>
              <a:gd name="connsiteX3" fmla="*/ 2709792 w 2812370"/>
              <a:gd name="connsiteY3" fmla="*/ 284836 h 2319467"/>
              <a:gd name="connsiteX4" fmla="*/ 2812362 w 2812370"/>
              <a:gd name="connsiteY4" fmla="*/ 672817 h 2319467"/>
              <a:gd name="connsiteX5" fmla="*/ 2705333 w 2812370"/>
              <a:gd name="connsiteY5" fmla="*/ 1007284 h 2319467"/>
              <a:gd name="connsiteX6" fmla="*/ 2598303 w 2812370"/>
              <a:gd name="connsiteY6" fmla="*/ 1350670 h 2319467"/>
              <a:gd name="connsiteX7" fmla="*/ 2214781 w 2812370"/>
              <a:gd name="connsiteY7" fmla="*/ 1743112 h 2319467"/>
              <a:gd name="connsiteX8" fmla="*/ 1969505 w 2812370"/>
              <a:gd name="connsiteY8" fmla="*/ 2010685 h 2319467"/>
              <a:gd name="connsiteX9" fmla="*/ 1621659 w 2812370"/>
              <a:gd name="connsiteY9" fmla="*/ 2180149 h 2319467"/>
              <a:gd name="connsiteX10" fmla="*/ 1412060 w 2812370"/>
              <a:gd name="connsiteY10" fmla="*/ 2318395 h 2319467"/>
              <a:gd name="connsiteX11" fmla="*/ 1215839 w 2812370"/>
              <a:gd name="connsiteY11" fmla="*/ 2238123 h 2319467"/>
              <a:gd name="connsiteX12" fmla="*/ 997321 w 2812370"/>
              <a:gd name="connsiteY12" fmla="*/ 2126634 h 2319467"/>
              <a:gd name="connsiteX13" fmla="*/ 836777 w 2812370"/>
              <a:gd name="connsiteY13" fmla="*/ 1925954 h 2319467"/>
              <a:gd name="connsiteX14" fmla="*/ 537986 w 2812370"/>
              <a:gd name="connsiteY14" fmla="*/ 1716354 h 2319467"/>
              <a:gd name="connsiteX15" fmla="*/ 265953 w 2812370"/>
              <a:gd name="connsiteY15" fmla="*/ 1466619 h 2319467"/>
              <a:gd name="connsiteX16" fmla="*/ 154464 w 2812370"/>
              <a:gd name="connsiteY16" fmla="*/ 1185667 h 2319467"/>
              <a:gd name="connsiteX17" fmla="*/ 29596 w 2812370"/>
              <a:gd name="connsiteY17" fmla="*/ 927012 h 2319467"/>
              <a:gd name="connsiteX18" fmla="*/ 2839 w 2812370"/>
              <a:gd name="connsiteY18" fmla="*/ 632681 h 2319467"/>
              <a:gd name="connsiteX19" fmla="*/ 78651 w 2812370"/>
              <a:gd name="connsiteY19" fmla="*/ 365108 h 2319467"/>
              <a:gd name="connsiteX20" fmla="*/ 207979 w 2812370"/>
              <a:gd name="connsiteY20" fmla="*/ 213483 h 2319467"/>
              <a:gd name="connsiteX21" fmla="*/ 404199 w 2812370"/>
              <a:gd name="connsiteY21" fmla="*/ 61858 h 2319467"/>
              <a:gd name="connsiteX22" fmla="*/ 609339 w 2812370"/>
              <a:gd name="connsiteY22" fmla="*/ 61858 h 2319467"/>
              <a:gd name="connsiteX23" fmla="*/ 810019 w 2812370"/>
              <a:gd name="connsiteY23" fmla="*/ 26181 h 2319467"/>
              <a:gd name="connsiteX24" fmla="*/ 1077593 w 2812370"/>
              <a:gd name="connsiteY24" fmla="*/ 133211 h 2319467"/>
              <a:gd name="connsiteX25" fmla="*/ 1331788 w 2812370"/>
              <a:gd name="connsiteY25" fmla="*/ 298214 h 2319467"/>
              <a:gd name="connsiteX26" fmla="*/ 1737608 w 2812370"/>
              <a:gd name="connsiteY26" fmla="*/ 21721 h 2319467"/>
              <a:gd name="connsiteX27" fmla="*/ 1833837 w 2812370"/>
              <a:gd name="connsiteY27" fmla="*/ 1653 h 231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12370" h="2319467">
                <a:moveTo>
                  <a:pt x="1833837" y="1653"/>
                </a:moveTo>
                <a:cubicBezTo>
                  <a:pt x="1929369" y="-6290"/>
                  <a:pt x="2023020" y="16705"/>
                  <a:pt x="2116671" y="21721"/>
                </a:cubicBezTo>
                <a:cubicBezTo>
                  <a:pt x="2241539" y="28411"/>
                  <a:pt x="2387960" y="18005"/>
                  <a:pt x="2486814" y="61858"/>
                </a:cubicBezTo>
                <a:cubicBezTo>
                  <a:pt x="2585668" y="105710"/>
                  <a:pt x="2655534" y="183009"/>
                  <a:pt x="2709792" y="284836"/>
                </a:cubicBezTo>
                <a:cubicBezTo>
                  <a:pt x="2764051" y="386662"/>
                  <a:pt x="2813106" y="552409"/>
                  <a:pt x="2812362" y="672817"/>
                </a:cubicBezTo>
                <a:cubicBezTo>
                  <a:pt x="2811619" y="793225"/>
                  <a:pt x="2741009" y="894309"/>
                  <a:pt x="2705333" y="1007284"/>
                </a:cubicBezTo>
                <a:cubicBezTo>
                  <a:pt x="2669656" y="1120260"/>
                  <a:pt x="2680062" y="1228033"/>
                  <a:pt x="2598303" y="1350670"/>
                </a:cubicBezTo>
                <a:cubicBezTo>
                  <a:pt x="2516545" y="1473308"/>
                  <a:pt x="2319581" y="1633109"/>
                  <a:pt x="2214781" y="1743112"/>
                </a:cubicBezTo>
                <a:cubicBezTo>
                  <a:pt x="2109981" y="1853114"/>
                  <a:pt x="2068359" y="1937846"/>
                  <a:pt x="1969505" y="2010685"/>
                </a:cubicBezTo>
                <a:cubicBezTo>
                  <a:pt x="1870652" y="2083525"/>
                  <a:pt x="1714567" y="2128864"/>
                  <a:pt x="1621659" y="2180149"/>
                </a:cubicBezTo>
                <a:cubicBezTo>
                  <a:pt x="1528752" y="2231434"/>
                  <a:pt x="1479697" y="2308733"/>
                  <a:pt x="1412060" y="2318395"/>
                </a:cubicBezTo>
                <a:cubicBezTo>
                  <a:pt x="1344423" y="2328058"/>
                  <a:pt x="1284963" y="2270083"/>
                  <a:pt x="1215839" y="2238123"/>
                </a:cubicBezTo>
                <a:cubicBezTo>
                  <a:pt x="1146716" y="2206163"/>
                  <a:pt x="1060498" y="2178662"/>
                  <a:pt x="997321" y="2126634"/>
                </a:cubicBezTo>
                <a:cubicBezTo>
                  <a:pt x="934144" y="2074606"/>
                  <a:pt x="913333" y="1994334"/>
                  <a:pt x="836777" y="1925954"/>
                </a:cubicBezTo>
                <a:cubicBezTo>
                  <a:pt x="760221" y="1857574"/>
                  <a:pt x="633123" y="1792910"/>
                  <a:pt x="537986" y="1716354"/>
                </a:cubicBezTo>
                <a:cubicBezTo>
                  <a:pt x="442849" y="1639799"/>
                  <a:pt x="329873" y="1555067"/>
                  <a:pt x="265953" y="1466619"/>
                </a:cubicBezTo>
                <a:cubicBezTo>
                  <a:pt x="202033" y="1378171"/>
                  <a:pt x="193857" y="1275601"/>
                  <a:pt x="154464" y="1185667"/>
                </a:cubicBezTo>
                <a:cubicBezTo>
                  <a:pt x="115071" y="1095732"/>
                  <a:pt x="54867" y="1019177"/>
                  <a:pt x="29596" y="927012"/>
                </a:cubicBezTo>
                <a:cubicBezTo>
                  <a:pt x="4325" y="834848"/>
                  <a:pt x="-5337" y="726332"/>
                  <a:pt x="2839" y="632681"/>
                </a:cubicBezTo>
                <a:cubicBezTo>
                  <a:pt x="11015" y="539030"/>
                  <a:pt x="44461" y="434974"/>
                  <a:pt x="78651" y="365108"/>
                </a:cubicBezTo>
                <a:cubicBezTo>
                  <a:pt x="112841" y="295241"/>
                  <a:pt x="153720" y="264024"/>
                  <a:pt x="207979" y="213483"/>
                </a:cubicBezTo>
                <a:cubicBezTo>
                  <a:pt x="262237" y="162941"/>
                  <a:pt x="337306" y="87128"/>
                  <a:pt x="404199" y="61858"/>
                </a:cubicBezTo>
                <a:cubicBezTo>
                  <a:pt x="471093" y="36587"/>
                  <a:pt x="541702" y="67804"/>
                  <a:pt x="609339" y="61858"/>
                </a:cubicBezTo>
                <a:cubicBezTo>
                  <a:pt x="676976" y="55911"/>
                  <a:pt x="731977" y="14289"/>
                  <a:pt x="810019" y="26181"/>
                </a:cubicBezTo>
                <a:cubicBezTo>
                  <a:pt x="888062" y="38073"/>
                  <a:pt x="990631" y="87871"/>
                  <a:pt x="1077593" y="133211"/>
                </a:cubicBezTo>
                <a:cubicBezTo>
                  <a:pt x="1164555" y="178549"/>
                  <a:pt x="1221785" y="316796"/>
                  <a:pt x="1331788" y="298214"/>
                </a:cubicBezTo>
                <a:cubicBezTo>
                  <a:pt x="1441791" y="279633"/>
                  <a:pt x="1608281" y="67061"/>
                  <a:pt x="1737608" y="21721"/>
                </a:cubicBezTo>
                <a:cubicBezTo>
                  <a:pt x="1769940" y="10387"/>
                  <a:pt x="1801993" y="4301"/>
                  <a:pt x="1833837" y="16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698482" y="2603722"/>
            <a:ext cx="2546699" cy="2779334"/>
          </a:xfrm>
          <a:custGeom>
            <a:avLst/>
            <a:gdLst>
              <a:gd name="connsiteX0" fmla="*/ 277554 w 2546699"/>
              <a:gd name="connsiteY0" fmla="*/ 0 h 2779334"/>
              <a:gd name="connsiteX1" fmla="*/ 2546699 w 2546699"/>
              <a:gd name="connsiteY1" fmla="*/ 248894 h 2779334"/>
              <a:gd name="connsiteX2" fmla="*/ 2269144 w 2546699"/>
              <a:gd name="connsiteY2" fmla="*/ 2779334 h 2779334"/>
              <a:gd name="connsiteX3" fmla="*/ 0 w 2546699"/>
              <a:gd name="connsiteY3" fmla="*/ 2530440 h 277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6699" h="2779334">
                <a:moveTo>
                  <a:pt x="277554" y="0"/>
                </a:moveTo>
                <a:lnTo>
                  <a:pt x="2546699" y="248894"/>
                </a:lnTo>
                <a:lnTo>
                  <a:pt x="2269144" y="2779334"/>
                </a:lnTo>
                <a:lnTo>
                  <a:pt x="0" y="2530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043399" y="1673857"/>
            <a:ext cx="2872012" cy="3056466"/>
          </a:xfrm>
          <a:custGeom>
            <a:avLst/>
            <a:gdLst>
              <a:gd name="connsiteX0" fmla="*/ 2202352 w 2872012"/>
              <a:gd name="connsiteY0" fmla="*/ 0 h 3056466"/>
              <a:gd name="connsiteX1" fmla="*/ 2872012 w 2872012"/>
              <a:gd name="connsiteY1" fmla="*/ 2455955 h 3056466"/>
              <a:gd name="connsiteX2" fmla="*/ 669661 w 2872012"/>
              <a:gd name="connsiteY2" fmla="*/ 3056466 h 3056466"/>
              <a:gd name="connsiteX3" fmla="*/ 0 w 2872012"/>
              <a:gd name="connsiteY3" fmla="*/ 600511 h 305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2012" h="3056466">
                <a:moveTo>
                  <a:pt x="2202352" y="0"/>
                </a:moveTo>
                <a:lnTo>
                  <a:pt x="2872012" y="2455955"/>
                </a:lnTo>
                <a:lnTo>
                  <a:pt x="669661" y="3056466"/>
                </a:lnTo>
                <a:lnTo>
                  <a:pt x="0" y="6005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717752" y="1220456"/>
            <a:ext cx="2184694" cy="2374564"/>
          </a:xfrm>
          <a:custGeom>
            <a:avLst/>
            <a:gdLst>
              <a:gd name="connsiteX0" fmla="*/ 282496 w 2184694"/>
              <a:gd name="connsiteY0" fmla="*/ 0 h 2374564"/>
              <a:gd name="connsiteX1" fmla="*/ 2184694 w 2184694"/>
              <a:gd name="connsiteY1" fmla="*/ 253325 h 2374564"/>
              <a:gd name="connsiteX2" fmla="*/ 1902198 w 2184694"/>
              <a:gd name="connsiteY2" fmla="*/ 2374564 h 2374564"/>
              <a:gd name="connsiteX3" fmla="*/ 0 w 2184694"/>
              <a:gd name="connsiteY3" fmla="*/ 2121239 h 237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694" h="2374564">
                <a:moveTo>
                  <a:pt x="282496" y="0"/>
                </a:moveTo>
                <a:lnTo>
                  <a:pt x="2184694" y="253325"/>
                </a:lnTo>
                <a:lnTo>
                  <a:pt x="1902198" y="2374564"/>
                </a:lnTo>
                <a:lnTo>
                  <a:pt x="0" y="2121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101667" y="3708588"/>
            <a:ext cx="2593126" cy="1963779"/>
          </a:xfrm>
          <a:custGeom>
            <a:avLst/>
            <a:gdLst>
              <a:gd name="connsiteX0" fmla="*/ 332408 w 2593126"/>
              <a:gd name="connsiteY0" fmla="*/ 0 h 1963779"/>
              <a:gd name="connsiteX1" fmla="*/ 2593126 w 2593126"/>
              <a:gd name="connsiteY1" fmla="*/ 520776 h 1963779"/>
              <a:gd name="connsiteX2" fmla="*/ 2260717 w 2593126"/>
              <a:gd name="connsiteY2" fmla="*/ 1963779 h 1963779"/>
              <a:gd name="connsiteX3" fmla="*/ 0 w 2593126"/>
              <a:gd name="connsiteY3" fmla="*/ 1443003 h 19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126" h="1963779">
                <a:moveTo>
                  <a:pt x="332408" y="0"/>
                </a:moveTo>
                <a:lnTo>
                  <a:pt x="2593126" y="520776"/>
                </a:lnTo>
                <a:lnTo>
                  <a:pt x="2260717" y="1963779"/>
                </a:lnTo>
                <a:lnTo>
                  <a:pt x="0" y="1443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2742767" y="2169597"/>
            <a:ext cx="2593126" cy="1963779"/>
          </a:xfrm>
          <a:custGeom>
            <a:avLst/>
            <a:gdLst>
              <a:gd name="connsiteX0" fmla="*/ 332408 w 2593126"/>
              <a:gd name="connsiteY0" fmla="*/ 0 h 1963779"/>
              <a:gd name="connsiteX1" fmla="*/ 2593126 w 2593126"/>
              <a:gd name="connsiteY1" fmla="*/ 520776 h 1963779"/>
              <a:gd name="connsiteX2" fmla="*/ 2260717 w 2593126"/>
              <a:gd name="connsiteY2" fmla="*/ 1963779 h 1963779"/>
              <a:gd name="connsiteX3" fmla="*/ 0 w 2593126"/>
              <a:gd name="connsiteY3" fmla="*/ 1443003 h 19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126" h="1963779">
                <a:moveTo>
                  <a:pt x="332408" y="0"/>
                </a:moveTo>
                <a:lnTo>
                  <a:pt x="2593126" y="520776"/>
                </a:lnTo>
                <a:lnTo>
                  <a:pt x="2260717" y="1963779"/>
                </a:lnTo>
                <a:lnTo>
                  <a:pt x="0" y="1443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6461778" y="688889"/>
            <a:ext cx="4173564" cy="3317492"/>
          </a:xfrm>
          <a:custGeom>
            <a:avLst/>
            <a:gdLst>
              <a:gd name="connsiteX0" fmla="*/ 3469618 w 4173564"/>
              <a:gd name="connsiteY0" fmla="*/ 0 h 3317492"/>
              <a:gd name="connsiteX1" fmla="*/ 4173564 w 4173564"/>
              <a:gd name="connsiteY1" fmla="*/ 2214637 h 3317492"/>
              <a:gd name="connsiteX2" fmla="*/ 703947 w 4173564"/>
              <a:gd name="connsiteY2" fmla="*/ 3317492 h 3317492"/>
              <a:gd name="connsiteX3" fmla="*/ 0 w 4173564"/>
              <a:gd name="connsiteY3" fmla="*/ 1102855 h 331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3564" h="3317492">
                <a:moveTo>
                  <a:pt x="3469618" y="0"/>
                </a:moveTo>
                <a:lnTo>
                  <a:pt x="4173564" y="2214637"/>
                </a:lnTo>
                <a:lnTo>
                  <a:pt x="703947" y="3317492"/>
                </a:lnTo>
                <a:lnTo>
                  <a:pt x="0" y="110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383867" y="630606"/>
            <a:ext cx="2593126" cy="1963780"/>
          </a:xfrm>
          <a:custGeom>
            <a:avLst/>
            <a:gdLst>
              <a:gd name="connsiteX0" fmla="*/ 332408 w 2593126"/>
              <a:gd name="connsiteY0" fmla="*/ 0 h 1963780"/>
              <a:gd name="connsiteX1" fmla="*/ 2593126 w 2593126"/>
              <a:gd name="connsiteY1" fmla="*/ 520776 h 1963780"/>
              <a:gd name="connsiteX2" fmla="*/ 2260718 w 2593126"/>
              <a:gd name="connsiteY2" fmla="*/ 1963780 h 1963780"/>
              <a:gd name="connsiteX3" fmla="*/ 0 w 2593126"/>
              <a:gd name="connsiteY3" fmla="*/ 1443003 h 196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126" h="1963780">
                <a:moveTo>
                  <a:pt x="332408" y="0"/>
                </a:moveTo>
                <a:lnTo>
                  <a:pt x="2593126" y="520776"/>
                </a:lnTo>
                <a:lnTo>
                  <a:pt x="2260718" y="1963780"/>
                </a:lnTo>
                <a:lnTo>
                  <a:pt x="0" y="1443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8710710" y="725749"/>
            <a:ext cx="2275270" cy="2483109"/>
          </a:xfrm>
          <a:custGeom>
            <a:avLst/>
            <a:gdLst>
              <a:gd name="connsiteX0" fmla="*/ 247973 w 2275270"/>
              <a:gd name="connsiteY0" fmla="*/ 0 h 2483109"/>
              <a:gd name="connsiteX1" fmla="*/ 2275270 w 2275270"/>
              <a:gd name="connsiteY1" fmla="*/ 222367 h 2483109"/>
              <a:gd name="connsiteX2" fmla="*/ 2027297 w 2275270"/>
              <a:gd name="connsiteY2" fmla="*/ 2483109 h 2483109"/>
              <a:gd name="connsiteX3" fmla="*/ 0 w 2275270"/>
              <a:gd name="connsiteY3" fmla="*/ 2260743 h 248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70" h="2483109">
                <a:moveTo>
                  <a:pt x="247973" y="0"/>
                </a:moveTo>
                <a:lnTo>
                  <a:pt x="2275270" y="222367"/>
                </a:lnTo>
                <a:lnTo>
                  <a:pt x="2027297" y="2483109"/>
                </a:lnTo>
                <a:lnTo>
                  <a:pt x="0" y="2260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6210156" y="1560965"/>
            <a:ext cx="2275269" cy="2483109"/>
          </a:xfrm>
          <a:custGeom>
            <a:avLst/>
            <a:gdLst>
              <a:gd name="connsiteX0" fmla="*/ 247972 w 2275269"/>
              <a:gd name="connsiteY0" fmla="*/ 0 h 2483109"/>
              <a:gd name="connsiteX1" fmla="*/ 2275269 w 2275269"/>
              <a:gd name="connsiteY1" fmla="*/ 222367 h 2483109"/>
              <a:gd name="connsiteX2" fmla="*/ 2027297 w 2275269"/>
              <a:gd name="connsiteY2" fmla="*/ 2483109 h 2483109"/>
              <a:gd name="connsiteX3" fmla="*/ 0 w 2275269"/>
              <a:gd name="connsiteY3" fmla="*/ 2260742 h 248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69" h="2483109">
                <a:moveTo>
                  <a:pt x="247972" y="0"/>
                </a:moveTo>
                <a:lnTo>
                  <a:pt x="2275269" y="222367"/>
                </a:lnTo>
                <a:lnTo>
                  <a:pt x="2027297" y="2483109"/>
                </a:lnTo>
                <a:lnTo>
                  <a:pt x="0" y="22607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3709599" y="2396181"/>
            <a:ext cx="2275269" cy="2483109"/>
          </a:xfrm>
          <a:custGeom>
            <a:avLst/>
            <a:gdLst>
              <a:gd name="connsiteX0" fmla="*/ 247972 w 2275269"/>
              <a:gd name="connsiteY0" fmla="*/ 0 h 2483109"/>
              <a:gd name="connsiteX1" fmla="*/ 2275269 w 2275269"/>
              <a:gd name="connsiteY1" fmla="*/ 222367 h 2483109"/>
              <a:gd name="connsiteX2" fmla="*/ 2027297 w 2275269"/>
              <a:gd name="connsiteY2" fmla="*/ 2483109 h 2483109"/>
              <a:gd name="connsiteX3" fmla="*/ 0 w 2275269"/>
              <a:gd name="connsiteY3" fmla="*/ 2260743 h 248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69" h="2483109">
                <a:moveTo>
                  <a:pt x="247972" y="0"/>
                </a:moveTo>
                <a:lnTo>
                  <a:pt x="2275269" y="222367"/>
                </a:lnTo>
                <a:lnTo>
                  <a:pt x="2027297" y="2483109"/>
                </a:lnTo>
                <a:lnTo>
                  <a:pt x="0" y="2260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209040" y="3231396"/>
            <a:ext cx="2275270" cy="2483108"/>
          </a:xfrm>
          <a:custGeom>
            <a:avLst/>
            <a:gdLst>
              <a:gd name="connsiteX0" fmla="*/ 247973 w 2275270"/>
              <a:gd name="connsiteY0" fmla="*/ 0 h 2483108"/>
              <a:gd name="connsiteX1" fmla="*/ 2275270 w 2275270"/>
              <a:gd name="connsiteY1" fmla="*/ 222366 h 2483108"/>
              <a:gd name="connsiteX2" fmla="*/ 2027298 w 2275270"/>
              <a:gd name="connsiteY2" fmla="*/ 2483108 h 2483108"/>
              <a:gd name="connsiteX3" fmla="*/ 0 w 2275270"/>
              <a:gd name="connsiteY3" fmla="*/ 2260742 h 24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70" h="2483108">
                <a:moveTo>
                  <a:pt x="247973" y="0"/>
                </a:moveTo>
                <a:lnTo>
                  <a:pt x="2275270" y="222366"/>
                </a:lnTo>
                <a:lnTo>
                  <a:pt x="2027298" y="2483108"/>
                </a:lnTo>
                <a:lnTo>
                  <a:pt x="0" y="22607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553933" y="3492227"/>
            <a:ext cx="1662672" cy="1770515"/>
          </a:xfrm>
          <a:custGeom>
            <a:avLst/>
            <a:gdLst>
              <a:gd name="connsiteX0" fmla="*/ 382832 w 1662672"/>
              <a:gd name="connsiteY0" fmla="*/ 0 h 1770515"/>
              <a:gd name="connsiteX1" fmla="*/ 1662672 w 1662672"/>
              <a:gd name="connsiteY1" fmla="*/ 343301 h 1770515"/>
              <a:gd name="connsiteX2" fmla="*/ 1279840 w 1662672"/>
              <a:gd name="connsiteY2" fmla="*/ 1770515 h 1770515"/>
              <a:gd name="connsiteX3" fmla="*/ 0 w 1662672"/>
              <a:gd name="connsiteY3" fmla="*/ 1427215 h 177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672" h="1770515">
                <a:moveTo>
                  <a:pt x="382832" y="0"/>
                </a:moveTo>
                <a:lnTo>
                  <a:pt x="1662672" y="343301"/>
                </a:lnTo>
                <a:lnTo>
                  <a:pt x="1279840" y="1770515"/>
                </a:lnTo>
                <a:lnTo>
                  <a:pt x="0" y="1427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2996200" y="4079306"/>
            <a:ext cx="1744745" cy="1837148"/>
          </a:xfrm>
          <a:custGeom>
            <a:avLst/>
            <a:gdLst>
              <a:gd name="connsiteX0" fmla="*/ 1247950 w 1744745"/>
              <a:gd name="connsiteY0" fmla="*/ 0 h 1837148"/>
              <a:gd name="connsiteX1" fmla="*/ 1744745 w 1744745"/>
              <a:gd name="connsiteY1" fmla="*/ 1391651 h 1837148"/>
              <a:gd name="connsiteX2" fmla="*/ 496796 w 1744745"/>
              <a:gd name="connsiteY2" fmla="*/ 1837148 h 1837148"/>
              <a:gd name="connsiteX3" fmla="*/ 0 w 1744745"/>
              <a:gd name="connsiteY3" fmla="*/ 445496 h 183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745" h="1837148">
                <a:moveTo>
                  <a:pt x="1247950" y="0"/>
                </a:moveTo>
                <a:lnTo>
                  <a:pt x="1744745" y="1391651"/>
                </a:lnTo>
                <a:lnTo>
                  <a:pt x="496796" y="1837148"/>
                </a:lnTo>
                <a:lnTo>
                  <a:pt x="0" y="445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925586" y="613257"/>
            <a:ext cx="4187150" cy="3130579"/>
          </a:xfrm>
          <a:custGeom>
            <a:avLst/>
            <a:gdLst>
              <a:gd name="connsiteX0" fmla="*/ 3693878 w 4187150"/>
              <a:gd name="connsiteY0" fmla="*/ 0 h 3130579"/>
              <a:gd name="connsiteX1" fmla="*/ 4187150 w 4187150"/>
              <a:gd name="connsiteY1" fmla="*/ 2357782 h 3130579"/>
              <a:gd name="connsiteX2" fmla="*/ 493272 w 4187150"/>
              <a:gd name="connsiteY2" fmla="*/ 3130579 h 3130579"/>
              <a:gd name="connsiteX3" fmla="*/ 0 w 4187150"/>
              <a:gd name="connsiteY3" fmla="*/ 772797 h 31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7150" h="3130579">
                <a:moveTo>
                  <a:pt x="3693878" y="0"/>
                </a:moveTo>
                <a:lnTo>
                  <a:pt x="4187150" y="2357782"/>
                </a:lnTo>
                <a:lnTo>
                  <a:pt x="493272" y="3130579"/>
                </a:lnTo>
                <a:lnTo>
                  <a:pt x="0" y="7727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3A4-58C1-4A1C-A0EF-B2C7A166E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057-E22D-4D23-8756-3929D2557D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1264057" y="3762978"/>
            <a:ext cx="1650135" cy="1793309"/>
          </a:xfrm>
          <a:custGeom>
            <a:avLst/>
            <a:gdLst>
              <a:gd name="connsiteX0" fmla="*/ 879405 w 1650135"/>
              <a:gd name="connsiteY0" fmla="*/ 939 h 1793309"/>
              <a:gd name="connsiteX1" fmla="*/ 958569 w 1650135"/>
              <a:gd name="connsiteY1" fmla="*/ 42118 h 1793309"/>
              <a:gd name="connsiteX2" fmla="*/ 1081893 w 1650135"/>
              <a:gd name="connsiteY2" fmla="*/ 241363 h 1793309"/>
              <a:gd name="connsiteX3" fmla="*/ 1135471 w 1650135"/>
              <a:gd name="connsiteY3" fmla="*/ 439577 h 1793309"/>
              <a:gd name="connsiteX4" fmla="*/ 1337266 w 1650135"/>
              <a:gd name="connsiteY4" fmla="*/ 521388 h 1793309"/>
              <a:gd name="connsiteX5" fmla="*/ 1488289 w 1650135"/>
              <a:gd name="connsiteY5" fmla="*/ 640120 h 1793309"/>
              <a:gd name="connsiteX6" fmla="*/ 1630852 w 1650135"/>
              <a:gd name="connsiteY6" fmla="*/ 717567 h 1793309"/>
              <a:gd name="connsiteX7" fmla="*/ 1630585 w 1650135"/>
              <a:gd name="connsiteY7" fmla="*/ 877316 h 1793309"/>
              <a:gd name="connsiteX8" fmla="*/ 1462874 w 1650135"/>
              <a:gd name="connsiteY8" fmla="*/ 1085516 h 1793309"/>
              <a:gd name="connsiteX9" fmla="*/ 1300041 w 1650135"/>
              <a:gd name="connsiteY9" fmla="*/ 1199611 h 1793309"/>
              <a:gd name="connsiteX10" fmla="*/ 1232826 w 1650135"/>
              <a:gd name="connsiteY10" fmla="*/ 1688339 h 1793309"/>
              <a:gd name="connsiteX11" fmla="*/ 1166407 w 1650135"/>
              <a:gd name="connsiteY11" fmla="*/ 1792697 h 1793309"/>
              <a:gd name="connsiteX12" fmla="*/ 876663 w 1650135"/>
              <a:gd name="connsiteY12" fmla="*/ 1667033 h 1793309"/>
              <a:gd name="connsiteX13" fmla="*/ 741026 w 1650135"/>
              <a:gd name="connsiteY13" fmla="*/ 1545738 h 1793309"/>
              <a:gd name="connsiteX14" fmla="*/ 467170 w 1650135"/>
              <a:gd name="connsiteY14" fmla="*/ 1572387 h 1793309"/>
              <a:gd name="connsiteX15" fmla="*/ 247929 w 1650135"/>
              <a:gd name="connsiteY15" fmla="*/ 1632631 h 1793309"/>
              <a:gd name="connsiteX16" fmla="*/ 116903 w 1650135"/>
              <a:gd name="connsiteY16" fmla="*/ 1576980 h 1793309"/>
              <a:gd name="connsiteX17" fmla="*/ 162048 w 1650135"/>
              <a:gd name="connsiteY17" fmla="*/ 1354412 h 1793309"/>
              <a:gd name="connsiteX18" fmla="*/ 206677 w 1650135"/>
              <a:gd name="connsiteY18" fmla="*/ 1166717 h 1793309"/>
              <a:gd name="connsiteX19" fmla="*/ 205659 w 1650135"/>
              <a:gd name="connsiteY19" fmla="*/ 1046713 h 1793309"/>
              <a:gd name="connsiteX20" fmla="*/ 23625 w 1650135"/>
              <a:gd name="connsiteY20" fmla="*/ 713358 h 1793309"/>
              <a:gd name="connsiteX21" fmla="*/ 5943 w 1650135"/>
              <a:gd name="connsiteY21" fmla="*/ 540787 h 1793309"/>
              <a:gd name="connsiteX22" fmla="*/ 58001 w 1650135"/>
              <a:gd name="connsiteY22" fmla="*/ 464122 h 1793309"/>
              <a:gd name="connsiteX23" fmla="*/ 480329 w 1650135"/>
              <a:gd name="connsiteY23" fmla="*/ 351069 h 1793309"/>
              <a:gd name="connsiteX24" fmla="*/ 680344 w 1650135"/>
              <a:gd name="connsiteY24" fmla="*/ 222874 h 1793309"/>
              <a:gd name="connsiteX25" fmla="*/ 848055 w 1650135"/>
              <a:gd name="connsiteY25" fmla="*/ 14674 h 1793309"/>
              <a:gd name="connsiteX26" fmla="*/ 879405 w 1650135"/>
              <a:gd name="connsiteY26" fmla="*/ 939 h 17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50135" h="1793309">
                <a:moveTo>
                  <a:pt x="879405" y="939"/>
                </a:moveTo>
                <a:cubicBezTo>
                  <a:pt x="907874" y="-4434"/>
                  <a:pt x="929339" y="13782"/>
                  <a:pt x="958569" y="42118"/>
                </a:cubicBezTo>
                <a:cubicBezTo>
                  <a:pt x="997542" y="79899"/>
                  <a:pt x="1052409" y="175119"/>
                  <a:pt x="1081893" y="241363"/>
                </a:cubicBezTo>
                <a:cubicBezTo>
                  <a:pt x="1111377" y="307606"/>
                  <a:pt x="1092909" y="392906"/>
                  <a:pt x="1135471" y="439577"/>
                </a:cubicBezTo>
                <a:cubicBezTo>
                  <a:pt x="1178033" y="486248"/>
                  <a:pt x="1278464" y="487965"/>
                  <a:pt x="1337266" y="521388"/>
                </a:cubicBezTo>
                <a:cubicBezTo>
                  <a:pt x="1396069" y="554812"/>
                  <a:pt x="1439358" y="607423"/>
                  <a:pt x="1488289" y="640120"/>
                </a:cubicBezTo>
                <a:cubicBezTo>
                  <a:pt x="1537220" y="672816"/>
                  <a:pt x="1607136" y="678035"/>
                  <a:pt x="1630852" y="717567"/>
                </a:cubicBezTo>
                <a:cubicBezTo>
                  <a:pt x="1654568" y="757100"/>
                  <a:pt x="1658581" y="815991"/>
                  <a:pt x="1630585" y="877316"/>
                </a:cubicBezTo>
                <a:cubicBezTo>
                  <a:pt x="1602588" y="938641"/>
                  <a:pt x="1517964" y="1031800"/>
                  <a:pt x="1462874" y="1085516"/>
                </a:cubicBezTo>
                <a:cubicBezTo>
                  <a:pt x="1407783" y="1139232"/>
                  <a:pt x="1338382" y="1099141"/>
                  <a:pt x="1300041" y="1199611"/>
                </a:cubicBezTo>
                <a:cubicBezTo>
                  <a:pt x="1261699" y="1300082"/>
                  <a:pt x="1255099" y="1589492"/>
                  <a:pt x="1232826" y="1688339"/>
                </a:cubicBezTo>
                <a:cubicBezTo>
                  <a:pt x="1210554" y="1787187"/>
                  <a:pt x="1225768" y="1796248"/>
                  <a:pt x="1166407" y="1792697"/>
                </a:cubicBezTo>
                <a:cubicBezTo>
                  <a:pt x="1107047" y="1789146"/>
                  <a:pt x="947560" y="1708193"/>
                  <a:pt x="876663" y="1667033"/>
                </a:cubicBezTo>
                <a:cubicBezTo>
                  <a:pt x="805767" y="1625873"/>
                  <a:pt x="809275" y="1561512"/>
                  <a:pt x="741026" y="1545738"/>
                </a:cubicBezTo>
                <a:cubicBezTo>
                  <a:pt x="672777" y="1529964"/>
                  <a:pt x="549353" y="1557905"/>
                  <a:pt x="467170" y="1572387"/>
                </a:cubicBezTo>
                <a:cubicBezTo>
                  <a:pt x="384987" y="1586870"/>
                  <a:pt x="306307" y="1631866"/>
                  <a:pt x="247929" y="1632631"/>
                </a:cubicBezTo>
                <a:cubicBezTo>
                  <a:pt x="189551" y="1633396"/>
                  <a:pt x="131217" y="1623349"/>
                  <a:pt x="116903" y="1576980"/>
                </a:cubicBezTo>
                <a:cubicBezTo>
                  <a:pt x="102590" y="1530610"/>
                  <a:pt x="147085" y="1422789"/>
                  <a:pt x="162048" y="1354412"/>
                </a:cubicBezTo>
                <a:cubicBezTo>
                  <a:pt x="177010" y="1286035"/>
                  <a:pt x="199408" y="1218000"/>
                  <a:pt x="206677" y="1166717"/>
                </a:cubicBezTo>
                <a:cubicBezTo>
                  <a:pt x="213945" y="1115434"/>
                  <a:pt x="236168" y="1122273"/>
                  <a:pt x="205659" y="1046713"/>
                </a:cubicBezTo>
                <a:cubicBezTo>
                  <a:pt x="175150" y="971153"/>
                  <a:pt x="56911" y="797678"/>
                  <a:pt x="23625" y="713358"/>
                </a:cubicBezTo>
                <a:cubicBezTo>
                  <a:pt x="-9661" y="629037"/>
                  <a:pt x="214" y="582326"/>
                  <a:pt x="5943" y="540787"/>
                </a:cubicBezTo>
                <a:cubicBezTo>
                  <a:pt x="11673" y="499248"/>
                  <a:pt x="-13840" y="486895"/>
                  <a:pt x="58001" y="464122"/>
                </a:cubicBezTo>
                <a:cubicBezTo>
                  <a:pt x="137065" y="432502"/>
                  <a:pt x="376605" y="391277"/>
                  <a:pt x="480329" y="351069"/>
                </a:cubicBezTo>
                <a:cubicBezTo>
                  <a:pt x="584053" y="310862"/>
                  <a:pt x="619056" y="278940"/>
                  <a:pt x="680344" y="222874"/>
                </a:cubicBezTo>
                <a:cubicBezTo>
                  <a:pt x="741631" y="166808"/>
                  <a:pt x="801684" y="44800"/>
                  <a:pt x="848055" y="14674"/>
                </a:cubicBezTo>
                <a:cubicBezTo>
                  <a:pt x="859648" y="7142"/>
                  <a:pt x="869915" y="2730"/>
                  <a:pt x="879405" y="93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3296822" y="3762977"/>
            <a:ext cx="1650135" cy="1793309"/>
          </a:xfrm>
          <a:custGeom>
            <a:avLst/>
            <a:gdLst>
              <a:gd name="connsiteX0" fmla="*/ 879405 w 1650135"/>
              <a:gd name="connsiteY0" fmla="*/ 939 h 1793309"/>
              <a:gd name="connsiteX1" fmla="*/ 958569 w 1650135"/>
              <a:gd name="connsiteY1" fmla="*/ 42118 h 1793309"/>
              <a:gd name="connsiteX2" fmla="*/ 1081893 w 1650135"/>
              <a:gd name="connsiteY2" fmla="*/ 241363 h 1793309"/>
              <a:gd name="connsiteX3" fmla="*/ 1135471 w 1650135"/>
              <a:gd name="connsiteY3" fmla="*/ 439577 h 1793309"/>
              <a:gd name="connsiteX4" fmla="*/ 1337267 w 1650135"/>
              <a:gd name="connsiteY4" fmla="*/ 521388 h 1793309"/>
              <a:gd name="connsiteX5" fmla="*/ 1488289 w 1650135"/>
              <a:gd name="connsiteY5" fmla="*/ 640120 h 1793309"/>
              <a:gd name="connsiteX6" fmla="*/ 1630852 w 1650135"/>
              <a:gd name="connsiteY6" fmla="*/ 717567 h 1793309"/>
              <a:gd name="connsiteX7" fmla="*/ 1630585 w 1650135"/>
              <a:gd name="connsiteY7" fmla="*/ 877316 h 1793309"/>
              <a:gd name="connsiteX8" fmla="*/ 1462874 w 1650135"/>
              <a:gd name="connsiteY8" fmla="*/ 1085516 h 1793309"/>
              <a:gd name="connsiteX9" fmla="*/ 1300041 w 1650135"/>
              <a:gd name="connsiteY9" fmla="*/ 1199611 h 1793309"/>
              <a:gd name="connsiteX10" fmla="*/ 1232827 w 1650135"/>
              <a:gd name="connsiteY10" fmla="*/ 1688339 h 1793309"/>
              <a:gd name="connsiteX11" fmla="*/ 1166407 w 1650135"/>
              <a:gd name="connsiteY11" fmla="*/ 1792697 h 1793309"/>
              <a:gd name="connsiteX12" fmla="*/ 876663 w 1650135"/>
              <a:gd name="connsiteY12" fmla="*/ 1667033 h 1793309"/>
              <a:gd name="connsiteX13" fmla="*/ 741026 w 1650135"/>
              <a:gd name="connsiteY13" fmla="*/ 1545738 h 1793309"/>
              <a:gd name="connsiteX14" fmla="*/ 467170 w 1650135"/>
              <a:gd name="connsiteY14" fmla="*/ 1572387 h 1793309"/>
              <a:gd name="connsiteX15" fmla="*/ 247929 w 1650135"/>
              <a:gd name="connsiteY15" fmla="*/ 1632631 h 1793309"/>
              <a:gd name="connsiteX16" fmla="*/ 116903 w 1650135"/>
              <a:gd name="connsiteY16" fmla="*/ 1576980 h 1793309"/>
              <a:gd name="connsiteX17" fmla="*/ 162048 w 1650135"/>
              <a:gd name="connsiteY17" fmla="*/ 1354412 h 1793309"/>
              <a:gd name="connsiteX18" fmla="*/ 206677 w 1650135"/>
              <a:gd name="connsiteY18" fmla="*/ 1166717 h 1793309"/>
              <a:gd name="connsiteX19" fmla="*/ 205659 w 1650135"/>
              <a:gd name="connsiteY19" fmla="*/ 1046713 h 1793309"/>
              <a:gd name="connsiteX20" fmla="*/ 23625 w 1650135"/>
              <a:gd name="connsiteY20" fmla="*/ 713358 h 1793309"/>
              <a:gd name="connsiteX21" fmla="*/ 5943 w 1650135"/>
              <a:gd name="connsiteY21" fmla="*/ 540787 h 1793309"/>
              <a:gd name="connsiteX22" fmla="*/ 58001 w 1650135"/>
              <a:gd name="connsiteY22" fmla="*/ 464122 h 1793309"/>
              <a:gd name="connsiteX23" fmla="*/ 480329 w 1650135"/>
              <a:gd name="connsiteY23" fmla="*/ 351069 h 1793309"/>
              <a:gd name="connsiteX24" fmla="*/ 680344 w 1650135"/>
              <a:gd name="connsiteY24" fmla="*/ 222874 h 1793309"/>
              <a:gd name="connsiteX25" fmla="*/ 848055 w 1650135"/>
              <a:gd name="connsiteY25" fmla="*/ 14674 h 1793309"/>
              <a:gd name="connsiteX26" fmla="*/ 879405 w 1650135"/>
              <a:gd name="connsiteY26" fmla="*/ 939 h 17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50135" h="1793309">
                <a:moveTo>
                  <a:pt x="879405" y="939"/>
                </a:moveTo>
                <a:cubicBezTo>
                  <a:pt x="907874" y="-4434"/>
                  <a:pt x="929339" y="13782"/>
                  <a:pt x="958569" y="42118"/>
                </a:cubicBezTo>
                <a:cubicBezTo>
                  <a:pt x="997542" y="79899"/>
                  <a:pt x="1052409" y="175119"/>
                  <a:pt x="1081893" y="241363"/>
                </a:cubicBezTo>
                <a:cubicBezTo>
                  <a:pt x="1111377" y="307606"/>
                  <a:pt x="1092909" y="392906"/>
                  <a:pt x="1135471" y="439577"/>
                </a:cubicBezTo>
                <a:cubicBezTo>
                  <a:pt x="1178033" y="486248"/>
                  <a:pt x="1278464" y="487965"/>
                  <a:pt x="1337267" y="521388"/>
                </a:cubicBezTo>
                <a:cubicBezTo>
                  <a:pt x="1396069" y="554812"/>
                  <a:pt x="1439358" y="607423"/>
                  <a:pt x="1488289" y="640120"/>
                </a:cubicBezTo>
                <a:cubicBezTo>
                  <a:pt x="1537220" y="672816"/>
                  <a:pt x="1607136" y="678035"/>
                  <a:pt x="1630852" y="717567"/>
                </a:cubicBezTo>
                <a:cubicBezTo>
                  <a:pt x="1654568" y="757100"/>
                  <a:pt x="1658581" y="815991"/>
                  <a:pt x="1630585" y="877316"/>
                </a:cubicBezTo>
                <a:cubicBezTo>
                  <a:pt x="1602588" y="938641"/>
                  <a:pt x="1517964" y="1031800"/>
                  <a:pt x="1462874" y="1085516"/>
                </a:cubicBezTo>
                <a:cubicBezTo>
                  <a:pt x="1407783" y="1139232"/>
                  <a:pt x="1338382" y="1099141"/>
                  <a:pt x="1300041" y="1199611"/>
                </a:cubicBezTo>
                <a:cubicBezTo>
                  <a:pt x="1261700" y="1300082"/>
                  <a:pt x="1255099" y="1589492"/>
                  <a:pt x="1232827" y="1688339"/>
                </a:cubicBezTo>
                <a:cubicBezTo>
                  <a:pt x="1210555" y="1787187"/>
                  <a:pt x="1225768" y="1796248"/>
                  <a:pt x="1166407" y="1792697"/>
                </a:cubicBezTo>
                <a:cubicBezTo>
                  <a:pt x="1107047" y="1789146"/>
                  <a:pt x="947560" y="1708193"/>
                  <a:pt x="876663" y="1667033"/>
                </a:cubicBezTo>
                <a:cubicBezTo>
                  <a:pt x="805767" y="1625873"/>
                  <a:pt x="809275" y="1561512"/>
                  <a:pt x="741026" y="1545738"/>
                </a:cubicBezTo>
                <a:cubicBezTo>
                  <a:pt x="672778" y="1529964"/>
                  <a:pt x="549353" y="1557905"/>
                  <a:pt x="467170" y="1572387"/>
                </a:cubicBezTo>
                <a:cubicBezTo>
                  <a:pt x="384987" y="1586870"/>
                  <a:pt x="306307" y="1631866"/>
                  <a:pt x="247929" y="1632631"/>
                </a:cubicBezTo>
                <a:cubicBezTo>
                  <a:pt x="189551" y="1633396"/>
                  <a:pt x="131217" y="1623349"/>
                  <a:pt x="116903" y="1576980"/>
                </a:cubicBezTo>
                <a:cubicBezTo>
                  <a:pt x="102590" y="1530610"/>
                  <a:pt x="147085" y="1422789"/>
                  <a:pt x="162048" y="1354412"/>
                </a:cubicBezTo>
                <a:cubicBezTo>
                  <a:pt x="177010" y="1286035"/>
                  <a:pt x="199408" y="1218000"/>
                  <a:pt x="206677" y="1166717"/>
                </a:cubicBezTo>
                <a:cubicBezTo>
                  <a:pt x="213945" y="1115434"/>
                  <a:pt x="236168" y="1122273"/>
                  <a:pt x="205659" y="1046713"/>
                </a:cubicBezTo>
                <a:cubicBezTo>
                  <a:pt x="175151" y="971153"/>
                  <a:pt x="56911" y="797678"/>
                  <a:pt x="23625" y="713358"/>
                </a:cubicBezTo>
                <a:cubicBezTo>
                  <a:pt x="-9661" y="629037"/>
                  <a:pt x="214" y="582326"/>
                  <a:pt x="5943" y="540787"/>
                </a:cubicBezTo>
                <a:cubicBezTo>
                  <a:pt x="11673" y="499248"/>
                  <a:pt x="-13840" y="486895"/>
                  <a:pt x="58001" y="464122"/>
                </a:cubicBezTo>
                <a:cubicBezTo>
                  <a:pt x="137065" y="432502"/>
                  <a:pt x="376605" y="391277"/>
                  <a:pt x="480329" y="351069"/>
                </a:cubicBezTo>
                <a:cubicBezTo>
                  <a:pt x="584053" y="310862"/>
                  <a:pt x="619056" y="278940"/>
                  <a:pt x="680344" y="222874"/>
                </a:cubicBezTo>
                <a:cubicBezTo>
                  <a:pt x="741631" y="166808"/>
                  <a:pt x="801684" y="44800"/>
                  <a:pt x="848055" y="14674"/>
                </a:cubicBezTo>
                <a:cubicBezTo>
                  <a:pt x="859648" y="7142"/>
                  <a:pt x="869915" y="2730"/>
                  <a:pt x="879405" y="93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2"/>
          </p:nvPr>
        </p:nvSpPr>
        <p:spPr>
          <a:xfrm>
            <a:off x="5346538" y="1512630"/>
            <a:ext cx="5215455" cy="4376775"/>
          </a:xfrm>
          <a:custGeom>
            <a:avLst/>
            <a:gdLst>
              <a:gd name="connsiteX0" fmla="*/ 2736662 w 5215455"/>
              <a:gd name="connsiteY0" fmla="*/ 30 h 4376775"/>
              <a:gd name="connsiteX1" fmla="*/ 3921356 w 5215455"/>
              <a:gd name="connsiteY1" fmla="*/ 113128 h 4376775"/>
              <a:gd name="connsiteX2" fmla="*/ 4814434 w 5215455"/>
              <a:gd name="connsiteY2" fmla="*/ 25163 h 4376775"/>
              <a:gd name="connsiteX3" fmla="*/ 5106051 w 5215455"/>
              <a:gd name="connsiteY3" fmla="*/ 364456 h 4376775"/>
              <a:gd name="connsiteX4" fmla="*/ 5033147 w 5215455"/>
              <a:gd name="connsiteY4" fmla="*/ 1382336 h 4376775"/>
              <a:gd name="connsiteX5" fmla="*/ 5215408 w 5215455"/>
              <a:gd name="connsiteY5" fmla="*/ 2576145 h 4376775"/>
              <a:gd name="connsiteX6" fmla="*/ 5051373 w 5215455"/>
              <a:gd name="connsiteY6" fmla="*/ 3518626 h 4376775"/>
              <a:gd name="connsiteX7" fmla="*/ 5069599 w 5215455"/>
              <a:gd name="connsiteY7" fmla="*/ 4322877 h 4376775"/>
              <a:gd name="connsiteX8" fmla="*/ 3793774 w 5215455"/>
              <a:gd name="connsiteY8" fmla="*/ 4310311 h 4376775"/>
              <a:gd name="connsiteX9" fmla="*/ 2080523 w 5215455"/>
              <a:gd name="connsiteY9" fmla="*/ 4373143 h 4376775"/>
              <a:gd name="connsiteX10" fmla="*/ 677116 w 5215455"/>
              <a:gd name="connsiteY10" fmla="*/ 4285178 h 4376775"/>
              <a:gd name="connsiteX11" fmla="*/ 130333 w 5215455"/>
              <a:gd name="connsiteY11" fmla="*/ 4310311 h 4376775"/>
              <a:gd name="connsiteX12" fmla="*/ 57429 w 5215455"/>
              <a:gd name="connsiteY12" fmla="*/ 3983584 h 4376775"/>
              <a:gd name="connsiteX13" fmla="*/ 203238 w 5215455"/>
              <a:gd name="connsiteY13" fmla="*/ 3342697 h 4376775"/>
              <a:gd name="connsiteX14" fmla="*/ 112107 w 5215455"/>
              <a:gd name="connsiteY14" fmla="*/ 2437915 h 4376775"/>
              <a:gd name="connsiteX15" fmla="*/ 221464 w 5215455"/>
              <a:gd name="connsiteY15" fmla="*/ 1231539 h 4376775"/>
              <a:gd name="connsiteX16" fmla="*/ 2751 w 5215455"/>
              <a:gd name="connsiteY16" fmla="*/ 301624 h 4376775"/>
              <a:gd name="connsiteX17" fmla="*/ 421951 w 5215455"/>
              <a:gd name="connsiteY17" fmla="*/ 12596 h 4376775"/>
              <a:gd name="connsiteX18" fmla="*/ 1588419 w 5215455"/>
              <a:gd name="connsiteY18" fmla="*/ 125694 h 4376775"/>
              <a:gd name="connsiteX19" fmla="*/ 2736662 w 5215455"/>
              <a:gd name="connsiteY19" fmla="*/ 30 h 43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15455" h="4376775">
                <a:moveTo>
                  <a:pt x="2736662" y="30"/>
                </a:moveTo>
                <a:cubicBezTo>
                  <a:pt x="3125484" y="-2065"/>
                  <a:pt x="3575061" y="108939"/>
                  <a:pt x="3921356" y="113128"/>
                </a:cubicBezTo>
                <a:cubicBezTo>
                  <a:pt x="4267652" y="117316"/>
                  <a:pt x="4616986" y="-16725"/>
                  <a:pt x="4814434" y="25163"/>
                </a:cubicBezTo>
                <a:cubicBezTo>
                  <a:pt x="5011882" y="67050"/>
                  <a:pt x="5069599" y="138260"/>
                  <a:pt x="5106051" y="364456"/>
                </a:cubicBezTo>
                <a:cubicBezTo>
                  <a:pt x="5142504" y="590651"/>
                  <a:pt x="5014921" y="1013721"/>
                  <a:pt x="5033147" y="1382336"/>
                </a:cubicBezTo>
                <a:cubicBezTo>
                  <a:pt x="5051373" y="1750950"/>
                  <a:pt x="5212370" y="2220097"/>
                  <a:pt x="5215408" y="2576145"/>
                </a:cubicBezTo>
                <a:cubicBezTo>
                  <a:pt x="5218446" y="2932193"/>
                  <a:pt x="5075674" y="3227504"/>
                  <a:pt x="5051373" y="3518626"/>
                </a:cubicBezTo>
                <a:cubicBezTo>
                  <a:pt x="5027072" y="3809749"/>
                  <a:pt x="5279199" y="4190930"/>
                  <a:pt x="5069599" y="4322877"/>
                </a:cubicBezTo>
                <a:cubicBezTo>
                  <a:pt x="4859999" y="4454825"/>
                  <a:pt x="4291953" y="4301933"/>
                  <a:pt x="3793774" y="4310311"/>
                </a:cubicBezTo>
                <a:cubicBezTo>
                  <a:pt x="3295595" y="4318689"/>
                  <a:pt x="2599966" y="4377331"/>
                  <a:pt x="2080523" y="4373143"/>
                </a:cubicBezTo>
                <a:cubicBezTo>
                  <a:pt x="1561080" y="4368954"/>
                  <a:pt x="1002147" y="4295650"/>
                  <a:pt x="677116" y="4285178"/>
                </a:cubicBezTo>
                <a:cubicBezTo>
                  <a:pt x="352084" y="4274706"/>
                  <a:pt x="233615" y="4360576"/>
                  <a:pt x="130333" y="4310311"/>
                </a:cubicBezTo>
                <a:cubicBezTo>
                  <a:pt x="27052" y="4260045"/>
                  <a:pt x="45278" y="4144853"/>
                  <a:pt x="57429" y="3983584"/>
                </a:cubicBezTo>
                <a:cubicBezTo>
                  <a:pt x="69580" y="3822315"/>
                  <a:pt x="194125" y="3600308"/>
                  <a:pt x="203238" y="3342697"/>
                </a:cubicBezTo>
                <a:cubicBezTo>
                  <a:pt x="212351" y="3085085"/>
                  <a:pt x="109069" y="2789774"/>
                  <a:pt x="112107" y="2437915"/>
                </a:cubicBezTo>
                <a:cubicBezTo>
                  <a:pt x="115146" y="2086055"/>
                  <a:pt x="239690" y="1587587"/>
                  <a:pt x="221464" y="1231539"/>
                </a:cubicBezTo>
                <a:cubicBezTo>
                  <a:pt x="203238" y="875491"/>
                  <a:pt x="-27626" y="502687"/>
                  <a:pt x="2751" y="301624"/>
                </a:cubicBezTo>
                <a:cubicBezTo>
                  <a:pt x="33128" y="100561"/>
                  <a:pt x="157673" y="41917"/>
                  <a:pt x="421951" y="12596"/>
                </a:cubicBezTo>
                <a:cubicBezTo>
                  <a:pt x="686229" y="-16725"/>
                  <a:pt x="1202634" y="127789"/>
                  <a:pt x="1588419" y="125694"/>
                </a:cubicBezTo>
                <a:cubicBezTo>
                  <a:pt x="1974205" y="123599"/>
                  <a:pt x="2347839" y="2125"/>
                  <a:pt x="2736662" y="3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647503" y="1314825"/>
            <a:ext cx="4107937" cy="4414761"/>
          </a:xfrm>
          <a:custGeom>
            <a:avLst/>
            <a:gdLst>
              <a:gd name="connsiteX0" fmla="*/ 3189767 w 4107937"/>
              <a:gd name="connsiteY0" fmla="*/ 699 h 4414761"/>
              <a:gd name="connsiteX1" fmla="*/ 3442073 w 4107937"/>
              <a:gd name="connsiteY1" fmla="*/ 266830 h 4414761"/>
              <a:gd name="connsiteX2" fmla="*/ 3561950 w 4107937"/>
              <a:gd name="connsiteY2" fmla="*/ 1183736 h 4414761"/>
              <a:gd name="connsiteX3" fmla="*/ 3882526 w 4107937"/>
              <a:gd name="connsiteY3" fmla="*/ 2225636 h 4414761"/>
              <a:gd name="connsiteX4" fmla="*/ 3928640 w 4107937"/>
              <a:gd name="connsiteY4" fmla="*/ 3086693 h 4414761"/>
              <a:gd name="connsiteX5" fmla="*/ 4074327 w 4107937"/>
              <a:gd name="connsiteY5" fmla="*/ 3801680 h 4414761"/>
              <a:gd name="connsiteX6" fmla="*/ 3214690 w 4107937"/>
              <a:gd name="connsiteY6" fmla="*/ 3950007 h 4414761"/>
              <a:gd name="connsiteX7" fmla="*/ 2073545 w 4107937"/>
              <a:gd name="connsiteY7" fmla="*/ 4220275 h 4414761"/>
              <a:gd name="connsiteX8" fmla="*/ 1115644 w 4107937"/>
              <a:gd name="connsiteY8" fmla="*/ 4317311 h 4414761"/>
              <a:gd name="connsiteX9" fmla="*/ 752291 w 4107937"/>
              <a:gd name="connsiteY9" fmla="*/ 4408098 h 4414761"/>
              <a:gd name="connsiteX10" fmla="*/ 649080 w 4107937"/>
              <a:gd name="connsiteY10" fmla="*/ 4125825 h 4414761"/>
              <a:gd name="connsiteX11" fmla="*/ 640754 w 4107937"/>
              <a:gd name="connsiteY11" fmla="*/ 3536021 h 4414761"/>
              <a:gd name="connsiteX12" fmla="*/ 429385 w 4107937"/>
              <a:gd name="connsiteY12" fmla="*/ 2740493 h 4414761"/>
              <a:gd name="connsiteX13" fmla="*/ 302735 w 4107937"/>
              <a:gd name="connsiteY13" fmla="*/ 1650920 h 4414761"/>
              <a:gd name="connsiteX14" fmla="*/ 1441 w 4107937"/>
              <a:gd name="connsiteY14" fmla="*/ 848931 h 4414761"/>
              <a:gd name="connsiteX15" fmla="*/ 235254 w 4107937"/>
              <a:gd name="connsiteY15" fmla="*/ 538745 h 4414761"/>
              <a:gd name="connsiteX16" fmla="*/ 1038066 w 4107937"/>
              <a:gd name="connsiteY16" fmla="*/ 493751 h 4414761"/>
              <a:gd name="connsiteX17" fmla="*/ 1789013 w 4107937"/>
              <a:gd name="connsiteY17" fmla="*/ 238097 h 4414761"/>
              <a:gd name="connsiteX18" fmla="*/ 2604076 w 4107937"/>
              <a:gd name="connsiteY18" fmla="*/ 190824 h 4414761"/>
              <a:gd name="connsiteX19" fmla="*/ 3189767 w 4107937"/>
              <a:gd name="connsiteY19" fmla="*/ 699 h 441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07937" h="4414761">
                <a:moveTo>
                  <a:pt x="3189767" y="699"/>
                </a:moveTo>
                <a:cubicBezTo>
                  <a:pt x="3329433" y="13366"/>
                  <a:pt x="3380042" y="69657"/>
                  <a:pt x="3442073" y="266830"/>
                </a:cubicBezTo>
                <a:cubicBezTo>
                  <a:pt x="3504103" y="464003"/>
                  <a:pt x="3488541" y="857268"/>
                  <a:pt x="3561950" y="1183736"/>
                </a:cubicBezTo>
                <a:cubicBezTo>
                  <a:pt x="3635359" y="1510203"/>
                  <a:pt x="3821411" y="1908477"/>
                  <a:pt x="3882526" y="2225636"/>
                </a:cubicBezTo>
                <a:cubicBezTo>
                  <a:pt x="3943642" y="2542795"/>
                  <a:pt x="3896673" y="2824019"/>
                  <a:pt x="3928640" y="3086693"/>
                </a:cubicBezTo>
                <a:cubicBezTo>
                  <a:pt x="3960607" y="3349368"/>
                  <a:pt x="4193319" y="3657794"/>
                  <a:pt x="4074327" y="3801680"/>
                </a:cubicBezTo>
                <a:cubicBezTo>
                  <a:pt x="3955335" y="3945565"/>
                  <a:pt x="3548154" y="3880241"/>
                  <a:pt x="3214690" y="3950007"/>
                </a:cubicBezTo>
                <a:cubicBezTo>
                  <a:pt x="2881227" y="4019773"/>
                  <a:pt x="2423386" y="4159057"/>
                  <a:pt x="2073545" y="4220275"/>
                </a:cubicBezTo>
                <a:cubicBezTo>
                  <a:pt x="1723704" y="4281492"/>
                  <a:pt x="1335852" y="4286007"/>
                  <a:pt x="1115644" y="4317311"/>
                </a:cubicBezTo>
                <a:cubicBezTo>
                  <a:pt x="895435" y="4348616"/>
                  <a:pt x="830052" y="4440012"/>
                  <a:pt x="752291" y="4408098"/>
                </a:cubicBezTo>
                <a:cubicBezTo>
                  <a:pt x="674531" y="4376183"/>
                  <a:pt x="667669" y="4271171"/>
                  <a:pt x="649080" y="4125825"/>
                </a:cubicBezTo>
                <a:cubicBezTo>
                  <a:pt x="630491" y="3980479"/>
                  <a:pt x="677370" y="3766910"/>
                  <a:pt x="640754" y="3536021"/>
                </a:cubicBezTo>
                <a:cubicBezTo>
                  <a:pt x="604138" y="3305133"/>
                  <a:pt x="485721" y="3054677"/>
                  <a:pt x="429385" y="2740493"/>
                </a:cubicBezTo>
                <a:cubicBezTo>
                  <a:pt x="373049" y="2426309"/>
                  <a:pt x="374059" y="1966180"/>
                  <a:pt x="302735" y="1650920"/>
                </a:cubicBezTo>
                <a:cubicBezTo>
                  <a:pt x="231411" y="1335660"/>
                  <a:pt x="14381" y="1032046"/>
                  <a:pt x="1441" y="848931"/>
                </a:cubicBezTo>
                <a:cubicBezTo>
                  <a:pt x="-11500" y="665816"/>
                  <a:pt x="62483" y="597941"/>
                  <a:pt x="235254" y="538745"/>
                </a:cubicBezTo>
                <a:cubicBezTo>
                  <a:pt x="408025" y="479549"/>
                  <a:pt x="779106" y="543859"/>
                  <a:pt x="1038066" y="493751"/>
                </a:cubicBezTo>
                <a:cubicBezTo>
                  <a:pt x="1297026" y="443642"/>
                  <a:pt x="1528012" y="288585"/>
                  <a:pt x="1789013" y="238097"/>
                </a:cubicBezTo>
                <a:cubicBezTo>
                  <a:pt x="2050014" y="187609"/>
                  <a:pt x="2370617" y="230390"/>
                  <a:pt x="2604076" y="190824"/>
                </a:cubicBezTo>
                <a:cubicBezTo>
                  <a:pt x="2837535" y="151257"/>
                  <a:pt x="3050101" y="-11969"/>
                  <a:pt x="3189767" y="69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3392990" y="2003732"/>
            <a:ext cx="3288548" cy="3626851"/>
          </a:xfrm>
          <a:custGeom>
            <a:avLst/>
            <a:gdLst>
              <a:gd name="connsiteX0" fmla="*/ 760002 w 3288548"/>
              <a:gd name="connsiteY0" fmla="*/ 526 h 3626851"/>
              <a:gd name="connsiteX1" fmla="*/ 1385749 w 3288548"/>
              <a:gd name="connsiteY1" fmla="*/ 199813 h 3626851"/>
              <a:gd name="connsiteX2" fmla="*/ 2033219 w 3288548"/>
              <a:gd name="connsiteY2" fmla="*/ 223247 h 3626851"/>
              <a:gd name="connsiteX3" fmla="*/ 2668977 w 3288548"/>
              <a:gd name="connsiteY3" fmla="*/ 424360 h 3626851"/>
              <a:gd name="connsiteX4" fmla="*/ 3171266 w 3288548"/>
              <a:gd name="connsiteY4" fmla="*/ 449710 h 3626851"/>
              <a:gd name="connsiteX5" fmla="*/ 3286362 w 3288548"/>
              <a:gd name="connsiteY5" fmla="*/ 726226 h 3626851"/>
              <a:gd name="connsiteX6" fmla="*/ 3111018 w 3288548"/>
              <a:gd name="connsiteY6" fmla="*/ 1460832 h 3626851"/>
              <a:gd name="connsiteX7" fmla="*/ 3052461 w 3288548"/>
              <a:gd name="connsiteY7" fmla="*/ 2349232 h 3626851"/>
              <a:gd name="connsiteX8" fmla="*/ 2837078 w 3288548"/>
              <a:gd name="connsiteY8" fmla="*/ 3019753 h 3626851"/>
              <a:gd name="connsiteX9" fmla="*/ 2740190 w 3288548"/>
              <a:gd name="connsiteY9" fmla="*/ 3607779 h 3626851"/>
              <a:gd name="connsiteX10" fmla="*/ 2041008 w 3288548"/>
              <a:gd name="connsiteY10" fmla="*/ 3470811 h 3626851"/>
              <a:gd name="connsiteX11" fmla="*/ 1091512 w 3288548"/>
              <a:gd name="connsiteY11" fmla="*/ 3344981 h 3626851"/>
              <a:gd name="connsiteX12" fmla="*/ 332267 w 3288548"/>
              <a:gd name="connsiteY12" fmla="*/ 3140276 h 3626851"/>
              <a:gd name="connsiteX13" fmla="*/ 28561 w 3288548"/>
              <a:gd name="connsiteY13" fmla="*/ 3103820 h 3626851"/>
              <a:gd name="connsiteX14" fmla="*/ 31941 w 3288548"/>
              <a:gd name="connsiteY14" fmla="*/ 2858373 h 3626851"/>
              <a:gd name="connsiteX15" fmla="*/ 197224 w 3288548"/>
              <a:gd name="connsiteY15" fmla="*/ 2405851 h 3626851"/>
              <a:gd name="connsiteX16" fmla="*/ 267425 w 3288548"/>
              <a:gd name="connsiteY16" fmla="*/ 1737247 h 3626851"/>
              <a:gd name="connsiteX17" fmla="*/ 487848 w 3288548"/>
              <a:gd name="connsiteY17" fmla="*/ 868902 h 3626851"/>
              <a:gd name="connsiteX18" fmla="*/ 491305 w 3288548"/>
              <a:gd name="connsiteY18" fmla="*/ 169198 h 3626851"/>
              <a:gd name="connsiteX19" fmla="*/ 760002 w 3288548"/>
              <a:gd name="connsiteY19" fmla="*/ 526 h 362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88548" h="3626851">
                <a:moveTo>
                  <a:pt x="760002" y="526"/>
                </a:moveTo>
                <a:cubicBezTo>
                  <a:pt x="909076" y="5629"/>
                  <a:pt x="1173546" y="162693"/>
                  <a:pt x="1385749" y="199813"/>
                </a:cubicBezTo>
                <a:cubicBezTo>
                  <a:pt x="1597952" y="236933"/>
                  <a:pt x="1819348" y="185822"/>
                  <a:pt x="2033219" y="223247"/>
                </a:cubicBezTo>
                <a:cubicBezTo>
                  <a:pt x="2247090" y="260671"/>
                  <a:pt x="2479303" y="386616"/>
                  <a:pt x="2668977" y="424360"/>
                </a:cubicBezTo>
                <a:cubicBezTo>
                  <a:pt x="2858652" y="462103"/>
                  <a:pt x="3068369" y="399399"/>
                  <a:pt x="3171266" y="449710"/>
                </a:cubicBezTo>
                <a:cubicBezTo>
                  <a:pt x="3274163" y="500020"/>
                  <a:pt x="3296403" y="557706"/>
                  <a:pt x="3286362" y="726226"/>
                </a:cubicBezTo>
                <a:cubicBezTo>
                  <a:pt x="3276321" y="894747"/>
                  <a:pt x="3150002" y="1190332"/>
                  <a:pt x="3111018" y="1460832"/>
                </a:cubicBezTo>
                <a:cubicBezTo>
                  <a:pt x="3072035" y="1731333"/>
                  <a:pt x="3098117" y="2089412"/>
                  <a:pt x="3052461" y="2349232"/>
                </a:cubicBezTo>
                <a:cubicBezTo>
                  <a:pt x="3006804" y="2609052"/>
                  <a:pt x="2889123" y="2809995"/>
                  <a:pt x="2837078" y="3019753"/>
                </a:cubicBezTo>
                <a:cubicBezTo>
                  <a:pt x="2785033" y="3229511"/>
                  <a:pt x="2872868" y="3532602"/>
                  <a:pt x="2740190" y="3607779"/>
                </a:cubicBezTo>
                <a:cubicBezTo>
                  <a:pt x="2607512" y="3682955"/>
                  <a:pt x="2315788" y="3514611"/>
                  <a:pt x="2041008" y="3470811"/>
                </a:cubicBezTo>
                <a:cubicBezTo>
                  <a:pt x="1766229" y="3427012"/>
                  <a:pt x="1376303" y="3400070"/>
                  <a:pt x="1091512" y="3344981"/>
                </a:cubicBezTo>
                <a:cubicBezTo>
                  <a:pt x="806722" y="3289892"/>
                  <a:pt x="509425" y="3180470"/>
                  <a:pt x="332267" y="3140276"/>
                </a:cubicBezTo>
                <a:cubicBezTo>
                  <a:pt x="155109" y="3100083"/>
                  <a:pt x="78616" y="3150804"/>
                  <a:pt x="28561" y="3103820"/>
                </a:cubicBezTo>
                <a:cubicBezTo>
                  <a:pt x="-21493" y="3056837"/>
                  <a:pt x="3830" y="2974701"/>
                  <a:pt x="31941" y="2858373"/>
                </a:cubicBezTo>
                <a:cubicBezTo>
                  <a:pt x="60051" y="2742045"/>
                  <a:pt x="157977" y="2592706"/>
                  <a:pt x="197224" y="2405851"/>
                </a:cubicBezTo>
                <a:cubicBezTo>
                  <a:pt x="236472" y="2218997"/>
                  <a:pt x="218988" y="1993405"/>
                  <a:pt x="267425" y="1737247"/>
                </a:cubicBezTo>
                <a:cubicBezTo>
                  <a:pt x="315863" y="1481089"/>
                  <a:pt x="450535" y="1130243"/>
                  <a:pt x="487848" y="868902"/>
                </a:cubicBezTo>
                <a:cubicBezTo>
                  <a:pt x="525162" y="607560"/>
                  <a:pt x="447893" y="312705"/>
                  <a:pt x="491305" y="169198"/>
                </a:cubicBezTo>
                <a:cubicBezTo>
                  <a:pt x="534717" y="25691"/>
                  <a:pt x="610929" y="-4577"/>
                  <a:pt x="760002" y="526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5370893" y="3115907"/>
            <a:ext cx="2955293" cy="3099599"/>
          </a:xfrm>
          <a:custGeom>
            <a:avLst/>
            <a:gdLst>
              <a:gd name="connsiteX0" fmla="*/ 1192908 w 2955293"/>
              <a:gd name="connsiteY0" fmla="*/ 2753 h 3099599"/>
              <a:gd name="connsiteX1" fmla="*/ 1265318 w 2955293"/>
              <a:gd name="connsiteY1" fmla="*/ 23013 h 3099599"/>
              <a:gd name="connsiteX2" fmla="*/ 1671339 w 2955293"/>
              <a:gd name="connsiteY2" fmla="*/ 314004 h 3099599"/>
              <a:gd name="connsiteX3" fmla="*/ 2134333 w 2955293"/>
              <a:gd name="connsiteY3" fmla="*/ 482848 h 3099599"/>
              <a:gd name="connsiteX4" fmla="*/ 2547171 w 2955293"/>
              <a:gd name="connsiteY4" fmla="*/ 777508 h 3099599"/>
              <a:gd name="connsiteX5" fmla="*/ 2904666 w 2955293"/>
              <a:gd name="connsiteY5" fmla="*/ 913681 h 3099599"/>
              <a:gd name="connsiteX6" fmla="*/ 2923079 w 2955293"/>
              <a:gd name="connsiteY6" fmla="*/ 1140761 h 3099599"/>
              <a:gd name="connsiteX7" fmla="*/ 2623876 w 2955293"/>
              <a:gd name="connsiteY7" fmla="*/ 1631167 h 3099599"/>
              <a:gd name="connsiteX8" fmla="*/ 2373098 w 2955293"/>
              <a:gd name="connsiteY8" fmla="*/ 2260250 h 3099599"/>
              <a:gd name="connsiteX9" fmla="*/ 2059957 w 2955293"/>
              <a:gd name="connsiteY9" fmla="*/ 2694894 h 3099599"/>
              <a:gd name="connsiteX10" fmla="*/ 1851909 w 2955293"/>
              <a:gd name="connsiteY10" fmla="*/ 3097644 h 3099599"/>
              <a:gd name="connsiteX11" fmla="*/ 1378132 w 2955293"/>
              <a:gd name="connsiteY11" fmla="*/ 2834519 h 3099599"/>
              <a:gd name="connsiteX12" fmla="*/ 720622 w 2955293"/>
              <a:gd name="connsiteY12" fmla="*/ 2520732 h 3099599"/>
              <a:gd name="connsiteX13" fmla="*/ 219276 w 2955293"/>
              <a:gd name="connsiteY13" fmla="*/ 2194505 h 3099599"/>
              <a:gd name="connsiteX14" fmla="*/ 8075 w 2955293"/>
              <a:gd name="connsiteY14" fmla="*/ 2096881 h 3099599"/>
              <a:gd name="connsiteX15" fmla="*/ 68099 w 2955293"/>
              <a:gd name="connsiteY15" fmla="*/ 1920075 h 3099599"/>
              <a:gd name="connsiteX16" fmla="*/ 293849 w 2955293"/>
              <a:gd name="connsiteY16" fmla="*/ 1631417 h 3099599"/>
              <a:gd name="connsiteX17" fmla="*/ 501491 w 2955293"/>
              <a:gd name="connsiteY17" fmla="*/ 1164102 h 3099599"/>
              <a:gd name="connsiteX18" fmla="*/ 864685 w 2955293"/>
              <a:gd name="connsiteY18" fmla="*/ 587501 h 3099599"/>
              <a:gd name="connsiteX19" fmla="*/ 1031328 w 2955293"/>
              <a:gd name="connsiteY19" fmla="*/ 82026 h 3099599"/>
              <a:gd name="connsiteX20" fmla="*/ 1192908 w 2955293"/>
              <a:gd name="connsiteY20" fmla="*/ 2753 h 309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55293" h="3099599">
                <a:moveTo>
                  <a:pt x="1192908" y="2753"/>
                </a:moveTo>
                <a:cubicBezTo>
                  <a:pt x="1214760" y="6350"/>
                  <a:pt x="1238651" y="13347"/>
                  <a:pt x="1265318" y="23013"/>
                </a:cubicBezTo>
                <a:cubicBezTo>
                  <a:pt x="1371986" y="61676"/>
                  <a:pt x="1526503" y="237365"/>
                  <a:pt x="1671339" y="314004"/>
                </a:cubicBezTo>
                <a:cubicBezTo>
                  <a:pt x="1816176" y="390643"/>
                  <a:pt x="1988361" y="405597"/>
                  <a:pt x="2134333" y="482848"/>
                </a:cubicBezTo>
                <a:cubicBezTo>
                  <a:pt x="2280305" y="560098"/>
                  <a:pt x="2418782" y="705703"/>
                  <a:pt x="2547171" y="777508"/>
                </a:cubicBezTo>
                <a:cubicBezTo>
                  <a:pt x="2675560" y="849314"/>
                  <a:pt x="2842014" y="853139"/>
                  <a:pt x="2904666" y="913681"/>
                </a:cubicBezTo>
                <a:cubicBezTo>
                  <a:pt x="2967317" y="974223"/>
                  <a:pt x="2969877" y="1021180"/>
                  <a:pt x="2923079" y="1140761"/>
                </a:cubicBezTo>
                <a:cubicBezTo>
                  <a:pt x="2876280" y="1260342"/>
                  <a:pt x="2715539" y="1444586"/>
                  <a:pt x="2623876" y="1631167"/>
                </a:cubicBezTo>
                <a:cubicBezTo>
                  <a:pt x="2532212" y="1817749"/>
                  <a:pt x="2467084" y="2082963"/>
                  <a:pt x="2373098" y="2260250"/>
                </a:cubicBezTo>
                <a:cubicBezTo>
                  <a:pt x="2279112" y="2437538"/>
                  <a:pt x="2146822" y="2555328"/>
                  <a:pt x="2059957" y="2694894"/>
                </a:cubicBezTo>
                <a:cubicBezTo>
                  <a:pt x="1973093" y="2834460"/>
                  <a:pt x="1965546" y="3074373"/>
                  <a:pt x="1851909" y="3097644"/>
                </a:cubicBezTo>
                <a:cubicBezTo>
                  <a:pt x="1738271" y="3120915"/>
                  <a:pt x="1566680" y="2930671"/>
                  <a:pt x="1378132" y="2834519"/>
                </a:cubicBezTo>
                <a:cubicBezTo>
                  <a:pt x="1189584" y="2738367"/>
                  <a:pt x="913765" y="2627401"/>
                  <a:pt x="720622" y="2520732"/>
                </a:cubicBezTo>
                <a:cubicBezTo>
                  <a:pt x="527480" y="2414063"/>
                  <a:pt x="338034" y="2265146"/>
                  <a:pt x="219276" y="2194505"/>
                </a:cubicBezTo>
                <a:cubicBezTo>
                  <a:pt x="100518" y="2123863"/>
                  <a:pt x="33271" y="2142619"/>
                  <a:pt x="8075" y="2096881"/>
                </a:cubicBezTo>
                <a:cubicBezTo>
                  <a:pt x="-17121" y="2051142"/>
                  <a:pt x="20470" y="1997652"/>
                  <a:pt x="68099" y="1920075"/>
                </a:cubicBezTo>
                <a:cubicBezTo>
                  <a:pt x="115728" y="1842498"/>
                  <a:pt x="221617" y="1757412"/>
                  <a:pt x="293849" y="1631417"/>
                </a:cubicBezTo>
                <a:cubicBezTo>
                  <a:pt x="366081" y="1505421"/>
                  <a:pt x="406351" y="1338088"/>
                  <a:pt x="501491" y="1164102"/>
                </a:cubicBezTo>
                <a:cubicBezTo>
                  <a:pt x="596630" y="990116"/>
                  <a:pt x="776379" y="767847"/>
                  <a:pt x="864685" y="587501"/>
                </a:cubicBezTo>
                <a:cubicBezTo>
                  <a:pt x="952991" y="407155"/>
                  <a:pt x="966251" y="175680"/>
                  <a:pt x="1031328" y="82026"/>
                </a:cubicBezTo>
                <a:cubicBezTo>
                  <a:pt x="1080136" y="11786"/>
                  <a:pt x="1127350" y="-8037"/>
                  <a:pt x="1192908" y="27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3A4-58C1-4A1C-A0EF-B2C7A166E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057-E22D-4D23-8756-3929D2557D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3A4-58C1-4A1C-A0EF-B2C7A166E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057-E22D-4D23-8756-3929D2557D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3A4-58C1-4A1C-A0EF-B2C7A166E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057-E22D-4D23-8756-3929D2557D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3A4-58C1-4A1C-A0EF-B2C7A166E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057-E22D-4D23-8756-3929D2557D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3A4-58C1-4A1C-A0EF-B2C7A166E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057-E22D-4D23-8756-3929D2557D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3A4-58C1-4A1C-A0EF-B2C7A166E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057-E22D-4D23-8756-3929D2557D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3A4-58C1-4A1C-A0EF-B2C7A166E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057-E22D-4D23-8756-3929D2557D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263A4-58C1-4A1C-A0EF-B2C7A166E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8057-E22D-4D23-8756-3929D2557DB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3" cstate="email"/>
          <a:stretch>
            <a:fillRect/>
          </a:stretch>
        </p:blipFill>
        <p:spPr>
          <a:xfrm rot="16200000" flipH="1">
            <a:off x="2666998" y="-2666999"/>
            <a:ext cx="6858001" cy="12192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4.jpe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8.jpeg"/><Relationship Id="rId5" Type="http://schemas.openxmlformats.org/officeDocument/2006/relationships/image" Target="../media/image8.png"/><Relationship Id="rId10" Type="http://schemas.openxmlformats.org/officeDocument/2006/relationships/image" Target="../media/image37.jpeg"/><Relationship Id="rId4" Type="http://schemas.openxmlformats.org/officeDocument/2006/relationships/image" Target="../media/image7.pn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11" Type="http://schemas.openxmlformats.org/officeDocument/2006/relationships/image" Target="../media/image9.png"/><Relationship Id="rId5" Type="http://schemas.openxmlformats.org/officeDocument/2006/relationships/image" Target="../media/image43.jpeg"/><Relationship Id="rId10" Type="http://schemas.openxmlformats.org/officeDocument/2006/relationships/image" Target="../media/image8.png"/><Relationship Id="rId4" Type="http://schemas.openxmlformats.org/officeDocument/2006/relationships/image" Target="../media/image42.jpe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5.jpeg"/><Relationship Id="rId7" Type="http://schemas.openxmlformats.org/officeDocument/2006/relationships/image" Target="../media/image6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7.jpeg"/><Relationship Id="rId10" Type="http://schemas.openxmlformats.org/officeDocument/2006/relationships/image" Target="../media/image9.png"/><Relationship Id="rId4" Type="http://schemas.openxmlformats.org/officeDocument/2006/relationships/image" Target="../media/image46.jpe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2.jpeg"/><Relationship Id="rId5" Type="http://schemas.openxmlformats.org/officeDocument/2006/relationships/image" Target="../media/image8.png"/><Relationship Id="rId10" Type="http://schemas.openxmlformats.org/officeDocument/2006/relationships/image" Target="../media/image51.jpeg"/><Relationship Id="rId4" Type="http://schemas.openxmlformats.org/officeDocument/2006/relationships/image" Target="../media/image7.pn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7.jpeg"/><Relationship Id="rId5" Type="http://schemas.openxmlformats.org/officeDocument/2006/relationships/image" Target="../media/image8.png"/><Relationship Id="rId10" Type="http://schemas.openxmlformats.org/officeDocument/2006/relationships/image" Target="../media/image56.jpeg"/><Relationship Id="rId4" Type="http://schemas.openxmlformats.org/officeDocument/2006/relationships/image" Target="../media/image7.png"/><Relationship Id="rId9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62.jpeg"/><Relationship Id="rId10" Type="http://schemas.openxmlformats.org/officeDocument/2006/relationships/image" Target="../media/image9.png"/><Relationship Id="rId4" Type="http://schemas.openxmlformats.org/officeDocument/2006/relationships/image" Target="../media/image61.jpe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jpeg"/><Relationship Id="rId7" Type="http://schemas.openxmlformats.org/officeDocument/2006/relationships/image" Target="../media/image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65.jpeg"/><Relationship Id="rId10" Type="http://schemas.openxmlformats.org/officeDocument/2006/relationships/image" Target="../media/image9.png"/><Relationship Id="rId4" Type="http://schemas.openxmlformats.org/officeDocument/2006/relationships/image" Target="../media/image64.jpe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6.jpeg"/><Relationship Id="rId7" Type="http://schemas.openxmlformats.org/officeDocument/2006/relationships/image" Target="../media/image6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68.jpeg"/><Relationship Id="rId10" Type="http://schemas.openxmlformats.org/officeDocument/2006/relationships/image" Target="../media/image9.png"/><Relationship Id="rId4" Type="http://schemas.openxmlformats.org/officeDocument/2006/relationships/image" Target="../media/image67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2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6.jpeg"/><Relationship Id="rId10" Type="http://schemas.openxmlformats.org/officeDocument/2006/relationships/image" Target="../media/image9.png"/><Relationship Id="rId4" Type="http://schemas.openxmlformats.org/officeDocument/2006/relationships/image" Target="../media/image15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jpe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9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4.jpeg"/><Relationship Id="rId10" Type="http://schemas.openxmlformats.org/officeDocument/2006/relationships/image" Target="../media/image9.png"/><Relationship Id="rId4" Type="http://schemas.openxmlformats.org/officeDocument/2006/relationships/image" Target="../media/image23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8.jpeg"/><Relationship Id="rId4" Type="http://schemas.openxmlformats.org/officeDocument/2006/relationships/image" Target="../media/image7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jpeg"/><Relationship Id="rId11" Type="http://schemas.openxmlformats.org/officeDocument/2006/relationships/image" Target="../media/image9.png"/><Relationship Id="rId5" Type="http://schemas.openxmlformats.org/officeDocument/2006/relationships/image" Target="../media/image31.jpeg"/><Relationship Id="rId10" Type="http://schemas.openxmlformats.org/officeDocument/2006/relationships/image" Target="../media/image8.png"/><Relationship Id="rId4" Type="http://schemas.openxmlformats.org/officeDocument/2006/relationships/image" Target="../media/image30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 flipH="1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72462" y="1819617"/>
            <a:ext cx="5391866" cy="39543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819722" y="1096395"/>
            <a:ext cx="4612197" cy="2332606"/>
          </a:xfrm>
          <a:prstGeom prst="rect">
            <a:avLst/>
          </a:prstGeom>
        </p:spPr>
      </p:pic>
      <p:sp>
        <p:nvSpPr>
          <p:cNvPr id="6" name="文本框 5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5887682" y="3796816"/>
            <a:ext cx="4726531" cy="830997"/>
          </a:xfrm>
          <a:prstGeom prst="rect">
            <a:avLst/>
          </a:prstGeom>
          <a:solidFill>
            <a:srgbClr val="6AB6B9"/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>
                    <a:lumMod val="95000"/>
                  </a:schemeClr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五月十三母亲节</a:t>
            </a: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张海山锐线体2.0" panose="02000000000000000000" pitchFamily="2" charset="-122"/>
              <a:ea typeface="张海山锐线体2.0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30077" y="4995628"/>
            <a:ext cx="5045502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</a:t>
            </a:r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+mj-ea"/>
              </a:rPr>
              <a:t>film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626388" y="4406406"/>
            <a:ext cx="2866417" cy="1739812"/>
            <a:chOff x="6452680" y="3397046"/>
            <a:chExt cx="2866417" cy="1739812"/>
          </a:xfrm>
        </p:grpSpPr>
        <p:sp>
          <p:nvSpPr>
            <p:cNvPr id="5" name="矩形 4"/>
            <p:cNvSpPr/>
            <p:nvPr/>
          </p:nvSpPr>
          <p:spPr>
            <a:xfrm>
              <a:off x="6452681" y="3967307"/>
              <a:ext cx="28664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  <a:effectLst>
                    <a:outerShdw blurRad="152400" dist="38100" dir="2700000" algn="tl">
                      <a:srgbClr val="000000">
                        <a:alpha val="75000"/>
                      </a:srgbClr>
                    </a:outerShdw>
                  </a:effectLst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52680" y="3397046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感恩母亲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!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tretch>
            <a:fillRect/>
          </a:stretch>
        </p:blipFill>
        <p:spPr>
          <a:xfrm>
            <a:off x="2641599" y="622852"/>
            <a:ext cx="6731000" cy="4740382"/>
          </a:xfr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tretch>
            <a:fillRect/>
          </a:stretch>
        </p:blipFill>
        <p:spPr>
          <a:xfrm>
            <a:off x="1104899" y="3604592"/>
            <a:ext cx="2812370" cy="2286056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  <p:sp>
        <p:nvSpPr>
          <p:cNvPr id="8" name="Picture Placeholder 1"/>
          <p:cNvSpPr>
            <a:spLocks noGrp="1"/>
          </p:cNvSpPr>
          <p:nvPr/>
        </p:nvSpPr>
        <p:spPr>
          <a:xfrm>
            <a:off x="-8890" y="3481705"/>
            <a:ext cx="2190886" cy="2689225"/>
          </a:xfrm>
          <a:prstGeom prst="rect">
            <a:avLst/>
          </a:prstGeom>
          <a:blipFill rotWithShape="1">
            <a:blip r:embed="rId8" cstate="email"/>
            <a:stretch>
              <a:fillRect/>
            </a:stretch>
          </a:blipFill>
        </p:spPr>
      </p:sp>
      <p:sp>
        <p:nvSpPr>
          <p:cNvPr id="9" name="Picture Placeholder 2"/>
          <p:cNvSpPr>
            <a:spLocks noGrp="1"/>
          </p:cNvSpPr>
          <p:nvPr/>
        </p:nvSpPr>
        <p:spPr>
          <a:xfrm>
            <a:off x="2294509" y="2088515"/>
            <a:ext cx="2688590" cy="2689225"/>
          </a:xfrm>
          <a:prstGeom prst="rect">
            <a:avLst/>
          </a:prstGeom>
          <a:blipFill rotWithShape="1">
            <a:blip r:embed="rId9" cstate="email"/>
            <a:stretch>
              <a:fillRect/>
            </a:stretch>
          </a:blipFill>
        </p:spPr>
      </p:sp>
      <p:sp>
        <p:nvSpPr>
          <p:cNvPr id="10" name="Picture Placeholder 3"/>
          <p:cNvSpPr>
            <a:spLocks noGrp="1"/>
          </p:cNvSpPr>
          <p:nvPr/>
        </p:nvSpPr>
        <p:spPr>
          <a:xfrm>
            <a:off x="2294509" y="4904509"/>
            <a:ext cx="2688590" cy="1953491"/>
          </a:xfrm>
          <a:prstGeom prst="rect">
            <a:avLst/>
          </a:prstGeom>
          <a:blipFill rotWithShape="1">
            <a:blip r:embed="rId10" cstate="email"/>
            <a:stretch>
              <a:fillRect/>
            </a:stretch>
          </a:blipFill>
        </p:spPr>
      </p:sp>
      <p:sp>
        <p:nvSpPr>
          <p:cNvPr id="11" name="Picture Placeholder 4"/>
          <p:cNvSpPr>
            <a:spLocks noGrp="1"/>
          </p:cNvSpPr>
          <p:nvPr/>
        </p:nvSpPr>
        <p:spPr>
          <a:xfrm>
            <a:off x="5127100" y="2877185"/>
            <a:ext cx="2937337" cy="1900555"/>
          </a:xfrm>
          <a:prstGeom prst="rect">
            <a:avLst/>
          </a:prstGeom>
          <a:blipFill rotWithShape="1">
            <a:blip r:embed="rId11" cstate="email"/>
            <a:stretch>
              <a:fillRect/>
            </a:stretch>
          </a:blipFill>
        </p:spPr>
      </p:sp>
      <p:sp>
        <p:nvSpPr>
          <p:cNvPr id="12" name="Picture Placeholder 5"/>
          <p:cNvSpPr>
            <a:spLocks noGrp="1"/>
          </p:cNvSpPr>
          <p:nvPr/>
        </p:nvSpPr>
        <p:spPr>
          <a:xfrm>
            <a:off x="5117543" y="5715"/>
            <a:ext cx="2946894" cy="2720860"/>
          </a:xfrm>
          <a:prstGeom prst="rect">
            <a:avLst/>
          </a:prstGeom>
          <a:blipFill rotWithShape="1">
            <a:blip r:embed="rId12" cstate="email"/>
            <a:stretch>
              <a:fillRect/>
            </a:stretch>
          </a:blipFill>
        </p:spPr>
      </p:sp>
      <p:sp>
        <p:nvSpPr>
          <p:cNvPr id="20" name="矩形 19"/>
          <p:cNvSpPr/>
          <p:nvPr/>
        </p:nvSpPr>
        <p:spPr>
          <a:xfrm>
            <a:off x="8755953" y="914400"/>
            <a:ext cx="2888531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在这个特别的日子里，我想对妈妈您说声：妈妈节日快乐！愿妈妈在今后的日子里更加健康快乐！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8208438" y="3150952"/>
            <a:ext cx="3291841" cy="3165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9253"/>
            <a:ext cx="12191999" cy="69260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  <p:sp>
        <p:nvSpPr>
          <p:cNvPr id="8" name="直角三角形 7"/>
          <p:cNvSpPr/>
          <p:nvPr/>
        </p:nvSpPr>
        <p:spPr>
          <a:xfrm>
            <a:off x="0" y="4109987"/>
            <a:ext cx="4263992" cy="2858704"/>
          </a:xfrm>
          <a:prstGeom prst="rtTriangle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/>
          <p:cNvSpPr>
            <a:spLocks noChangeAspect="1"/>
          </p:cNvSpPr>
          <p:nvPr/>
        </p:nvSpPr>
        <p:spPr>
          <a:xfrm flipH="1" flipV="1">
            <a:off x="5813659" y="-19252"/>
            <a:ext cx="6378341" cy="4276225"/>
          </a:xfrm>
          <a:prstGeom prst="rtTriangle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8603662" y="30028"/>
            <a:ext cx="3436948" cy="2374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375572">
            <a:off x="1192793" y="3198583"/>
            <a:ext cx="2261942" cy="2966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375572">
            <a:off x="3693350" y="2363368"/>
            <a:ext cx="2261942" cy="2966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375572">
            <a:off x="6193907" y="1528152"/>
            <a:ext cx="2261942" cy="2966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375572">
            <a:off x="8694463" y="692936"/>
            <a:ext cx="2261942" cy="2966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42629" y="702718"/>
            <a:ext cx="4311541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伟大的是妈妈，平凡的是我，慈祥的是妈妈，调皮的是我，交手机费的是妈妈，发短信的是我。哈哈，妈妈真好！</a:t>
            </a:r>
          </a:p>
        </p:txBody>
      </p:sp>
      <p:sp>
        <p:nvSpPr>
          <p:cNvPr id="17" name="矩形 16"/>
          <p:cNvSpPr/>
          <p:nvPr/>
        </p:nvSpPr>
        <p:spPr>
          <a:xfrm>
            <a:off x="7143294" y="4799961"/>
            <a:ext cx="4015682" cy="1065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在这个特别的日子里，我想对妈妈您说声：妈妈节日快乐！愿妈妈在今后的日子里更加健康快乐！</a:t>
            </a:r>
          </a:p>
        </p:txBody>
      </p:sp>
      <p:pic>
        <p:nvPicPr>
          <p:cNvPr id="29" name="图片占位符 2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tretch>
            <a:fillRect/>
          </a:stretch>
        </p:blipFill>
        <p:spPr>
          <a:xfrm>
            <a:off x="8670954" y="935897"/>
            <a:ext cx="2275270" cy="2350641"/>
          </a:xfrm>
        </p:spPr>
      </p:pic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tretch>
            <a:fillRect/>
          </a:stretch>
        </p:blipFill>
        <p:spPr>
          <a:xfrm>
            <a:off x="6170400" y="1771113"/>
            <a:ext cx="2275269" cy="2350641"/>
          </a:xfrm>
        </p:spPr>
      </p:pic>
      <p:pic>
        <p:nvPicPr>
          <p:cNvPr id="33" name="图片占位符 3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tretch>
            <a:fillRect/>
          </a:stretch>
        </p:blipFill>
        <p:spPr>
          <a:xfrm>
            <a:off x="3669843" y="2606329"/>
            <a:ext cx="2275269" cy="2350641"/>
          </a:xfrm>
        </p:spPr>
      </p:pic>
      <p:pic>
        <p:nvPicPr>
          <p:cNvPr id="37" name="图片占位符 36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/>
          <a:stretch>
            <a:fillRect/>
          </a:stretch>
        </p:blipFill>
        <p:spPr>
          <a:xfrm>
            <a:off x="1169284" y="3441544"/>
            <a:ext cx="2275270" cy="2350641"/>
          </a:xfr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481142" y="1867564"/>
            <a:ext cx="1376284" cy="9070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30375" y="3102215"/>
            <a:ext cx="3567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effectLst>
                  <a:outerShdw blurRad="152400" dist="38100" dir="2700000" algn="tl">
                    <a:srgbClr val="000000">
                      <a:alpha val="75000"/>
                    </a:srgbClr>
                  </a:outerShdw>
                </a:effectLst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亲爱的妈妈，岁月已将您的青春燃烧，但您的关怀和勉励将伴我信步风雨人生。用我心抚平你额上的皱纹，用我的情感染黑您头上的白发。祝您幸福万年长！</a:t>
            </a: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tretch>
            <a:fillRect/>
          </a:stretch>
        </p:blipFill>
        <p:spPr>
          <a:xfrm>
            <a:off x="1254643" y="4238505"/>
            <a:ext cx="1650135" cy="1526904"/>
          </a:xfr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tretch>
            <a:fillRect/>
          </a:stretch>
        </p:blipFill>
        <p:spPr>
          <a:xfrm>
            <a:off x="3287408" y="4238504"/>
            <a:ext cx="1650135" cy="1526904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tretch>
            <a:fillRect/>
          </a:stretch>
        </p:blipFill>
        <p:spPr>
          <a:xfrm>
            <a:off x="5337124" y="1855381"/>
            <a:ext cx="5215455" cy="3941780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2037150" y="761473"/>
            <a:ext cx="2275328" cy="2187815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21081520">
            <a:off x="8806467" y="1375134"/>
            <a:ext cx="2286000" cy="30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21081520">
            <a:off x="6266129" y="1310189"/>
            <a:ext cx="2286000" cy="30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21081520">
            <a:off x="3725791" y="1328374"/>
            <a:ext cx="2286000" cy="30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21081520">
            <a:off x="1185453" y="1346559"/>
            <a:ext cx="2286000" cy="30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0858171">
            <a:off x="1168035" y="1450787"/>
            <a:ext cx="2295000" cy="280901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20858171">
            <a:off x="6248713" y="1450787"/>
            <a:ext cx="2295000" cy="280901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0858171">
            <a:off x="3708374" y="1450787"/>
            <a:ext cx="2295000" cy="280901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20858171">
            <a:off x="8789051" y="1450787"/>
            <a:ext cx="2295000" cy="280901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3653560" y="4472929"/>
            <a:ext cx="4812577" cy="2368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353242" y="914400"/>
            <a:ext cx="1800000" cy="1770538"/>
          </a:xfrm>
          <a:prstGeom prst="ellipse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25135" y="2877206"/>
            <a:ext cx="1800000" cy="1770538"/>
          </a:xfrm>
          <a:prstGeom prst="ellipse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341936" y="4849380"/>
            <a:ext cx="1800000" cy="1770538"/>
          </a:xfrm>
          <a:prstGeom prst="ellipse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316472" y="4527372"/>
            <a:ext cx="2072876" cy="2017987"/>
          </a:xfrm>
          <a:prstGeom prst="ellipse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948057" y="1059027"/>
            <a:ext cx="1894212" cy="1818180"/>
          </a:xfrm>
          <a:prstGeom prst="ellipse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4399121" y="1309270"/>
            <a:ext cx="5907579" cy="3135873"/>
          </a:xfrm>
          <a:custGeom>
            <a:avLst/>
            <a:gdLst>
              <a:gd name="connsiteX0" fmla="*/ 0 w 12191999"/>
              <a:gd name="connsiteY0" fmla="*/ 0 h 6471781"/>
              <a:gd name="connsiteX1" fmla="*/ 6949439 w 12191999"/>
              <a:gd name="connsiteY1" fmla="*/ 0 h 6471781"/>
              <a:gd name="connsiteX2" fmla="*/ 6949439 w 12191999"/>
              <a:gd name="connsiteY2" fmla="*/ 2882600 h 6471781"/>
              <a:gd name="connsiteX3" fmla="*/ 7797542 w 12191999"/>
              <a:gd name="connsiteY3" fmla="*/ 2882600 h 6471781"/>
              <a:gd name="connsiteX4" fmla="*/ 7797542 w 12191999"/>
              <a:gd name="connsiteY4" fmla="*/ 3810902 h 6471781"/>
              <a:gd name="connsiteX5" fmla="*/ 10108275 w 12191999"/>
              <a:gd name="connsiteY5" fmla="*/ 3810902 h 6471781"/>
              <a:gd name="connsiteX6" fmla="*/ 10108275 w 12191999"/>
              <a:gd name="connsiteY6" fmla="*/ 3276138 h 6471781"/>
              <a:gd name="connsiteX7" fmla="*/ 12191999 w 12191999"/>
              <a:gd name="connsiteY7" fmla="*/ 3276138 h 6471781"/>
              <a:gd name="connsiteX8" fmla="*/ 12191999 w 12191999"/>
              <a:gd name="connsiteY8" fmla="*/ 6471781 h 6471781"/>
              <a:gd name="connsiteX9" fmla="*/ 0 w 12191999"/>
              <a:gd name="connsiteY9" fmla="*/ 6471781 h 647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471781">
                <a:moveTo>
                  <a:pt x="0" y="0"/>
                </a:moveTo>
                <a:lnTo>
                  <a:pt x="6949439" y="0"/>
                </a:lnTo>
                <a:lnTo>
                  <a:pt x="6949439" y="2882600"/>
                </a:lnTo>
                <a:lnTo>
                  <a:pt x="7797542" y="2882600"/>
                </a:lnTo>
                <a:lnTo>
                  <a:pt x="7797542" y="3810902"/>
                </a:lnTo>
                <a:lnTo>
                  <a:pt x="10108275" y="3810902"/>
                </a:lnTo>
                <a:lnTo>
                  <a:pt x="10108275" y="3276138"/>
                </a:lnTo>
                <a:lnTo>
                  <a:pt x="12191999" y="3276138"/>
                </a:lnTo>
                <a:lnTo>
                  <a:pt x="12191999" y="6471781"/>
                </a:lnTo>
                <a:lnTo>
                  <a:pt x="0" y="6471781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tretch>
            <a:fillRect/>
          </a:stretch>
        </p:blipFill>
        <p:spPr>
          <a:xfrm>
            <a:off x="622416" y="1769147"/>
            <a:ext cx="4107937" cy="3998701"/>
          </a:xfrm>
        </p:spPr>
      </p:pic>
      <p:grpSp>
        <p:nvGrpSpPr>
          <p:cNvPr id="5" name="组合 4"/>
          <p:cNvGrpSpPr/>
          <p:nvPr/>
        </p:nvGrpSpPr>
        <p:grpSpPr>
          <a:xfrm>
            <a:off x="8060656" y="1780906"/>
            <a:ext cx="2866417" cy="1739812"/>
            <a:chOff x="6452680" y="3397046"/>
            <a:chExt cx="2866417" cy="1739812"/>
          </a:xfrm>
        </p:grpSpPr>
        <p:sp>
          <p:nvSpPr>
            <p:cNvPr id="6" name="矩形 5"/>
            <p:cNvSpPr/>
            <p:nvPr/>
          </p:nvSpPr>
          <p:spPr>
            <a:xfrm>
              <a:off x="6452681" y="3967307"/>
              <a:ext cx="28664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  <a:effectLst>
                    <a:outerShdw blurRad="152400" dist="38100" dir="2700000" algn="tl">
                      <a:srgbClr val="000000">
                        <a:alpha val="75000"/>
                      </a:srgbClr>
                    </a:outerShdw>
                  </a:effectLst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52680" y="3397046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感恩母亲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!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tretch>
            <a:fillRect/>
          </a:stretch>
        </p:blipFill>
        <p:spPr>
          <a:xfrm>
            <a:off x="3367903" y="2634091"/>
            <a:ext cx="3288548" cy="3201101"/>
          </a:xfrm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tretch>
            <a:fillRect/>
          </a:stretch>
        </p:blipFill>
        <p:spPr>
          <a:xfrm>
            <a:off x="5345806" y="3714463"/>
            <a:ext cx="2955293" cy="2876707"/>
          </a:xfr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20891014">
            <a:off x="1064557" y="843429"/>
            <a:ext cx="4007894" cy="3141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/>
          <a:stretch>
            <a:fillRect/>
          </a:stretch>
        </p:blipFill>
        <p:spPr>
          <a:xfrm>
            <a:off x="978594" y="821635"/>
            <a:ext cx="4187150" cy="3150174"/>
          </a:xfrm>
        </p:spPr>
      </p:pic>
      <p:sp>
        <p:nvSpPr>
          <p:cNvPr id="8" name="矩形 7"/>
          <p:cNvSpPr/>
          <p:nvPr/>
        </p:nvSpPr>
        <p:spPr>
          <a:xfrm rot="900923">
            <a:off x="1615079" y="3545650"/>
            <a:ext cx="1469637" cy="1927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tretch>
            <a:fillRect/>
          </a:stretch>
        </p:blipFill>
        <p:spPr>
          <a:xfrm>
            <a:off x="1540681" y="3494196"/>
            <a:ext cx="1662672" cy="1925944"/>
          </a:xfrm>
        </p:spPr>
      </p:pic>
      <p:sp>
        <p:nvSpPr>
          <p:cNvPr id="11" name="矩形 10"/>
          <p:cNvSpPr/>
          <p:nvPr/>
        </p:nvSpPr>
        <p:spPr>
          <a:xfrm rot="20421258">
            <a:off x="3179652" y="4162760"/>
            <a:ext cx="1469637" cy="1927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tretch>
            <a:fillRect/>
          </a:stretch>
        </p:blipFill>
        <p:spPr>
          <a:xfrm>
            <a:off x="3022704" y="4200938"/>
            <a:ext cx="1744745" cy="1789581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051465" y="3541710"/>
            <a:ext cx="459305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妈妈，你是大树，我就是小鸟。妈妈，你是大海，我就是小鱼。妈妈，你是天空，我就是白云。无论你变成什么我都一直在你身边。妈妈，你永远是我的妈妈。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6415850" y="821635"/>
            <a:ext cx="3436948" cy="2374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41936" y="1137589"/>
            <a:ext cx="5783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effectLst>
                  <a:outerShdw blurRad="152400" dist="38100" dir="2700000" algn="tl">
                    <a:srgbClr val="000000">
                      <a:alpha val="75000"/>
                    </a:srgbClr>
                  </a:outerShdw>
                </a:effectLst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亲爱的妈妈，岁月已将您的青春燃烧，但您的关怀和勉励将伴我信步风雨人生。用我心抚平你额上的皱纹，用我的情感染黑您头上的白发。祝您幸福万年长！</a:t>
            </a: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tretch>
            <a:fillRect/>
          </a:stretch>
        </p:blipFill>
        <p:spPr>
          <a:xfrm>
            <a:off x="627704" y="3100396"/>
            <a:ext cx="3648658" cy="2725605"/>
          </a:xfr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tretch>
            <a:fillRect/>
          </a:stretch>
        </p:blipFill>
        <p:spPr>
          <a:xfrm>
            <a:off x="3951321" y="2877207"/>
            <a:ext cx="4167193" cy="2948795"/>
          </a:xfr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tretch>
            <a:fillRect/>
          </a:stretch>
        </p:blipFill>
        <p:spPr>
          <a:xfrm>
            <a:off x="7457806" y="2694928"/>
            <a:ext cx="3698695" cy="2614599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29817" y="1143504"/>
            <a:ext cx="1376284" cy="9070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1411649" y="599134"/>
            <a:ext cx="2436273" cy="2342570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14359" y="4341063"/>
            <a:ext cx="3425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effectLst>
                  <a:outerShdw blurRad="152400" dist="38100" dir="2700000" algn="tl">
                    <a:srgbClr val="000000">
                      <a:alpha val="75000"/>
                    </a:srgbClr>
                  </a:outerShdw>
                </a:effectLst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亲爱的妈妈，岁月已将您的青春燃烧，但您的关怀和勉励将伴我信步风雨人生。用我心抚平你额上的皱纹，用我的情感染黑您头上的白发。祝您幸福万年长！</a:t>
            </a: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7998106" y="532397"/>
            <a:ext cx="3291841" cy="3165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375572">
            <a:off x="1680296" y="2566995"/>
            <a:ext cx="2531782" cy="33203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20684882">
            <a:off x="5199334" y="1203908"/>
            <a:ext cx="2531782" cy="33203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455143">
            <a:off x="8719831" y="1208091"/>
            <a:ext cx="2128337" cy="27912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082148" y="5470725"/>
            <a:ext cx="5229810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生我，养我，爱我的妈妈啊，您用滴滴心血浇铸了女儿的康复之路，您用伟大的母爱挽救了女儿濒死的灵魂，是您撒给我灿烂的阳光</a:t>
            </a: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67348" y="1108950"/>
            <a:ext cx="2872012" cy="3056466"/>
          </a:xfrm>
        </p:spPr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5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02021" y="2908730"/>
            <a:ext cx="2595326" cy="2601567"/>
          </a:xfrm>
          <a:custGeom>
            <a:avLst/>
            <a:gdLst>
              <a:gd name="connsiteX0" fmla="*/ 0 w 1994338"/>
              <a:gd name="connsiteY0" fmla="*/ 0 h 2940269"/>
              <a:gd name="connsiteX1" fmla="*/ 1994338 w 1994338"/>
              <a:gd name="connsiteY1" fmla="*/ 0 h 2940269"/>
              <a:gd name="connsiteX2" fmla="*/ 1994338 w 1994338"/>
              <a:gd name="connsiteY2" fmla="*/ 2940269 h 2940269"/>
              <a:gd name="connsiteX3" fmla="*/ 0 w 1994338"/>
              <a:gd name="connsiteY3" fmla="*/ 2940269 h 294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4338" h="2940269">
                <a:moveTo>
                  <a:pt x="0" y="0"/>
                </a:moveTo>
                <a:lnTo>
                  <a:pt x="1994338" y="0"/>
                </a:lnTo>
                <a:lnTo>
                  <a:pt x="1994338" y="2940269"/>
                </a:lnTo>
                <a:lnTo>
                  <a:pt x="0" y="2940269"/>
                </a:lnTo>
                <a:close/>
              </a:path>
            </a:pathLst>
          </a:custGeom>
        </p:spPr>
      </p:pic>
      <p:pic>
        <p:nvPicPr>
          <p:cNvPr id="10" name="图片占位符 6"/>
          <p:cNvPicPr>
            <a:picLocks noGrp="1"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01560" y="0"/>
            <a:ext cx="2596168" cy="2602411"/>
          </a:xfrm>
          <a:custGeom>
            <a:avLst/>
            <a:gdLst>
              <a:gd name="connsiteX0" fmla="*/ 0 w 1994338"/>
              <a:gd name="connsiteY0" fmla="*/ 0 h 2467304"/>
              <a:gd name="connsiteX1" fmla="*/ 1994338 w 1994338"/>
              <a:gd name="connsiteY1" fmla="*/ 0 h 2467304"/>
              <a:gd name="connsiteX2" fmla="*/ 1994338 w 1994338"/>
              <a:gd name="connsiteY2" fmla="*/ 2467304 h 2467304"/>
              <a:gd name="connsiteX3" fmla="*/ 0 w 1994338"/>
              <a:gd name="connsiteY3" fmla="*/ 2467304 h 24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4338" h="2467304">
                <a:moveTo>
                  <a:pt x="0" y="0"/>
                </a:moveTo>
                <a:lnTo>
                  <a:pt x="1994338" y="0"/>
                </a:lnTo>
                <a:lnTo>
                  <a:pt x="1994338" y="2467304"/>
                </a:lnTo>
                <a:lnTo>
                  <a:pt x="0" y="2467304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88258" y="3784245"/>
            <a:ext cx="2598691" cy="26049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  <p:pic>
        <p:nvPicPr>
          <p:cNvPr id="11" name="图片占位符 8"/>
          <p:cNvPicPr>
            <a:picLocks noGrp="1"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692539" y="914400"/>
            <a:ext cx="2595326" cy="2601567"/>
          </a:xfrm>
          <a:custGeom>
            <a:avLst/>
            <a:gdLst>
              <a:gd name="connsiteX0" fmla="*/ 0 w 1994338"/>
              <a:gd name="connsiteY0" fmla="*/ 0 h 2940269"/>
              <a:gd name="connsiteX1" fmla="*/ 1994338 w 1994338"/>
              <a:gd name="connsiteY1" fmla="*/ 0 h 2940269"/>
              <a:gd name="connsiteX2" fmla="*/ 1994338 w 1994338"/>
              <a:gd name="connsiteY2" fmla="*/ 2940269 h 2940269"/>
              <a:gd name="connsiteX3" fmla="*/ 0 w 1994338"/>
              <a:gd name="connsiteY3" fmla="*/ 2940269 h 294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4338" h="2940269">
                <a:moveTo>
                  <a:pt x="0" y="0"/>
                </a:moveTo>
                <a:lnTo>
                  <a:pt x="1994338" y="0"/>
                </a:lnTo>
                <a:lnTo>
                  <a:pt x="1994338" y="2940269"/>
                </a:lnTo>
                <a:lnTo>
                  <a:pt x="0" y="2940269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1302146" y="1044282"/>
            <a:ext cx="3291841" cy="316523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921455" y="4545799"/>
            <a:ext cx="4053221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生我，养我，爱我的妈妈啊，您用滴滴心血浇铸了女儿的康复之路，您用伟大的母爱挽救了女儿濒死的灵魂，是您撒给我灿烂的阳光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52" y="1275981"/>
            <a:ext cx="7119085" cy="47301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960093" y="1251285"/>
            <a:ext cx="3291839" cy="475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024261" y="1805149"/>
            <a:ext cx="32276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A0CECE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[</a:t>
            </a:r>
            <a:r>
              <a:rPr lang="zh-CN" altLang="en-US" sz="3200" b="1" dirty="0" smtClean="0">
                <a:solidFill>
                  <a:srgbClr val="A0CECE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母亲</a:t>
            </a:r>
            <a:r>
              <a:rPr lang="en-US" altLang="zh-CN" sz="3200" b="1" dirty="0" smtClean="0">
                <a:solidFill>
                  <a:srgbClr val="A0CECE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]</a:t>
            </a:r>
            <a:r>
              <a:rPr lang="zh-CN" altLang="en-US" sz="3200" b="1" dirty="0" smtClean="0">
                <a:solidFill>
                  <a:srgbClr val="A0CECE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endParaRPr lang="zh-CN" altLang="en-US" sz="3200" b="1" dirty="0">
              <a:solidFill>
                <a:srgbClr val="A0CECE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A0CECE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作者：舒婷 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BDC4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你苍白的</a:t>
            </a:r>
            <a:r>
              <a:rPr lang="zh-CN" altLang="en-US" dirty="0" smtClean="0">
                <a:solidFill>
                  <a:srgbClr val="FFBDC4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指尖理</a:t>
            </a:r>
            <a:r>
              <a:rPr lang="zh-CN" altLang="en-US" dirty="0">
                <a:solidFill>
                  <a:srgbClr val="FFBDC4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着我的双鬓 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BDC4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我禁不住象儿时一样 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BDC4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紧紧拉住你的衣襟 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BDC4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呵，母亲 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BDC4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为了留住你渐渐隐去</a:t>
            </a:r>
            <a:r>
              <a:rPr lang="zh-CN" altLang="en-US" dirty="0" smtClean="0">
                <a:solidFill>
                  <a:srgbClr val="FFBDC4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的身影 </a:t>
            </a:r>
            <a:endParaRPr lang="zh-CN" altLang="en-US" dirty="0">
              <a:solidFill>
                <a:srgbClr val="FFBDC4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BDC4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虽然晨曦已把</a:t>
            </a:r>
            <a:r>
              <a:rPr lang="zh-CN" altLang="en-US" dirty="0" smtClean="0">
                <a:solidFill>
                  <a:srgbClr val="FFBDC4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梦剪成</a:t>
            </a:r>
            <a:r>
              <a:rPr lang="zh-CN" altLang="en-US" dirty="0">
                <a:solidFill>
                  <a:srgbClr val="FFBDC4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烟缕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tretch>
            <a:fillRect/>
          </a:stretch>
        </p:blipFill>
        <p:spPr>
          <a:xfrm>
            <a:off x="861222" y="1517567"/>
            <a:ext cx="3015429" cy="2266677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tretch>
            <a:fillRect/>
          </a:stretch>
        </p:blipFill>
        <p:spPr>
          <a:xfrm>
            <a:off x="3008858" y="1800300"/>
            <a:ext cx="5906237" cy="3925253"/>
          </a:xfr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tretch>
            <a:fillRect/>
          </a:stretch>
        </p:blipFill>
        <p:spPr>
          <a:xfrm>
            <a:off x="8075635" y="3737636"/>
            <a:ext cx="3015429" cy="2229807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73918" y="4731949"/>
            <a:ext cx="2866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effectLst>
                  <a:outerShdw blurRad="152400" dist="38100" dir="2700000" algn="tl">
                    <a:srgbClr val="000000">
                      <a:alpha val="75000"/>
                    </a:srgbClr>
                  </a:outerShdw>
                </a:effectLst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亲爱的妈妈，岁月已将您的青春燃烧，但您的关怀和勉励将伴我信步风雨人生。用我心抚平你额上的皱纹，用我的情感染黑您头上的白发。祝您幸福万年长！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035729" y="777099"/>
            <a:ext cx="2866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感恩母亲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28" y="565266"/>
            <a:ext cx="6397453" cy="5607178"/>
          </a:xfrm>
          <a:prstGeom prst="rect">
            <a:avLst/>
          </a:prstGeom>
        </p:spPr>
      </p:pic>
      <p:sp>
        <p:nvSpPr>
          <p:cNvPr id="10" name="Diamond 6"/>
          <p:cNvSpPr/>
          <p:nvPr/>
        </p:nvSpPr>
        <p:spPr>
          <a:xfrm>
            <a:off x="5942250" y="1104666"/>
            <a:ext cx="4621891" cy="462189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Diamond 33"/>
          <p:cNvSpPr/>
          <p:nvPr/>
        </p:nvSpPr>
        <p:spPr>
          <a:xfrm>
            <a:off x="7878723" y="4503944"/>
            <a:ext cx="748943" cy="748943"/>
          </a:xfrm>
          <a:prstGeom prst="diamond">
            <a:avLst/>
          </a:prstGeom>
          <a:noFill/>
          <a:ln w="19050">
            <a:solidFill>
              <a:srgbClr val="FFB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939375" y="2479918"/>
            <a:ext cx="287662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BDC4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伟大的是妈妈，平凡的是我，慈祥的是妈妈，调皮的是我，交手机费的是妈妈，发短信的是我。哈哈，妈妈真好！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  <p:sp>
        <p:nvSpPr>
          <p:cNvPr id="8" name="Picture Placeholder 1"/>
          <p:cNvSpPr>
            <a:spLocks noGrp="1"/>
          </p:cNvSpPr>
          <p:nvPr/>
        </p:nvSpPr>
        <p:spPr>
          <a:xfrm>
            <a:off x="4335145" y="629920"/>
            <a:ext cx="5200650" cy="1866265"/>
          </a:xfrm>
          <a:prstGeom prst="rect">
            <a:avLst/>
          </a:prstGeom>
          <a:blipFill rotWithShape="1">
            <a:blip r:embed="rId8" cstate="email"/>
            <a:stretch>
              <a:fillRect/>
            </a:stretch>
          </a:blipFill>
        </p:spPr>
      </p:sp>
      <p:sp>
        <p:nvSpPr>
          <p:cNvPr id="9" name="Picture Placeholder 2"/>
          <p:cNvSpPr>
            <a:spLocks noGrp="1"/>
          </p:cNvSpPr>
          <p:nvPr/>
        </p:nvSpPr>
        <p:spPr>
          <a:xfrm>
            <a:off x="5959529" y="2684751"/>
            <a:ext cx="5200650" cy="1866265"/>
          </a:xfrm>
          <a:prstGeom prst="rect">
            <a:avLst/>
          </a:prstGeom>
          <a:blipFill rotWithShape="1">
            <a:blip r:embed="rId9" cstate="email"/>
            <a:stretch>
              <a:fillRect/>
            </a:stretch>
          </a:blipFill>
        </p:spPr>
      </p:sp>
      <p:sp>
        <p:nvSpPr>
          <p:cNvPr id="10" name="Picture Placeholder 3"/>
          <p:cNvSpPr>
            <a:spLocks noGrp="1"/>
          </p:cNvSpPr>
          <p:nvPr/>
        </p:nvSpPr>
        <p:spPr>
          <a:xfrm>
            <a:off x="7509510" y="4695872"/>
            <a:ext cx="4682490" cy="1866265"/>
          </a:xfrm>
          <a:prstGeom prst="rect">
            <a:avLst/>
          </a:prstGeom>
          <a:blipFill rotWithShape="1">
            <a:blip r:embed="rId10" cstate="email"/>
            <a:stretch>
              <a:fillRect/>
            </a:stretch>
          </a:blipFill>
        </p:spPr>
      </p:sp>
      <p:sp>
        <p:nvSpPr>
          <p:cNvPr id="11" name="矩形 10"/>
          <p:cNvSpPr/>
          <p:nvPr/>
        </p:nvSpPr>
        <p:spPr>
          <a:xfrm>
            <a:off x="1012504" y="3304969"/>
            <a:ext cx="459305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妈妈，你是大树，我就是小鸟。妈妈，你是大海，我就是小鱼。妈妈，你是天空，我就是白云。无论你变成什么我都一直在你身边。妈妈，你永远是我的妈妈。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778337">
            <a:off x="1415277" y="791109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0541995">
            <a:off x="6685747" y="1053637"/>
            <a:ext cx="3866462" cy="30310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230297" y="4733537"/>
            <a:ext cx="4015682" cy="17306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妈妈，你是大树，我就是小鸟。妈妈，你是大海，我就是小鱼。妈妈，你是天空，我就是白云。无论你变成什么我都一直在你身边。妈妈，你永远是我的妈妈。</a:t>
            </a: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tretch>
            <a:fillRect/>
          </a:stretch>
        </p:blipFill>
        <p:spPr>
          <a:xfrm>
            <a:off x="6488282" y="795131"/>
            <a:ext cx="4173564" cy="3296744"/>
          </a:xfrm>
        </p:spPr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tretch>
            <a:fillRect/>
          </a:stretch>
        </p:blipFill>
        <p:spPr>
          <a:xfrm>
            <a:off x="1383867" y="675861"/>
            <a:ext cx="2593126" cy="2014330"/>
          </a:xfrm>
        </p:spPr>
      </p:pic>
      <p:sp>
        <p:nvSpPr>
          <p:cNvPr id="8" name="矩形 7"/>
          <p:cNvSpPr/>
          <p:nvPr/>
        </p:nvSpPr>
        <p:spPr>
          <a:xfrm rot="778337">
            <a:off x="2774177" y="2330099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/>
          <a:stretch>
            <a:fillRect/>
          </a:stretch>
        </p:blipFill>
        <p:spPr>
          <a:xfrm>
            <a:off x="2742767" y="2332808"/>
            <a:ext cx="2593126" cy="1987401"/>
          </a:xfrm>
        </p:spPr>
      </p:pic>
      <p:sp>
        <p:nvSpPr>
          <p:cNvPr id="11" name="矩形 10"/>
          <p:cNvSpPr/>
          <p:nvPr/>
        </p:nvSpPr>
        <p:spPr>
          <a:xfrm rot="778337">
            <a:off x="4133077" y="3869090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占位符 24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/>
          <a:stretch>
            <a:fillRect/>
          </a:stretch>
        </p:blipFill>
        <p:spPr>
          <a:xfrm>
            <a:off x="4101667" y="3871799"/>
            <a:ext cx="2593126" cy="1853755"/>
          </a:xfr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3208335" y="239394"/>
            <a:ext cx="1033601" cy="6750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845434" y="1207975"/>
            <a:ext cx="1376284" cy="90703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1096969" y="91739"/>
            <a:ext cx="1095030" cy="8226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-3" y="4695872"/>
            <a:ext cx="1012507" cy="14765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552579" y="2877207"/>
            <a:ext cx="759379" cy="9070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10495793" y="5725554"/>
            <a:ext cx="1202351" cy="1181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宽屏</PresentationFormat>
  <Paragraphs>38</Paragraphs>
  <Slides>19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Aharoni</vt:lpstr>
      <vt:lpstr>等线</vt:lpstr>
      <vt:lpstr>等线 Light</vt:lpstr>
      <vt:lpstr>方正舒体</vt:lpstr>
      <vt:lpstr>经典行书简</vt:lpstr>
      <vt:lpstr>微软雅黑</vt:lpstr>
      <vt:lpstr>张海山锐线体2.0</vt:lpstr>
      <vt:lpstr>Arial</vt:lpstr>
      <vt:lpstr>Century Gothic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2021-07-07T01:25:41Z</dcterms:created>
  <dcterms:modified xsi:type="dcterms:W3CDTF">2023-01-10T06:06:12Z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17F9A24B37A0443E9085D7B8475A8670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